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</p:sldMasterIdLst>
  <p:notesMasterIdLst>
    <p:notesMasterId r:id="rId55"/>
  </p:notesMasterIdLst>
  <p:sldIdLst>
    <p:sldId id="256" r:id="rId2"/>
    <p:sldId id="332" r:id="rId3"/>
    <p:sldId id="257" r:id="rId4"/>
    <p:sldId id="259" r:id="rId5"/>
    <p:sldId id="260" r:id="rId6"/>
    <p:sldId id="261" r:id="rId7"/>
    <p:sldId id="263" r:id="rId8"/>
    <p:sldId id="264" r:id="rId9"/>
    <p:sldId id="267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80" r:id="rId18"/>
    <p:sldId id="282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80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79E4CE6-8432-4208-8849-AEA9AFA0BCA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DC486B-6E1A-4A9B-987C-D6286411CCEE}" type="slidenum">
              <a:rPr lang="en-US"/>
              <a:pPr/>
              <a:t>9</a:t>
            </a:fld>
            <a:endParaRPr lang="en-US"/>
          </a:p>
        </p:txBody>
      </p:sp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B5C4B1A2-1B5F-4948-B1C7-44A52A6895D7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72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4C6E68-0BB2-4C12-848E-E78CFC18362D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93BA7017-C6E7-4F5F-A7CD-1BB6CF7BF1E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28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0C8C18-D595-4B31-8EEF-6580A2323098}" type="slidenum">
              <a:rPr lang="en-US"/>
              <a:pPr/>
              <a:t>19</a:t>
            </a:fld>
            <a:endParaRPr lang="en-US"/>
          </a:p>
        </p:txBody>
      </p:sp>
      <p:sp>
        <p:nvSpPr>
          <p:cNvPr id="17203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47F15163-50C0-4FC1-B0F6-067CC8B49C3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20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5E8A39-D70C-4398-BB7E-E6AC8E48222F}" type="slidenum">
              <a:rPr lang="en-US"/>
              <a:pPr/>
              <a:t>20</a:t>
            </a:fld>
            <a:endParaRPr lang="en-US"/>
          </a:p>
        </p:txBody>
      </p:sp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F9F2B566-363B-4DF2-BC4A-4AC9C841D647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3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ACAD3F-DDBC-44A5-9747-6EE3CD1C40D6}" type="slidenum">
              <a:rPr lang="en-US"/>
              <a:pPr/>
              <a:t>21</a:t>
            </a:fld>
            <a:endParaRPr lang="en-US"/>
          </a:p>
        </p:txBody>
      </p:sp>
      <p:sp>
        <p:nvSpPr>
          <p:cNvPr id="17510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2577AC4D-00D3-4220-BC16-A57D4AC4F22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51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3BFA0B-46EA-480C-A0A4-1C1DB40BD8CD}" type="slidenum">
              <a:rPr lang="en-US"/>
              <a:pPr/>
              <a:t>22</a:t>
            </a:fld>
            <a:endParaRPr lang="en-US"/>
          </a:p>
        </p:txBody>
      </p:sp>
      <p:sp>
        <p:nvSpPr>
          <p:cNvPr id="17612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76846376-9EB3-4987-835E-9AC44E778005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61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8B9C1F-BE77-4FE1-B2E4-1C7E1E392579}" type="slidenum">
              <a:rPr lang="en-US"/>
              <a:pPr/>
              <a:t>23</a:t>
            </a:fld>
            <a:endParaRPr lang="en-US"/>
          </a:p>
        </p:txBody>
      </p:sp>
      <p:sp>
        <p:nvSpPr>
          <p:cNvPr id="17715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E123E843-666F-40DB-A4CF-B9563438AFC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71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6273F2-84D8-4A61-B7FF-39CA75C7914B}" type="slidenum">
              <a:rPr lang="en-US"/>
              <a:pPr/>
              <a:t>24</a:t>
            </a:fld>
            <a:endParaRPr lang="en-US"/>
          </a:p>
        </p:txBody>
      </p:sp>
      <p:sp>
        <p:nvSpPr>
          <p:cNvPr id="17817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579F4D8D-2E82-4D57-BF0E-01315BA84D27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8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6F7FB6-44B2-4CFD-B75B-3A8119120BCC}" type="slidenum">
              <a:rPr lang="en-US"/>
              <a:pPr/>
              <a:t>25</a:t>
            </a:fld>
            <a:endParaRPr lang="en-US"/>
          </a:p>
        </p:txBody>
      </p:sp>
      <p:sp>
        <p:nvSpPr>
          <p:cNvPr id="17920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E1FF93C8-EF70-43EF-8A33-29C9635A699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9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D39DBA-0043-4D54-8C1B-D3475A90D50E}" type="slidenum">
              <a:rPr lang="en-US"/>
              <a:pPr/>
              <a:t>26</a:t>
            </a:fld>
            <a:endParaRPr lang="en-US"/>
          </a:p>
        </p:txBody>
      </p:sp>
      <p:sp>
        <p:nvSpPr>
          <p:cNvPr id="18022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761CC27B-4FC5-4233-8A7F-21355523EC68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0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18F35E-7B78-43F9-9253-BADB50936BB7}" type="slidenum">
              <a:rPr lang="en-US"/>
              <a:pPr/>
              <a:t>27</a:t>
            </a:fld>
            <a:endParaRPr lang="en-US"/>
          </a:p>
        </p:txBody>
      </p:sp>
      <p:sp>
        <p:nvSpPr>
          <p:cNvPr id="18124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19161158-02A2-46CF-B6FC-21005DDD292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1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EA5C8-9740-4E8A-BFDB-8FA63F516826}" type="slidenum">
              <a:rPr lang="en-US"/>
              <a:pPr/>
              <a:t>10</a:t>
            </a:fld>
            <a:endParaRPr lang="en-US"/>
          </a:p>
        </p:txBody>
      </p:sp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A6B05DFA-50ED-451D-B5C9-5FA899717D0B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82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D34C17-9148-485B-8A5F-EC53A4882ACE}" type="slidenum">
              <a:rPr lang="en-US"/>
              <a:pPr/>
              <a:t>28</a:t>
            </a:fld>
            <a:endParaRPr lang="en-US"/>
          </a:p>
        </p:txBody>
      </p:sp>
      <p:sp>
        <p:nvSpPr>
          <p:cNvPr id="18227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0A14EBF5-ABAD-4CCF-B751-27EB491E2DEE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2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5DEF2D-B7E3-4ED8-AD97-8EDAEFF95E87}" type="slidenum">
              <a:rPr lang="en-US"/>
              <a:pPr/>
              <a:t>29</a:t>
            </a:fld>
            <a:endParaRPr lang="en-US"/>
          </a:p>
        </p:txBody>
      </p:sp>
      <p:sp>
        <p:nvSpPr>
          <p:cNvPr id="18944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B1DC657D-0438-4572-B859-80FBAFAEDC4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29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9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3CDBE2-F6BB-466D-8BE7-C5CFB6A2D92F}" type="slidenum">
              <a:rPr lang="en-US"/>
              <a:pPr/>
              <a:t>30</a:t>
            </a:fld>
            <a:endParaRPr lang="en-US"/>
          </a:p>
        </p:txBody>
      </p:sp>
      <p:sp>
        <p:nvSpPr>
          <p:cNvPr id="19148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F8F5BE81-2127-4456-AA11-8450B83FFCFB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1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F98802-3F53-4ED5-8A14-F027E28ACEBB}" type="slidenum">
              <a:rPr lang="en-US"/>
              <a:pPr/>
              <a:t>31</a:t>
            </a:fld>
            <a:endParaRPr lang="en-US"/>
          </a:p>
        </p:txBody>
      </p:sp>
      <p:sp>
        <p:nvSpPr>
          <p:cNvPr id="19251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637F577A-08FC-4D5C-8813-612C240D7457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2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CAC1D1-2BCC-410C-868E-04E60B159995}" type="slidenum">
              <a:rPr lang="en-US"/>
              <a:pPr/>
              <a:t>32</a:t>
            </a:fld>
            <a:endParaRPr lang="en-US"/>
          </a:p>
        </p:txBody>
      </p:sp>
      <p:sp>
        <p:nvSpPr>
          <p:cNvPr id="19353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380D0D3E-A746-4270-AF77-546F731A362D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3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87D4F6-3E52-4EC6-A73B-9C3DF861B52F}" type="slidenum">
              <a:rPr lang="en-US"/>
              <a:pPr/>
              <a:t>33</a:t>
            </a:fld>
            <a:endParaRPr lang="en-US"/>
          </a:p>
        </p:txBody>
      </p:sp>
      <p:sp>
        <p:nvSpPr>
          <p:cNvPr id="19456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59882C07-0B35-438D-B8AD-6FBF88B18A3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A1E04F-4ECD-4B31-B6D0-1B6174EE6EED}" type="slidenum">
              <a:rPr lang="en-US"/>
              <a:pPr/>
              <a:t>34</a:t>
            </a:fld>
            <a:endParaRPr lang="en-US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DFDE1A52-BF70-4771-B85A-FA86858FA164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5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0091E0-20F2-441E-8D89-950B17A9EFB1}" type="slidenum">
              <a:rPr lang="en-US"/>
              <a:pPr/>
              <a:t>35</a:t>
            </a:fld>
            <a:endParaRPr lang="en-US"/>
          </a:p>
        </p:txBody>
      </p:sp>
      <p:sp>
        <p:nvSpPr>
          <p:cNvPr id="19660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24EE6793-9675-42A8-899F-B4933001B98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6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2E79C7-693E-49C6-9FCD-B32D4763E738}" type="slidenum">
              <a:rPr lang="en-US"/>
              <a:pPr/>
              <a:t>36</a:t>
            </a:fld>
            <a:endParaRPr lang="en-US"/>
          </a:p>
        </p:txBody>
      </p:sp>
      <p:sp>
        <p:nvSpPr>
          <p:cNvPr id="19763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6E6B3D31-579A-4305-A3E6-7B1663128D4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7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6B0272-C9E8-479B-9522-198FE40DDD47}" type="slidenum">
              <a:rPr lang="en-US"/>
              <a:pPr/>
              <a:t>37</a:t>
            </a:fld>
            <a:endParaRPr lang="en-US"/>
          </a:p>
        </p:txBody>
      </p:sp>
      <p:sp>
        <p:nvSpPr>
          <p:cNvPr id="19865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314A5E94-3590-4173-B863-344D1147F0B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8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5BCA3B-CC77-4EA7-A25D-9DBA3BB09E2E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5468E391-9633-493E-822D-96FEFD692C7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6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4CDC89-A9E0-4985-A0BA-015A32D5BB5E}" type="slidenum">
              <a:rPr lang="en-US"/>
              <a:pPr/>
              <a:t>38</a:t>
            </a:fld>
            <a:endParaRPr lang="en-US"/>
          </a:p>
        </p:txBody>
      </p:sp>
      <p:sp>
        <p:nvSpPr>
          <p:cNvPr id="19968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58FFE7FC-1AAE-4667-9D0B-DBAE736D07C3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9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8C99B1-F164-460E-BF89-FF3E715D544A}" type="slidenum">
              <a:rPr lang="en-US"/>
              <a:pPr/>
              <a:t>39</a:t>
            </a:fld>
            <a:endParaRPr lang="en-US"/>
          </a:p>
        </p:txBody>
      </p:sp>
      <p:sp>
        <p:nvSpPr>
          <p:cNvPr id="20070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8B326C9D-2D74-4E60-B87B-BD45C029604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39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0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26DC9-E746-4EAA-B388-E236918489F1}" type="slidenum">
              <a:rPr lang="en-US"/>
              <a:pPr/>
              <a:t>40</a:t>
            </a:fld>
            <a:endParaRPr lang="en-US"/>
          </a:p>
        </p:txBody>
      </p:sp>
      <p:sp>
        <p:nvSpPr>
          <p:cNvPr id="201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86648F-4196-4FCA-B914-9A86C5C48E4C}" type="slidenum">
              <a:rPr lang="en-US"/>
              <a:pPr/>
              <a:t>41</a:t>
            </a:fld>
            <a:endParaRPr lang="en-US"/>
          </a:p>
        </p:txBody>
      </p:sp>
      <p:sp>
        <p:nvSpPr>
          <p:cNvPr id="202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D6E3D6-DD61-4ACD-9CE6-8E2F7DBD4126}" type="slidenum">
              <a:rPr lang="en-US"/>
              <a:pPr/>
              <a:t>42</a:t>
            </a:fld>
            <a:endParaRPr lang="en-US"/>
          </a:p>
        </p:txBody>
      </p:sp>
      <p:sp>
        <p:nvSpPr>
          <p:cNvPr id="203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9ABB32-ADBF-4CD0-B202-B4BCCA3573A7}" type="slidenum">
              <a:rPr lang="en-US"/>
              <a:pPr/>
              <a:t>43</a:t>
            </a:fld>
            <a:endParaRPr lang="en-US"/>
          </a:p>
        </p:txBody>
      </p:sp>
      <p:sp>
        <p:nvSpPr>
          <p:cNvPr id="204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AE39B7-1B07-45FF-AEE3-F8AA79084FD1}" type="slidenum">
              <a:rPr lang="en-US"/>
              <a:pPr/>
              <a:t>44</a:t>
            </a:fld>
            <a:endParaRPr lang="en-US"/>
          </a:p>
        </p:txBody>
      </p:sp>
      <p:sp>
        <p:nvSpPr>
          <p:cNvPr id="205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7E34AF-ADF3-4F1E-993A-963D7F3657DD}" type="slidenum">
              <a:rPr lang="en-US"/>
              <a:pPr/>
              <a:t>45</a:t>
            </a:fld>
            <a:endParaRPr lang="en-US"/>
          </a:p>
        </p:txBody>
      </p:sp>
      <p:sp>
        <p:nvSpPr>
          <p:cNvPr id="20787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DD947305-6366-4DF6-A703-B6E112DE2B69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45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7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A93CE-11F1-48E3-A3F9-0EC119F52F1D}" type="slidenum">
              <a:rPr lang="en-US"/>
              <a:pPr/>
              <a:t>46</a:t>
            </a:fld>
            <a:endParaRPr lang="en-US"/>
          </a:p>
        </p:txBody>
      </p:sp>
      <p:sp>
        <p:nvSpPr>
          <p:cNvPr id="20889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80646859-2283-4713-9A99-B3DCE87E56CA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46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8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6931E-101D-45FB-801D-AF7C56652ACA}" type="slidenum">
              <a:rPr lang="en-US"/>
              <a:pPr/>
              <a:t>47</a:t>
            </a:fld>
            <a:endParaRPr lang="en-US"/>
          </a:p>
        </p:txBody>
      </p:sp>
      <p:sp>
        <p:nvSpPr>
          <p:cNvPr id="20992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CD6859AA-624B-4E12-BA4A-B037875724F1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47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9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CB54DF-C59C-42C6-88C4-EB4872601424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9BB638F3-B8FA-460F-A6FC-5277F1A8B6DD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12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74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FE1EE7-DACD-413E-9AF3-003984E00AF4}" type="slidenum">
              <a:rPr lang="en-US"/>
              <a:pPr/>
              <a:t>48</a:t>
            </a:fld>
            <a:endParaRPr lang="en-US"/>
          </a:p>
        </p:txBody>
      </p:sp>
      <p:sp>
        <p:nvSpPr>
          <p:cNvPr id="21094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9A5D5596-ACD9-4691-BBDA-60D24C9F9B38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48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094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6DA372-518F-49B5-B5F4-9F180D28ADCB}" type="slidenum">
              <a:rPr lang="en-US"/>
              <a:pPr/>
              <a:t>49</a:t>
            </a:fld>
            <a:endParaRPr lang="en-US"/>
          </a:p>
        </p:txBody>
      </p:sp>
      <p:sp>
        <p:nvSpPr>
          <p:cNvPr id="21196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0A430D55-494D-48F1-B579-0661FE8F655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49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19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9FE9E-9C72-44BB-8770-2657FFAA0A8E}" type="slidenum">
              <a:rPr lang="en-US"/>
              <a:pPr/>
              <a:t>50</a:t>
            </a:fld>
            <a:endParaRPr lang="en-US"/>
          </a:p>
        </p:txBody>
      </p:sp>
      <p:sp>
        <p:nvSpPr>
          <p:cNvPr id="21299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04BF33B8-32A3-4E57-ACCC-B1B458187435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50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29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A24B4C-B58F-477C-9848-7807A0E2E5A1}" type="slidenum">
              <a:rPr lang="en-US"/>
              <a:pPr/>
              <a:t>51</a:t>
            </a:fld>
            <a:endParaRPr lang="en-US"/>
          </a:p>
        </p:txBody>
      </p:sp>
      <p:sp>
        <p:nvSpPr>
          <p:cNvPr id="215041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3956664A-71B5-4B0C-9C2F-FC530BAA2390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51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CD34BA-A6E1-4533-8454-BA366007662E}" type="slidenum">
              <a:rPr lang="en-US"/>
              <a:pPr/>
              <a:t>52</a:t>
            </a:fld>
            <a:endParaRPr lang="en-US"/>
          </a:p>
        </p:txBody>
      </p:sp>
      <p:sp>
        <p:nvSpPr>
          <p:cNvPr id="216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E77F7A-3FBE-4791-B1EF-15ECD6C095E9}" type="slidenum">
              <a:rPr lang="en-US"/>
              <a:pPr/>
              <a:t>53</a:t>
            </a:fld>
            <a:endParaRPr lang="en-US"/>
          </a:p>
        </p:txBody>
      </p:sp>
      <p:sp>
        <p:nvSpPr>
          <p:cNvPr id="217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BA860E-DE54-4203-A774-6B8C9316143D}" type="slidenum">
              <a:rPr lang="en-US"/>
              <a:pPr/>
              <a:t>13</a:t>
            </a:fld>
            <a:endParaRPr lang="en-US"/>
          </a:p>
        </p:txBody>
      </p:sp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41043302-DD34-45CB-BD5D-DEC836295F42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13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95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15A205-54DE-42CE-80CC-4344AF34EC95}" type="slidenum">
              <a:rPr lang="en-US"/>
              <a:pPr/>
              <a:t>14</a:t>
            </a:fld>
            <a:endParaRPr lang="en-US"/>
          </a:p>
        </p:txBody>
      </p:sp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EB5918D2-AF76-4D7E-89CB-4929CA50B63F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14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05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687C5D-89B6-4870-B710-ED07BBF78788}" type="slidenum">
              <a:rPr lang="en-US"/>
              <a:pPr/>
              <a:t>15</a:t>
            </a:fld>
            <a:endParaRPr lang="en-US"/>
          </a:p>
        </p:txBody>
      </p:sp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6FF6DD6F-9CAA-442A-818A-2E1A19EBFFC4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15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15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ACBB8-E482-4861-B07E-A3453E0E036F}" type="slidenum">
              <a:rPr lang="en-US"/>
              <a:pPr/>
              <a:t>16</a:t>
            </a:fld>
            <a:endParaRPr lang="en-US"/>
          </a:p>
        </p:txBody>
      </p:sp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2546E65E-D1F2-4D16-BC96-DF7173870DC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16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25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CDF5A5-1F93-470F-A693-A933F52F08C0}" type="slidenum">
              <a:rPr lang="en-US"/>
              <a:pPr/>
              <a:t>17</a:t>
            </a:fld>
            <a:endParaRPr lang="en-US"/>
          </a:p>
        </p:txBody>
      </p:sp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4404024" y="9554483"/>
            <a:ext cx="3368377" cy="50391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1690" tIns="50845" rIns="101690" bIns="50845" anchor="b"/>
          <a:lstStyle/>
          <a:p>
            <a:pPr algn="r">
              <a:tabLst>
                <a:tab pos="0" algn="l"/>
                <a:tab pos="963778" algn="l"/>
                <a:tab pos="1927555" algn="l"/>
                <a:tab pos="2891333" algn="l"/>
                <a:tab pos="3855110" algn="l"/>
                <a:tab pos="4818888" algn="l"/>
                <a:tab pos="5782666" algn="l"/>
                <a:tab pos="6746443" algn="l"/>
                <a:tab pos="7710221" algn="l"/>
                <a:tab pos="8673998" algn="l"/>
                <a:tab pos="9637776" algn="l"/>
                <a:tab pos="10601554" algn="l"/>
              </a:tabLst>
            </a:pPr>
            <a:fld id="{E0A621CF-1B04-43C0-ABE8-2D1632E5E10C}" type="slidenum">
              <a:rPr lang="en-US" sz="13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963778" algn="l"/>
                  <a:tab pos="1927555" algn="l"/>
                  <a:tab pos="2891333" algn="l"/>
                  <a:tab pos="3855110" algn="l"/>
                  <a:tab pos="4818888" algn="l"/>
                  <a:tab pos="5782666" algn="l"/>
                  <a:tab pos="6746443" algn="l"/>
                  <a:tab pos="7710221" algn="l"/>
                  <a:tab pos="8673998" algn="l"/>
                  <a:tab pos="9637776" algn="l"/>
                  <a:tab pos="10601554" algn="l"/>
                </a:tabLst>
              </a:pPr>
              <a:t>17</a:t>
            </a:fld>
            <a:endParaRPr lang="en-US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07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035646" y="4778074"/>
            <a:ext cx="5701109" cy="45269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6378" tIns="48189" rIns="96378" bIns="48189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90F24510-B032-44C7-A0C8-31F006E9CC5E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Chapter One</a:t>
            </a:r>
          </a:p>
          <a:p>
            <a:pPr algn="ctr">
              <a:lnSpc>
                <a:spcPct val="100000"/>
              </a:lnSpc>
            </a:pPr>
            <a:r>
              <a:rPr lang="en-US" sz="3200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Century Schoolbook"/>
              </a:rPr>
              <a:t>Physical and Data Link Layer Overview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02282" y="97996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4900" dirty="0">
                <a:solidFill>
                  <a:srgbClr val="000099"/>
                </a:solidFill>
                <a:latin typeface="Gill Sans MT" charset="0"/>
              </a:rPr>
              <a:t>Adaptors </a:t>
            </a:r>
            <a:r>
              <a:rPr lang="en-US" sz="4900" dirty="0" smtClean="0">
                <a:solidFill>
                  <a:srgbClr val="000099"/>
                </a:solidFill>
                <a:latin typeface="Gill Sans MT" charset="0"/>
              </a:rPr>
              <a:t>Communicating</a:t>
            </a:r>
            <a:endParaRPr lang="en-US" sz="49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9030" y="4712547"/>
            <a:ext cx="4483778" cy="23438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ending side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ncapsulates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in frame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dds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 checking bits,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rdt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flow control,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970308" y="4710798"/>
            <a:ext cx="4510030" cy="2040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eceiving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side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ooks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errors,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rdt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flow control, etc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xtracts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datagram, passes to upper layer at receiving side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534532" y="3741340"/>
            <a:ext cx="1592599" cy="234490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157885" y="1513685"/>
            <a:ext cx="2143882" cy="195116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2262891" y="2085910"/>
            <a:ext cx="1750" cy="43398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418650" y="2439396"/>
            <a:ext cx="1309081" cy="955459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684667" y="3057120"/>
            <a:ext cx="777048" cy="2484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2684667" y="2537392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controller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586661" y="2266154"/>
            <a:ext cx="158559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V="1">
            <a:off x="3046940" y="2271402"/>
            <a:ext cx="1750" cy="26773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457153" y="1655430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3412712" y="1657180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 flipV="1">
            <a:off x="2810675" y="2112160"/>
            <a:ext cx="5251" cy="15574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3830988" y="2115660"/>
            <a:ext cx="1750" cy="15399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6429899" y="1576683"/>
            <a:ext cx="2143883" cy="190916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6690665" y="2460395"/>
            <a:ext cx="1309081" cy="955459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6956682" y="3078119"/>
            <a:ext cx="775298" cy="248489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6956682" y="2558391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controller</a:t>
            </a:r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>
            <a:off x="6858676" y="2287153"/>
            <a:ext cx="158559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V="1">
            <a:off x="7318954" y="2292401"/>
            <a:ext cx="1751" cy="26773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6729168" y="1676429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7684727" y="1678179"/>
            <a:ext cx="766548" cy="45848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7082690" y="2133159"/>
            <a:ext cx="5250" cy="15574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V="1">
            <a:off x="8103002" y="2136659"/>
            <a:ext cx="1751" cy="15399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92" name="Text Box 28"/>
          <p:cNvSpPr txBox="1">
            <a:spLocks noChangeArrowheads="1"/>
          </p:cNvSpPr>
          <p:nvPr/>
        </p:nvSpPr>
        <p:spPr bwMode="auto">
          <a:xfrm>
            <a:off x="2135132" y="3372106"/>
            <a:ext cx="150840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sending host</a:t>
            </a:r>
          </a:p>
        </p:txBody>
      </p: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6316142" y="3370355"/>
            <a:ext cx="1623818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receiving host</a:t>
            </a: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1667854" y="2168158"/>
            <a:ext cx="791049" cy="187241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1627601" y="2119160"/>
            <a:ext cx="911807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36896" name="Line 32"/>
          <p:cNvSpPr>
            <a:spLocks noChangeShapeType="1"/>
          </p:cNvSpPr>
          <p:nvPr/>
        </p:nvSpPr>
        <p:spPr bwMode="auto">
          <a:xfrm>
            <a:off x="6571658" y="2061412"/>
            <a:ext cx="1750" cy="4322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5978371" y="2189157"/>
            <a:ext cx="789299" cy="187241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5936368" y="2140159"/>
            <a:ext cx="911807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36899" name="Freeform 35"/>
          <p:cNvSpPr>
            <a:spLocks/>
          </p:cNvSpPr>
          <p:nvPr/>
        </p:nvSpPr>
        <p:spPr bwMode="auto">
          <a:xfrm>
            <a:off x="3052190" y="3200613"/>
            <a:ext cx="4280765" cy="493479"/>
          </a:xfrm>
          <a:custGeom>
            <a:avLst/>
            <a:gdLst>
              <a:gd name="G0" fmla="+- 1 0 0"/>
              <a:gd name="G1" fmla="+- 384 0 0"/>
              <a:gd name="G2" fmla="+- 1 0 0"/>
              <a:gd name="G3" fmla="+- 1 0 0"/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900" name="Rectangle 36"/>
          <p:cNvSpPr>
            <a:spLocks noChangeArrowheads="1"/>
          </p:cNvSpPr>
          <p:nvPr/>
        </p:nvSpPr>
        <p:spPr bwMode="auto">
          <a:xfrm>
            <a:off x="5161071" y="3769338"/>
            <a:ext cx="791049" cy="18724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6901" name="Text Box 37"/>
          <p:cNvSpPr txBox="1">
            <a:spLocks noChangeArrowheads="1"/>
          </p:cNvSpPr>
          <p:nvPr/>
        </p:nvSpPr>
        <p:spPr bwMode="auto">
          <a:xfrm>
            <a:off x="5129569" y="3720341"/>
            <a:ext cx="911806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datagram</a:t>
            </a:r>
          </a:p>
        </p:txBody>
      </p:sp>
      <p:sp>
        <p:nvSpPr>
          <p:cNvPr id="36902" name="Line 38"/>
          <p:cNvSpPr>
            <a:spLocks noChangeShapeType="1"/>
          </p:cNvSpPr>
          <p:nvPr/>
        </p:nvSpPr>
        <p:spPr bwMode="auto">
          <a:xfrm>
            <a:off x="6233887" y="3870834"/>
            <a:ext cx="304519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6903" name="Text Box 39"/>
          <p:cNvSpPr txBox="1">
            <a:spLocks noChangeArrowheads="1"/>
          </p:cNvSpPr>
          <p:nvPr/>
        </p:nvSpPr>
        <p:spPr bwMode="auto">
          <a:xfrm>
            <a:off x="2478154" y="4044077"/>
            <a:ext cx="790257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36904" name="Line 40"/>
          <p:cNvSpPr>
            <a:spLocks noChangeShapeType="1"/>
          </p:cNvSpPr>
          <p:nvPr/>
        </p:nvSpPr>
        <p:spPr bwMode="auto">
          <a:xfrm flipV="1">
            <a:off x="3167696" y="3939081"/>
            <a:ext cx="1274079" cy="23799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pic>
        <p:nvPicPr>
          <p:cNvPr id="36905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38" y="1007957"/>
            <a:ext cx="6046625" cy="1907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88037" y="62997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Access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inks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Protocols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2538" y="1223199"/>
            <a:ext cx="8568531" cy="36293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3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US" sz="3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endParaRPr lang="en-US" sz="3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33429" lvl="1" indent="-37447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oint-to-point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4404" lvl="2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PPP for dial-up access</a:t>
            </a:r>
          </a:p>
          <a:p>
            <a:pPr marL="1274404" lvl="2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oint-to-point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between Ethernet switch, host</a:t>
            </a:r>
          </a:p>
          <a:p>
            <a:pPr marL="833429" lvl="1" indent="-37447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roadcast (Shared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ire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Medium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274404" lvl="2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ld-fashioned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</a:t>
            </a:r>
          </a:p>
          <a:p>
            <a:pPr marL="1274404" lvl="2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802.11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wireless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022063" y="6276981"/>
            <a:ext cx="1740837" cy="4965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shared wire (e.g., </a:t>
            </a:r>
          </a:p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cabled Ethernet)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3060940" y="6264731"/>
            <a:ext cx="1821116" cy="4965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(e.g., 802.11 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</a:rPr>
              <a:t>WiFi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)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588097" y="6273481"/>
            <a:ext cx="1099636" cy="4965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shared RF</a:t>
            </a:r>
          </a:p>
          <a:p>
            <a:pPr algn="ctr">
              <a:lnSpc>
                <a:spcPct val="85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(satellite) 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1701106" y="4985537"/>
            <a:ext cx="518032" cy="98170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1683604" y="5505264"/>
            <a:ext cx="267767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1534846" y="5876248"/>
            <a:ext cx="210013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2024876" y="5349521"/>
            <a:ext cx="196012" cy="122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01080" y="5911246"/>
            <a:ext cx="316769" cy="241490"/>
            <a:chOff x="3029" y="3378"/>
            <a:chExt cx="181" cy="138"/>
          </a:xfrm>
        </p:grpSpPr>
        <p:sp>
          <p:nvSpPr>
            <p:cNvPr id="45071" name="Freeform 15"/>
            <p:cNvSpPr>
              <a:spLocks noChangeArrowheads="1"/>
            </p:cNvSpPr>
            <p:nvPr/>
          </p:nvSpPr>
          <p:spPr bwMode="auto">
            <a:xfrm>
              <a:off x="3029" y="3502"/>
              <a:ext cx="181" cy="14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3065" y="3454"/>
              <a:ext cx="24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17"/>
            <p:cNvSpPr>
              <a:spLocks noChangeArrowheads="1"/>
            </p:cNvSpPr>
            <p:nvPr/>
          </p:nvSpPr>
          <p:spPr bwMode="auto">
            <a:xfrm>
              <a:off x="3065" y="3438"/>
              <a:ext cx="36" cy="62"/>
            </a:xfrm>
            <a:custGeom>
              <a:avLst/>
              <a:gdLst>
                <a:gd name="G0" fmla="+- 1 0 0"/>
                <a:gd name="G1" fmla="+- 55 0 0"/>
                <a:gd name="G2" fmla="+- 1 0 0"/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3051" y="3452"/>
              <a:ext cx="39" cy="5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19"/>
            <p:cNvSpPr>
              <a:spLocks noChangeArrowheads="1"/>
            </p:cNvSpPr>
            <p:nvPr/>
          </p:nvSpPr>
          <p:spPr bwMode="auto">
            <a:xfrm>
              <a:off x="3065" y="3485"/>
              <a:ext cx="72" cy="1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 flipV="1">
              <a:off x="3113" y="3458"/>
              <a:ext cx="40" cy="44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21"/>
            <p:cNvSpPr>
              <a:spLocks noChangeArrowheads="1"/>
            </p:cNvSpPr>
            <p:nvPr/>
          </p:nvSpPr>
          <p:spPr bwMode="auto">
            <a:xfrm>
              <a:off x="3029" y="3502"/>
              <a:ext cx="181" cy="14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Freeform 22"/>
            <p:cNvSpPr>
              <a:spLocks noChangeArrowheads="1"/>
            </p:cNvSpPr>
            <p:nvPr/>
          </p:nvSpPr>
          <p:spPr bwMode="auto">
            <a:xfrm>
              <a:off x="3042" y="3508"/>
              <a:ext cx="144" cy="0"/>
            </a:xfrm>
            <a:custGeom>
              <a:avLst/>
              <a:gdLst>
                <a:gd name="G0" fmla="+- 1 0 0"/>
                <a:gd name="G1" fmla="+- 1 0 0"/>
                <a:gd name="G2" fmla="+- 1 0 0"/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3091" y="3454"/>
              <a:ext cx="22" cy="48"/>
            </a:xfrm>
            <a:prstGeom prst="rect">
              <a:avLst/>
            </a:prstGeom>
            <a:solidFill>
              <a:srgbClr val="3333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Freeform 24"/>
            <p:cNvSpPr>
              <a:spLocks noChangeArrowheads="1"/>
            </p:cNvSpPr>
            <p:nvPr/>
          </p:nvSpPr>
          <p:spPr bwMode="auto">
            <a:xfrm>
              <a:off x="3035" y="3378"/>
              <a:ext cx="175" cy="101"/>
            </a:xfrm>
            <a:custGeom>
              <a:avLst/>
              <a:gdLst>
                <a:gd name="G0" fmla="*/ 1 35987 45568"/>
                <a:gd name="G1" fmla="*/ 1 35987 55552"/>
                <a:gd name="G2" fmla="*/ G1 1 180"/>
                <a:gd name="G3" fmla="*/ G0 1 G2"/>
                <a:gd name="G4" fmla="+- 0 0 0"/>
                <a:gd name="G5" fmla="+- 53 0 0"/>
                <a:gd name="G6" fmla="+- 0 0 0"/>
                <a:gd name="G7" fmla="*/ 1 35987 45568"/>
                <a:gd name="G8" fmla="*/ 1 35987 55552"/>
                <a:gd name="G9" fmla="*/ G8 1 180"/>
                <a:gd name="G10" fmla="*/ G7 1 G9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34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0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51 0 0"/>
                <a:gd name="G48" fmla="*/ 1 35987 45568"/>
                <a:gd name="G49" fmla="*/ 1 35987 55552"/>
                <a:gd name="G50" fmla="*/ G49 1 180"/>
                <a:gd name="G51" fmla="*/ G48 1 G50"/>
                <a:gd name="G52" fmla="+- 23 0 0"/>
                <a:gd name="G53" fmla="*/ 1 35987 45568"/>
                <a:gd name="G54" fmla="*/ 1 35987 55552"/>
                <a:gd name="G55" fmla="*/ G54 1 180"/>
                <a:gd name="G56" fmla="*/ G53 1 G55"/>
                <a:gd name="G57" fmla="*/ 1 35987 45568"/>
                <a:gd name="G58" fmla="*/ 1 35987 55552"/>
                <a:gd name="G59" fmla="*/ G58 1 180"/>
                <a:gd name="G60" fmla="*/ G57 1 G59"/>
                <a:gd name="G61" fmla="+- 5 0 0"/>
                <a:gd name="G62" fmla="+- 1 0 0"/>
                <a:gd name="G63" fmla="+- 1 0 0"/>
                <a:gd name="G64" fmla="+- 1 0 0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0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G81" fmla="+- 1 0 0"/>
                <a:gd name="G82" fmla="+- 1 0 0"/>
                <a:gd name="G83" fmla="+- 1 0 0"/>
                <a:gd name="G84" fmla="+- 1 0 0"/>
                <a:gd name="G85" fmla="+- 1 0 0"/>
                <a:gd name="G86" fmla="+- 1 0 0"/>
                <a:gd name="G87" fmla="+- 1 0 0"/>
                <a:gd name="G88" fmla="+- 1 0 0"/>
                <a:gd name="G89" fmla="+- 1 0 0"/>
                <a:gd name="G90" fmla="+- 0 0 0"/>
                <a:gd name="G91" fmla="+- 1 0 0"/>
                <a:gd name="G92" fmla="+- 1 0 0"/>
                <a:gd name="G93" fmla="+- 1 0 0"/>
                <a:gd name="G94" fmla="+- 1 0 0"/>
                <a:gd name="G95" fmla="+- 1 0 0"/>
                <a:gd name="G96" fmla="+- 1 0 0"/>
                <a:gd name="G97" fmla="+- 1 0 0"/>
                <a:gd name="G98" fmla="+- 1 0 0"/>
                <a:gd name="G99" fmla="+- 1 0 0"/>
                <a:gd name="G100" fmla="+- 1 0 0"/>
                <a:gd name="G101" fmla="+- 51 0 0"/>
                <a:gd name="G102" fmla="*/ 1 35987 45568"/>
                <a:gd name="G103" fmla="*/ 1 35987 55552"/>
                <a:gd name="G104" fmla="*/ G103 1 180"/>
                <a:gd name="G105" fmla="*/ G102 1 G104"/>
                <a:gd name="G106" fmla="+- 23 0 0"/>
                <a:gd name="G107" fmla="*/ 1 35987 45568"/>
                <a:gd name="G108" fmla="*/ 1 35987 55552"/>
                <a:gd name="G109" fmla="*/ G108 1 180"/>
                <a:gd name="G110" fmla="*/ G107 1 G109"/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 flipH="1" flipV="1">
              <a:off x="3037" y="3378"/>
              <a:ext cx="116" cy="2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H="1">
              <a:off x="3111" y="3381"/>
              <a:ext cx="42" cy="59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3153" y="3381"/>
              <a:ext cx="55" cy="83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28"/>
            <p:cNvSpPr>
              <a:spLocks noChangeArrowheads="1"/>
            </p:cNvSpPr>
            <p:nvPr/>
          </p:nvSpPr>
          <p:spPr bwMode="auto">
            <a:xfrm>
              <a:off x="3092" y="3425"/>
              <a:ext cx="42" cy="22"/>
            </a:xfrm>
            <a:custGeom>
              <a:avLst/>
              <a:gdLst>
                <a:gd name="G0" fmla="+- 3 0 0"/>
                <a:gd name="G1" fmla="+- 0 0 0"/>
                <a:gd name="G2" fmla="+- 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0 0 0"/>
                <a:gd name="G20" fmla="+- 0 0 0"/>
                <a:gd name="G21" fmla="+- 8 0 0"/>
                <a:gd name="G22" fmla="+- 3 0 0"/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859363" y="5890247"/>
            <a:ext cx="245015" cy="278239"/>
            <a:chOff x="3348" y="3366"/>
            <a:chExt cx="140" cy="159"/>
          </a:xfrm>
        </p:grpSpPr>
        <p:sp>
          <p:nvSpPr>
            <p:cNvPr id="45086" name="Freeform 30"/>
            <p:cNvSpPr>
              <a:spLocks noChangeArrowheads="1"/>
            </p:cNvSpPr>
            <p:nvPr/>
          </p:nvSpPr>
          <p:spPr bwMode="auto">
            <a:xfrm>
              <a:off x="3348" y="3509"/>
              <a:ext cx="140" cy="16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>
              <a:off x="3376" y="3453"/>
              <a:ext cx="19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32"/>
            <p:cNvSpPr>
              <a:spLocks noChangeArrowheads="1"/>
            </p:cNvSpPr>
            <p:nvPr/>
          </p:nvSpPr>
          <p:spPr bwMode="auto">
            <a:xfrm>
              <a:off x="3376" y="3435"/>
              <a:ext cx="28" cy="72"/>
            </a:xfrm>
            <a:custGeom>
              <a:avLst/>
              <a:gdLst>
                <a:gd name="G0" fmla="+- 1 0 0"/>
                <a:gd name="G1" fmla="+- 55 0 0"/>
                <a:gd name="G2" fmla="+- 1 0 0"/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 flipV="1">
              <a:off x="3365" y="3452"/>
              <a:ext cx="30" cy="5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34"/>
            <p:cNvSpPr>
              <a:spLocks noChangeArrowheads="1"/>
            </p:cNvSpPr>
            <p:nvPr/>
          </p:nvSpPr>
          <p:spPr bwMode="auto">
            <a:xfrm>
              <a:off x="3376" y="3490"/>
              <a:ext cx="55" cy="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Line 35"/>
            <p:cNvSpPr>
              <a:spLocks noChangeShapeType="1"/>
            </p:cNvSpPr>
            <p:nvPr/>
          </p:nvSpPr>
          <p:spPr bwMode="auto">
            <a:xfrm flipH="1" flipV="1">
              <a:off x="3413" y="3458"/>
              <a:ext cx="31" cy="51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36"/>
            <p:cNvSpPr>
              <a:spLocks noChangeArrowheads="1"/>
            </p:cNvSpPr>
            <p:nvPr/>
          </p:nvSpPr>
          <p:spPr bwMode="auto">
            <a:xfrm>
              <a:off x="3348" y="3509"/>
              <a:ext cx="140" cy="16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Freeform 37"/>
            <p:cNvSpPr>
              <a:spLocks noChangeArrowheads="1"/>
            </p:cNvSpPr>
            <p:nvPr/>
          </p:nvSpPr>
          <p:spPr bwMode="auto">
            <a:xfrm>
              <a:off x="3358" y="3515"/>
              <a:ext cx="111" cy="0"/>
            </a:xfrm>
            <a:custGeom>
              <a:avLst/>
              <a:gdLst>
                <a:gd name="G0" fmla="+- 1 0 0"/>
                <a:gd name="G1" fmla="+- 1 0 0"/>
                <a:gd name="G2" fmla="+- 1 0 0"/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3396" y="3453"/>
              <a:ext cx="17" cy="55"/>
            </a:xfrm>
            <a:prstGeom prst="rect">
              <a:avLst/>
            </a:prstGeom>
            <a:solidFill>
              <a:srgbClr val="3333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Freeform 39"/>
            <p:cNvSpPr>
              <a:spLocks noChangeArrowheads="1"/>
            </p:cNvSpPr>
            <p:nvPr/>
          </p:nvSpPr>
          <p:spPr bwMode="auto">
            <a:xfrm>
              <a:off x="3353" y="3366"/>
              <a:ext cx="135" cy="117"/>
            </a:xfrm>
            <a:custGeom>
              <a:avLst/>
              <a:gdLst>
                <a:gd name="G0" fmla="*/ 1 35987 45568"/>
                <a:gd name="G1" fmla="*/ 1 35987 55552"/>
                <a:gd name="G2" fmla="*/ G1 1 180"/>
                <a:gd name="G3" fmla="*/ G0 1 G2"/>
                <a:gd name="G4" fmla="+- 0 0 0"/>
                <a:gd name="G5" fmla="+- 53 0 0"/>
                <a:gd name="G6" fmla="+- 0 0 0"/>
                <a:gd name="G7" fmla="*/ 1 35987 45568"/>
                <a:gd name="G8" fmla="*/ 1 35987 55552"/>
                <a:gd name="G9" fmla="*/ G8 1 180"/>
                <a:gd name="G10" fmla="*/ G7 1 G9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34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0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51 0 0"/>
                <a:gd name="G48" fmla="*/ 1 35987 45568"/>
                <a:gd name="G49" fmla="*/ 1 35987 55552"/>
                <a:gd name="G50" fmla="*/ G49 1 180"/>
                <a:gd name="G51" fmla="*/ G48 1 G50"/>
                <a:gd name="G52" fmla="+- 23 0 0"/>
                <a:gd name="G53" fmla="*/ 1 35987 45568"/>
                <a:gd name="G54" fmla="*/ 1 35987 55552"/>
                <a:gd name="G55" fmla="*/ G54 1 180"/>
                <a:gd name="G56" fmla="*/ G53 1 G55"/>
                <a:gd name="G57" fmla="*/ 1 35987 45568"/>
                <a:gd name="G58" fmla="*/ 1 35987 55552"/>
                <a:gd name="G59" fmla="*/ G58 1 180"/>
                <a:gd name="G60" fmla="*/ G57 1 G59"/>
                <a:gd name="G61" fmla="+- 5 0 0"/>
                <a:gd name="G62" fmla="+- 1 0 0"/>
                <a:gd name="G63" fmla="+- 1 0 0"/>
                <a:gd name="G64" fmla="+- 1 0 0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0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G81" fmla="+- 1 0 0"/>
                <a:gd name="G82" fmla="+- 1 0 0"/>
                <a:gd name="G83" fmla="+- 1 0 0"/>
                <a:gd name="G84" fmla="+- 1 0 0"/>
                <a:gd name="G85" fmla="+- 1 0 0"/>
                <a:gd name="G86" fmla="+- 1 0 0"/>
                <a:gd name="G87" fmla="+- 1 0 0"/>
                <a:gd name="G88" fmla="+- 1 0 0"/>
                <a:gd name="G89" fmla="+- 1 0 0"/>
                <a:gd name="G90" fmla="+- 0 0 0"/>
                <a:gd name="G91" fmla="+- 1 0 0"/>
                <a:gd name="G92" fmla="+- 1 0 0"/>
                <a:gd name="G93" fmla="+- 1 0 0"/>
                <a:gd name="G94" fmla="+- 1 0 0"/>
                <a:gd name="G95" fmla="+- 1 0 0"/>
                <a:gd name="G96" fmla="+- 1 0 0"/>
                <a:gd name="G97" fmla="+- 1 0 0"/>
                <a:gd name="G98" fmla="+- 1 0 0"/>
                <a:gd name="G99" fmla="+- 1 0 0"/>
                <a:gd name="G100" fmla="+- 1 0 0"/>
                <a:gd name="G101" fmla="+- 51 0 0"/>
                <a:gd name="G102" fmla="*/ 1 35987 45568"/>
                <a:gd name="G103" fmla="*/ 1 35987 55552"/>
                <a:gd name="G104" fmla="*/ G103 1 180"/>
                <a:gd name="G105" fmla="*/ G102 1 G104"/>
                <a:gd name="G106" fmla="+- 23 0 0"/>
                <a:gd name="G107" fmla="*/ 1 35987 45568"/>
                <a:gd name="G108" fmla="*/ 1 35987 55552"/>
                <a:gd name="G109" fmla="*/ G108 1 180"/>
                <a:gd name="G110" fmla="*/ G107 1 G109"/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Line 40"/>
            <p:cNvSpPr>
              <a:spLocks noChangeShapeType="1"/>
            </p:cNvSpPr>
            <p:nvPr/>
          </p:nvSpPr>
          <p:spPr bwMode="auto">
            <a:xfrm flipH="1" flipV="1">
              <a:off x="3354" y="3367"/>
              <a:ext cx="90" cy="2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 flipH="1">
              <a:off x="3411" y="3369"/>
              <a:ext cx="33" cy="68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>
              <a:off x="3444" y="3369"/>
              <a:ext cx="43" cy="96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43"/>
            <p:cNvSpPr>
              <a:spLocks noChangeArrowheads="1"/>
            </p:cNvSpPr>
            <p:nvPr/>
          </p:nvSpPr>
          <p:spPr bwMode="auto">
            <a:xfrm>
              <a:off x="3397" y="3420"/>
              <a:ext cx="32" cy="26"/>
            </a:xfrm>
            <a:custGeom>
              <a:avLst/>
              <a:gdLst>
                <a:gd name="G0" fmla="+- 3 0 0"/>
                <a:gd name="G1" fmla="+- 0 0 0"/>
                <a:gd name="G2" fmla="+- 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0 0 0"/>
                <a:gd name="G20" fmla="+- 0 0 0"/>
                <a:gd name="G21" fmla="+- 8 0 0"/>
                <a:gd name="G22" fmla="+- 3 0 0"/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277640" y="5921745"/>
            <a:ext cx="327270" cy="230990"/>
            <a:chOff x="3587" y="3384"/>
            <a:chExt cx="187" cy="132"/>
          </a:xfrm>
        </p:grpSpPr>
        <p:sp>
          <p:nvSpPr>
            <p:cNvPr id="45101" name="Freeform 45"/>
            <p:cNvSpPr>
              <a:spLocks noChangeArrowheads="1"/>
            </p:cNvSpPr>
            <p:nvPr/>
          </p:nvSpPr>
          <p:spPr bwMode="auto">
            <a:xfrm flipH="1">
              <a:off x="3587" y="3503"/>
              <a:ext cx="187" cy="13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2" name="Line 46"/>
            <p:cNvSpPr>
              <a:spLocks noChangeShapeType="1"/>
            </p:cNvSpPr>
            <p:nvPr/>
          </p:nvSpPr>
          <p:spPr bwMode="auto">
            <a:xfrm flipH="1">
              <a:off x="3710" y="3457"/>
              <a:ext cx="27" cy="0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47"/>
            <p:cNvSpPr>
              <a:spLocks noChangeArrowheads="1"/>
            </p:cNvSpPr>
            <p:nvPr/>
          </p:nvSpPr>
          <p:spPr bwMode="auto">
            <a:xfrm flipH="1">
              <a:off x="3699" y="3441"/>
              <a:ext cx="37" cy="60"/>
            </a:xfrm>
            <a:custGeom>
              <a:avLst/>
              <a:gdLst>
                <a:gd name="G0" fmla="+- 1 0 0"/>
                <a:gd name="G1" fmla="+- 55 0 0"/>
                <a:gd name="G2" fmla="+- 1 0 0"/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 flipV="1">
              <a:off x="3710" y="3456"/>
              <a:ext cx="42" cy="47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49"/>
            <p:cNvSpPr>
              <a:spLocks noChangeArrowheads="1"/>
            </p:cNvSpPr>
            <p:nvPr/>
          </p:nvSpPr>
          <p:spPr bwMode="auto">
            <a:xfrm flipH="1">
              <a:off x="3662" y="3487"/>
              <a:ext cx="74" cy="1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Line 50"/>
            <p:cNvSpPr>
              <a:spLocks noChangeShapeType="1"/>
            </p:cNvSpPr>
            <p:nvPr/>
          </p:nvSpPr>
          <p:spPr bwMode="auto">
            <a:xfrm flipV="1">
              <a:off x="3647" y="3461"/>
              <a:ext cx="39" cy="42"/>
            </a:xfrm>
            <a:prstGeom prst="line">
              <a:avLst/>
            </a:prstGeom>
            <a:noFill/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51"/>
            <p:cNvSpPr>
              <a:spLocks noChangeArrowheads="1"/>
            </p:cNvSpPr>
            <p:nvPr/>
          </p:nvSpPr>
          <p:spPr bwMode="auto">
            <a:xfrm flipH="1">
              <a:off x="3587" y="3503"/>
              <a:ext cx="187" cy="13"/>
            </a:xfrm>
            <a:custGeom>
              <a:avLst/>
              <a:gdLst>
                <a:gd name="G0" fmla="+- 1 0 0"/>
                <a:gd name="G1" fmla="+- 18 0 0"/>
                <a:gd name="G2" fmla="+- 5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Freeform 52"/>
            <p:cNvSpPr>
              <a:spLocks noChangeArrowheads="1"/>
            </p:cNvSpPr>
            <p:nvPr/>
          </p:nvSpPr>
          <p:spPr bwMode="auto">
            <a:xfrm flipH="1">
              <a:off x="3611" y="3508"/>
              <a:ext cx="148" cy="0"/>
            </a:xfrm>
            <a:custGeom>
              <a:avLst/>
              <a:gdLst>
                <a:gd name="G0" fmla="+- 1 0 0"/>
                <a:gd name="G1" fmla="+- 1 0 0"/>
                <a:gd name="G2" fmla="+- 1 0 0"/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Rectangle 53"/>
            <p:cNvSpPr>
              <a:spLocks noChangeArrowheads="1"/>
            </p:cNvSpPr>
            <p:nvPr/>
          </p:nvSpPr>
          <p:spPr bwMode="auto">
            <a:xfrm flipH="1">
              <a:off x="3688" y="3457"/>
              <a:ext cx="23" cy="45"/>
            </a:xfrm>
            <a:prstGeom prst="rect">
              <a:avLst/>
            </a:prstGeom>
            <a:solidFill>
              <a:srgbClr val="3333FF"/>
            </a:solidFill>
            <a:ln w="64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Freeform 54"/>
            <p:cNvSpPr>
              <a:spLocks noChangeArrowheads="1"/>
            </p:cNvSpPr>
            <p:nvPr/>
          </p:nvSpPr>
          <p:spPr bwMode="auto">
            <a:xfrm flipH="1">
              <a:off x="3587" y="3384"/>
              <a:ext cx="181" cy="97"/>
            </a:xfrm>
            <a:custGeom>
              <a:avLst/>
              <a:gdLst>
                <a:gd name="G0" fmla="*/ 1 35987 45568"/>
                <a:gd name="G1" fmla="*/ 1 35987 55552"/>
                <a:gd name="G2" fmla="*/ G1 1 180"/>
                <a:gd name="G3" fmla="*/ G0 1 G2"/>
                <a:gd name="G4" fmla="+- 0 0 0"/>
                <a:gd name="G5" fmla="+- 53 0 0"/>
                <a:gd name="G6" fmla="+- 0 0 0"/>
                <a:gd name="G7" fmla="*/ 1 35987 45568"/>
                <a:gd name="G8" fmla="*/ 1 35987 55552"/>
                <a:gd name="G9" fmla="*/ G8 1 180"/>
                <a:gd name="G10" fmla="*/ G7 1 G9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34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0 0 0"/>
                <a:gd name="G37" fmla="+- 1 0 0"/>
                <a:gd name="G38" fmla="+- 1 0 0"/>
                <a:gd name="G39" fmla="+- 1 0 0"/>
                <a:gd name="G40" fmla="+- 1 0 0"/>
                <a:gd name="G41" fmla="+- 1 0 0"/>
                <a:gd name="G42" fmla="+- 1 0 0"/>
                <a:gd name="G43" fmla="+- 1 0 0"/>
                <a:gd name="G44" fmla="+- 1 0 0"/>
                <a:gd name="G45" fmla="+- 1 0 0"/>
                <a:gd name="G46" fmla="+- 1 0 0"/>
                <a:gd name="G47" fmla="+- 51 0 0"/>
                <a:gd name="G48" fmla="*/ 1 35987 45568"/>
                <a:gd name="G49" fmla="*/ 1 35987 55552"/>
                <a:gd name="G50" fmla="*/ G49 1 180"/>
                <a:gd name="G51" fmla="*/ G48 1 G50"/>
                <a:gd name="G52" fmla="+- 23 0 0"/>
                <a:gd name="G53" fmla="*/ 1 35987 45568"/>
                <a:gd name="G54" fmla="*/ 1 35987 55552"/>
                <a:gd name="G55" fmla="*/ G54 1 180"/>
                <a:gd name="G56" fmla="*/ G53 1 G55"/>
                <a:gd name="G57" fmla="*/ 1 35987 45568"/>
                <a:gd name="G58" fmla="*/ 1 35987 55552"/>
                <a:gd name="G59" fmla="*/ G58 1 180"/>
                <a:gd name="G60" fmla="*/ G57 1 G59"/>
                <a:gd name="G61" fmla="+- 5 0 0"/>
                <a:gd name="G62" fmla="+- 1 0 0"/>
                <a:gd name="G63" fmla="+- 1 0 0"/>
                <a:gd name="G64" fmla="+- 1 0 0"/>
                <a:gd name="G65" fmla="+- 1 0 0"/>
                <a:gd name="G66" fmla="+- 1 0 0"/>
                <a:gd name="G67" fmla="+- 1 0 0"/>
                <a:gd name="G68" fmla="+- 1 0 0"/>
                <a:gd name="G69" fmla="+- 1 0 0"/>
                <a:gd name="G70" fmla="+- 1 0 0"/>
                <a:gd name="G71" fmla="+- 1 0 0"/>
                <a:gd name="G72" fmla="+- 0 0 0"/>
                <a:gd name="G73" fmla="+- 1 0 0"/>
                <a:gd name="G74" fmla="+- 1 0 0"/>
                <a:gd name="G75" fmla="+- 1 0 0"/>
                <a:gd name="G76" fmla="+- 1 0 0"/>
                <a:gd name="G77" fmla="+- 1 0 0"/>
                <a:gd name="G78" fmla="+- 1 0 0"/>
                <a:gd name="G79" fmla="+- 1 0 0"/>
                <a:gd name="G80" fmla="+- 1 0 0"/>
                <a:gd name="G81" fmla="+- 1 0 0"/>
                <a:gd name="G82" fmla="+- 1 0 0"/>
                <a:gd name="G83" fmla="+- 1 0 0"/>
                <a:gd name="G84" fmla="+- 1 0 0"/>
                <a:gd name="G85" fmla="+- 1 0 0"/>
                <a:gd name="G86" fmla="+- 1 0 0"/>
                <a:gd name="G87" fmla="+- 1 0 0"/>
                <a:gd name="G88" fmla="+- 1 0 0"/>
                <a:gd name="G89" fmla="+- 1 0 0"/>
                <a:gd name="G90" fmla="+- 0 0 0"/>
                <a:gd name="G91" fmla="+- 1 0 0"/>
                <a:gd name="G92" fmla="+- 1 0 0"/>
                <a:gd name="G93" fmla="+- 1 0 0"/>
                <a:gd name="G94" fmla="+- 1 0 0"/>
                <a:gd name="G95" fmla="+- 1 0 0"/>
                <a:gd name="G96" fmla="+- 1 0 0"/>
                <a:gd name="G97" fmla="+- 1 0 0"/>
                <a:gd name="G98" fmla="+- 1 0 0"/>
                <a:gd name="G99" fmla="+- 1 0 0"/>
                <a:gd name="G100" fmla="+- 1 0 0"/>
                <a:gd name="G101" fmla="+- 51 0 0"/>
                <a:gd name="G102" fmla="*/ 1 35987 45568"/>
                <a:gd name="G103" fmla="*/ 1 35987 55552"/>
                <a:gd name="G104" fmla="*/ G103 1 180"/>
                <a:gd name="G105" fmla="*/ G102 1 G104"/>
                <a:gd name="G106" fmla="+- 23 0 0"/>
                <a:gd name="G107" fmla="*/ 1 35987 45568"/>
                <a:gd name="G108" fmla="*/ 1 35987 55552"/>
                <a:gd name="G109" fmla="*/ G108 1 180"/>
                <a:gd name="G110" fmla="*/ G107 1 G109"/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Line 55"/>
            <p:cNvSpPr>
              <a:spLocks noChangeShapeType="1"/>
            </p:cNvSpPr>
            <p:nvPr/>
          </p:nvSpPr>
          <p:spPr bwMode="auto">
            <a:xfrm flipV="1">
              <a:off x="3647" y="3385"/>
              <a:ext cx="118" cy="2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56"/>
            <p:cNvSpPr>
              <a:spLocks noChangeShapeType="1"/>
            </p:cNvSpPr>
            <p:nvPr/>
          </p:nvSpPr>
          <p:spPr bwMode="auto">
            <a:xfrm>
              <a:off x="3647" y="3387"/>
              <a:ext cx="42" cy="56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57"/>
            <p:cNvSpPr>
              <a:spLocks noChangeShapeType="1"/>
            </p:cNvSpPr>
            <p:nvPr/>
          </p:nvSpPr>
          <p:spPr bwMode="auto">
            <a:xfrm flipH="1">
              <a:off x="3586" y="3387"/>
              <a:ext cx="60" cy="79"/>
            </a:xfrm>
            <a:prstGeom prst="line">
              <a:avLst/>
            </a:prstGeom>
            <a:noFill/>
            <a:ln w="1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58"/>
            <p:cNvSpPr>
              <a:spLocks noChangeArrowheads="1"/>
            </p:cNvSpPr>
            <p:nvPr/>
          </p:nvSpPr>
          <p:spPr bwMode="auto">
            <a:xfrm flipH="1">
              <a:off x="3665" y="3429"/>
              <a:ext cx="43" cy="21"/>
            </a:xfrm>
            <a:custGeom>
              <a:avLst/>
              <a:gdLst>
                <a:gd name="G0" fmla="+- 3 0 0"/>
                <a:gd name="G1" fmla="+- 0 0 0"/>
                <a:gd name="G2" fmla="+- 0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0 0 0"/>
                <a:gd name="G20" fmla="+- 0 0 0"/>
                <a:gd name="G21" fmla="+- 8 0 0"/>
                <a:gd name="G22" fmla="+- 3 0 0"/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115" name="Picture 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2099" y="5125531"/>
            <a:ext cx="619538" cy="5284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5117" name="Line 61"/>
          <p:cNvSpPr>
            <a:spLocks noChangeShapeType="1"/>
          </p:cNvSpPr>
          <p:nvPr/>
        </p:nvSpPr>
        <p:spPr bwMode="auto">
          <a:xfrm>
            <a:off x="1883117" y="5101032"/>
            <a:ext cx="267767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>
            <a:off x="1883117" y="5101032"/>
            <a:ext cx="267767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5119" name="Line 63"/>
          <p:cNvSpPr>
            <a:spLocks noChangeShapeType="1"/>
          </p:cNvSpPr>
          <p:nvPr/>
        </p:nvSpPr>
        <p:spPr bwMode="auto">
          <a:xfrm>
            <a:off x="1807863" y="5802751"/>
            <a:ext cx="210013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5" name="Group 64"/>
          <p:cNvGrpSpPr>
            <a:grpSpLocks/>
          </p:cNvGrpSpPr>
          <p:nvPr/>
        </p:nvGrpSpPr>
        <p:grpSpPr bwMode="auto">
          <a:xfrm>
            <a:off x="1078067" y="5666257"/>
            <a:ext cx="551285" cy="563476"/>
            <a:chOff x="616" y="3238"/>
            <a:chExt cx="315" cy="322"/>
          </a:xfrm>
        </p:grpSpPr>
        <p:pic>
          <p:nvPicPr>
            <p:cNvPr id="45121" name="Picture 6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" y="3238"/>
              <a:ext cx="315" cy="3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122" name="Freeform 66"/>
            <p:cNvSpPr>
              <a:spLocks noChangeArrowheads="1"/>
            </p:cNvSpPr>
            <p:nvPr/>
          </p:nvSpPr>
          <p:spPr bwMode="auto">
            <a:xfrm flipH="1">
              <a:off x="751" y="3269"/>
              <a:ext cx="148" cy="1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3349708" y="4614553"/>
            <a:ext cx="698294" cy="540726"/>
            <a:chOff x="1914" y="2637"/>
            <a:chExt cx="399" cy="309"/>
          </a:xfrm>
        </p:grpSpPr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1914" y="2637"/>
              <a:ext cx="326" cy="80"/>
              <a:chOff x="1914" y="2637"/>
              <a:chExt cx="326" cy="80"/>
            </a:xfrm>
          </p:grpSpPr>
          <p:sp>
            <p:nvSpPr>
              <p:cNvPr id="45125" name="Freeform 69"/>
              <p:cNvSpPr>
                <a:spLocks noChangeArrowheads="1"/>
              </p:cNvSpPr>
              <p:nvPr/>
            </p:nvSpPr>
            <p:spPr bwMode="auto">
              <a:xfrm>
                <a:off x="1914" y="2671"/>
                <a:ext cx="32" cy="4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43 0 0"/>
                  <a:gd name="G5" fmla="+- 183 0 0"/>
                  <a:gd name="G6" fmla="+- 1 0 0"/>
                  <a:gd name="G7" fmla="+- 1 0 0"/>
                  <a:gd name="G8" fmla="+- 1 0 0"/>
                  <a:gd name="G9" fmla="+- 1 0 0"/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6" name="Freeform 70"/>
              <p:cNvSpPr>
                <a:spLocks noChangeArrowheads="1"/>
              </p:cNvSpPr>
              <p:nvPr/>
            </p:nvSpPr>
            <p:spPr bwMode="auto">
              <a:xfrm>
                <a:off x="1950" y="2651"/>
                <a:ext cx="114" cy="6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292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1 0 0"/>
                  <a:gd name="G17" fmla="+- 1 0 0"/>
                  <a:gd name="G18" fmla="+- 1 0 0"/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7" name="Freeform 71"/>
              <p:cNvSpPr>
                <a:spLocks noChangeArrowheads="1"/>
              </p:cNvSpPr>
              <p:nvPr/>
            </p:nvSpPr>
            <p:spPr bwMode="auto">
              <a:xfrm>
                <a:off x="1989" y="2655"/>
                <a:ext cx="54" cy="4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75 0 0"/>
                  <a:gd name="G8" fmla="+- 217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8" name="Freeform 72"/>
              <p:cNvSpPr>
                <a:spLocks noChangeArrowheads="1"/>
              </p:cNvSpPr>
              <p:nvPr/>
            </p:nvSpPr>
            <p:spPr bwMode="auto">
              <a:xfrm>
                <a:off x="2088" y="2656"/>
                <a:ext cx="47" cy="3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9" name="Freeform 73"/>
              <p:cNvSpPr>
                <a:spLocks noChangeArrowheads="1"/>
              </p:cNvSpPr>
              <p:nvPr/>
            </p:nvSpPr>
            <p:spPr bwMode="auto">
              <a:xfrm>
                <a:off x="2100" y="2643"/>
                <a:ext cx="84" cy="5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0" name="Freeform 74"/>
              <p:cNvSpPr>
                <a:spLocks noChangeArrowheads="1"/>
              </p:cNvSpPr>
              <p:nvPr/>
            </p:nvSpPr>
            <p:spPr bwMode="auto">
              <a:xfrm>
                <a:off x="2160" y="2637"/>
                <a:ext cx="80" cy="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0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131" name="Picture 7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0000">
              <a:off x="1962" y="2842"/>
              <a:ext cx="244" cy="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132" name="Freeform 76"/>
            <p:cNvSpPr>
              <a:spLocks noChangeArrowheads="1"/>
            </p:cNvSpPr>
            <p:nvPr/>
          </p:nvSpPr>
          <p:spPr bwMode="auto">
            <a:xfrm>
              <a:off x="2043" y="2745"/>
              <a:ext cx="196" cy="130"/>
            </a:xfrm>
            <a:custGeom>
              <a:avLst/>
              <a:gdLst>
                <a:gd name="G0" fmla="+- 1 0 0"/>
                <a:gd name="G1" fmla="+- 1734 0 0"/>
                <a:gd name="G2" fmla="+- 1 0 0"/>
                <a:gd name="G3" fmla="+- 1 0 0"/>
                <a:gd name="G4" fmla="+- 1 0 0"/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33" name="Picture 7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53" y="2748"/>
              <a:ext cx="178" cy="1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134" name="Freeform 78"/>
            <p:cNvSpPr>
              <a:spLocks noChangeArrowheads="1"/>
            </p:cNvSpPr>
            <p:nvPr/>
          </p:nvSpPr>
          <p:spPr bwMode="auto">
            <a:xfrm>
              <a:off x="2079" y="2741"/>
              <a:ext cx="166" cy="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86 0 0"/>
                <a:gd name="G4" fmla="+- 1 0 0"/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5" name="Freeform 79"/>
            <p:cNvSpPr>
              <a:spLocks noChangeArrowheads="1"/>
            </p:cNvSpPr>
            <p:nvPr/>
          </p:nvSpPr>
          <p:spPr bwMode="auto">
            <a:xfrm>
              <a:off x="2042" y="2741"/>
              <a:ext cx="45" cy="101"/>
            </a:xfrm>
            <a:custGeom>
              <a:avLst/>
              <a:gdLst>
                <a:gd name="G0" fmla="+- 1 0 0"/>
                <a:gd name="G1" fmla="+- 1869 0 0"/>
                <a:gd name="G2" fmla="+- 1 0 0"/>
                <a:gd name="G3" fmla="+- 1 0 0"/>
                <a:gd name="G4" fmla="+- 1 0 0"/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6" name="Freeform 80"/>
            <p:cNvSpPr>
              <a:spLocks noChangeArrowheads="1"/>
            </p:cNvSpPr>
            <p:nvPr/>
          </p:nvSpPr>
          <p:spPr bwMode="auto">
            <a:xfrm>
              <a:off x="2195" y="2759"/>
              <a:ext cx="49" cy="116"/>
            </a:xfrm>
            <a:custGeom>
              <a:avLst/>
              <a:gdLst>
                <a:gd name="G0" fmla="+- 1 0 0"/>
                <a:gd name="G1" fmla="+- 1 0 0"/>
                <a:gd name="G2" fmla="+- 2148 0 0"/>
                <a:gd name="G3" fmla="+- 1 0 0"/>
                <a:gd name="G4" fmla="+- 1 0 0"/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7" name="Freeform 81"/>
            <p:cNvSpPr>
              <a:spLocks noChangeArrowheads="1"/>
            </p:cNvSpPr>
            <p:nvPr/>
          </p:nvSpPr>
          <p:spPr bwMode="auto">
            <a:xfrm>
              <a:off x="2041" y="2837"/>
              <a:ext cx="182" cy="39"/>
            </a:xfrm>
            <a:custGeom>
              <a:avLst/>
              <a:gdLst>
                <a:gd name="G0" fmla="+- 1 0 0"/>
                <a:gd name="G1" fmla="+- 99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8" name="Freeform 82"/>
            <p:cNvSpPr>
              <a:spLocks noChangeArrowheads="1"/>
            </p:cNvSpPr>
            <p:nvPr/>
          </p:nvSpPr>
          <p:spPr bwMode="auto">
            <a:xfrm>
              <a:off x="2200" y="2760"/>
              <a:ext cx="46" cy="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647 0 0"/>
                <a:gd name="G4" fmla="+- 1 0 0"/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39" name="Freeform 83"/>
            <p:cNvSpPr>
              <a:spLocks noChangeArrowheads="1"/>
            </p:cNvSpPr>
            <p:nvPr/>
          </p:nvSpPr>
          <p:spPr bwMode="auto">
            <a:xfrm>
              <a:off x="2041" y="2843"/>
              <a:ext cx="162" cy="38"/>
            </a:xfrm>
            <a:custGeom>
              <a:avLst/>
              <a:gdLst>
                <a:gd name="G0" fmla="+- 1 0 0"/>
                <a:gd name="T0" fmla="*/ 57 256 1"/>
                <a:gd name="T1" fmla="*/ 0 256 1"/>
                <a:gd name="G1" fmla="+- 0 T0 T1"/>
                <a:gd name="G2" fmla="sin 0 G1"/>
                <a:gd name="G3" fmla="+- 1 0 0"/>
                <a:gd name="G4" fmla="+- 1 0 0"/>
                <a:gd name="G5" fmla="+- 1 0 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w 2216"/>
                <a:gd name="T11" fmla="*/ 0 h 550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4"/>
            <p:cNvGrpSpPr>
              <a:grpSpLocks/>
            </p:cNvGrpSpPr>
            <p:nvPr/>
          </p:nvGrpSpPr>
          <p:grpSpPr bwMode="auto">
            <a:xfrm>
              <a:off x="2039" y="2884"/>
              <a:ext cx="54" cy="23"/>
              <a:chOff x="2039" y="2884"/>
              <a:chExt cx="54" cy="23"/>
            </a:xfrm>
          </p:grpSpPr>
          <p:sp>
            <p:nvSpPr>
              <p:cNvPr id="45141" name="Freeform 85"/>
              <p:cNvSpPr>
                <a:spLocks noChangeArrowheads="1"/>
              </p:cNvSpPr>
              <p:nvPr/>
            </p:nvSpPr>
            <p:spPr bwMode="auto">
              <a:xfrm>
                <a:off x="2039" y="2884"/>
                <a:ext cx="54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83 0 0"/>
                  <a:gd name="G4" fmla="+- 1 0 0"/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2" name="Freeform 86"/>
              <p:cNvSpPr>
                <a:spLocks noChangeArrowheads="1"/>
              </p:cNvSpPr>
              <p:nvPr/>
            </p:nvSpPr>
            <p:spPr bwMode="auto">
              <a:xfrm>
                <a:off x="2040" y="2884"/>
                <a:ext cx="52" cy="2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73 0 0"/>
                  <a:gd name="G4" fmla="+- 1 0 0"/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Freeform 87"/>
              <p:cNvSpPr>
                <a:spLocks noChangeArrowheads="1"/>
              </p:cNvSpPr>
              <p:nvPr/>
            </p:nvSpPr>
            <p:spPr bwMode="auto">
              <a:xfrm>
                <a:off x="2044" y="2893"/>
                <a:ext cx="18" cy="6"/>
              </a:xfrm>
              <a:custGeom>
                <a:avLst/>
                <a:gdLst>
                  <a:gd name="G0" fmla="+- 44 0 0"/>
                  <a:gd name="G1" fmla="+- 1 0 0"/>
                  <a:gd name="G2" fmla="+- 25 0 0"/>
                  <a:gd name="G3" fmla="+- 1 0 0"/>
                  <a:gd name="G4" fmla="+- 44 0 0"/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4" name="Freeform 88"/>
              <p:cNvSpPr>
                <a:spLocks noChangeArrowheads="1"/>
              </p:cNvSpPr>
              <p:nvPr/>
            </p:nvSpPr>
            <p:spPr bwMode="auto">
              <a:xfrm>
                <a:off x="2043" y="2897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Freeform 89"/>
              <p:cNvSpPr>
                <a:spLocks noChangeArrowheads="1"/>
              </p:cNvSpPr>
              <p:nvPr/>
            </p:nvSpPr>
            <p:spPr bwMode="auto">
              <a:xfrm>
                <a:off x="2059" y="2898"/>
                <a:ext cx="18" cy="6"/>
              </a:xfrm>
              <a:custGeom>
                <a:avLst/>
                <a:gdLst>
                  <a:gd name="G0" fmla="+- 46 0 0"/>
                  <a:gd name="G1" fmla="+- 1 0 0"/>
                  <a:gd name="G2" fmla="+- 26 0 0"/>
                  <a:gd name="G3" fmla="+- 1 0 0"/>
                  <a:gd name="G4" fmla="+- 46 0 0"/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6" name="Freeform 90"/>
              <p:cNvSpPr>
                <a:spLocks noChangeArrowheads="1"/>
              </p:cNvSpPr>
              <p:nvPr/>
            </p:nvSpPr>
            <p:spPr bwMode="auto">
              <a:xfrm>
                <a:off x="2059" y="2902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47" name="Freeform 91"/>
            <p:cNvSpPr>
              <a:spLocks noChangeArrowheads="1"/>
            </p:cNvSpPr>
            <p:nvPr/>
          </p:nvSpPr>
          <p:spPr bwMode="auto">
            <a:xfrm>
              <a:off x="2133" y="2888"/>
              <a:ext cx="66" cy="5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792 0 0"/>
                <a:gd name="G4" fmla="+- 0 0 0"/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8" name="Freeform 92"/>
            <p:cNvSpPr>
              <a:spLocks noChangeArrowheads="1"/>
            </p:cNvSpPr>
            <p:nvPr/>
          </p:nvSpPr>
          <p:spPr bwMode="auto">
            <a:xfrm>
              <a:off x="1962" y="2892"/>
              <a:ext cx="170" cy="45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49" name="Freeform 93"/>
            <p:cNvSpPr>
              <a:spLocks noChangeArrowheads="1"/>
            </p:cNvSpPr>
            <p:nvPr/>
          </p:nvSpPr>
          <p:spPr bwMode="auto">
            <a:xfrm>
              <a:off x="1963" y="2883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0" name="Freeform 94"/>
            <p:cNvSpPr>
              <a:spLocks noChangeArrowheads="1"/>
            </p:cNvSpPr>
            <p:nvPr/>
          </p:nvSpPr>
          <p:spPr bwMode="auto">
            <a:xfrm>
              <a:off x="1963" y="2845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1" name="Freeform 95"/>
            <p:cNvSpPr>
              <a:spLocks noChangeArrowheads="1"/>
            </p:cNvSpPr>
            <p:nvPr/>
          </p:nvSpPr>
          <p:spPr bwMode="auto">
            <a:xfrm>
              <a:off x="1968" y="2885"/>
              <a:ext cx="161" cy="44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2" name="Freeform 96"/>
            <p:cNvSpPr>
              <a:spLocks noChangeArrowheads="1"/>
            </p:cNvSpPr>
            <p:nvPr/>
          </p:nvSpPr>
          <p:spPr bwMode="auto">
            <a:xfrm flipV="1">
              <a:off x="2130" y="2881"/>
              <a:ext cx="65" cy="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3" name="Freeform 97"/>
            <p:cNvSpPr>
              <a:spLocks noChangeArrowheads="1"/>
            </p:cNvSpPr>
            <p:nvPr/>
          </p:nvSpPr>
          <p:spPr bwMode="auto">
            <a:xfrm>
              <a:off x="2235" y="2843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54" name="Freeform 98"/>
            <p:cNvSpPr>
              <a:spLocks noChangeArrowheads="1"/>
            </p:cNvSpPr>
            <p:nvPr/>
          </p:nvSpPr>
          <p:spPr bwMode="auto">
            <a:xfrm>
              <a:off x="2235" y="2805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4328019" y="4800044"/>
            <a:ext cx="589786" cy="447981"/>
            <a:chOff x="2473" y="2743"/>
            <a:chExt cx="337" cy="256"/>
          </a:xfrm>
        </p:grpSpPr>
        <p:grpSp>
          <p:nvGrpSpPr>
            <p:cNvPr id="10" name="Group 100"/>
            <p:cNvGrpSpPr>
              <a:grpSpLocks/>
            </p:cNvGrpSpPr>
            <p:nvPr/>
          </p:nvGrpSpPr>
          <p:grpSpPr bwMode="auto">
            <a:xfrm>
              <a:off x="2473" y="2743"/>
              <a:ext cx="326" cy="80"/>
              <a:chOff x="2473" y="2743"/>
              <a:chExt cx="326" cy="80"/>
            </a:xfrm>
          </p:grpSpPr>
          <p:sp>
            <p:nvSpPr>
              <p:cNvPr id="45157" name="Freeform 101"/>
              <p:cNvSpPr>
                <a:spLocks noChangeArrowheads="1"/>
              </p:cNvSpPr>
              <p:nvPr/>
            </p:nvSpPr>
            <p:spPr bwMode="auto">
              <a:xfrm>
                <a:off x="2473" y="2777"/>
                <a:ext cx="32" cy="4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43 0 0"/>
                  <a:gd name="G5" fmla="+- 183 0 0"/>
                  <a:gd name="G6" fmla="+- 1 0 0"/>
                  <a:gd name="G7" fmla="+- 1 0 0"/>
                  <a:gd name="G8" fmla="+- 1 0 0"/>
                  <a:gd name="G9" fmla="+- 1 0 0"/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8" name="Freeform 102"/>
              <p:cNvSpPr>
                <a:spLocks noChangeArrowheads="1"/>
              </p:cNvSpPr>
              <p:nvPr/>
            </p:nvSpPr>
            <p:spPr bwMode="auto">
              <a:xfrm>
                <a:off x="2509" y="2757"/>
                <a:ext cx="114" cy="6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292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1 0 0"/>
                  <a:gd name="G17" fmla="+- 1 0 0"/>
                  <a:gd name="G18" fmla="+- 1 0 0"/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9" name="Freeform 103"/>
              <p:cNvSpPr>
                <a:spLocks noChangeArrowheads="1"/>
              </p:cNvSpPr>
              <p:nvPr/>
            </p:nvSpPr>
            <p:spPr bwMode="auto">
              <a:xfrm>
                <a:off x="2548" y="2761"/>
                <a:ext cx="54" cy="4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75 0 0"/>
                  <a:gd name="G8" fmla="+- 217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0" name="Freeform 104"/>
              <p:cNvSpPr>
                <a:spLocks noChangeArrowheads="1"/>
              </p:cNvSpPr>
              <p:nvPr/>
            </p:nvSpPr>
            <p:spPr bwMode="auto">
              <a:xfrm>
                <a:off x="2647" y="2762"/>
                <a:ext cx="47" cy="3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1" name="Freeform 105"/>
              <p:cNvSpPr>
                <a:spLocks noChangeArrowheads="1"/>
              </p:cNvSpPr>
              <p:nvPr/>
            </p:nvSpPr>
            <p:spPr bwMode="auto">
              <a:xfrm>
                <a:off x="2659" y="2750"/>
                <a:ext cx="84" cy="5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2" name="Freeform 106"/>
              <p:cNvSpPr>
                <a:spLocks noChangeArrowheads="1"/>
              </p:cNvSpPr>
              <p:nvPr/>
            </p:nvSpPr>
            <p:spPr bwMode="auto">
              <a:xfrm>
                <a:off x="2719" y="2743"/>
                <a:ext cx="80" cy="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0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163" name="Picture 10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0000">
              <a:off x="2526" y="2895"/>
              <a:ext cx="244" cy="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164" name="Freeform 108"/>
            <p:cNvSpPr>
              <a:spLocks noChangeArrowheads="1"/>
            </p:cNvSpPr>
            <p:nvPr/>
          </p:nvSpPr>
          <p:spPr bwMode="auto">
            <a:xfrm>
              <a:off x="2607" y="2798"/>
              <a:ext cx="196" cy="130"/>
            </a:xfrm>
            <a:custGeom>
              <a:avLst/>
              <a:gdLst>
                <a:gd name="G0" fmla="+- 1 0 0"/>
                <a:gd name="G1" fmla="+- 1734 0 0"/>
                <a:gd name="G2" fmla="+- 1 0 0"/>
                <a:gd name="G3" fmla="+- 1 0 0"/>
                <a:gd name="G4" fmla="+- 1 0 0"/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165" name="Picture 10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17" y="2801"/>
              <a:ext cx="178" cy="1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166" name="Freeform 110"/>
            <p:cNvSpPr>
              <a:spLocks noChangeArrowheads="1"/>
            </p:cNvSpPr>
            <p:nvPr/>
          </p:nvSpPr>
          <p:spPr bwMode="auto">
            <a:xfrm>
              <a:off x="2643" y="2794"/>
              <a:ext cx="166" cy="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86 0 0"/>
                <a:gd name="G4" fmla="+- 1 0 0"/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7" name="Freeform 111"/>
            <p:cNvSpPr>
              <a:spLocks noChangeArrowheads="1"/>
            </p:cNvSpPr>
            <p:nvPr/>
          </p:nvSpPr>
          <p:spPr bwMode="auto">
            <a:xfrm>
              <a:off x="2606" y="2794"/>
              <a:ext cx="45" cy="101"/>
            </a:xfrm>
            <a:custGeom>
              <a:avLst/>
              <a:gdLst>
                <a:gd name="G0" fmla="+- 1 0 0"/>
                <a:gd name="G1" fmla="+- 1869 0 0"/>
                <a:gd name="G2" fmla="+- 1 0 0"/>
                <a:gd name="G3" fmla="+- 1 0 0"/>
                <a:gd name="G4" fmla="+- 1 0 0"/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8" name="Freeform 112"/>
            <p:cNvSpPr>
              <a:spLocks noChangeArrowheads="1"/>
            </p:cNvSpPr>
            <p:nvPr/>
          </p:nvSpPr>
          <p:spPr bwMode="auto">
            <a:xfrm>
              <a:off x="2759" y="2812"/>
              <a:ext cx="49" cy="116"/>
            </a:xfrm>
            <a:custGeom>
              <a:avLst/>
              <a:gdLst>
                <a:gd name="G0" fmla="+- 1 0 0"/>
                <a:gd name="G1" fmla="+- 1 0 0"/>
                <a:gd name="G2" fmla="+- 2148 0 0"/>
                <a:gd name="G3" fmla="+- 1 0 0"/>
                <a:gd name="G4" fmla="+- 1 0 0"/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9" name="Freeform 113"/>
            <p:cNvSpPr>
              <a:spLocks noChangeArrowheads="1"/>
            </p:cNvSpPr>
            <p:nvPr/>
          </p:nvSpPr>
          <p:spPr bwMode="auto">
            <a:xfrm>
              <a:off x="2605" y="2890"/>
              <a:ext cx="182" cy="39"/>
            </a:xfrm>
            <a:custGeom>
              <a:avLst/>
              <a:gdLst>
                <a:gd name="G0" fmla="+- 1 0 0"/>
                <a:gd name="G1" fmla="+- 99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0" name="Freeform 114"/>
            <p:cNvSpPr>
              <a:spLocks noChangeArrowheads="1"/>
            </p:cNvSpPr>
            <p:nvPr/>
          </p:nvSpPr>
          <p:spPr bwMode="auto">
            <a:xfrm>
              <a:off x="2764" y="2813"/>
              <a:ext cx="46" cy="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647 0 0"/>
                <a:gd name="G4" fmla="+- 1 0 0"/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1" name="Freeform 115"/>
            <p:cNvSpPr>
              <a:spLocks noChangeArrowheads="1"/>
            </p:cNvSpPr>
            <p:nvPr/>
          </p:nvSpPr>
          <p:spPr bwMode="auto">
            <a:xfrm>
              <a:off x="2605" y="2896"/>
              <a:ext cx="162" cy="38"/>
            </a:xfrm>
            <a:custGeom>
              <a:avLst/>
              <a:gdLst>
                <a:gd name="G0" fmla="+- 1 0 0"/>
                <a:gd name="T0" fmla="*/ 57 256 1"/>
                <a:gd name="T1" fmla="*/ 0 256 1"/>
                <a:gd name="G1" fmla="+- 0 T0 T1"/>
                <a:gd name="G2" fmla="sin 0 G1"/>
                <a:gd name="G3" fmla="+- 1 0 0"/>
                <a:gd name="G4" fmla="+- 1 0 0"/>
                <a:gd name="G5" fmla="+- 1 0 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w 2216"/>
                <a:gd name="T11" fmla="*/ 0 h 550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16"/>
            <p:cNvGrpSpPr>
              <a:grpSpLocks/>
            </p:cNvGrpSpPr>
            <p:nvPr/>
          </p:nvGrpSpPr>
          <p:grpSpPr bwMode="auto">
            <a:xfrm>
              <a:off x="2603" y="2937"/>
              <a:ext cx="54" cy="23"/>
              <a:chOff x="2603" y="2937"/>
              <a:chExt cx="54" cy="23"/>
            </a:xfrm>
          </p:grpSpPr>
          <p:sp>
            <p:nvSpPr>
              <p:cNvPr id="45173" name="Freeform 117"/>
              <p:cNvSpPr>
                <a:spLocks noChangeArrowheads="1"/>
              </p:cNvSpPr>
              <p:nvPr/>
            </p:nvSpPr>
            <p:spPr bwMode="auto">
              <a:xfrm>
                <a:off x="2603" y="2937"/>
                <a:ext cx="54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83 0 0"/>
                  <a:gd name="G4" fmla="+- 1 0 0"/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4" name="Freeform 118"/>
              <p:cNvSpPr>
                <a:spLocks noChangeArrowheads="1"/>
              </p:cNvSpPr>
              <p:nvPr/>
            </p:nvSpPr>
            <p:spPr bwMode="auto">
              <a:xfrm>
                <a:off x="2604" y="2937"/>
                <a:ext cx="52" cy="2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73 0 0"/>
                  <a:gd name="G4" fmla="+- 1 0 0"/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5" name="Freeform 119"/>
              <p:cNvSpPr>
                <a:spLocks noChangeArrowheads="1"/>
              </p:cNvSpPr>
              <p:nvPr/>
            </p:nvSpPr>
            <p:spPr bwMode="auto">
              <a:xfrm>
                <a:off x="2608" y="2946"/>
                <a:ext cx="18" cy="6"/>
              </a:xfrm>
              <a:custGeom>
                <a:avLst/>
                <a:gdLst>
                  <a:gd name="G0" fmla="+- 44 0 0"/>
                  <a:gd name="G1" fmla="+- 1 0 0"/>
                  <a:gd name="G2" fmla="+- 25 0 0"/>
                  <a:gd name="G3" fmla="+- 1 0 0"/>
                  <a:gd name="G4" fmla="+- 44 0 0"/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6" name="Freeform 120"/>
              <p:cNvSpPr>
                <a:spLocks noChangeArrowheads="1"/>
              </p:cNvSpPr>
              <p:nvPr/>
            </p:nvSpPr>
            <p:spPr bwMode="auto">
              <a:xfrm>
                <a:off x="2607" y="2950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7" name="Freeform 121"/>
              <p:cNvSpPr>
                <a:spLocks noChangeArrowheads="1"/>
              </p:cNvSpPr>
              <p:nvPr/>
            </p:nvSpPr>
            <p:spPr bwMode="auto">
              <a:xfrm>
                <a:off x="2623" y="2951"/>
                <a:ext cx="18" cy="6"/>
              </a:xfrm>
              <a:custGeom>
                <a:avLst/>
                <a:gdLst>
                  <a:gd name="G0" fmla="+- 46 0 0"/>
                  <a:gd name="G1" fmla="+- 1 0 0"/>
                  <a:gd name="G2" fmla="+- 26 0 0"/>
                  <a:gd name="G3" fmla="+- 1 0 0"/>
                  <a:gd name="G4" fmla="+- 46 0 0"/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8" name="Freeform 122"/>
              <p:cNvSpPr>
                <a:spLocks noChangeArrowheads="1"/>
              </p:cNvSpPr>
              <p:nvPr/>
            </p:nvSpPr>
            <p:spPr bwMode="auto">
              <a:xfrm>
                <a:off x="2623" y="2955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179" name="Freeform 123"/>
            <p:cNvSpPr>
              <a:spLocks noChangeArrowheads="1"/>
            </p:cNvSpPr>
            <p:nvPr/>
          </p:nvSpPr>
          <p:spPr bwMode="auto">
            <a:xfrm>
              <a:off x="2697" y="2941"/>
              <a:ext cx="66" cy="5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792 0 0"/>
                <a:gd name="G4" fmla="+- 0 0 0"/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0" name="Freeform 124"/>
            <p:cNvSpPr>
              <a:spLocks noChangeArrowheads="1"/>
            </p:cNvSpPr>
            <p:nvPr/>
          </p:nvSpPr>
          <p:spPr bwMode="auto">
            <a:xfrm>
              <a:off x="2526" y="2945"/>
              <a:ext cx="170" cy="45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1" name="Freeform 125"/>
            <p:cNvSpPr>
              <a:spLocks noChangeArrowheads="1"/>
            </p:cNvSpPr>
            <p:nvPr/>
          </p:nvSpPr>
          <p:spPr bwMode="auto">
            <a:xfrm>
              <a:off x="2532" y="2938"/>
              <a:ext cx="161" cy="44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82" name="Freeform 126"/>
            <p:cNvSpPr>
              <a:spLocks noChangeArrowheads="1"/>
            </p:cNvSpPr>
            <p:nvPr/>
          </p:nvSpPr>
          <p:spPr bwMode="auto">
            <a:xfrm flipV="1">
              <a:off x="2694" y="2935"/>
              <a:ext cx="65" cy="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3647226" y="5087032"/>
            <a:ext cx="644040" cy="460230"/>
            <a:chOff x="2084" y="2907"/>
            <a:chExt cx="368" cy="263"/>
          </a:xfrm>
        </p:grpSpPr>
        <p:grpSp>
          <p:nvGrpSpPr>
            <p:cNvPr id="13" name="Group 128"/>
            <p:cNvGrpSpPr>
              <a:grpSpLocks/>
            </p:cNvGrpSpPr>
            <p:nvPr/>
          </p:nvGrpSpPr>
          <p:grpSpPr bwMode="auto">
            <a:xfrm>
              <a:off x="2084" y="2907"/>
              <a:ext cx="326" cy="80"/>
              <a:chOff x="2084" y="2907"/>
              <a:chExt cx="326" cy="80"/>
            </a:xfrm>
          </p:grpSpPr>
          <p:sp>
            <p:nvSpPr>
              <p:cNvPr id="45185" name="Freeform 129"/>
              <p:cNvSpPr>
                <a:spLocks noChangeArrowheads="1"/>
              </p:cNvSpPr>
              <p:nvPr/>
            </p:nvSpPr>
            <p:spPr bwMode="auto">
              <a:xfrm>
                <a:off x="2084" y="2941"/>
                <a:ext cx="32" cy="4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43 0 0"/>
                  <a:gd name="G5" fmla="+- 183 0 0"/>
                  <a:gd name="G6" fmla="+- 1 0 0"/>
                  <a:gd name="G7" fmla="+- 1 0 0"/>
                  <a:gd name="G8" fmla="+- 1 0 0"/>
                  <a:gd name="G9" fmla="+- 1 0 0"/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6" name="Freeform 130"/>
              <p:cNvSpPr>
                <a:spLocks noChangeArrowheads="1"/>
              </p:cNvSpPr>
              <p:nvPr/>
            </p:nvSpPr>
            <p:spPr bwMode="auto">
              <a:xfrm>
                <a:off x="2120" y="2921"/>
                <a:ext cx="114" cy="6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292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1 0 0"/>
                  <a:gd name="G17" fmla="+- 1 0 0"/>
                  <a:gd name="G18" fmla="+- 1 0 0"/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7" name="Freeform 131"/>
              <p:cNvSpPr>
                <a:spLocks noChangeArrowheads="1"/>
              </p:cNvSpPr>
              <p:nvPr/>
            </p:nvSpPr>
            <p:spPr bwMode="auto">
              <a:xfrm>
                <a:off x="2159" y="2925"/>
                <a:ext cx="54" cy="4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75 0 0"/>
                  <a:gd name="G8" fmla="+- 217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8" name="Freeform 132"/>
              <p:cNvSpPr>
                <a:spLocks noChangeArrowheads="1"/>
              </p:cNvSpPr>
              <p:nvPr/>
            </p:nvSpPr>
            <p:spPr bwMode="auto">
              <a:xfrm>
                <a:off x="2258" y="2926"/>
                <a:ext cx="47" cy="3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9" name="Freeform 133"/>
              <p:cNvSpPr>
                <a:spLocks noChangeArrowheads="1"/>
              </p:cNvSpPr>
              <p:nvPr/>
            </p:nvSpPr>
            <p:spPr bwMode="auto">
              <a:xfrm>
                <a:off x="2270" y="2914"/>
                <a:ext cx="84" cy="5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0" name="Freeform 134"/>
              <p:cNvSpPr>
                <a:spLocks noChangeArrowheads="1"/>
              </p:cNvSpPr>
              <p:nvPr/>
            </p:nvSpPr>
            <p:spPr bwMode="auto">
              <a:xfrm>
                <a:off x="2330" y="2907"/>
                <a:ext cx="80" cy="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0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191" name="Picture 1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80" y="2939"/>
              <a:ext cx="272" cy="22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45192" name="Picture 13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83" y="2940"/>
              <a:ext cx="259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3318206" y="5556012"/>
            <a:ext cx="698294" cy="540726"/>
            <a:chOff x="1896" y="3175"/>
            <a:chExt cx="399" cy="309"/>
          </a:xfrm>
        </p:grpSpPr>
        <p:grpSp>
          <p:nvGrpSpPr>
            <p:cNvPr id="15" name="Group 138"/>
            <p:cNvGrpSpPr>
              <a:grpSpLocks/>
            </p:cNvGrpSpPr>
            <p:nvPr/>
          </p:nvGrpSpPr>
          <p:grpSpPr bwMode="auto">
            <a:xfrm>
              <a:off x="1896" y="3175"/>
              <a:ext cx="326" cy="80"/>
              <a:chOff x="1896" y="3175"/>
              <a:chExt cx="326" cy="80"/>
            </a:xfrm>
          </p:grpSpPr>
          <p:sp>
            <p:nvSpPr>
              <p:cNvPr id="45195" name="Freeform 139"/>
              <p:cNvSpPr>
                <a:spLocks noChangeArrowheads="1"/>
              </p:cNvSpPr>
              <p:nvPr/>
            </p:nvSpPr>
            <p:spPr bwMode="auto">
              <a:xfrm>
                <a:off x="1896" y="3209"/>
                <a:ext cx="32" cy="4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43 0 0"/>
                  <a:gd name="G5" fmla="+- 183 0 0"/>
                  <a:gd name="G6" fmla="+- 1 0 0"/>
                  <a:gd name="G7" fmla="+- 1 0 0"/>
                  <a:gd name="G8" fmla="+- 1 0 0"/>
                  <a:gd name="G9" fmla="+- 1 0 0"/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6" name="Freeform 140"/>
              <p:cNvSpPr>
                <a:spLocks noChangeArrowheads="1"/>
              </p:cNvSpPr>
              <p:nvPr/>
            </p:nvSpPr>
            <p:spPr bwMode="auto">
              <a:xfrm>
                <a:off x="1932" y="3189"/>
                <a:ext cx="114" cy="6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292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1 0 0"/>
                  <a:gd name="G17" fmla="+- 1 0 0"/>
                  <a:gd name="G18" fmla="+- 1 0 0"/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7" name="Freeform 141"/>
              <p:cNvSpPr>
                <a:spLocks noChangeArrowheads="1"/>
              </p:cNvSpPr>
              <p:nvPr/>
            </p:nvSpPr>
            <p:spPr bwMode="auto">
              <a:xfrm>
                <a:off x="1971" y="3193"/>
                <a:ext cx="54" cy="4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75 0 0"/>
                  <a:gd name="G8" fmla="+- 217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8" name="Freeform 142"/>
              <p:cNvSpPr>
                <a:spLocks noChangeArrowheads="1"/>
              </p:cNvSpPr>
              <p:nvPr/>
            </p:nvSpPr>
            <p:spPr bwMode="auto">
              <a:xfrm>
                <a:off x="2070" y="3194"/>
                <a:ext cx="47" cy="3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9" name="Freeform 143"/>
              <p:cNvSpPr>
                <a:spLocks noChangeArrowheads="1"/>
              </p:cNvSpPr>
              <p:nvPr/>
            </p:nvSpPr>
            <p:spPr bwMode="auto">
              <a:xfrm>
                <a:off x="2082" y="3182"/>
                <a:ext cx="84" cy="5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00" name="Freeform 144"/>
              <p:cNvSpPr>
                <a:spLocks noChangeArrowheads="1"/>
              </p:cNvSpPr>
              <p:nvPr/>
            </p:nvSpPr>
            <p:spPr bwMode="auto">
              <a:xfrm>
                <a:off x="2142" y="3175"/>
                <a:ext cx="80" cy="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0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201" name="Picture 14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0000">
              <a:off x="1944" y="3380"/>
              <a:ext cx="244" cy="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02" name="Freeform 146"/>
            <p:cNvSpPr>
              <a:spLocks noChangeArrowheads="1"/>
            </p:cNvSpPr>
            <p:nvPr/>
          </p:nvSpPr>
          <p:spPr bwMode="auto">
            <a:xfrm>
              <a:off x="2025" y="3283"/>
              <a:ext cx="196" cy="130"/>
            </a:xfrm>
            <a:custGeom>
              <a:avLst/>
              <a:gdLst>
                <a:gd name="G0" fmla="+- 1 0 0"/>
                <a:gd name="G1" fmla="+- 1734 0 0"/>
                <a:gd name="G2" fmla="+- 1 0 0"/>
                <a:gd name="G3" fmla="+- 1 0 0"/>
                <a:gd name="G4" fmla="+- 1 0 0"/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203" name="Picture 14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35" y="3286"/>
              <a:ext cx="178" cy="1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04" name="Freeform 148"/>
            <p:cNvSpPr>
              <a:spLocks noChangeArrowheads="1"/>
            </p:cNvSpPr>
            <p:nvPr/>
          </p:nvSpPr>
          <p:spPr bwMode="auto">
            <a:xfrm>
              <a:off x="2061" y="3279"/>
              <a:ext cx="166" cy="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86 0 0"/>
                <a:gd name="G4" fmla="+- 1 0 0"/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5" name="Freeform 149"/>
            <p:cNvSpPr>
              <a:spLocks noChangeArrowheads="1"/>
            </p:cNvSpPr>
            <p:nvPr/>
          </p:nvSpPr>
          <p:spPr bwMode="auto">
            <a:xfrm>
              <a:off x="2024" y="3279"/>
              <a:ext cx="45" cy="101"/>
            </a:xfrm>
            <a:custGeom>
              <a:avLst/>
              <a:gdLst>
                <a:gd name="G0" fmla="+- 1 0 0"/>
                <a:gd name="G1" fmla="+- 1869 0 0"/>
                <a:gd name="G2" fmla="+- 1 0 0"/>
                <a:gd name="G3" fmla="+- 1 0 0"/>
                <a:gd name="G4" fmla="+- 1 0 0"/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6" name="Freeform 150"/>
            <p:cNvSpPr>
              <a:spLocks noChangeArrowheads="1"/>
            </p:cNvSpPr>
            <p:nvPr/>
          </p:nvSpPr>
          <p:spPr bwMode="auto">
            <a:xfrm>
              <a:off x="2177" y="3297"/>
              <a:ext cx="49" cy="116"/>
            </a:xfrm>
            <a:custGeom>
              <a:avLst/>
              <a:gdLst>
                <a:gd name="G0" fmla="+- 1 0 0"/>
                <a:gd name="G1" fmla="+- 1 0 0"/>
                <a:gd name="G2" fmla="+- 2148 0 0"/>
                <a:gd name="G3" fmla="+- 1 0 0"/>
                <a:gd name="G4" fmla="+- 1 0 0"/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7" name="Freeform 151"/>
            <p:cNvSpPr>
              <a:spLocks noChangeArrowheads="1"/>
            </p:cNvSpPr>
            <p:nvPr/>
          </p:nvSpPr>
          <p:spPr bwMode="auto">
            <a:xfrm>
              <a:off x="2023" y="3375"/>
              <a:ext cx="182" cy="39"/>
            </a:xfrm>
            <a:custGeom>
              <a:avLst/>
              <a:gdLst>
                <a:gd name="G0" fmla="+- 1 0 0"/>
                <a:gd name="G1" fmla="+- 99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8" name="Freeform 152"/>
            <p:cNvSpPr>
              <a:spLocks noChangeArrowheads="1"/>
            </p:cNvSpPr>
            <p:nvPr/>
          </p:nvSpPr>
          <p:spPr bwMode="auto">
            <a:xfrm>
              <a:off x="2182" y="3298"/>
              <a:ext cx="46" cy="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647 0 0"/>
                <a:gd name="G4" fmla="+- 1 0 0"/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09" name="Freeform 153"/>
            <p:cNvSpPr>
              <a:spLocks noChangeArrowheads="1"/>
            </p:cNvSpPr>
            <p:nvPr/>
          </p:nvSpPr>
          <p:spPr bwMode="auto">
            <a:xfrm>
              <a:off x="2023" y="3381"/>
              <a:ext cx="162" cy="38"/>
            </a:xfrm>
            <a:custGeom>
              <a:avLst/>
              <a:gdLst>
                <a:gd name="G0" fmla="+- 1 0 0"/>
                <a:gd name="T0" fmla="*/ 57 256 1"/>
                <a:gd name="T1" fmla="*/ 0 256 1"/>
                <a:gd name="G1" fmla="+- 0 T0 T1"/>
                <a:gd name="G2" fmla="sin 0 G1"/>
                <a:gd name="G3" fmla="+- 1 0 0"/>
                <a:gd name="G4" fmla="+- 1 0 0"/>
                <a:gd name="G5" fmla="+- 1 0 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w 2216"/>
                <a:gd name="T11" fmla="*/ 0 h 550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54"/>
            <p:cNvGrpSpPr>
              <a:grpSpLocks/>
            </p:cNvGrpSpPr>
            <p:nvPr/>
          </p:nvGrpSpPr>
          <p:grpSpPr bwMode="auto">
            <a:xfrm>
              <a:off x="2021" y="3422"/>
              <a:ext cx="54" cy="23"/>
              <a:chOff x="2021" y="3422"/>
              <a:chExt cx="54" cy="23"/>
            </a:xfrm>
          </p:grpSpPr>
          <p:sp>
            <p:nvSpPr>
              <p:cNvPr id="45211" name="Freeform 155"/>
              <p:cNvSpPr>
                <a:spLocks noChangeArrowheads="1"/>
              </p:cNvSpPr>
              <p:nvPr/>
            </p:nvSpPr>
            <p:spPr bwMode="auto">
              <a:xfrm>
                <a:off x="2021" y="3422"/>
                <a:ext cx="54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83 0 0"/>
                  <a:gd name="G4" fmla="+- 1 0 0"/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2" name="Freeform 156"/>
              <p:cNvSpPr>
                <a:spLocks noChangeArrowheads="1"/>
              </p:cNvSpPr>
              <p:nvPr/>
            </p:nvSpPr>
            <p:spPr bwMode="auto">
              <a:xfrm>
                <a:off x="2022" y="3422"/>
                <a:ext cx="52" cy="2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73 0 0"/>
                  <a:gd name="G4" fmla="+- 1 0 0"/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3" name="Freeform 157"/>
              <p:cNvSpPr>
                <a:spLocks noChangeArrowheads="1"/>
              </p:cNvSpPr>
              <p:nvPr/>
            </p:nvSpPr>
            <p:spPr bwMode="auto">
              <a:xfrm>
                <a:off x="2026" y="3431"/>
                <a:ext cx="18" cy="6"/>
              </a:xfrm>
              <a:custGeom>
                <a:avLst/>
                <a:gdLst>
                  <a:gd name="G0" fmla="+- 44 0 0"/>
                  <a:gd name="G1" fmla="+- 1 0 0"/>
                  <a:gd name="G2" fmla="+- 25 0 0"/>
                  <a:gd name="G3" fmla="+- 1 0 0"/>
                  <a:gd name="G4" fmla="+- 44 0 0"/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4" name="Freeform 158"/>
              <p:cNvSpPr>
                <a:spLocks noChangeArrowheads="1"/>
              </p:cNvSpPr>
              <p:nvPr/>
            </p:nvSpPr>
            <p:spPr bwMode="auto">
              <a:xfrm>
                <a:off x="2025" y="3435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5" name="Freeform 159"/>
              <p:cNvSpPr>
                <a:spLocks noChangeArrowheads="1"/>
              </p:cNvSpPr>
              <p:nvPr/>
            </p:nvSpPr>
            <p:spPr bwMode="auto">
              <a:xfrm>
                <a:off x="2041" y="3436"/>
                <a:ext cx="18" cy="6"/>
              </a:xfrm>
              <a:custGeom>
                <a:avLst/>
                <a:gdLst>
                  <a:gd name="G0" fmla="+- 46 0 0"/>
                  <a:gd name="G1" fmla="+- 1 0 0"/>
                  <a:gd name="G2" fmla="+- 26 0 0"/>
                  <a:gd name="G3" fmla="+- 1 0 0"/>
                  <a:gd name="G4" fmla="+- 46 0 0"/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6" name="Freeform 160"/>
              <p:cNvSpPr>
                <a:spLocks noChangeArrowheads="1"/>
              </p:cNvSpPr>
              <p:nvPr/>
            </p:nvSpPr>
            <p:spPr bwMode="auto">
              <a:xfrm>
                <a:off x="2041" y="3440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217" name="Freeform 161"/>
            <p:cNvSpPr>
              <a:spLocks noChangeArrowheads="1"/>
            </p:cNvSpPr>
            <p:nvPr/>
          </p:nvSpPr>
          <p:spPr bwMode="auto">
            <a:xfrm>
              <a:off x="2115" y="3426"/>
              <a:ext cx="66" cy="5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792 0 0"/>
                <a:gd name="G4" fmla="+- 0 0 0"/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8" name="Freeform 162"/>
            <p:cNvSpPr>
              <a:spLocks noChangeArrowheads="1"/>
            </p:cNvSpPr>
            <p:nvPr/>
          </p:nvSpPr>
          <p:spPr bwMode="auto">
            <a:xfrm>
              <a:off x="1944" y="3430"/>
              <a:ext cx="170" cy="45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19" name="Freeform 163"/>
            <p:cNvSpPr>
              <a:spLocks noChangeArrowheads="1"/>
            </p:cNvSpPr>
            <p:nvPr/>
          </p:nvSpPr>
          <p:spPr bwMode="auto">
            <a:xfrm>
              <a:off x="1945" y="3421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0" name="Freeform 164"/>
            <p:cNvSpPr>
              <a:spLocks noChangeArrowheads="1"/>
            </p:cNvSpPr>
            <p:nvPr/>
          </p:nvSpPr>
          <p:spPr bwMode="auto">
            <a:xfrm>
              <a:off x="1945" y="3383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1" name="Freeform 165"/>
            <p:cNvSpPr>
              <a:spLocks noChangeArrowheads="1"/>
            </p:cNvSpPr>
            <p:nvPr/>
          </p:nvSpPr>
          <p:spPr bwMode="auto">
            <a:xfrm>
              <a:off x="1950" y="3423"/>
              <a:ext cx="161" cy="44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2" name="Freeform 166"/>
            <p:cNvSpPr>
              <a:spLocks noChangeArrowheads="1"/>
            </p:cNvSpPr>
            <p:nvPr/>
          </p:nvSpPr>
          <p:spPr bwMode="auto">
            <a:xfrm flipV="1">
              <a:off x="2112" y="3419"/>
              <a:ext cx="65" cy="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3" name="Freeform 167"/>
            <p:cNvSpPr>
              <a:spLocks noChangeArrowheads="1"/>
            </p:cNvSpPr>
            <p:nvPr/>
          </p:nvSpPr>
          <p:spPr bwMode="auto">
            <a:xfrm>
              <a:off x="2217" y="3381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24" name="Freeform 168"/>
            <p:cNvSpPr>
              <a:spLocks noChangeArrowheads="1"/>
            </p:cNvSpPr>
            <p:nvPr/>
          </p:nvSpPr>
          <p:spPr bwMode="auto">
            <a:xfrm>
              <a:off x="2217" y="3343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9"/>
          <p:cNvGrpSpPr>
            <a:grpSpLocks/>
          </p:cNvGrpSpPr>
          <p:nvPr/>
        </p:nvGrpSpPr>
        <p:grpSpPr bwMode="auto">
          <a:xfrm>
            <a:off x="3850239" y="5617259"/>
            <a:ext cx="698294" cy="540727"/>
            <a:chOff x="2200" y="3210"/>
            <a:chExt cx="399" cy="309"/>
          </a:xfrm>
        </p:grpSpPr>
        <p:grpSp>
          <p:nvGrpSpPr>
            <p:cNvPr id="18" name="Group 170"/>
            <p:cNvGrpSpPr>
              <a:grpSpLocks/>
            </p:cNvGrpSpPr>
            <p:nvPr/>
          </p:nvGrpSpPr>
          <p:grpSpPr bwMode="auto">
            <a:xfrm>
              <a:off x="2200" y="3210"/>
              <a:ext cx="326" cy="80"/>
              <a:chOff x="2200" y="3210"/>
              <a:chExt cx="326" cy="80"/>
            </a:xfrm>
          </p:grpSpPr>
          <p:sp>
            <p:nvSpPr>
              <p:cNvPr id="45227" name="Freeform 171"/>
              <p:cNvSpPr>
                <a:spLocks noChangeArrowheads="1"/>
              </p:cNvSpPr>
              <p:nvPr/>
            </p:nvSpPr>
            <p:spPr bwMode="auto">
              <a:xfrm>
                <a:off x="2200" y="3244"/>
                <a:ext cx="32" cy="4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43 0 0"/>
                  <a:gd name="G5" fmla="+- 183 0 0"/>
                  <a:gd name="G6" fmla="+- 1 0 0"/>
                  <a:gd name="G7" fmla="+- 1 0 0"/>
                  <a:gd name="G8" fmla="+- 1 0 0"/>
                  <a:gd name="G9" fmla="+- 1 0 0"/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28" name="Freeform 172"/>
              <p:cNvSpPr>
                <a:spLocks noChangeArrowheads="1"/>
              </p:cNvSpPr>
              <p:nvPr/>
            </p:nvSpPr>
            <p:spPr bwMode="auto">
              <a:xfrm>
                <a:off x="2236" y="3224"/>
                <a:ext cx="114" cy="66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292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G16" fmla="+- 1 0 0"/>
                  <a:gd name="G17" fmla="+- 1 0 0"/>
                  <a:gd name="G18" fmla="+- 1 0 0"/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29" name="Freeform 173"/>
              <p:cNvSpPr>
                <a:spLocks noChangeArrowheads="1"/>
              </p:cNvSpPr>
              <p:nvPr/>
            </p:nvSpPr>
            <p:spPr bwMode="auto">
              <a:xfrm>
                <a:off x="2275" y="3228"/>
                <a:ext cx="54" cy="4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75 0 0"/>
                  <a:gd name="G8" fmla="+- 217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0" name="Freeform 174"/>
              <p:cNvSpPr>
                <a:spLocks noChangeArrowheads="1"/>
              </p:cNvSpPr>
              <p:nvPr/>
            </p:nvSpPr>
            <p:spPr bwMode="auto">
              <a:xfrm>
                <a:off x="2374" y="3229"/>
                <a:ext cx="47" cy="37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1" name="Freeform 175"/>
              <p:cNvSpPr>
                <a:spLocks noChangeArrowheads="1"/>
              </p:cNvSpPr>
              <p:nvPr/>
            </p:nvSpPr>
            <p:spPr bwMode="auto">
              <a:xfrm>
                <a:off x="2386" y="3217"/>
                <a:ext cx="84" cy="5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2" name="Freeform 176"/>
              <p:cNvSpPr>
                <a:spLocks noChangeArrowheads="1"/>
              </p:cNvSpPr>
              <p:nvPr/>
            </p:nvSpPr>
            <p:spPr bwMode="auto">
              <a:xfrm>
                <a:off x="2446" y="3210"/>
                <a:ext cx="80" cy="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0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G10" fmla="+- 1 0 0"/>
                  <a:gd name="G11" fmla="+- 1 0 0"/>
                  <a:gd name="G12" fmla="+- 1 0 0"/>
                  <a:gd name="G13" fmla="+- 1 0 0"/>
                  <a:gd name="G14" fmla="+- 1 0 0"/>
                  <a:gd name="G15" fmla="+- 1 0 0"/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80" cap="sq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45233" name="Picture 17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20000">
              <a:off x="2248" y="3415"/>
              <a:ext cx="244" cy="9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34" name="Freeform 178"/>
            <p:cNvSpPr>
              <a:spLocks noChangeArrowheads="1"/>
            </p:cNvSpPr>
            <p:nvPr/>
          </p:nvSpPr>
          <p:spPr bwMode="auto">
            <a:xfrm>
              <a:off x="2329" y="3318"/>
              <a:ext cx="196" cy="130"/>
            </a:xfrm>
            <a:custGeom>
              <a:avLst/>
              <a:gdLst>
                <a:gd name="G0" fmla="+- 1 0 0"/>
                <a:gd name="G1" fmla="+- 1734 0 0"/>
                <a:gd name="G2" fmla="+- 1 0 0"/>
                <a:gd name="G3" fmla="+- 1 0 0"/>
                <a:gd name="G4" fmla="+- 1 0 0"/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000000"/>
            </a:soli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235" name="Picture 17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9" y="3321"/>
              <a:ext cx="178" cy="11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36" name="Freeform 180"/>
            <p:cNvSpPr>
              <a:spLocks noChangeArrowheads="1"/>
            </p:cNvSpPr>
            <p:nvPr/>
          </p:nvSpPr>
          <p:spPr bwMode="auto">
            <a:xfrm>
              <a:off x="2365" y="3314"/>
              <a:ext cx="166" cy="2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86 0 0"/>
                <a:gd name="G4" fmla="+- 1 0 0"/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7" name="Freeform 181"/>
            <p:cNvSpPr>
              <a:spLocks noChangeArrowheads="1"/>
            </p:cNvSpPr>
            <p:nvPr/>
          </p:nvSpPr>
          <p:spPr bwMode="auto">
            <a:xfrm>
              <a:off x="2328" y="3314"/>
              <a:ext cx="45" cy="101"/>
            </a:xfrm>
            <a:custGeom>
              <a:avLst/>
              <a:gdLst>
                <a:gd name="G0" fmla="+- 1 0 0"/>
                <a:gd name="G1" fmla="+- 1869 0 0"/>
                <a:gd name="G2" fmla="+- 1 0 0"/>
                <a:gd name="G3" fmla="+- 1 0 0"/>
                <a:gd name="G4" fmla="+- 1 0 0"/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8" name="Freeform 182"/>
            <p:cNvSpPr>
              <a:spLocks noChangeArrowheads="1"/>
            </p:cNvSpPr>
            <p:nvPr/>
          </p:nvSpPr>
          <p:spPr bwMode="auto">
            <a:xfrm>
              <a:off x="2481" y="3332"/>
              <a:ext cx="49" cy="116"/>
            </a:xfrm>
            <a:custGeom>
              <a:avLst/>
              <a:gdLst>
                <a:gd name="G0" fmla="+- 1 0 0"/>
                <a:gd name="G1" fmla="+- 1 0 0"/>
                <a:gd name="G2" fmla="+- 2148 0 0"/>
                <a:gd name="G3" fmla="+- 1 0 0"/>
                <a:gd name="G4" fmla="+- 1 0 0"/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39" name="Freeform 183"/>
            <p:cNvSpPr>
              <a:spLocks noChangeArrowheads="1"/>
            </p:cNvSpPr>
            <p:nvPr/>
          </p:nvSpPr>
          <p:spPr bwMode="auto">
            <a:xfrm>
              <a:off x="2327" y="3410"/>
              <a:ext cx="182" cy="39"/>
            </a:xfrm>
            <a:custGeom>
              <a:avLst/>
              <a:gdLst>
                <a:gd name="G0" fmla="+- 1 0 0"/>
                <a:gd name="G1" fmla="+- 99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0" name="Freeform 184"/>
            <p:cNvSpPr>
              <a:spLocks noChangeArrowheads="1"/>
            </p:cNvSpPr>
            <p:nvPr/>
          </p:nvSpPr>
          <p:spPr bwMode="auto">
            <a:xfrm>
              <a:off x="2486" y="3333"/>
              <a:ext cx="46" cy="11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647 0 0"/>
                <a:gd name="G4" fmla="+- 1 0 0"/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41" name="Freeform 185"/>
            <p:cNvSpPr>
              <a:spLocks noChangeArrowheads="1"/>
            </p:cNvSpPr>
            <p:nvPr/>
          </p:nvSpPr>
          <p:spPr bwMode="auto">
            <a:xfrm>
              <a:off x="2327" y="3416"/>
              <a:ext cx="162" cy="38"/>
            </a:xfrm>
            <a:custGeom>
              <a:avLst/>
              <a:gdLst>
                <a:gd name="G0" fmla="+- 1 0 0"/>
                <a:gd name="T0" fmla="*/ 57 256 1"/>
                <a:gd name="T1" fmla="*/ 0 256 1"/>
                <a:gd name="G1" fmla="+- 0 T0 T1"/>
                <a:gd name="G2" fmla="sin 0 G1"/>
                <a:gd name="G3" fmla="+- 1 0 0"/>
                <a:gd name="G4" fmla="+- 1 0 0"/>
                <a:gd name="G5" fmla="+- 1 0 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w 2216"/>
                <a:gd name="T11" fmla="*/ 0 h 550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186"/>
            <p:cNvGrpSpPr>
              <a:grpSpLocks/>
            </p:cNvGrpSpPr>
            <p:nvPr/>
          </p:nvGrpSpPr>
          <p:grpSpPr bwMode="auto">
            <a:xfrm>
              <a:off x="2325" y="3457"/>
              <a:ext cx="54" cy="23"/>
              <a:chOff x="2325" y="3457"/>
              <a:chExt cx="54" cy="23"/>
            </a:xfrm>
          </p:grpSpPr>
          <p:sp>
            <p:nvSpPr>
              <p:cNvPr id="45243" name="Freeform 187"/>
              <p:cNvSpPr>
                <a:spLocks noChangeArrowheads="1"/>
              </p:cNvSpPr>
              <p:nvPr/>
            </p:nvSpPr>
            <p:spPr bwMode="auto">
              <a:xfrm>
                <a:off x="2325" y="3457"/>
                <a:ext cx="54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83 0 0"/>
                  <a:gd name="G4" fmla="+- 1 0 0"/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4" name="Freeform 188"/>
              <p:cNvSpPr>
                <a:spLocks noChangeArrowheads="1"/>
              </p:cNvSpPr>
              <p:nvPr/>
            </p:nvSpPr>
            <p:spPr bwMode="auto">
              <a:xfrm>
                <a:off x="2326" y="3457"/>
                <a:ext cx="52" cy="2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73 0 0"/>
                  <a:gd name="G4" fmla="+- 1 0 0"/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5" name="Freeform 189"/>
              <p:cNvSpPr>
                <a:spLocks noChangeArrowheads="1"/>
              </p:cNvSpPr>
              <p:nvPr/>
            </p:nvSpPr>
            <p:spPr bwMode="auto">
              <a:xfrm>
                <a:off x="2330" y="3466"/>
                <a:ext cx="18" cy="6"/>
              </a:xfrm>
              <a:custGeom>
                <a:avLst/>
                <a:gdLst>
                  <a:gd name="G0" fmla="+- 44 0 0"/>
                  <a:gd name="G1" fmla="+- 1 0 0"/>
                  <a:gd name="G2" fmla="+- 25 0 0"/>
                  <a:gd name="G3" fmla="+- 1 0 0"/>
                  <a:gd name="G4" fmla="+- 44 0 0"/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6" name="Freeform 190"/>
              <p:cNvSpPr>
                <a:spLocks noChangeArrowheads="1"/>
              </p:cNvSpPr>
              <p:nvPr/>
            </p:nvSpPr>
            <p:spPr bwMode="auto">
              <a:xfrm>
                <a:off x="2329" y="3470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7" name="Freeform 191"/>
              <p:cNvSpPr>
                <a:spLocks noChangeArrowheads="1"/>
              </p:cNvSpPr>
              <p:nvPr/>
            </p:nvSpPr>
            <p:spPr bwMode="auto">
              <a:xfrm>
                <a:off x="2345" y="3471"/>
                <a:ext cx="18" cy="6"/>
              </a:xfrm>
              <a:custGeom>
                <a:avLst/>
                <a:gdLst>
                  <a:gd name="G0" fmla="+- 46 0 0"/>
                  <a:gd name="G1" fmla="+- 1 0 0"/>
                  <a:gd name="G2" fmla="+- 26 0 0"/>
                  <a:gd name="G3" fmla="+- 1 0 0"/>
                  <a:gd name="G4" fmla="+- 46 0 0"/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CC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8" name="Freeform 192"/>
              <p:cNvSpPr>
                <a:spLocks noChangeArrowheads="1"/>
              </p:cNvSpPr>
              <p:nvPr/>
            </p:nvSpPr>
            <p:spPr bwMode="auto">
              <a:xfrm>
                <a:off x="2345" y="3475"/>
                <a:ext cx="13" cy="4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9 0 0"/>
                  <a:gd name="G4" fmla="+- 0 0 0"/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249" name="Freeform 193"/>
            <p:cNvSpPr>
              <a:spLocks noChangeArrowheads="1"/>
            </p:cNvSpPr>
            <p:nvPr/>
          </p:nvSpPr>
          <p:spPr bwMode="auto">
            <a:xfrm>
              <a:off x="2419" y="3461"/>
              <a:ext cx="66" cy="50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792 0 0"/>
                <a:gd name="G4" fmla="+- 0 0 0"/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0" name="Freeform 194"/>
            <p:cNvSpPr>
              <a:spLocks noChangeArrowheads="1"/>
            </p:cNvSpPr>
            <p:nvPr/>
          </p:nvSpPr>
          <p:spPr bwMode="auto">
            <a:xfrm>
              <a:off x="2248" y="3465"/>
              <a:ext cx="170" cy="45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1" name="Freeform 195"/>
            <p:cNvSpPr>
              <a:spLocks noChangeArrowheads="1"/>
            </p:cNvSpPr>
            <p:nvPr/>
          </p:nvSpPr>
          <p:spPr bwMode="auto">
            <a:xfrm>
              <a:off x="2249" y="3456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2" name="Freeform 196"/>
            <p:cNvSpPr>
              <a:spLocks noChangeArrowheads="1"/>
            </p:cNvSpPr>
            <p:nvPr/>
          </p:nvSpPr>
          <p:spPr bwMode="auto">
            <a:xfrm>
              <a:off x="2249" y="3418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3" name="Freeform 197"/>
            <p:cNvSpPr>
              <a:spLocks noChangeArrowheads="1"/>
            </p:cNvSpPr>
            <p:nvPr/>
          </p:nvSpPr>
          <p:spPr bwMode="auto">
            <a:xfrm>
              <a:off x="2254" y="3458"/>
              <a:ext cx="161" cy="44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4" name="Freeform 198"/>
            <p:cNvSpPr>
              <a:spLocks noChangeArrowheads="1"/>
            </p:cNvSpPr>
            <p:nvPr/>
          </p:nvSpPr>
          <p:spPr bwMode="auto">
            <a:xfrm flipV="1">
              <a:off x="2416" y="3454"/>
              <a:ext cx="65" cy="46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 0 0"/>
                <a:gd name="G5" fmla="+- 1 0 0"/>
                <a:gd name="G6" fmla="+- 24 0 0"/>
                <a:gd name="G7" fmla="+- 0 0 0"/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5" name="Freeform 199"/>
            <p:cNvSpPr>
              <a:spLocks noChangeArrowheads="1"/>
            </p:cNvSpPr>
            <p:nvPr/>
          </p:nvSpPr>
          <p:spPr bwMode="auto">
            <a:xfrm>
              <a:off x="2521" y="3416"/>
              <a:ext cx="0" cy="9"/>
            </a:xfrm>
            <a:custGeom>
              <a:avLst/>
              <a:gdLst>
                <a:gd name="G0" fmla="+- 1 0 0"/>
                <a:gd name="G1" fmla="+- 1 0 0"/>
                <a:gd name="G2" fmla="+- 144 0 0"/>
                <a:gd name="G3" fmla="+- 0 0 0"/>
                <a:gd name="G4" fmla="+- 1 0 0"/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56" name="Freeform 200"/>
            <p:cNvSpPr>
              <a:spLocks noChangeArrowheads="1"/>
            </p:cNvSpPr>
            <p:nvPr/>
          </p:nvSpPr>
          <p:spPr bwMode="auto">
            <a:xfrm>
              <a:off x="2521" y="3378"/>
              <a:ext cx="78" cy="38"/>
            </a:xfrm>
            <a:custGeom>
              <a:avLst/>
              <a:gdLst>
                <a:gd name="G0" fmla="+- 1 0 0"/>
                <a:gd name="G1" fmla="+- 597 0 0"/>
                <a:gd name="G2" fmla="+- 1 0 0"/>
                <a:gd name="G3" fmla="+- 1 0 0"/>
                <a:gd name="G4" fmla="+- 1 0 0"/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201"/>
          <p:cNvGrpSpPr>
            <a:grpSpLocks/>
          </p:cNvGrpSpPr>
          <p:nvPr/>
        </p:nvGrpSpPr>
        <p:grpSpPr bwMode="auto">
          <a:xfrm>
            <a:off x="1247828" y="5176278"/>
            <a:ext cx="551284" cy="563476"/>
            <a:chOff x="713" y="2958"/>
            <a:chExt cx="315" cy="322"/>
          </a:xfrm>
        </p:grpSpPr>
        <p:pic>
          <p:nvPicPr>
            <p:cNvPr id="45258" name="Picture 2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3" y="2958"/>
              <a:ext cx="315" cy="3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59" name="Freeform 203"/>
            <p:cNvSpPr>
              <a:spLocks noChangeArrowheads="1"/>
            </p:cNvSpPr>
            <p:nvPr/>
          </p:nvSpPr>
          <p:spPr bwMode="auto">
            <a:xfrm flipH="1">
              <a:off x="848" y="2989"/>
              <a:ext cx="148" cy="1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204"/>
          <p:cNvGrpSpPr>
            <a:grpSpLocks/>
          </p:cNvGrpSpPr>
          <p:nvPr/>
        </p:nvGrpSpPr>
        <p:grpSpPr bwMode="auto">
          <a:xfrm>
            <a:off x="1414088" y="4705549"/>
            <a:ext cx="551285" cy="563476"/>
            <a:chOff x="808" y="2689"/>
            <a:chExt cx="315" cy="322"/>
          </a:xfrm>
        </p:grpSpPr>
        <p:pic>
          <p:nvPicPr>
            <p:cNvPr id="45261" name="Picture 20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8" y="2689"/>
              <a:ext cx="315" cy="3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62" name="Freeform 206"/>
            <p:cNvSpPr>
              <a:spLocks noChangeArrowheads="1"/>
            </p:cNvSpPr>
            <p:nvPr/>
          </p:nvSpPr>
          <p:spPr bwMode="auto">
            <a:xfrm flipH="1">
              <a:off x="943" y="2720"/>
              <a:ext cx="148" cy="1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07"/>
          <p:cNvGrpSpPr>
            <a:grpSpLocks/>
          </p:cNvGrpSpPr>
          <p:nvPr/>
        </p:nvGrpSpPr>
        <p:grpSpPr bwMode="auto">
          <a:xfrm>
            <a:off x="2156134" y="5132530"/>
            <a:ext cx="551285" cy="563476"/>
            <a:chOff x="1232" y="2933"/>
            <a:chExt cx="315" cy="322"/>
          </a:xfrm>
        </p:grpSpPr>
        <p:pic>
          <p:nvPicPr>
            <p:cNvPr id="45264" name="Picture 20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32" y="2933"/>
              <a:ext cx="315" cy="3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65" name="Freeform 209"/>
            <p:cNvSpPr>
              <a:spLocks noChangeArrowheads="1"/>
            </p:cNvSpPr>
            <p:nvPr/>
          </p:nvSpPr>
          <p:spPr bwMode="auto">
            <a:xfrm>
              <a:off x="1264" y="2964"/>
              <a:ext cx="148" cy="1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210"/>
          <p:cNvGrpSpPr>
            <a:grpSpLocks/>
          </p:cNvGrpSpPr>
          <p:nvPr/>
        </p:nvGrpSpPr>
        <p:grpSpPr bwMode="auto">
          <a:xfrm>
            <a:off x="1937370" y="5617259"/>
            <a:ext cx="551284" cy="563476"/>
            <a:chOff x="1107" y="3210"/>
            <a:chExt cx="315" cy="322"/>
          </a:xfrm>
        </p:grpSpPr>
        <p:pic>
          <p:nvPicPr>
            <p:cNvPr id="45267" name="Picture 2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07" y="3210"/>
              <a:ext cx="315" cy="3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45268" name="Freeform 212"/>
            <p:cNvSpPr>
              <a:spLocks noChangeArrowheads="1"/>
            </p:cNvSpPr>
            <p:nvPr/>
          </p:nvSpPr>
          <p:spPr bwMode="auto">
            <a:xfrm>
              <a:off x="1139" y="3241"/>
              <a:ext cx="148" cy="1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Access Protocols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551285" y="1538184"/>
            <a:ext cx="9256323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ingle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shared broadcast channel 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more simultaneous transmissions by nodes: interference 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ollision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node receives two or more signals at the same time</a:t>
            </a:r>
          </a:p>
          <a:p>
            <a:pPr marL="377979" indent="-376229" algn="just">
              <a:lnSpc>
                <a:spcPct val="85000"/>
              </a:lnSpc>
              <a:spcBef>
                <a:spcPts val="661"/>
              </a:spcBef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US" sz="2800" i="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ccess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rotocol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istributed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 that determines how nodes share channel, i.e., determine when node can transmit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ommunication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 channel sharing must use channel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itself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out-of-band channel for coordination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88037" y="178492"/>
            <a:ext cx="8930804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Protocols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Taxonomy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88037" y="1524185"/>
            <a:ext cx="8568531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hree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broad classes:</a:t>
            </a:r>
          </a:p>
          <a:p>
            <a:pPr marL="376229" indent="-37447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hannel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artitioning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ivide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channel into smaller 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pieces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(time slots, frequency, code)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llocate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piece to node for exclusive use</a:t>
            </a:r>
          </a:p>
          <a:p>
            <a:pPr marL="376229" indent="-37447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andom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ccess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hannel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 divided, allow collisions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Recover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collisions</a:t>
            </a:r>
          </a:p>
          <a:p>
            <a:pPr marL="376229" indent="-37447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altLang="ja-JP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aking Turns</a:t>
            </a:r>
            <a:endParaRPr lang="ja-JP" altLang="en-US" sz="28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 turns, but nodes with more to send can take longer turns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3766" y="227490"/>
            <a:ext cx="9513590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Channel partitioning MAC protocols: TDMA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40784" y="1520686"/>
            <a:ext cx="8568531" cy="32303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75000"/>
              </a:lnSpc>
              <a:spcBef>
                <a:spcPts val="882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TDMA: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ivision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ultiple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ccess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6229" indent="-37447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ccess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channel in "rounds" </a:t>
            </a:r>
          </a:p>
          <a:p>
            <a:pPr marL="376229" indent="-37447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station gets fixed length slot (length =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pkt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trans time) in each round </a:t>
            </a:r>
          </a:p>
          <a:p>
            <a:pPr marL="376229" indent="-37447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slots go idle </a:t>
            </a:r>
          </a:p>
          <a:p>
            <a:pPr marL="376229" indent="-37447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6-station LAN, 1,3,4 have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pkt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slots 2,5,6 idle 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160323" y="5996993"/>
            <a:ext cx="6708165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405338" y="5746753"/>
            <a:ext cx="528533" cy="253740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2462404" y="5746753"/>
            <a:ext cx="528533" cy="253740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985686" y="5746753"/>
            <a:ext cx="528533" cy="253740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1407087" y="5622510"/>
            <a:ext cx="1751" cy="372733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4566034" y="5626009"/>
            <a:ext cx="1750" cy="37273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517345" y="5710005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2560410" y="5694255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3073190" y="5701255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4555533" y="5741504"/>
            <a:ext cx="528533" cy="253739"/>
          </a:xfrm>
          <a:prstGeom prst="rect">
            <a:avLst/>
          </a:prstGeom>
          <a:solidFill>
            <a:srgbClr val="3333CC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612599" y="5741504"/>
            <a:ext cx="528533" cy="253739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6135881" y="5741504"/>
            <a:ext cx="528533" cy="253739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4557282" y="5617258"/>
            <a:ext cx="1751" cy="372735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4667540" y="5704755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710605" y="5689006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6223386" y="5696006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1937371" y="5738004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2462404" y="5743253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2987436" y="5743253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3512469" y="5743253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4042750" y="5732754"/>
            <a:ext cx="1751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5087566" y="5738004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6132380" y="5732754"/>
            <a:ext cx="1751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7177196" y="5727505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6662664" y="5738004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7707478" y="5633009"/>
            <a:ext cx="1751" cy="37273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5612599" y="5738004"/>
            <a:ext cx="1750" cy="26248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2562159" y="5050284"/>
            <a:ext cx="790257" cy="6581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6-slot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3452965" y="5421267"/>
            <a:ext cx="1090317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flipH="1">
            <a:off x="1417588" y="5416018"/>
            <a:ext cx="109381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>
            <a:off x="1396586" y="5319771"/>
            <a:ext cx="1751" cy="335986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>
            <a:off x="4548533" y="5309272"/>
            <a:ext cx="1750" cy="335986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5719354" y="5020535"/>
            <a:ext cx="790257" cy="6581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6-slot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frame</a:t>
            </a:r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6610160" y="5428267"/>
            <a:ext cx="1090317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flipH="1">
            <a:off x="4574784" y="5423018"/>
            <a:ext cx="109381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>
            <a:off x="7705729" y="5279523"/>
            <a:ext cx="1750" cy="335986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53034" y="1510185"/>
            <a:ext cx="9065562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>
              <a:lnSpc>
                <a:spcPct val="85000"/>
              </a:lnSpc>
              <a:spcBef>
                <a:spcPts val="772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FDMA: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ivision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ultiple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ccess 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hannel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spectrum divided into frequency bands</a:t>
            </a: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station assigned fixed frequency band</a:t>
            </a: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 time in frequency bands go idle </a:t>
            </a: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6-station LAN, 1,3,4 have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pkt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frequency bands 2,5,6 idle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101567" y="4562055"/>
            <a:ext cx="691292" cy="2481393"/>
          </a:xfrm>
          <a:prstGeom prst="rect">
            <a:avLst/>
          </a:prstGeom>
          <a:solidFill>
            <a:srgbClr val="FFFFFF"/>
          </a:solidFill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V="1">
            <a:off x="5099816" y="5778252"/>
            <a:ext cx="686043" cy="52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5094567" y="6210484"/>
            <a:ext cx="696543" cy="105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V="1">
            <a:off x="5099817" y="6635715"/>
            <a:ext cx="691293" cy="52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5094567" y="5353021"/>
            <a:ext cx="696543" cy="105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V="1">
            <a:off x="5099817" y="4927788"/>
            <a:ext cx="696543" cy="1050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894366" y="4863042"/>
            <a:ext cx="2457152" cy="1749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7" name="Freeform 11"/>
          <p:cNvSpPr>
            <a:spLocks noChangeArrowheads="1"/>
          </p:cNvSpPr>
          <p:nvPr/>
        </p:nvSpPr>
        <p:spPr bwMode="auto">
          <a:xfrm>
            <a:off x="6057126" y="4731796"/>
            <a:ext cx="1905868" cy="125995"/>
          </a:xfrm>
          <a:custGeom>
            <a:avLst/>
            <a:gdLst>
              <a:gd name="G0" fmla="+- 72 0 0"/>
              <a:gd name="G1" fmla="+- 3 0 0"/>
              <a:gd name="G2" fmla="+- 1 0 0"/>
              <a:gd name="G3" fmla="+- 1 0 0"/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3333CC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946869" y="5307523"/>
            <a:ext cx="2457152" cy="1749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946869" y="5746753"/>
            <a:ext cx="2457152" cy="1750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90" name="Freeform 14"/>
          <p:cNvSpPr>
            <a:spLocks noChangeArrowheads="1"/>
          </p:cNvSpPr>
          <p:nvPr/>
        </p:nvSpPr>
        <p:spPr bwMode="auto">
          <a:xfrm>
            <a:off x="6109630" y="5615509"/>
            <a:ext cx="1905868" cy="125995"/>
          </a:xfrm>
          <a:custGeom>
            <a:avLst/>
            <a:gdLst>
              <a:gd name="G0" fmla="+- 72 0 0"/>
              <a:gd name="G1" fmla="+- 3 0 0"/>
              <a:gd name="G2" fmla="+- 1 0 0"/>
              <a:gd name="G3" fmla="+- 1 0 0"/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8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66120" y="6061740"/>
            <a:ext cx="2455402" cy="129494"/>
            <a:chOff x="3409" y="3464"/>
            <a:chExt cx="1403" cy="74"/>
          </a:xfrm>
        </p:grpSpPr>
        <p:sp>
          <p:nvSpPr>
            <p:cNvPr id="50192" name="Line 16"/>
            <p:cNvSpPr>
              <a:spLocks noChangeShapeType="1"/>
            </p:cNvSpPr>
            <p:nvPr/>
          </p:nvSpPr>
          <p:spPr bwMode="auto">
            <a:xfrm>
              <a:off x="3409" y="3539"/>
              <a:ext cx="1403" cy="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/>
            <p:cNvSpPr>
              <a:spLocks noChangeArrowheads="1"/>
            </p:cNvSpPr>
            <p:nvPr/>
          </p:nvSpPr>
          <p:spPr bwMode="auto">
            <a:xfrm>
              <a:off x="3502" y="3464"/>
              <a:ext cx="1088" cy="71"/>
            </a:xfrm>
            <a:custGeom>
              <a:avLst/>
              <a:gdLst>
                <a:gd name="G0" fmla="+- 72 0 0"/>
                <a:gd name="G1" fmla="+- 3 0 0"/>
                <a:gd name="G2" fmla="+- 1 0 0"/>
                <a:gd name="G3" fmla="+- 1 0 0"/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999372" y="6640966"/>
            <a:ext cx="2457152" cy="1749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6006373" y="7004950"/>
            <a:ext cx="2457152" cy="1749"/>
          </a:xfrm>
          <a:prstGeom prst="line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 rot="16200000">
            <a:off x="3695077" y="5497748"/>
            <a:ext cx="2224945" cy="473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frequency bands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 rot="60000">
            <a:off x="8052337" y="4330547"/>
            <a:ext cx="745373" cy="473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50198" name="Freeform 22"/>
          <p:cNvSpPr>
            <a:spLocks noChangeArrowheads="1"/>
          </p:cNvSpPr>
          <p:nvPr/>
        </p:nvSpPr>
        <p:spPr bwMode="auto">
          <a:xfrm>
            <a:off x="2240140" y="4793045"/>
            <a:ext cx="656291" cy="1695677"/>
          </a:xfrm>
          <a:custGeom>
            <a:avLst/>
            <a:gdLst>
              <a:gd name="G0" fmla="+- 1 0 0"/>
              <a:gd name="G1" fmla="+- 485 0 0"/>
              <a:gd name="G2" fmla="+- 1 0 0"/>
              <a:gd name="G3" fmla="+- 1 0 0"/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23771" y="5496515"/>
            <a:ext cx="1835863" cy="344735"/>
            <a:chOff x="185" y="3141"/>
            <a:chExt cx="1049" cy="197"/>
          </a:xfrm>
        </p:grpSpPr>
        <p:sp>
          <p:nvSpPr>
            <p:cNvPr id="50200" name="Rectangle 24"/>
            <p:cNvSpPr>
              <a:spLocks noChangeArrowheads="1"/>
            </p:cNvSpPr>
            <p:nvPr/>
          </p:nvSpPr>
          <p:spPr bwMode="auto">
            <a:xfrm>
              <a:off x="929" y="3147"/>
              <a:ext cx="167" cy="173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Freeform 25"/>
            <p:cNvSpPr>
              <a:spLocks noChangeArrowheads="1"/>
            </p:cNvSpPr>
            <p:nvPr/>
          </p:nvSpPr>
          <p:spPr bwMode="auto">
            <a:xfrm>
              <a:off x="185" y="3141"/>
              <a:ext cx="895" cy="197"/>
            </a:xfrm>
            <a:custGeom>
              <a:avLst/>
              <a:gdLst>
                <a:gd name="G0" fmla="+- 1 0 0"/>
                <a:gd name="G1" fmla="+- 96 0 0"/>
                <a:gd name="G2" fmla="+- 1 0 0"/>
                <a:gd name="G3" fmla="+- 0 0 0"/>
                <a:gd name="G4" fmla="+- 0 0 0"/>
                <a:gd name="G5" fmla="+- 1 0 0"/>
                <a:gd name="G6" fmla="+- 1 0 0"/>
                <a:gd name="G7" fmla="+- 1 0 0"/>
                <a:gd name="G8" fmla="+- 0 0 0"/>
                <a:gd name="G9" fmla="+- 0 0 0"/>
                <a:gd name="G10" fmla="+- 1 0 0"/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00"/>
                </a:gs>
                <a:gs pos="50000">
                  <a:srgbClr val="FFFFFF"/>
                </a:gs>
                <a:gs pos="100000">
                  <a:srgbClr val="000000"/>
                </a:gs>
              </a:gsLst>
              <a:lin ang="5400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Oval 26"/>
            <p:cNvSpPr>
              <a:spLocks noChangeArrowheads="1"/>
            </p:cNvSpPr>
            <p:nvPr/>
          </p:nvSpPr>
          <p:spPr bwMode="auto">
            <a:xfrm>
              <a:off x="1073" y="3153"/>
              <a:ext cx="61" cy="167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Line 27"/>
            <p:cNvSpPr>
              <a:spLocks noChangeShapeType="1"/>
            </p:cNvSpPr>
            <p:nvPr/>
          </p:nvSpPr>
          <p:spPr bwMode="auto">
            <a:xfrm>
              <a:off x="1097" y="3231"/>
              <a:ext cx="13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4" name="Freeform 28"/>
          <p:cNvSpPr>
            <a:spLocks noChangeArrowheads="1"/>
          </p:cNvSpPr>
          <p:nvPr/>
        </p:nvSpPr>
        <p:spPr bwMode="auto">
          <a:xfrm>
            <a:off x="3090692" y="5556012"/>
            <a:ext cx="983561" cy="190741"/>
          </a:xfrm>
          <a:custGeom>
            <a:avLst/>
            <a:gdLst>
              <a:gd name="G0" fmla="+- 0 0 0"/>
              <a:gd name="G1" fmla="+- 0 0 0"/>
              <a:gd name="G2" fmla="+- 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0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262 0 0"/>
              <a:gd name="G26" fmla="+- 1 0 0"/>
              <a:gd name="G27" fmla="+- 1 0 0"/>
              <a:gd name="G28" fmla="+- 1 0 0"/>
              <a:gd name="G29" fmla="+- 1 0 0"/>
              <a:gd name="G30" fmla="+- 1 0 0"/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0205" name="Freeform 29"/>
          <p:cNvSpPr>
            <a:spLocks noChangeArrowheads="1"/>
          </p:cNvSpPr>
          <p:nvPr/>
        </p:nvSpPr>
        <p:spPr bwMode="auto">
          <a:xfrm>
            <a:off x="3137945" y="4707298"/>
            <a:ext cx="470779" cy="241490"/>
          </a:xfrm>
          <a:custGeom>
            <a:avLst/>
            <a:gdLst>
              <a:gd name="G0" fmla="+- 0 0 0"/>
              <a:gd name="G1" fmla="+- 0 0 0"/>
              <a:gd name="G2" fmla="+- 4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0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262 0 0"/>
              <a:gd name="G26" fmla="+- 1 0 0"/>
              <a:gd name="G27" fmla="+- 1 0 0"/>
              <a:gd name="G28" fmla="+- 1 0 0"/>
              <a:gd name="G29" fmla="+- 1 0 0"/>
              <a:gd name="G30" fmla="+- 1 0 0"/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0206" name="Freeform 30"/>
          <p:cNvSpPr>
            <a:spLocks noChangeArrowheads="1"/>
          </p:cNvSpPr>
          <p:nvPr/>
        </p:nvSpPr>
        <p:spPr bwMode="auto">
          <a:xfrm>
            <a:off x="3038189" y="6689963"/>
            <a:ext cx="1090318" cy="204741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14 0 0"/>
              <a:gd name="G7" fmla="+- 1 0 0"/>
              <a:gd name="G8" fmla="+- 1 0 0"/>
              <a:gd name="G9" fmla="+- 1 0 0"/>
              <a:gd name="G10" fmla="+- 1 0 0"/>
              <a:gd name="G11" fmla="+- 1 0 0"/>
              <a:gd name="T0" fmla="*/ 116 256 1"/>
              <a:gd name="T1" fmla="*/ 0 256 1"/>
              <a:gd name="G12" fmla="+- 0 T0 T1"/>
              <a:gd name="G13" fmla="cos 0 G12"/>
              <a:gd name="G14" fmla="+- 1 0 0"/>
              <a:gd name="G15" fmla="+- 1 0 0"/>
              <a:gd name="G16" fmla="+- 1 0 0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2147483647 h 117"/>
              <a:gd name="T8" fmla="*/ 2147483647 w 623"/>
              <a:gd name="T9" fmla="*/ 0 h 117"/>
              <a:gd name="T10" fmla="*/ 2147483647 w 623"/>
              <a:gd name="T11" fmla="*/ 2147483647 h 117"/>
              <a:gd name="T12" fmla="*/ 2147483647 w 623"/>
              <a:gd name="T13" fmla="*/ 2147483647 h 117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491782" y="6282230"/>
            <a:ext cx="1593362" cy="473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FDM cable</a:t>
            </a:r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253766" y="227490"/>
            <a:ext cx="9513590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Channel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Partitioning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protocols: FDMA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Random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Access Protocols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88037" y="1702677"/>
            <a:ext cx="8568531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 has packet to send</a:t>
            </a: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ransmit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full channel data rate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priori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coordination among nodes</a:t>
            </a:r>
          </a:p>
          <a:p>
            <a:pPr marL="376229" indent="-37622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more transmitting nodes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Collision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6229" indent="-37622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andom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access MAC protocol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specifies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detect collisions</a:t>
            </a: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recover from collisions (e.g., via delayed retransmissions)</a:t>
            </a:r>
          </a:p>
          <a:p>
            <a:pPr marL="376229" indent="-376229" algn="just">
              <a:lnSpc>
                <a:spcPct val="7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xamples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random access MAC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protocols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lotted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ALOHA</a:t>
            </a: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ALOHA</a:t>
            </a:r>
          </a:p>
          <a:p>
            <a:pPr marL="817204" lvl="1" indent="-313233" algn="just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CSMA, CSMA/CD, CSMA/CA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588037" y="215241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CSMA/CD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75787" y="1580181"/>
            <a:ext cx="9111065" cy="54000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CSMA/CD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Carrier Sense Multiple Access/ Collision Detection</a:t>
            </a:r>
          </a:p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CSMA/CD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ollisions </a:t>
            </a:r>
            <a:r>
              <a:rPr lang="en-US" sz="28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detected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within short time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olliding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transmissions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aborted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Collision Detection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wired LANs: measure signal strengths, compare transmitted, received signals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ifficult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wireless LANs: received signal strength overwhelmed by local transmission strength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88037" y="92746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Ethernet CSMA/CD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21533" y="1341437"/>
            <a:ext cx="4455776" cy="54360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>
              <a:lnSpc>
                <a:spcPct val="85000"/>
              </a:lnSpc>
              <a:spcBef>
                <a:spcPts val="716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NIC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receives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datagram from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 layer, creates frame</a:t>
            </a:r>
          </a:p>
          <a:p>
            <a:pPr marL="377979" indent="-376229">
              <a:lnSpc>
                <a:spcPct val="85000"/>
              </a:lnSpc>
              <a:spcBef>
                <a:spcPts val="716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NIC senses channel idle, starts frame transmission. If NIC senses channel busy, waits until channel idle, then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transmits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979" indent="-376229">
              <a:lnSpc>
                <a:spcPct val="85000"/>
              </a:lnSpc>
              <a:spcBef>
                <a:spcPts val="716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NIC transmits entire frame without detecting another transmission, NIC is done with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101567" y="1341437"/>
            <a:ext cx="4371771" cy="5715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>
              <a:lnSpc>
                <a:spcPct val="85000"/>
              </a:lnSpc>
              <a:spcBef>
                <a:spcPts val="716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NIC detects another transmission while transmitting,  aborts and sends jam signal</a:t>
            </a:r>
          </a:p>
          <a:p>
            <a:pPr marL="377979" indent="-376229">
              <a:lnSpc>
                <a:spcPct val="85000"/>
              </a:lnSpc>
              <a:spcBef>
                <a:spcPts val="716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 aborting, NIC enters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binary (exponential) </a:t>
            </a:r>
            <a:r>
              <a:rPr lang="en-US" sz="280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backoff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fter </a:t>
            </a:r>
            <a:r>
              <a:rPr lang="en-US" sz="2400" i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collision, NIC chooses </a:t>
            </a: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random from </a:t>
            </a: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{0,1,2, …, 2</a:t>
            </a:r>
            <a:r>
              <a:rPr lang="en-US" sz="2400" b="1" i="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-1}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NIC waits K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·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512 bit times, returns to Step 2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onger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backoff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interval with more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collisions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0132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ARP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88037" y="1417637"/>
            <a:ext cx="9091814" cy="547006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32-bit IP address: 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etwork-layer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 for interface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layer 3 (network layer) forwarding</a:t>
            </a:r>
          </a:p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 (or LAN or physical or Ethernet)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unction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used ‘locally” to get frame from one interface to another physically-connected interface (same network, in IP-addressing sense)</a:t>
            </a:r>
          </a:p>
          <a:p>
            <a:pPr marL="817204" lvl="1" indent="-313233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 bit MAC address (for most LANs) burned in NIC ROM, also sometimes software settable</a:t>
            </a:r>
          </a:p>
          <a:p>
            <a:pPr marL="817204" lvl="1" indent="-313233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e.g.: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1A-2F-BB-76-09-AD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992312" y="6163235"/>
            <a:ext cx="413732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99"/>
                </a:solidFill>
                <a:latin typeface="Arial" charset="0"/>
              </a:rPr>
              <a:t>hexadecimal (base 16) notation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99"/>
                </a:solidFill>
                <a:latin typeface="Arial" charset="0"/>
              </a:rPr>
              <a:t>(each </a:t>
            </a:r>
            <a:r>
              <a:rPr lang="ja-JP" altLang="en-US" sz="2000">
                <a:solidFill>
                  <a:srgbClr val="000099"/>
                </a:solidFill>
                <a:latin typeface="Arial" charset="0"/>
              </a:rPr>
              <a:t>“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number</a:t>
            </a:r>
            <a:r>
              <a:rPr lang="ja-JP" altLang="en-US" sz="2000">
                <a:solidFill>
                  <a:srgbClr val="000099"/>
                </a:solidFill>
                <a:latin typeface="Arial" charset="0"/>
              </a:rPr>
              <a:t>”</a:t>
            </a:r>
            <a:r>
              <a:rPr lang="en-US" sz="2000" dirty="0">
                <a:solidFill>
                  <a:srgbClr val="000099"/>
                </a:solidFill>
                <a:latin typeface="Arial" charset="0"/>
              </a:rPr>
              <a:t> represents 4 bits)</a:t>
            </a: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 flipV="1">
            <a:off x="2332895" y="5869248"/>
            <a:ext cx="208262" cy="36748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just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Basically, a protocol is an </a:t>
            </a:r>
            <a:r>
              <a:rPr lang="en-US" sz="2800" b="1" u="sng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en-US" sz="28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between the communicating </a:t>
            </a:r>
            <a:r>
              <a:rPr lang="en-US" sz="2800" b="1" u="sng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peers</a:t>
            </a:r>
            <a:r>
              <a:rPr lang="en-US" sz="28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on how communication is to proceed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512" y="126523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Addresses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and ARP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2112" y="1443689"/>
            <a:ext cx="8153400" cy="535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adapter on LAN has unique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address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7630473" y="4289066"/>
            <a:ext cx="1069179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adapter</a:t>
            </a:r>
          </a:p>
        </p:txBody>
      </p:sp>
      <p:sp>
        <p:nvSpPr>
          <p:cNvPr id="71686" name="Freeform 6"/>
          <p:cNvSpPr>
            <a:spLocks noChangeArrowheads="1"/>
          </p:cNvSpPr>
          <p:nvPr/>
        </p:nvSpPr>
        <p:spPr bwMode="auto">
          <a:xfrm>
            <a:off x="2373147" y="3596096"/>
            <a:ext cx="2255890" cy="225915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243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1068 256 1"/>
              <a:gd name="T1" fmla="*/ 0 256 1"/>
              <a:gd name="G14" fmla="+- 0 T0 T1"/>
              <a:gd name="G15" fmla="cos 0 G14"/>
              <a:gd name="G16" fmla="+- 1 0 0"/>
              <a:gd name="G17" fmla="+- 0 0 0"/>
              <a:gd name="G18" fmla="+- 1 0 0"/>
              <a:gd name="G19" fmla="+- 1 0 0"/>
              <a:gd name="G20" fmla="+- 1 0 0"/>
              <a:gd name="T2" fmla="*/ 0 256 1"/>
              <a:gd name="T3" fmla="*/ 0 256 1"/>
              <a:gd name="G21" fmla="+- 0 T2 T3"/>
              <a:gd name="G22" fmla="cos 54736 G21"/>
              <a:gd name="T4" fmla="*/ 0 256 1"/>
              <a:gd name="T5" fmla="*/ 0 256 1"/>
              <a:gd name="G23" fmla="+- 0 T4 T5"/>
              <a:gd name="G24" fmla="sin 55889 G23"/>
              <a:gd name="G25" fmla="+- G22 G24 0"/>
              <a:gd name="G26" fmla="+- G25 1080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0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2147483647 w 1292"/>
              <a:gd name="T25" fmla="*/ 2147483647 h 1255"/>
              <a:gd name="T26" fmla="*/ 2147483647 w 1292"/>
              <a:gd name="T27" fmla="*/ 2147483647 h 1255"/>
              <a:gd name="T28" fmla="*/ 2147483647 w 1292"/>
              <a:gd name="T29" fmla="*/ 2147483647 h 1255"/>
            </a:gdLst>
            <a:ahLst/>
            <a:cxnLst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1433339" y="4343314"/>
            <a:ext cx="994062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3648977" y="3095618"/>
            <a:ext cx="1750" cy="72271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H="1">
            <a:off x="4599285" y="4528806"/>
            <a:ext cx="882055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V="1">
            <a:off x="3606975" y="5634758"/>
            <a:ext cx="1750" cy="48647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4000748" y="2770132"/>
            <a:ext cx="1968873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flipH="1" flipV="1">
            <a:off x="3801236" y="2922375"/>
            <a:ext cx="287018" cy="1749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flipV="1">
            <a:off x="5511093" y="4726548"/>
            <a:ext cx="1750" cy="4147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4940557" y="5139530"/>
            <a:ext cx="1912868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 flipH="1">
            <a:off x="3718982" y="6247232"/>
            <a:ext cx="400774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4182760" y="6119488"/>
            <a:ext cx="1935620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 flipV="1">
            <a:off x="1363335" y="4513057"/>
            <a:ext cx="1750" cy="4147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48272" y="4927788"/>
            <a:ext cx="1869116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2910431" y="3991579"/>
            <a:ext cx="1213449" cy="1027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LAN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(wired or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wireless)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7416960" y="4345064"/>
            <a:ext cx="176762" cy="281737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0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7279" y="3926832"/>
            <a:ext cx="1015063" cy="724469"/>
            <a:chOff x="267" y="2244"/>
            <a:chExt cx="580" cy="414"/>
          </a:xfrm>
        </p:grpSpPr>
        <p:sp>
          <p:nvSpPr>
            <p:cNvPr id="71702" name="Rectangle 22"/>
            <p:cNvSpPr>
              <a:spLocks noChangeArrowheads="1"/>
            </p:cNvSpPr>
            <p:nvPr/>
          </p:nvSpPr>
          <p:spPr bwMode="auto">
            <a:xfrm rot="16200000">
              <a:off x="716" y="2400"/>
              <a:ext cx="100" cy="16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267" y="2244"/>
              <a:ext cx="511" cy="414"/>
              <a:chOff x="267" y="2244"/>
              <a:chExt cx="511" cy="414"/>
            </a:xfrm>
          </p:grpSpPr>
          <p:pic>
            <p:nvPicPr>
              <p:cNvPr id="71704" name="Picture 2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7" y="2244"/>
                <a:ext cx="511" cy="4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1705" name="Freeform 25"/>
              <p:cNvSpPr>
                <a:spLocks noChangeArrowheads="1"/>
              </p:cNvSpPr>
              <p:nvPr/>
            </p:nvSpPr>
            <p:spPr bwMode="auto">
              <a:xfrm flipH="1">
                <a:off x="485" y="2284"/>
                <a:ext cx="248" cy="1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25938" y="6128236"/>
            <a:ext cx="894305" cy="916961"/>
            <a:chOff x="1729" y="3502"/>
            <a:chExt cx="511" cy="524"/>
          </a:xfrm>
        </p:grpSpPr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2021" y="3502"/>
              <a:ext cx="100" cy="16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1729" y="3612"/>
              <a:ext cx="511" cy="414"/>
              <a:chOff x="1729" y="3612"/>
              <a:chExt cx="511" cy="414"/>
            </a:xfrm>
          </p:grpSpPr>
          <p:pic>
            <p:nvPicPr>
              <p:cNvPr id="71709" name="Picture 2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29" y="3612"/>
                <a:ext cx="511" cy="4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1710" name="Freeform 30"/>
              <p:cNvSpPr>
                <a:spLocks noChangeArrowheads="1"/>
              </p:cNvSpPr>
              <p:nvPr/>
            </p:nvSpPr>
            <p:spPr bwMode="auto">
              <a:xfrm flipH="1">
                <a:off x="1947" y="3652"/>
                <a:ext cx="248" cy="1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053940" y="2232904"/>
            <a:ext cx="894305" cy="853963"/>
            <a:chOff x="1745" y="1276"/>
            <a:chExt cx="511" cy="488"/>
          </a:xfrm>
        </p:grpSpPr>
        <p:sp>
          <p:nvSpPr>
            <p:cNvPr id="71712" name="Rectangle 32"/>
            <p:cNvSpPr>
              <a:spLocks noChangeArrowheads="1"/>
            </p:cNvSpPr>
            <p:nvPr/>
          </p:nvSpPr>
          <p:spPr bwMode="auto">
            <a:xfrm>
              <a:off x="2039" y="1604"/>
              <a:ext cx="100" cy="16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745" y="1276"/>
              <a:ext cx="511" cy="414"/>
              <a:chOff x="1745" y="1276"/>
              <a:chExt cx="511" cy="414"/>
            </a:xfrm>
          </p:grpSpPr>
          <p:pic>
            <p:nvPicPr>
              <p:cNvPr id="71714" name="Picture 3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45" y="1276"/>
                <a:ext cx="511" cy="4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1715" name="Freeform 35"/>
              <p:cNvSpPr>
                <a:spLocks noChangeArrowheads="1"/>
              </p:cNvSpPr>
              <p:nvPr/>
            </p:nvSpPr>
            <p:spPr bwMode="auto">
              <a:xfrm flipH="1">
                <a:off x="1963" y="1316"/>
                <a:ext cx="248" cy="1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367583" y="4229569"/>
            <a:ext cx="894305" cy="724469"/>
            <a:chOff x="3067" y="2417"/>
            <a:chExt cx="511" cy="414"/>
          </a:xfrm>
        </p:grpSpPr>
        <p:sp>
          <p:nvSpPr>
            <p:cNvPr id="71717" name="Rectangle 37"/>
            <p:cNvSpPr>
              <a:spLocks noChangeArrowheads="1"/>
            </p:cNvSpPr>
            <p:nvPr/>
          </p:nvSpPr>
          <p:spPr bwMode="auto">
            <a:xfrm rot="16200000">
              <a:off x="3161" y="2514"/>
              <a:ext cx="100" cy="160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8"/>
            <p:cNvGrpSpPr>
              <a:grpSpLocks/>
            </p:cNvGrpSpPr>
            <p:nvPr/>
          </p:nvGrpSpPr>
          <p:grpSpPr bwMode="auto">
            <a:xfrm>
              <a:off x="3067" y="2417"/>
              <a:ext cx="511" cy="414"/>
              <a:chOff x="3067" y="2417"/>
              <a:chExt cx="511" cy="414"/>
            </a:xfrm>
          </p:grpSpPr>
          <p:pic>
            <p:nvPicPr>
              <p:cNvPr id="71719" name="Picture 3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67" y="2417"/>
                <a:ext cx="511" cy="4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1720" name="Freeform 40"/>
              <p:cNvSpPr>
                <a:spLocks noChangeArrowheads="1"/>
              </p:cNvSpPr>
              <p:nvPr/>
            </p:nvSpPr>
            <p:spPr bwMode="auto">
              <a:xfrm flipH="1">
                <a:off x="3285" y="2457"/>
                <a:ext cx="248" cy="1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53034" y="265989"/>
            <a:ext cx="9030560" cy="99395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ARP: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esolution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rotocol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386834" y="2336150"/>
            <a:ext cx="4399773" cy="42785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lnSpc>
                <a:spcPct val="85000"/>
              </a:lnSpc>
              <a:spcBef>
                <a:spcPts val="661"/>
              </a:spcBef>
              <a:buSzPct val="65000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4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ARP table: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IP node (host, router) on LAN has table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IP/MAC address mappings for some LAN nodes:</a:t>
            </a:r>
          </a:p>
          <a:p>
            <a:pPr>
              <a:lnSpc>
                <a:spcPct val="85000"/>
              </a:lnSpc>
              <a:spcBef>
                <a:spcPts val="496"/>
              </a:spcBef>
              <a:buSzPct val="65000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 IP address; MAC address; TTL&gt;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8028" y="1431438"/>
            <a:ext cx="4569534" cy="1406940"/>
            <a:chOff x="256" y="818"/>
            <a:chExt cx="2611" cy="804"/>
          </a:xfrm>
        </p:grpSpPr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343" y="828"/>
              <a:ext cx="2524" cy="68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i="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Question: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how to determine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interface’s MAC address, knowing its IP address?</a:t>
              </a:r>
            </a:p>
          </p:txBody>
        </p:sp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256" y="818"/>
              <a:ext cx="2608" cy="804"/>
            </a:xfrm>
            <a:prstGeom prst="rect">
              <a:avLst/>
            </a:prstGeom>
            <a:noFill/>
            <a:ln w="28440" cap="sq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7" name="Freeform 9"/>
          <p:cNvSpPr>
            <a:spLocks noChangeArrowheads="1"/>
          </p:cNvSpPr>
          <p:nvPr/>
        </p:nvSpPr>
        <p:spPr bwMode="auto">
          <a:xfrm>
            <a:off x="1984624" y="4348564"/>
            <a:ext cx="1536595" cy="1681677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243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1068 256 1"/>
              <a:gd name="T1" fmla="*/ 0 256 1"/>
              <a:gd name="G14" fmla="+- 0 T0 T1"/>
              <a:gd name="G15" fmla="cos 0 G14"/>
              <a:gd name="G16" fmla="+- 1 0 0"/>
              <a:gd name="G17" fmla="+- 0 0 0"/>
              <a:gd name="G18" fmla="+- 1 0 0"/>
              <a:gd name="G19" fmla="+- 1 0 0"/>
              <a:gd name="G20" fmla="+- 1 0 0"/>
              <a:gd name="T2" fmla="*/ 0 256 1"/>
              <a:gd name="T3" fmla="*/ 0 256 1"/>
              <a:gd name="G21" fmla="+- 0 T2 T3"/>
              <a:gd name="G22" fmla="cos 54736 G21"/>
              <a:gd name="T4" fmla="*/ 0 256 1"/>
              <a:gd name="T5" fmla="*/ 0 256 1"/>
              <a:gd name="G23" fmla="+- 0 T4 T5"/>
              <a:gd name="G24" fmla="sin 55889 G23"/>
              <a:gd name="G25" fmla="+- G22 G24 0"/>
              <a:gd name="G26" fmla="+- G25 1080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0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2147483647 w 1292"/>
              <a:gd name="T25" fmla="*/ 2147483647 h 1255"/>
              <a:gd name="T26" fmla="*/ 2147483647 w 1292"/>
              <a:gd name="T27" fmla="*/ 2147483647 h 1255"/>
              <a:gd name="T28" fmla="*/ 2147483647 w 1292"/>
              <a:gd name="T29" fmla="*/ 2147483647 h 1255"/>
            </a:gdLst>
            <a:ahLst/>
            <a:cxnLst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1496343" y="4905040"/>
            <a:ext cx="525033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2852677" y="3975829"/>
            <a:ext cx="1751" cy="5389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H="1">
            <a:off x="3500217" y="5043283"/>
            <a:ext cx="497031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 flipV="1">
            <a:off x="2824675" y="5865748"/>
            <a:ext cx="1751" cy="36398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092443" y="3732591"/>
            <a:ext cx="1968872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1A-2F-BB-76-09-AD</a:t>
            </a:r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H="1">
            <a:off x="2950683" y="3900584"/>
            <a:ext cx="229265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4005999" y="5125531"/>
            <a:ext cx="1750" cy="4147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515969" y="5459765"/>
            <a:ext cx="1912868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58-23-D7-FA-20-B0</a:t>
            </a:r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 flipH="1">
            <a:off x="2899931" y="6322479"/>
            <a:ext cx="27476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101193" y="6149236"/>
            <a:ext cx="1935620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0C-C4-11-6F-E3-98</a:t>
            </a: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V="1">
            <a:off x="1456090" y="5017035"/>
            <a:ext cx="1751" cy="36923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180262" y="5304023"/>
            <a:ext cx="1869116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71-65-F7-2B-08-53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2220889" y="4884040"/>
            <a:ext cx="912085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LAN</a:t>
            </a: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397275" y="4040577"/>
            <a:ext cx="1349333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137.196.7.23</a:t>
            </a:r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1113069" y="4322315"/>
            <a:ext cx="1751" cy="27123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3242952" y="3293358"/>
            <a:ext cx="1349333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137.196.7.78</a:t>
            </a:r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 flipH="1">
            <a:off x="3057441" y="3445603"/>
            <a:ext cx="26251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4359521" y="4542805"/>
            <a:ext cx="1750" cy="27123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3683979" y="4285567"/>
            <a:ext cx="1349333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137.196.7.14</a:t>
            </a:r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2355647" y="6616467"/>
            <a:ext cx="25551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73758" name="Text Box 30"/>
          <p:cNvSpPr txBox="1">
            <a:spLocks noChangeArrowheads="1"/>
          </p:cNvSpPr>
          <p:nvPr/>
        </p:nvSpPr>
        <p:spPr bwMode="auto">
          <a:xfrm>
            <a:off x="1050066" y="6446723"/>
            <a:ext cx="1349334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137.196.7.88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 rot="16200000">
            <a:off x="4033133" y="4940902"/>
            <a:ext cx="139994" cy="215263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16205999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927243" y="4803544"/>
            <a:ext cx="658041" cy="572225"/>
            <a:chOff x="2244" y="2745"/>
            <a:chExt cx="376" cy="327"/>
          </a:xfrm>
        </p:grpSpPr>
        <p:pic>
          <p:nvPicPr>
            <p:cNvPr id="73761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4" y="2745"/>
              <a:ext cx="376" cy="3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3762" name="Freeform 34"/>
            <p:cNvSpPr>
              <a:spLocks noChangeArrowheads="1"/>
            </p:cNvSpPr>
            <p:nvPr/>
          </p:nvSpPr>
          <p:spPr bwMode="auto">
            <a:xfrm flipH="1">
              <a:off x="2404" y="2776"/>
              <a:ext cx="182" cy="14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724546" y="4586553"/>
            <a:ext cx="780548" cy="572225"/>
            <a:chOff x="414" y="2621"/>
            <a:chExt cx="446" cy="327"/>
          </a:xfrm>
        </p:grpSpPr>
        <p:sp>
          <p:nvSpPr>
            <p:cNvPr id="73764" name="Rectangle 36"/>
            <p:cNvSpPr>
              <a:spLocks noChangeArrowheads="1"/>
            </p:cNvSpPr>
            <p:nvPr/>
          </p:nvSpPr>
          <p:spPr bwMode="auto">
            <a:xfrm rot="16200000">
              <a:off x="758" y="2745"/>
              <a:ext cx="79" cy="12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7"/>
            <p:cNvGrpSpPr>
              <a:grpSpLocks/>
            </p:cNvGrpSpPr>
            <p:nvPr/>
          </p:nvGrpSpPr>
          <p:grpSpPr bwMode="auto">
            <a:xfrm>
              <a:off x="414" y="2621"/>
              <a:ext cx="393" cy="327"/>
              <a:chOff x="414" y="2621"/>
              <a:chExt cx="393" cy="327"/>
            </a:xfrm>
          </p:grpSpPr>
          <p:pic>
            <p:nvPicPr>
              <p:cNvPr id="73766" name="Picture 3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14" y="2621"/>
                <a:ext cx="393" cy="32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3767" name="Freeform 39"/>
              <p:cNvSpPr>
                <a:spLocks noChangeArrowheads="1"/>
              </p:cNvSpPr>
              <p:nvPr/>
            </p:nvSpPr>
            <p:spPr bwMode="auto">
              <a:xfrm flipH="1">
                <a:off x="581" y="2652"/>
                <a:ext cx="191" cy="14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378398" y="3359855"/>
            <a:ext cx="694793" cy="608974"/>
            <a:chOff x="1359" y="1920"/>
            <a:chExt cx="397" cy="348"/>
          </a:xfrm>
        </p:grpSpPr>
        <p:sp>
          <p:nvSpPr>
            <p:cNvPr id="73769" name="Rectangle 41"/>
            <p:cNvSpPr>
              <a:spLocks noChangeArrowheads="1"/>
            </p:cNvSpPr>
            <p:nvPr/>
          </p:nvSpPr>
          <p:spPr bwMode="auto">
            <a:xfrm>
              <a:off x="1588" y="2154"/>
              <a:ext cx="77" cy="114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1359" y="1920"/>
              <a:ext cx="397" cy="295"/>
              <a:chOff x="1359" y="1920"/>
              <a:chExt cx="397" cy="295"/>
            </a:xfrm>
          </p:grpSpPr>
          <p:pic>
            <p:nvPicPr>
              <p:cNvPr id="73771" name="Picture 4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59" y="1920"/>
                <a:ext cx="397" cy="29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73772" name="Freeform 44"/>
              <p:cNvSpPr>
                <a:spLocks noChangeArrowheads="1"/>
              </p:cNvSpPr>
              <p:nvPr/>
            </p:nvSpPr>
            <p:spPr bwMode="auto">
              <a:xfrm flipH="1">
                <a:off x="1528" y="1948"/>
                <a:ext cx="192" cy="13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73" name="Rectangle 45"/>
          <p:cNvSpPr>
            <a:spLocks noChangeArrowheads="1"/>
          </p:cNvSpPr>
          <p:nvPr/>
        </p:nvSpPr>
        <p:spPr bwMode="auto">
          <a:xfrm>
            <a:off x="2758172" y="6222733"/>
            <a:ext cx="136508" cy="201242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50000">
                <a:srgbClr val="FFFFFF"/>
              </a:gs>
              <a:gs pos="100000">
                <a:srgbClr val="008000"/>
              </a:gs>
            </a:gsLst>
            <a:lin ang="0" scaled="1"/>
          </a:gradFill>
          <a:ln w="9360" cap="sq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388899" y="6376727"/>
            <a:ext cx="642289" cy="516228"/>
            <a:chOff x="1365" y="3644"/>
            <a:chExt cx="367" cy="295"/>
          </a:xfrm>
        </p:grpSpPr>
        <p:pic>
          <p:nvPicPr>
            <p:cNvPr id="73775" name="Picture 4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65" y="3644"/>
              <a:ext cx="367" cy="2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73776" name="Freeform 48"/>
            <p:cNvSpPr>
              <a:spLocks noChangeArrowheads="1"/>
            </p:cNvSpPr>
            <p:nvPr/>
          </p:nvSpPr>
          <p:spPr bwMode="auto">
            <a:xfrm flipH="1">
              <a:off x="1521" y="3672"/>
              <a:ext cx="178" cy="134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88037" y="73497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ARP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Same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558285" y="1408689"/>
            <a:ext cx="4200260" cy="55715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wants to send datagram to B</a:t>
            </a:r>
          </a:p>
          <a:p>
            <a:pPr marL="817204" lvl="1" indent="-313233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MAC address not in A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ARP table.</a:t>
            </a:r>
          </a:p>
          <a:p>
            <a:pPr marL="376229" indent="-376229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broadcasts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ARP query packet, containing B's IP address </a:t>
            </a:r>
          </a:p>
          <a:p>
            <a:pPr marL="817204" lvl="1" indent="-313233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 address = FF-FF-FF-FF-FF-FF</a:t>
            </a:r>
          </a:p>
          <a:p>
            <a:pPr marL="817204" lvl="1" indent="-313233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 on LAN receive ARP query </a:t>
            </a:r>
          </a:p>
          <a:p>
            <a:pPr marL="376229" indent="-376229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 receives ARP packet, replies to A with its (B's) MAC address</a:t>
            </a:r>
          </a:p>
          <a:p>
            <a:pPr marL="817204" lvl="1" indent="-313233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 to A</a:t>
            </a:r>
            <a:r>
              <a:rPr lang="ja-JP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MAC address (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unicast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507592" y="1417637"/>
            <a:ext cx="4200260" cy="577630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caches (saves) IP-to-MAC address pair in its ARP table until information becomes old (times out) 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state: information that times out (goes away) unless refreshed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ARP is 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plug-and-play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odes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create their ARP tables without intervention from net administrator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88524" y="1165450"/>
            <a:ext cx="9564344" cy="2614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122493" indent="-120744" algn="just">
              <a:lnSpc>
                <a:spcPct val="85000"/>
              </a:lnSpc>
              <a:spcBef>
                <a:spcPts val="661"/>
              </a:spcBef>
              <a:buSzPct val="65000"/>
              <a:buFont typeface="Wingdings" pitchFamily="2" charset="2"/>
              <a:buChar char="q"/>
              <a:tabLst>
                <a:tab pos="750708" algn="l"/>
                <a:tab pos="1758651" algn="l"/>
                <a:tab pos="2766594" algn="l"/>
                <a:tab pos="3774538" algn="l"/>
                <a:tab pos="4782481" algn="l"/>
                <a:tab pos="5790424" algn="l"/>
                <a:tab pos="6798367" algn="l"/>
                <a:tab pos="7806310" algn="l"/>
                <a:tab pos="8814253" algn="l"/>
                <a:tab pos="9822196" algn="l"/>
                <a:tab pos="10830139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Send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datagram from A to B via R</a:t>
            </a:r>
          </a:p>
          <a:p>
            <a:pPr marL="435726" lvl="1" indent="-178490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750708" algn="l"/>
                <a:tab pos="1758651" algn="l"/>
                <a:tab pos="2766594" algn="l"/>
                <a:tab pos="3774538" algn="l"/>
                <a:tab pos="4782481" algn="l"/>
                <a:tab pos="5790424" algn="l"/>
                <a:tab pos="6798367" algn="l"/>
                <a:tab pos="7806310" algn="l"/>
                <a:tab pos="8814253" algn="l"/>
                <a:tab pos="9822196" algn="l"/>
                <a:tab pos="1083013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Focus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 addressing – at IP (datagram) and MAC layer (frame)</a:t>
            </a:r>
          </a:p>
          <a:p>
            <a:pPr marL="435726" lvl="1" indent="-178490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750708" algn="l"/>
                <a:tab pos="1758651" algn="l"/>
                <a:tab pos="2766594" algn="l"/>
                <a:tab pos="3774538" algn="l"/>
                <a:tab pos="4782481" algn="l"/>
                <a:tab pos="5790424" algn="l"/>
                <a:tab pos="6798367" algn="l"/>
                <a:tab pos="7806310" algn="l"/>
                <a:tab pos="8814253" algn="l"/>
                <a:tab pos="9822196" algn="l"/>
                <a:tab pos="1083013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knows B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IP address</a:t>
            </a:r>
          </a:p>
          <a:p>
            <a:pPr marL="435726" lvl="1" indent="-178490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750708" algn="l"/>
                <a:tab pos="1758651" algn="l"/>
                <a:tab pos="2766594" algn="l"/>
                <a:tab pos="3774538" algn="l"/>
                <a:tab pos="4782481" algn="l"/>
                <a:tab pos="5790424" algn="l"/>
                <a:tab pos="6798367" algn="l"/>
                <a:tab pos="7806310" algn="l"/>
                <a:tab pos="8814253" algn="l"/>
                <a:tab pos="9822196" algn="l"/>
                <a:tab pos="1083013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knows IP address of first hop router, R </a:t>
            </a:r>
          </a:p>
          <a:p>
            <a:pPr marL="435726" lvl="1" indent="-178490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750708" algn="l"/>
                <a:tab pos="1758651" algn="l"/>
                <a:tab pos="2766594" algn="l"/>
                <a:tab pos="3774538" algn="l"/>
                <a:tab pos="4782481" algn="l"/>
                <a:tab pos="5790424" algn="l"/>
                <a:tab pos="6798367" algn="l"/>
                <a:tab pos="7806310" algn="l"/>
                <a:tab pos="8814253" algn="l"/>
                <a:tab pos="9822196" algn="l"/>
                <a:tab pos="10830139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knows 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MAC address 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88036" y="198436"/>
            <a:ext cx="8820547" cy="914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77049" y="4367812"/>
            <a:ext cx="9070813" cy="2589889"/>
            <a:chOff x="444" y="2496"/>
            <a:chExt cx="5183" cy="14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397" y="3373"/>
                <a:ext cx="447" cy="377"/>
                <a:chOff x="4397" y="3373"/>
                <a:chExt cx="447" cy="377"/>
              </a:xfrm>
            </p:grpSpPr>
            <p:pic>
              <p:nvPicPr>
                <p:cNvPr id="75784" name="Picture 8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7" y="3373"/>
                  <a:ext cx="447" cy="37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5785" name="Freeform 9"/>
                <p:cNvSpPr>
                  <a:spLocks noChangeArrowheads="1"/>
                </p:cNvSpPr>
                <p:nvPr/>
              </p:nvSpPr>
              <p:spPr bwMode="auto">
                <a:xfrm flipH="1">
                  <a:off x="4588" y="3409"/>
                  <a:ext cx="217" cy="17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786" name="Rectangle 10"/>
              <p:cNvSpPr>
                <a:spLocks noChangeArrowheads="1"/>
              </p:cNvSpPr>
              <p:nvPr/>
            </p:nvSpPr>
            <p:spPr bwMode="auto">
              <a:xfrm rot="16200000">
                <a:off x="4511" y="3495"/>
                <a:ext cx="55" cy="8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659" y="2496"/>
              <a:ext cx="646" cy="479"/>
              <a:chOff x="659" y="2496"/>
              <a:chExt cx="646" cy="479"/>
            </a:xfrm>
          </p:grpSpPr>
          <p:sp>
            <p:nvSpPr>
              <p:cNvPr id="75788" name="Rectangle 12"/>
              <p:cNvSpPr>
                <a:spLocks noChangeArrowheads="1"/>
              </p:cNvSpPr>
              <p:nvPr/>
            </p:nvSpPr>
            <p:spPr bwMode="auto">
              <a:xfrm rot="16200000">
                <a:off x="1193" y="2709"/>
                <a:ext cx="69" cy="15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659" y="2496"/>
                <a:ext cx="588" cy="479"/>
                <a:chOff x="659" y="2496"/>
                <a:chExt cx="588" cy="479"/>
              </a:xfrm>
            </p:grpSpPr>
            <p:pic>
              <p:nvPicPr>
                <p:cNvPr id="75790" name="Picture 14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59" y="2496"/>
                  <a:ext cx="588" cy="47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5791" name="Freeform 15"/>
                <p:cNvSpPr>
                  <a:spLocks noChangeArrowheads="1"/>
                </p:cNvSpPr>
                <p:nvPr/>
              </p:nvSpPr>
              <p:spPr bwMode="auto">
                <a:xfrm flipH="1">
                  <a:off x="910" y="2542"/>
                  <a:ext cx="286" cy="21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5792" name="Text Box 16"/>
            <p:cNvSpPr txBox="1">
              <a:spLocks noChangeArrowheads="1"/>
            </p:cNvSpPr>
            <p:nvPr/>
          </p:nvSpPr>
          <p:spPr bwMode="auto">
            <a:xfrm>
              <a:off x="2656" y="2760"/>
              <a:ext cx="184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ts val="1653"/>
                </a:spcBef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R</a:t>
              </a:r>
            </a:p>
          </p:txBody>
        </p:sp>
        <p:sp>
          <p:nvSpPr>
            <p:cNvPr id="75793" name="Text Box 17"/>
            <p:cNvSpPr txBox="1">
              <a:spLocks noChangeArrowheads="1"/>
            </p:cNvSpPr>
            <p:nvPr/>
          </p:nvSpPr>
          <p:spPr bwMode="auto">
            <a:xfrm>
              <a:off x="2436" y="3388"/>
              <a:ext cx="973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75794" name="Text Box 18"/>
            <p:cNvSpPr txBox="1">
              <a:spLocks noChangeArrowheads="1"/>
            </p:cNvSpPr>
            <p:nvPr/>
          </p:nvSpPr>
          <p:spPr bwMode="auto">
            <a:xfrm>
              <a:off x="2527" y="3279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1915" y="3650"/>
              <a:ext cx="974" cy="283"/>
              <a:chOff x="1915" y="3650"/>
              <a:chExt cx="974" cy="283"/>
            </a:xfrm>
          </p:grpSpPr>
          <p:sp>
            <p:nvSpPr>
              <p:cNvPr id="75796" name="Text Box 20"/>
              <p:cNvSpPr txBox="1">
                <a:spLocks noChangeArrowheads="1"/>
              </p:cNvSpPr>
              <p:nvPr/>
            </p:nvSpPr>
            <p:spPr bwMode="auto">
              <a:xfrm>
                <a:off x="1915" y="3650"/>
                <a:ext cx="772" cy="16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75797" name="Text Box 21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96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5798" name="Text Box 22"/>
            <p:cNvSpPr txBox="1">
              <a:spLocks noChangeArrowheads="1"/>
            </p:cNvSpPr>
            <p:nvPr/>
          </p:nvSpPr>
          <p:spPr bwMode="auto">
            <a:xfrm>
              <a:off x="599" y="3803"/>
              <a:ext cx="1025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75799" name="Text Box 23"/>
            <p:cNvSpPr txBox="1">
              <a:spLocks noChangeArrowheads="1"/>
            </p:cNvSpPr>
            <p:nvPr/>
          </p:nvSpPr>
          <p:spPr bwMode="auto">
            <a:xfrm>
              <a:off x="591" y="3688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75800" name="Text Box 24"/>
            <p:cNvSpPr txBox="1">
              <a:spLocks noChangeArrowheads="1"/>
            </p:cNvSpPr>
            <p:nvPr/>
          </p:nvSpPr>
          <p:spPr bwMode="auto">
            <a:xfrm>
              <a:off x="444" y="2987"/>
              <a:ext cx="764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75801" name="Text Box 25"/>
            <p:cNvSpPr txBox="1">
              <a:spLocks noChangeArrowheads="1"/>
            </p:cNvSpPr>
            <p:nvPr/>
          </p:nvSpPr>
          <p:spPr bwMode="auto">
            <a:xfrm>
              <a:off x="459" y="3104"/>
              <a:ext cx="952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75802" name="Freeform 26"/>
            <p:cNvSpPr>
              <a:spLocks noChangeArrowheads="1"/>
            </p:cNvSpPr>
            <p:nvPr/>
          </p:nvSpPr>
          <p:spPr bwMode="auto">
            <a:xfrm>
              <a:off x="1490" y="2795"/>
              <a:ext cx="528" cy="67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1299" y="2782"/>
              <a:ext cx="275" cy="1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flipV="1">
              <a:off x="1377" y="3376"/>
              <a:ext cx="145" cy="1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2006" y="3121"/>
              <a:ext cx="367" cy="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 flipV="1">
              <a:off x="1324" y="3597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 flipV="1">
              <a:off x="1245" y="2827"/>
              <a:ext cx="0" cy="2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2428" y="3163"/>
              <a:ext cx="0" cy="47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 flipH="1" flipV="1">
              <a:off x="3108" y="3156"/>
              <a:ext cx="4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Text Box 34"/>
            <p:cNvSpPr txBox="1">
              <a:spLocks noChangeArrowheads="1"/>
            </p:cNvSpPr>
            <p:nvPr/>
          </p:nvSpPr>
          <p:spPr bwMode="auto">
            <a:xfrm>
              <a:off x="453" y="2618"/>
              <a:ext cx="192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A</a:t>
              </a:r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3178" y="3100"/>
              <a:ext cx="75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642" y="3052"/>
              <a:ext cx="985" cy="291"/>
              <a:chOff x="4642" y="3052"/>
              <a:chExt cx="985" cy="291"/>
            </a:xfrm>
          </p:grpSpPr>
          <p:sp>
            <p:nvSpPr>
              <p:cNvPr id="75813" name="Text Box 37"/>
              <p:cNvSpPr txBox="1">
                <a:spLocks noChangeArrowheads="1"/>
              </p:cNvSpPr>
              <p:nvPr/>
            </p:nvSpPr>
            <p:spPr bwMode="auto">
              <a:xfrm>
                <a:off x="4642" y="3052"/>
                <a:ext cx="83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75814" name="Text Box 38"/>
              <p:cNvSpPr txBox="1">
                <a:spLocks noChangeArrowheads="1"/>
              </p:cNvSpPr>
              <p:nvPr/>
            </p:nvSpPr>
            <p:spPr bwMode="auto">
              <a:xfrm>
                <a:off x="4643" y="3170"/>
                <a:ext cx="984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75815" name="Line 39"/>
            <p:cNvSpPr>
              <a:spLocks noChangeShapeType="1"/>
            </p:cNvSpPr>
            <p:nvPr/>
          </p:nvSpPr>
          <p:spPr bwMode="auto">
            <a:xfrm flipV="1">
              <a:off x="4374" y="2781"/>
              <a:ext cx="283" cy="2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6" name="Line 40"/>
            <p:cNvSpPr>
              <a:spLocks noChangeShapeType="1"/>
            </p:cNvSpPr>
            <p:nvPr/>
          </p:nvSpPr>
          <p:spPr bwMode="auto">
            <a:xfrm flipH="1" flipV="1">
              <a:off x="4704" y="2829"/>
              <a:ext cx="8" cy="2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17" name="Text Box 41"/>
            <p:cNvSpPr txBox="1">
              <a:spLocks noChangeArrowheads="1"/>
            </p:cNvSpPr>
            <p:nvPr/>
          </p:nvSpPr>
          <p:spPr bwMode="auto">
            <a:xfrm>
              <a:off x="4453" y="3661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75818" name="Text Box 42"/>
            <p:cNvSpPr txBox="1">
              <a:spLocks noChangeArrowheads="1"/>
            </p:cNvSpPr>
            <p:nvPr/>
          </p:nvSpPr>
          <p:spPr bwMode="auto">
            <a:xfrm>
              <a:off x="4457" y="3771"/>
              <a:ext cx="947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75819" name="Line 43"/>
            <p:cNvSpPr>
              <a:spLocks noChangeShapeType="1"/>
            </p:cNvSpPr>
            <p:nvPr/>
          </p:nvSpPr>
          <p:spPr bwMode="auto">
            <a:xfrm flipH="1" flipV="1">
              <a:off x="4329" y="3346"/>
              <a:ext cx="161" cy="15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20" name="Line 44"/>
            <p:cNvSpPr>
              <a:spLocks noChangeShapeType="1"/>
            </p:cNvSpPr>
            <p:nvPr/>
          </p:nvSpPr>
          <p:spPr bwMode="auto">
            <a:xfrm flipH="1">
              <a:off x="4540" y="3562"/>
              <a:ext cx="4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21" name="Freeform 45"/>
            <p:cNvSpPr>
              <a:spLocks noChangeArrowheads="1"/>
            </p:cNvSpPr>
            <p:nvPr/>
          </p:nvSpPr>
          <p:spPr bwMode="auto">
            <a:xfrm>
              <a:off x="3908" y="2797"/>
              <a:ext cx="481" cy="6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2" name="Text Box 46"/>
            <p:cNvSpPr txBox="1">
              <a:spLocks noChangeArrowheads="1"/>
            </p:cNvSpPr>
            <p:nvPr/>
          </p:nvSpPr>
          <p:spPr bwMode="auto">
            <a:xfrm>
              <a:off x="5223" y="2566"/>
              <a:ext cx="17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B</a:t>
              </a:r>
            </a:p>
          </p:txBody>
        </p: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4523" y="2541"/>
              <a:ext cx="635" cy="538"/>
              <a:chOff x="4523" y="2541"/>
              <a:chExt cx="635" cy="538"/>
            </a:xfrm>
          </p:grpSpPr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4523" y="2541"/>
                <a:ext cx="635" cy="538"/>
                <a:chOff x="4523" y="2541"/>
                <a:chExt cx="635" cy="538"/>
              </a:xfrm>
            </p:grpSpPr>
            <p:pic>
              <p:nvPicPr>
                <p:cNvPr id="75825" name="Picture 4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23" y="2541"/>
                  <a:ext cx="635" cy="53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5826" name="Freeform 50"/>
                <p:cNvSpPr>
                  <a:spLocks noChangeArrowheads="1"/>
                </p:cNvSpPr>
                <p:nvPr/>
              </p:nvSpPr>
              <p:spPr bwMode="auto">
                <a:xfrm flipH="1">
                  <a:off x="4793" y="2592"/>
                  <a:ext cx="308" cy="2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5827" name="Rectangle 51"/>
              <p:cNvSpPr>
                <a:spLocks noChangeArrowheads="1"/>
              </p:cNvSpPr>
              <p:nvPr/>
            </p:nvSpPr>
            <p:spPr bwMode="auto">
              <a:xfrm rot="16200000">
                <a:off x="4684" y="2715"/>
                <a:ext cx="79" cy="122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2"/>
            <p:cNvGrpSpPr>
              <a:grpSpLocks/>
            </p:cNvGrpSpPr>
            <p:nvPr/>
          </p:nvGrpSpPr>
          <p:grpSpPr bwMode="auto">
            <a:xfrm>
              <a:off x="2367" y="2970"/>
              <a:ext cx="812" cy="267"/>
              <a:chOff x="2367" y="2970"/>
              <a:chExt cx="812" cy="267"/>
            </a:xfrm>
          </p:grpSpPr>
          <p:sp>
            <p:nvSpPr>
              <p:cNvPr id="75829" name="Rectangle 53"/>
              <p:cNvSpPr>
                <a:spLocks noChangeArrowheads="1"/>
              </p:cNvSpPr>
              <p:nvPr/>
            </p:nvSpPr>
            <p:spPr bwMode="auto">
              <a:xfrm rot="16200000">
                <a:off x="3073" y="3041"/>
                <a:ext cx="87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4"/>
              <p:cNvGrpSpPr>
                <a:grpSpLocks/>
              </p:cNvGrpSpPr>
              <p:nvPr/>
            </p:nvGrpSpPr>
            <p:grpSpPr bwMode="auto">
              <a:xfrm>
                <a:off x="2487" y="2970"/>
                <a:ext cx="573" cy="267"/>
                <a:chOff x="2487" y="2970"/>
                <a:chExt cx="573" cy="267"/>
              </a:xfrm>
            </p:grpSpPr>
            <p:sp>
              <p:nvSpPr>
                <p:cNvPr id="75831" name="Oval 55"/>
                <p:cNvSpPr>
                  <a:spLocks noChangeArrowheads="1"/>
                </p:cNvSpPr>
                <p:nvPr/>
              </p:nvSpPr>
              <p:spPr bwMode="auto">
                <a:xfrm>
                  <a:off x="2489" y="3088"/>
                  <a:ext cx="569" cy="1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32" name="Rectangle 56"/>
                <p:cNvSpPr>
                  <a:spLocks noChangeArrowheads="1"/>
                </p:cNvSpPr>
                <p:nvPr/>
              </p:nvSpPr>
              <p:spPr bwMode="auto">
                <a:xfrm>
                  <a:off x="2489" y="3071"/>
                  <a:ext cx="571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833" name="Oval 57"/>
                <p:cNvSpPr>
                  <a:spLocks noChangeArrowheads="1"/>
                </p:cNvSpPr>
                <p:nvPr/>
              </p:nvSpPr>
              <p:spPr bwMode="auto">
                <a:xfrm>
                  <a:off x="2487" y="2970"/>
                  <a:ext cx="569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2601" y="3014"/>
                  <a:ext cx="321" cy="81"/>
                  <a:chOff x="2601" y="3014"/>
                  <a:chExt cx="321" cy="81"/>
                </a:xfrm>
              </p:grpSpPr>
              <p:sp>
                <p:nvSpPr>
                  <p:cNvPr id="75835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3014"/>
                    <a:ext cx="321" cy="81"/>
                  </a:xfrm>
                  <a:custGeom>
                    <a:avLst/>
                    <a:gdLst>
                      <a:gd name="G0" fmla="+- 60 0 0"/>
                      <a:gd name="G1" fmla="+- 1 0 0"/>
                      <a:gd name="G2" fmla="+- 1 0 0"/>
                      <a:gd name="G3" fmla="+- 1 0 0"/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836" name="Freeform 60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3014"/>
                    <a:ext cx="292" cy="81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5837" name="Line 61"/>
                <p:cNvSpPr>
                  <a:spLocks noChangeShapeType="1"/>
                </p:cNvSpPr>
                <p:nvPr/>
              </p:nvSpPr>
              <p:spPr bwMode="auto">
                <a:xfrm>
                  <a:off x="2489" y="3051"/>
                  <a:ext cx="0" cy="118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38" name="Line 62"/>
                <p:cNvSpPr>
                  <a:spLocks noChangeShapeType="1"/>
                </p:cNvSpPr>
                <p:nvPr/>
              </p:nvSpPr>
              <p:spPr bwMode="auto">
                <a:xfrm>
                  <a:off x="3057" y="3057"/>
                  <a:ext cx="0" cy="11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839" name="Rectangle 63"/>
              <p:cNvSpPr>
                <a:spLocks noChangeArrowheads="1"/>
              </p:cNvSpPr>
              <p:nvPr/>
            </p:nvSpPr>
            <p:spPr bwMode="auto">
              <a:xfrm rot="16200000">
                <a:off x="2386" y="3046"/>
                <a:ext cx="86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4"/>
            <p:cNvGrpSpPr>
              <a:grpSpLocks/>
            </p:cNvGrpSpPr>
            <p:nvPr/>
          </p:nvGrpSpPr>
          <p:grpSpPr bwMode="auto">
            <a:xfrm>
              <a:off x="934" y="3347"/>
              <a:ext cx="441" cy="325"/>
              <a:chOff x="934" y="3347"/>
              <a:chExt cx="441" cy="325"/>
            </a:xfrm>
          </p:grpSpPr>
          <p:sp>
            <p:nvSpPr>
              <p:cNvPr id="75841" name="Rectangle 65"/>
              <p:cNvSpPr>
                <a:spLocks noChangeArrowheads="1"/>
              </p:cNvSpPr>
              <p:nvPr/>
            </p:nvSpPr>
            <p:spPr bwMode="auto">
              <a:xfrm rot="16200000">
                <a:off x="1298" y="3491"/>
                <a:ext cx="46" cy="10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66"/>
              <p:cNvGrpSpPr>
                <a:grpSpLocks/>
              </p:cNvGrpSpPr>
              <p:nvPr/>
            </p:nvGrpSpPr>
            <p:grpSpPr bwMode="auto">
              <a:xfrm>
                <a:off x="934" y="3347"/>
                <a:ext cx="402" cy="325"/>
                <a:chOff x="934" y="3347"/>
                <a:chExt cx="402" cy="325"/>
              </a:xfrm>
            </p:grpSpPr>
            <p:pic>
              <p:nvPicPr>
                <p:cNvPr id="75843" name="Picture 67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4" y="3347"/>
                  <a:ext cx="402" cy="32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5844" name="Freeform 68"/>
                <p:cNvSpPr>
                  <a:spLocks noChangeArrowheads="1"/>
                </p:cNvSpPr>
                <p:nvPr/>
              </p:nvSpPr>
              <p:spPr bwMode="auto">
                <a:xfrm flipH="1">
                  <a:off x="1106" y="3378"/>
                  <a:ext cx="195" cy="14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049" y="4367812"/>
            <a:ext cx="9070813" cy="2589889"/>
            <a:chOff x="444" y="2496"/>
            <a:chExt cx="5183" cy="148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4397" y="3373"/>
                <a:ext cx="447" cy="377"/>
                <a:chOff x="4397" y="3373"/>
                <a:chExt cx="447" cy="377"/>
              </a:xfrm>
            </p:grpSpPr>
            <p:pic>
              <p:nvPicPr>
                <p:cNvPr id="76804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7" y="3373"/>
                  <a:ext cx="447" cy="37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6805" name="Freeform 5"/>
                <p:cNvSpPr>
                  <a:spLocks noChangeArrowheads="1"/>
                </p:cNvSpPr>
                <p:nvPr/>
              </p:nvSpPr>
              <p:spPr bwMode="auto">
                <a:xfrm flipH="1">
                  <a:off x="4588" y="3409"/>
                  <a:ext cx="217" cy="17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806" name="Rectangle 6"/>
              <p:cNvSpPr>
                <a:spLocks noChangeArrowheads="1"/>
              </p:cNvSpPr>
              <p:nvPr/>
            </p:nvSpPr>
            <p:spPr bwMode="auto">
              <a:xfrm rot="16200000">
                <a:off x="4511" y="3495"/>
                <a:ext cx="55" cy="8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9" y="2496"/>
              <a:ext cx="646" cy="479"/>
              <a:chOff x="659" y="2496"/>
              <a:chExt cx="646" cy="479"/>
            </a:xfrm>
          </p:grpSpPr>
          <p:sp>
            <p:nvSpPr>
              <p:cNvPr id="76808" name="Rectangle 8"/>
              <p:cNvSpPr>
                <a:spLocks noChangeArrowheads="1"/>
              </p:cNvSpPr>
              <p:nvPr/>
            </p:nvSpPr>
            <p:spPr bwMode="auto">
              <a:xfrm rot="16200000">
                <a:off x="1193" y="2709"/>
                <a:ext cx="69" cy="15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659" y="2496"/>
                <a:ext cx="588" cy="479"/>
                <a:chOff x="659" y="2496"/>
                <a:chExt cx="588" cy="479"/>
              </a:xfrm>
            </p:grpSpPr>
            <p:pic>
              <p:nvPicPr>
                <p:cNvPr id="76810" name="Picture 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59" y="2496"/>
                  <a:ext cx="588" cy="47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6811" name="Freeform 11"/>
                <p:cNvSpPr>
                  <a:spLocks noChangeArrowheads="1"/>
                </p:cNvSpPr>
                <p:nvPr/>
              </p:nvSpPr>
              <p:spPr bwMode="auto">
                <a:xfrm flipH="1">
                  <a:off x="910" y="2542"/>
                  <a:ext cx="286" cy="21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2656" y="2760"/>
              <a:ext cx="184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ts val="1653"/>
                </a:spcBef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R</a:t>
              </a:r>
            </a:p>
          </p:txBody>
        </p:sp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2436" y="3388"/>
              <a:ext cx="973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2527" y="3279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15" y="3650"/>
              <a:ext cx="974" cy="283"/>
              <a:chOff x="1915" y="3650"/>
              <a:chExt cx="974" cy="283"/>
            </a:xfrm>
          </p:grpSpPr>
          <p:sp>
            <p:nvSpPr>
              <p:cNvPr id="76816" name="Text Box 16"/>
              <p:cNvSpPr txBox="1">
                <a:spLocks noChangeArrowheads="1"/>
              </p:cNvSpPr>
              <p:nvPr/>
            </p:nvSpPr>
            <p:spPr bwMode="auto">
              <a:xfrm>
                <a:off x="1915" y="3650"/>
                <a:ext cx="772" cy="16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76817" name="Text Box 17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96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599" y="3803"/>
              <a:ext cx="1025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76819" name="Text Box 19"/>
            <p:cNvSpPr txBox="1">
              <a:spLocks noChangeArrowheads="1"/>
            </p:cNvSpPr>
            <p:nvPr/>
          </p:nvSpPr>
          <p:spPr bwMode="auto">
            <a:xfrm>
              <a:off x="591" y="3688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76820" name="Text Box 20"/>
            <p:cNvSpPr txBox="1">
              <a:spLocks noChangeArrowheads="1"/>
            </p:cNvSpPr>
            <p:nvPr/>
          </p:nvSpPr>
          <p:spPr bwMode="auto">
            <a:xfrm>
              <a:off x="444" y="2987"/>
              <a:ext cx="764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76821" name="Text Box 21"/>
            <p:cNvSpPr txBox="1">
              <a:spLocks noChangeArrowheads="1"/>
            </p:cNvSpPr>
            <p:nvPr/>
          </p:nvSpPr>
          <p:spPr bwMode="auto">
            <a:xfrm>
              <a:off x="459" y="3104"/>
              <a:ext cx="952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76822" name="Freeform 22"/>
            <p:cNvSpPr>
              <a:spLocks noChangeArrowheads="1"/>
            </p:cNvSpPr>
            <p:nvPr/>
          </p:nvSpPr>
          <p:spPr bwMode="auto">
            <a:xfrm>
              <a:off x="1490" y="2795"/>
              <a:ext cx="528" cy="67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3" name="Line 23"/>
            <p:cNvSpPr>
              <a:spLocks noChangeShapeType="1"/>
            </p:cNvSpPr>
            <p:nvPr/>
          </p:nvSpPr>
          <p:spPr bwMode="auto">
            <a:xfrm>
              <a:off x="1299" y="2782"/>
              <a:ext cx="275" cy="1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Line 24"/>
            <p:cNvSpPr>
              <a:spLocks noChangeShapeType="1"/>
            </p:cNvSpPr>
            <p:nvPr/>
          </p:nvSpPr>
          <p:spPr bwMode="auto">
            <a:xfrm flipV="1">
              <a:off x="1377" y="3376"/>
              <a:ext cx="145" cy="1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2006" y="3121"/>
              <a:ext cx="367" cy="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Line 26"/>
            <p:cNvSpPr>
              <a:spLocks noChangeShapeType="1"/>
            </p:cNvSpPr>
            <p:nvPr/>
          </p:nvSpPr>
          <p:spPr bwMode="auto">
            <a:xfrm flipV="1">
              <a:off x="1324" y="3597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Line 27"/>
            <p:cNvSpPr>
              <a:spLocks noChangeShapeType="1"/>
            </p:cNvSpPr>
            <p:nvPr/>
          </p:nvSpPr>
          <p:spPr bwMode="auto">
            <a:xfrm flipV="1">
              <a:off x="1245" y="2827"/>
              <a:ext cx="0" cy="2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Line 28"/>
            <p:cNvSpPr>
              <a:spLocks noChangeShapeType="1"/>
            </p:cNvSpPr>
            <p:nvPr/>
          </p:nvSpPr>
          <p:spPr bwMode="auto">
            <a:xfrm>
              <a:off x="2428" y="3163"/>
              <a:ext cx="0" cy="47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Line 29"/>
            <p:cNvSpPr>
              <a:spLocks noChangeShapeType="1"/>
            </p:cNvSpPr>
            <p:nvPr/>
          </p:nvSpPr>
          <p:spPr bwMode="auto">
            <a:xfrm flipH="1" flipV="1">
              <a:off x="3108" y="3156"/>
              <a:ext cx="4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Text Box 30"/>
            <p:cNvSpPr txBox="1">
              <a:spLocks noChangeArrowheads="1"/>
            </p:cNvSpPr>
            <p:nvPr/>
          </p:nvSpPr>
          <p:spPr bwMode="auto">
            <a:xfrm>
              <a:off x="453" y="2618"/>
              <a:ext cx="192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A</a:t>
              </a:r>
            </a:p>
          </p:txBody>
        </p:sp>
        <p:sp>
          <p:nvSpPr>
            <p:cNvPr id="76831" name="Line 31"/>
            <p:cNvSpPr>
              <a:spLocks noChangeShapeType="1"/>
            </p:cNvSpPr>
            <p:nvPr/>
          </p:nvSpPr>
          <p:spPr bwMode="auto">
            <a:xfrm>
              <a:off x="3178" y="3100"/>
              <a:ext cx="75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42" y="3052"/>
              <a:ext cx="985" cy="291"/>
              <a:chOff x="4642" y="3052"/>
              <a:chExt cx="985" cy="291"/>
            </a:xfrm>
          </p:grpSpPr>
          <p:sp>
            <p:nvSpPr>
              <p:cNvPr id="76833" name="Text Box 33"/>
              <p:cNvSpPr txBox="1">
                <a:spLocks noChangeArrowheads="1"/>
              </p:cNvSpPr>
              <p:nvPr/>
            </p:nvSpPr>
            <p:spPr bwMode="auto">
              <a:xfrm>
                <a:off x="4642" y="3052"/>
                <a:ext cx="83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76834" name="Text Box 34"/>
              <p:cNvSpPr txBox="1">
                <a:spLocks noChangeArrowheads="1"/>
              </p:cNvSpPr>
              <p:nvPr/>
            </p:nvSpPr>
            <p:spPr bwMode="auto">
              <a:xfrm>
                <a:off x="4643" y="3170"/>
                <a:ext cx="984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76835" name="Line 35"/>
            <p:cNvSpPr>
              <a:spLocks noChangeShapeType="1"/>
            </p:cNvSpPr>
            <p:nvPr/>
          </p:nvSpPr>
          <p:spPr bwMode="auto">
            <a:xfrm flipV="1">
              <a:off x="4374" y="2781"/>
              <a:ext cx="283" cy="2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Line 36"/>
            <p:cNvSpPr>
              <a:spLocks noChangeShapeType="1"/>
            </p:cNvSpPr>
            <p:nvPr/>
          </p:nvSpPr>
          <p:spPr bwMode="auto">
            <a:xfrm flipH="1" flipV="1">
              <a:off x="4704" y="2829"/>
              <a:ext cx="8" cy="2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Text Box 37"/>
            <p:cNvSpPr txBox="1">
              <a:spLocks noChangeArrowheads="1"/>
            </p:cNvSpPr>
            <p:nvPr/>
          </p:nvSpPr>
          <p:spPr bwMode="auto">
            <a:xfrm>
              <a:off x="4453" y="3661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76838" name="Text Box 38"/>
            <p:cNvSpPr txBox="1">
              <a:spLocks noChangeArrowheads="1"/>
            </p:cNvSpPr>
            <p:nvPr/>
          </p:nvSpPr>
          <p:spPr bwMode="auto">
            <a:xfrm>
              <a:off x="4457" y="3771"/>
              <a:ext cx="947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76839" name="Line 39"/>
            <p:cNvSpPr>
              <a:spLocks noChangeShapeType="1"/>
            </p:cNvSpPr>
            <p:nvPr/>
          </p:nvSpPr>
          <p:spPr bwMode="auto">
            <a:xfrm flipH="1" flipV="1">
              <a:off x="4329" y="3346"/>
              <a:ext cx="161" cy="15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40" name="Line 40"/>
            <p:cNvSpPr>
              <a:spLocks noChangeShapeType="1"/>
            </p:cNvSpPr>
            <p:nvPr/>
          </p:nvSpPr>
          <p:spPr bwMode="auto">
            <a:xfrm flipH="1">
              <a:off x="4540" y="3562"/>
              <a:ext cx="4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Freeform 41"/>
            <p:cNvSpPr>
              <a:spLocks noChangeArrowheads="1"/>
            </p:cNvSpPr>
            <p:nvPr/>
          </p:nvSpPr>
          <p:spPr bwMode="auto">
            <a:xfrm>
              <a:off x="3908" y="2797"/>
              <a:ext cx="481" cy="6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42" name="Text Box 42"/>
            <p:cNvSpPr txBox="1">
              <a:spLocks noChangeArrowheads="1"/>
            </p:cNvSpPr>
            <p:nvPr/>
          </p:nvSpPr>
          <p:spPr bwMode="auto">
            <a:xfrm>
              <a:off x="5223" y="2566"/>
              <a:ext cx="17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B</a:t>
              </a: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523" y="2541"/>
              <a:ext cx="635" cy="538"/>
              <a:chOff x="4523" y="2541"/>
              <a:chExt cx="635" cy="538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4523" y="2541"/>
                <a:ext cx="635" cy="538"/>
                <a:chOff x="4523" y="2541"/>
                <a:chExt cx="635" cy="538"/>
              </a:xfrm>
            </p:grpSpPr>
            <p:pic>
              <p:nvPicPr>
                <p:cNvPr id="76845" name="Picture 4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23" y="2541"/>
                  <a:ext cx="635" cy="53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6846" name="Freeform 46"/>
                <p:cNvSpPr>
                  <a:spLocks noChangeArrowheads="1"/>
                </p:cNvSpPr>
                <p:nvPr/>
              </p:nvSpPr>
              <p:spPr bwMode="auto">
                <a:xfrm flipH="1">
                  <a:off x="4793" y="2592"/>
                  <a:ext cx="308" cy="2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6847" name="Rectangle 47"/>
              <p:cNvSpPr>
                <a:spLocks noChangeArrowheads="1"/>
              </p:cNvSpPr>
              <p:nvPr/>
            </p:nvSpPr>
            <p:spPr bwMode="auto">
              <a:xfrm rot="16200000">
                <a:off x="4684" y="2715"/>
                <a:ext cx="79" cy="122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367" y="2970"/>
              <a:ext cx="812" cy="267"/>
              <a:chOff x="2367" y="2970"/>
              <a:chExt cx="812" cy="267"/>
            </a:xfrm>
          </p:grpSpPr>
          <p:sp>
            <p:nvSpPr>
              <p:cNvPr id="76849" name="Rectangle 49"/>
              <p:cNvSpPr>
                <a:spLocks noChangeArrowheads="1"/>
              </p:cNvSpPr>
              <p:nvPr/>
            </p:nvSpPr>
            <p:spPr bwMode="auto">
              <a:xfrm rot="16200000">
                <a:off x="3073" y="3041"/>
                <a:ext cx="87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2487" y="2970"/>
                <a:ext cx="573" cy="267"/>
                <a:chOff x="2487" y="2970"/>
                <a:chExt cx="573" cy="267"/>
              </a:xfrm>
            </p:grpSpPr>
            <p:sp>
              <p:nvSpPr>
                <p:cNvPr id="76851" name="Oval 51"/>
                <p:cNvSpPr>
                  <a:spLocks noChangeArrowheads="1"/>
                </p:cNvSpPr>
                <p:nvPr/>
              </p:nvSpPr>
              <p:spPr bwMode="auto">
                <a:xfrm>
                  <a:off x="2489" y="3088"/>
                  <a:ext cx="569" cy="1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3071"/>
                  <a:ext cx="571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853" name="Oval 53"/>
                <p:cNvSpPr>
                  <a:spLocks noChangeArrowheads="1"/>
                </p:cNvSpPr>
                <p:nvPr/>
              </p:nvSpPr>
              <p:spPr bwMode="auto">
                <a:xfrm>
                  <a:off x="2487" y="2970"/>
                  <a:ext cx="569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601" y="3014"/>
                  <a:ext cx="321" cy="81"/>
                  <a:chOff x="2601" y="3014"/>
                  <a:chExt cx="321" cy="81"/>
                </a:xfrm>
              </p:grpSpPr>
              <p:sp>
                <p:nvSpPr>
                  <p:cNvPr id="76855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3014"/>
                    <a:ext cx="321" cy="81"/>
                  </a:xfrm>
                  <a:custGeom>
                    <a:avLst/>
                    <a:gdLst>
                      <a:gd name="G0" fmla="+- 60 0 0"/>
                      <a:gd name="G1" fmla="+- 1 0 0"/>
                      <a:gd name="G2" fmla="+- 1 0 0"/>
                      <a:gd name="G3" fmla="+- 1 0 0"/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6856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3014"/>
                    <a:ext cx="292" cy="81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6857" name="Line 57"/>
                <p:cNvSpPr>
                  <a:spLocks noChangeShapeType="1"/>
                </p:cNvSpPr>
                <p:nvPr/>
              </p:nvSpPr>
              <p:spPr bwMode="auto">
                <a:xfrm>
                  <a:off x="2489" y="3051"/>
                  <a:ext cx="0" cy="118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58" name="Line 58"/>
                <p:cNvSpPr>
                  <a:spLocks noChangeShapeType="1"/>
                </p:cNvSpPr>
                <p:nvPr/>
              </p:nvSpPr>
              <p:spPr bwMode="auto">
                <a:xfrm>
                  <a:off x="3057" y="3057"/>
                  <a:ext cx="0" cy="11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859" name="Rectangle 59"/>
              <p:cNvSpPr>
                <a:spLocks noChangeArrowheads="1"/>
              </p:cNvSpPr>
              <p:nvPr/>
            </p:nvSpPr>
            <p:spPr bwMode="auto">
              <a:xfrm rot="16200000">
                <a:off x="2386" y="3046"/>
                <a:ext cx="86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934" y="3347"/>
              <a:ext cx="441" cy="325"/>
              <a:chOff x="934" y="3347"/>
              <a:chExt cx="441" cy="325"/>
            </a:xfrm>
          </p:grpSpPr>
          <p:sp>
            <p:nvSpPr>
              <p:cNvPr id="76861" name="Rectangle 61"/>
              <p:cNvSpPr>
                <a:spLocks noChangeArrowheads="1"/>
              </p:cNvSpPr>
              <p:nvPr/>
            </p:nvSpPr>
            <p:spPr bwMode="auto">
              <a:xfrm rot="16200000">
                <a:off x="1298" y="3491"/>
                <a:ext cx="46" cy="10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934" y="3347"/>
                <a:ext cx="402" cy="325"/>
                <a:chOff x="934" y="3347"/>
                <a:chExt cx="402" cy="325"/>
              </a:xfrm>
            </p:grpSpPr>
            <p:pic>
              <p:nvPicPr>
                <p:cNvPr id="76863" name="Picture 6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4" y="3347"/>
                  <a:ext cx="402" cy="32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6864" name="Freeform 64"/>
                <p:cNvSpPr>
                  <a:spLocks noChangeArrowheads="1"/>
                </p:cNvSpPr>
                <p:nvPr/>
              </p:nvSpPr>
              <p:spPr bwMode="auto">
                <a:xfrm flipH="1">
                  <a:off x="1106" y="3378"/>
                  <a:ext cx="195" cy="14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867" name="AutoShape 67"/>
          <p:cNvSpPr>
            <a:spLocks noChangeArrowheads="1"/>
          </p:cNvSpPr>
          <p:nvPr/>
        </p:nvSpPr>
        <p:spPr bwMode="auto">
          <a:xfrm>
            <a:off x="2632164" y="3401854"/>
            <a:ext cx="346521" cy="873213"/>
          </a:xfrm>
          <a:prstGeom prst="downArrow">
            <a:avLst>
              <a:gd name="adj1" fmla="val 50000"/>
              <a:gd name="adj2" fmla="val 6300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6868" name="Text Box 68"/>
          <p:cNvSpPr txBox="1">
            <a:spLocks noChangeArrowheads="1"/>
          </p:cNvSpPr>
          <p:nvPr/>
        </p:nvSpPr>
        <p:spPr bwMode="auto">
          <a:xfrm>
            <a:off x="588036" y="198436"/>
            <a:ext cx="8820547" cy="914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589787" y="2960873"/>
            <a:ext cx="1074567" cy="1608181"/>
            <a:chOff x="337" y="1692"/>
            <a:chExt cx="614" cy="919"/>
          </a:xfrm>
        </p:grpSpPr>
        <p:sp>
          <p:nvSpPr>
            <p:cNvPr id="76870" name="Freeform 70"/>
            <p:cNvSpPr>
              <a:spLocks noChangeArrowheads="1"/>
            </p:cNvSpPr>
            <p:nvPr/>
          </p:nvSpPr>
          <p:spPr bwMode="auto">
            <a:xfrm>
              <a:off x="348" y="1709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1" name="Rectangle 71"/>
            <p:cNvSpPr>
              <a:spLocks noChangeArrowheads="1"/>
            </p:cNvSpPr>
            <p:nvPr/>
          </p:nvSpPr>
          <p:spPr bwMode="auto">
            <a:xfrm>
              <a:off x="344" y="1711"/>
              <a:ext cx="492" cy="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2" name="Text Box 72"/>
            <p:cNvSpPr txBox="1">
              <a:spLocks noChangeArrowheads="1"/>
            </p:cNvSpPr>
            <p:nvPr/>
          </p:nvSpPr>
          <p:spPr bwMode="auto">
            <a:xfrm>
              <a:off x="414" y="1692"/>
              <a:ext cx="331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6873" name="Line 73"/>
            <p:cNvSpPr>
              <a:spLocks noChangeShapeType="1"/>
            </p:cNvSpPr>
            <p:nvPr/>
          </p:nvSpPr>
          <p:spPr bwMode="auto">
            <a:xfrm>
              <a:off x="346" y="186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74" name="Line 74"/>
            <p:cNvSpPr>
              <a:spLocks noChangeShapeType="1"/>
            </p:cNvSpPr>
            <p:nvPr/>
          </p:nvSpPr>
          <p:spPr bwMode="auto">
            <a:xfrm>
              <a:off x="343" y="202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75" name="Line 75"/>
            <p:cNvSpPr>
              <a:spLocks noChangeShapeType="1"/>
            </p:cNvSpPr>
            <p:nvPr/>
          </p:nvSpPr>
          <p:spPr bwMode="auto">
            <a:xfrm>
              <a:off x="340" y="218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76" name="Line 76"/>
            <p:cNvSpPr>
              <a:spLocks noChangeShapeType="1"/>
            </p:cNvSpPr>
            <p:nvPr/>
          </p:nvSpPr>
          <p:spPr bwMode="auto">
            <a:xfrm>
              <a:off x="337" y="2345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082629" y="2913626"/>
            <a:ext cx="2185886" cy="836464"/>
            <a:chOff x="1190" y="1665"/>
            <a:chExt cx="1249" cy="478"/>
          </a:xfrm>
        </p:grpSpPr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1227" y="1990"/>
              <a:ext cx="690" cy="153"/>
              <a:chOff x="1227" y="1990"/>
              <a:chExt cx="690" cy="153"/>
            </a:xfrm>
          </p:grpSpPr>
          <p:sp>
            <p:nvSpPr>
              <p:cNvPr id="76879" name="Rectangle 79"/>
              <p:cNvSpPr>
                <a:spLocks noChangeArrowheads="1"/>
              </p:cNvSpPr>
              <p:nvPr/>
            </p:nvSpPr>
            <p:spPr bwMode="auto">
              <a:xfrm>
                <a:off x="1227" y="1991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80" name="Line 80"/>
              <p:cNvSpPr>
                <a:spLocks noChangeShapeType="1"/>
              </p:cNvSpPr>
              <p:nvPr/>
            </p:nvSpPr>
            <p:spPr bwMode="auto">
              <a:xfrm>
                <a:off x="1333" y="1990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1" name="Line 81"/>
              <p:cNvSpPr>
                <a:spLocks noChangeShapeType="1"/>
              </p:cNvSpPr>
              <p:nvPr/>
            </p:nvSpPr>
            <p:spPr bwMode="auto">
              <a:xfrm>
                <a:off x="1423" y="1992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82" name="Text Box 82"/>
            <p:cNvSpPr txBox="1">
              <a:spLocks noChangeArrowheads="1"/>
            </p:cNvSpPr>
            <p:nvPr/>
          </p:nvSpPr>
          <p:spPr bwMode="auto">
            <a:xfrm>
              <a:off x="1190" y="1665"/>
              <a:ext cx="1249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111.111.111.111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222.222.222.222</a:t>
              </a:r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2234889" y="3200613"/>
            <a:ext cx="159259" cy="423482"/>
            <a:chOff x="1277" y="1829"/>
            <a:chExt cx="91" cy="242"/>
          </a:xfrm>
        </p:grpSpPr>
        <p:sp>
          <p:nvSpPr>
            <p:cNvPr id="76884" name="Line 84"/>
            <p:cNvSpPr>
              <a:spLocks noChangeShapeType="1"/>
            </p:cNvSpPr>
            <p:nvPr/>
          </p:nvSpPr>
          <p:spPr bwMode="auto">
            <a:xfrm>
              <a:off x="1277" y="1829"/>
              <a:ext cx="0" cy="2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85" name="Line 85"/>
            <p:cNvSpPr>
              <a:spLocks noChangeShapeType="1"/>
            </p:cNvSpPr>
            <p:nvPr/>
          </p:nvSpPr>
          <p:spPr bwMode="auto">
            <a:xfrm>
              <a:off x="1369" y="1945"/>
              <a:ext cx="0" cy="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86" name="Rectangle 86"/>
          <p:cNvSpPr>
            <a:spLocks noChangeArrowheads="1"/>
          </p:cNvSpPr>
          <p:nvPr/>
        </p:nvSpPr>
        <p:spPr bwMode="auto">
          <a:xfrm>
            <a:off x="778799" y="1195199"/>
            <a:ext cx="8568531" cy="6072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creates IP datagram with IP source A, destination B </a:t>
            </a:r>
          </a:p>
        </p:txBody>
      </p:sp>
      <p:sp>
        <p:nvSpPr>
          <p:cNvPr id="76887" name="Rectangle 87"/>
          <p:cNvSpPr>
            <a:spLocks noChangeArrowheads="1"/>
          </p:cNvSpPr>
          <p:nvPr/>
        </p:nvSpPr>
        <p:spPr bwMode="auto">
          <a:xfrm>
            <a:off x="792800" y="1588932"/>
            <a:ext cx="8568531" cy="796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creates link-layer frame with R's MAC address as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frame contains A-to-B IP datagram</a:t>
            </a:r>
          </a:p>
        </p:txBody>
      </p:sp>
      <p:grpSp>
        <p:nvGrpSpPr>
          <p:cNvPr id="20" name="Group 88"/>
          <p:cNvGrpSpPr>
            <a:grpSpLocks/>
          </p:cNvGrpSpPr>
          <p:nvPr/>
        </p:nvGrpSpPr>
        <p:grpSpPr bwMode="auto">
          <a:xfrm>
            <a:off x="1625852" y="2474394"/>
            <a:ext cx="2630414" cy="1672928"/>
            <a:chOff x="929" y="1414"/>
            <a:chExt cx="1503" cy="956"/>
          </a:xfrm>
        </p:grpSpPr>
        <p:sp>
          <p:nvSpPr>
            <p:cNvPr id="76889" name="Text Box 89"/>
            <p:cNvSpPr txBox="1">
              <a:spLocks noChangeArrowheads="1"/>
            </p:cNvSpPr>
            <p:nvPr/>
          </p:nvSpPr>
          <p:spPr bwMode="auto">
            <a:xfrm>
              <a:off x="929" y="1414"/>
              <a:ext cx="1503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74-29-9C-E8-FF-55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</a:t>
              </a:r>
              <a:r>
                <a:rPr lang="en-US" sz="1300" dirty="0">
                  <a:solidFill>
                    <a:srgbClr val="FF0000"/>
                  </a:solidFill>
                  <a:latin typeface="Arial" charset="0"/>
                </a:rPr>
                <a:t>E6-E9-00-17-BB-4B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981" y="2182"/>
              <a:ext cx="1048" cy="188"/>
              <a:chOff x="981" y="2182"/>
              <a:chExt cx="1048" cy="188"/>
            </a:xfrm>
          </p:grpSpPr>
          <p:sp>
            <p:nvSpPr>
              <p:cNvPr id="76891" name="Rectangle 91"/>
              <p:cNvSpPr>
                <a:spLocks noChangeArrowheads="1"/>
              </p:cNvSpPr>
              <p:nvPr/>
            </p:nvSpPr>
            <p:spPr bwMode="auto">
              <a:xfrm>
                <a:off x="981" y="2184"/>
                <a:ext cx="1048" cy="184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2" name="Rectangle 92"/>
              <p:cNvSpPr>
                <a:spLocks noChangeArrowheads="1"/>
              </p:cNvSpPr>
              <p:nvPr/>
            </p:nvSpPr>
            <p:spPr bwMode="auto">
              <a:xfrm>
                <a:off x="1230" y="2202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93" name="Line 93"/>
              <p:cNvSpPr>
                <a:spLocks noChangeShapeType="1"/>
              </p:cNvSpPr>
              <p:nvPr/>
            </p:nvSpPr>
            <p:spPr bwMode="auto">
              <a:xfrm>
                <a:off x="1332" y="2205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4" name="Line 94"/>
              <p:cNvSpPr>
                <a:spLocks noChangeShapeType="1"/>
              </p:cNvSpPr>
              <p:nvPr/>
            </p:nvSpPr>
            <p:spPr bwMode="auto">
              <a:xfrm>
                <a:off x="1428" y="2205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5" name="Line 95"/>
              <p:cNvSpPr>
                <a:spLocks noChangeShapeType="1"/>
              </p:cNvSpPr>
              <p:nvPr/>
            </p:nvSpPr>
            <p:spPr bwMode="auto">
              <a:xfrm>
                <a:off x="1062" y="2182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96" name="Line 96"/>
              <p:cNvSpPr>
                <a:spLocks noChangeShapeType="1"/>
              </p:cNvSpPr>
              <p:nvPr/>
            </p:nvSpPr>
            <p:spPr bwMode="auto">
              <a:xfrm>
                <a:off x="1158" y="2182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897" name="Line 97"/>
            <p:cNvSpPr>
              <a:spLocks noChangeShapeType="1"/>
            </p:cNvSpPr>
            <p:nvPr/>
          </p:nvSpPr>
          <p:spPr bwMode="auto">
            <a:xfrm flipV="1">
              <a:off x="1018" y="1575"/>
              <a:ext cx="1" cy="7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98" name="Line 98"/>
            <p:cNvSpPr>
              <a:spLocks noChangeShapeType="1"/>
            </p:cNvSpPr>
            <p:nvPr/>
          </p:nvSpPr>
          <p:spPr bwMode="auto">
            <a:xfrm flipV="1">
              <a:off x="1106" y="1679"/>
              <a:ext cx="0" cy="5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99" name="Line 99"/>
            <p:cNvSpPr>
              <a:spLocks noChangeShapeType="1"/>
            </p:cNvSpPr>
            <p:nvPr/>
          </p:nvSpPr>
          <p:spPr bwMode="auto">
            <a:xfrm flipH="1" flipV="1">
              <a:off x="1275" y="1811"/>
              <a:ext cx="3" cy="4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900" name="Line 100"/>
            <p:cNvSpPr>
              <a:spLocks noChangeShapeType="1"/>
            </p:cNvSpPr>
            <p:nvPr/>
          </p:nvSpPr>
          <p:spPr bwMode="auto">
            <a:xfrm>
              <a:off x="1368" y="1924"/>
              <a:ext cx="1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1000"/>
                                        <p:tgtEl>
                                          <p:spTgt spid="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6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049" y="4367812"/>
            <a:ext cx="9070813" cy="2589889"/>
            <a:chOff x="444" y="2496"/>
            <a:chExt cx="5183" cy="148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4397" y="3373"/>
                <a:ext cx="447" cy="377"/>
                <a:chOff x="4397" y="3373"/>
                <a:chExt cx="447" cy="377"/>
              </a:xfrm>
            </p:grpSpPr>
            <p:pic>
              <p:nvPicPr>
                <p:cNvPr id="77828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7" y="3373"/>
                  <a:ext cx="447" cy="37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7829" name="Freeform 5"/>
                <p:cNvSpPr>
                  <a:spLocks noChangeArrowheads="1"/>
                </p:cNvSpPr>
                <p:nvPr/>
              </p:nvSpPr>
              <p:spPr bwMode="auto">
                <a:xfrm flipH="1">
                  <a:off x="4588" y="3409"/>
                  <a:ext cx="217" cy="17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30" name="Rectangle 6"/>
              <p:cNvSpPr>
                <a:spLocks noChangeArrowheads="1"/>
              </p:cNvSpPr>
              <p:nvPr/>
            </p:nvSpPr>
            <p:spPr bwMode="auto">
              <a:xfrm rot="16200000">
                <a:off x="4511" y="3495"/>
                <a:ext cx="55" cy="8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9" y="2496"/>
              <a:ext cx="646" cy="479"/>
              <a:chOff x="659" y="2496"/>
              <a:chExt cx="646" cy="479"/>
            </a:xfrm>
          </p:grpSpPr>
          <p:sp>
            <p:nvSpPr>
              <p:cNvPr id="77832" name="Rectangle 8"/>
              <p:cNvSpPr>
                <a:spLocks noChangeArrowheads="1"/>
              </p:cNvSpPr>
              <p:nvPr/>
            </p:nvSpPr>
            <p:spPr bwMode="auto">
              <a:xfrm rot="16200000">
                <a:off x="1193" y="2709"/>
                <a:ext cx="69" cy="15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659" y="2496"/>
                <a:ext cx="588" cy="479"/>
                <a:chOff x="659" y="2496"/>
                <a:chExt cx="588" cy="479"/>
              </a:xfrm>
            </p:grpSpPr>
            <p:pic>
              <p:nvPicPr>
                <p:cNvPr id="77834" name="Picture 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59" y="2496"/>
                  <a:ext cx="588" cy="47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7835" name="Freeform 11"/>
                <p:cNvSpPr>
                  <a:spLocks noChangeArrowheads="1"/>
                </p:cNvSpPr>
                <p:nvPr/>
              </p:nvSpPr>
              <p:spPr bwMode="auto">
                <a:xfrm flipH="1">
                  <a:off x="910" y="2542"/>
                  <a:ext cx="286" cy="21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7836" name="Text Box 12"/>
            <p:cNvSpPr txBox="1">
              <a:spLocks noChangeArrowheads="1"/>
            </p:cNvSpPr>
            <p:nvPr/>
          </p:nvSpPr>
          <p:spPr bwMode="auto">
            <a:xfrm>
              <a:off x="2656" y="2760"/>
              <a:ext cx="184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ts val="1653"/>
                </a:spcBef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R</a:t>
              </a:r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2436" y="3388"/>
              <a:ext cx="973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77838" name="Text Box 14"/>
            <p:cNvSpPr txBox="1">
              <a:spLocks noChangeArrowheads="1"/>
            </p:cNvSpPr>
            <p:nvPr/>
          </p:nvSpPr>
          <p:spPr bwMode="auto">
            <a:xfrm>
              <a:off x="2527" y="3279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15" y="3650"/>
              <a:ext cx="974" cy="283"/>
              <a:chOff x="1915" y="3650"/>
              <a:chExt cx="974" cy="283"/>
            </a:xfrm>
          </p:grpSpPr>
          <p:sp>
            <p:nvSpPr>
              <p:cNvPr id="77840" name="Text Box 16"/>
              <p:cNvSpPr txBox="1">
                <a:spLocks noChangeArrowheads="1"/>
              </p:cNvSpPr>
              <p:nvPr/>
            </p:nvSpPr>
            <p:spPr bwMode="auto">
              <a:xfrm>
                <a:off x="1915" y="3650"/>
                <a:ext cx="772" cy="16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77841" name="Text Box 17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96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7842" name="Text Box 18"/>
            <p:cNvSpPr txBox="1">
              <a:spLocks noChangeArrowheads="1"/>
            </p:cNvSpPr>
            <p:nvPr/>
          </p:nvSpPr>
          <p:spPr bwMode="auto">
            <a:xfrm>
              <a:off x="599" y="3803"/>
              <a:ext cx="1025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77843" name="Text Box 19"/>
            <p:cNvSpPr txBox="1">
              <a:spLocks noChangeArrowheads="1"/>
            </p:cNvSpPr>
            <p:nvPr/>
          </p:nvSpPr>
          <p:spPr bwMode="auto">
            <a:xfrm>
              <a:off x="591" y="3688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77844" name="Text Box 20"/>
            <p:cNvSpPr txBox="1">
              <a:spLocks noChangeArrowheads="1"/>
            </p:cNvSpPr>
            <p:nvPr/>
          </p:nvSpPr>
          <p:spPr bwMode="auto">
            <a:xfrm>
              <a:off x="444" y="2987"/>
              <a:ext cx="764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77845" name="Text Box 21"/>
            <p:cNvSpPr txBox="1">
              <a:spLocks noChangeArrowheads="1"/>
            </p:cNvSpPr>
            <p:nvPr/>
          </p:nvSpPr>
          <p:spPr bwMode="auto">
            <a:xfrm>
              <a:off x="459" y="3104"/>
              <a:ext cx="952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77846" name="Freeform 22"/>
            <p:cNvSpPr>
              <a:spLocks noChangeArrowheads="1"/>
            </p:cNvSpPr>
            <p:nvPr/>
          </p:nvSpPr>
          <p:spPr bwMode="auto">
            <a:xfrm>
              <a:off x="1490" y="2795"/>
              <a:ext cx="528" cy="67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47" name="Line 23"/>
            <p:cNvSpPr>
              <a:spLocks noChangeShapeType="1"/>
            </p:cNvSpPr>
            <p:nvPr/>
          </p:nvSpPr>
          <p:spPr bwMode="auto">
            <a:xfrm>
              <a:off x="1299" y="2782"/>
              <a:ext cx="275" cy="1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8" name="Line 24"/>
            <p:cNvSpPr>
              <a:spLocks noChangeShapeType="1"/>
            </p:cNvSpPr>
            <p:nvPr/>
          </p:nvSpPr>
          <p:spPr bwMode="auto">
            <a:xfrm flipV="1">
              <a:off x="1377" y="3376"/>
              <a:ext cx="145" cy="1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49" name="Line 25"/>
            <p:cNvSpPr>
              <a:spLocks noChangeShapeType="1"/>
            </p:cNvSpPr>
            <p:nvPr/>
          </p:nvSpPr>
          <p:spPr bwMode="auto">
            <a:xfrm>
              <a:off x="2006" y="3121"/>
              <a:ext cx="367" cy="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0" name="Line 26"/>
            <p:cNvSpPr>
              <a:spLocks noChangeShapeType="1"/>
            </p:cNvSpPr>
            <p:nvPr/>
          </p:nvSpPr>
          <p:spPr bwMode="auto">
            <a:xfrm flipV="1">
              <a:off x="1324" y="3597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1" name="Line 27"/>
            <p:cNvSpPr>
              <a:spLocks noChangeShapeType="1"/>
            </p:cNvSpPr>
            <p:nvPr/>
          </p:nvSpPr>
          <p:spPr bwMode="auto">
            <a:xfrm flipV="1">
              <a:off x="1245" y="2827"/>
              <a:ext cx="0" cy="2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2" name="Line 28"/>
            <p:cNvSpPr>
              <a:spLocks noChangeShapeType="1"/>
            </p:cNvSpPr>
            <p:nvPr/>
          </p:nvSpPr>
          <p:spPr bwMode="auto">
            <a:xfrm>
              <a:off x="2428" y="3163"/>
              <a:ext cx="0" cy="47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3" name="Line 29"/>
            <p:cNvSpPr>
              <a:spLocks noChangeShapeType="1"/>
            </p:cNvSpPr>
            <p:nvPr/>
          </p:nvSpPr>
          <p:spPr bwMode="auto">
            <a:xfrm flipH="1" flipV="1">
              <a:off x="3108" y="3156"/>
              <a:ext cx="4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54" name="Text Box 30"/>
            <p:cNvSpPr txBox="1">
              <a:spLocks noChangeArrowheads="1"/>
            </p:cNvSpPr>
            <p:nvPr/>
          </p:nvSpPr>
          <p:spPr bwMode="auto">
            <a:xfrm>
              <a:off x="453" y="2618"/>
              <a:ext cx="192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A</a:t>
              </a:r>
            </a:p>
          </p:txBody>
        </p:sp>
        <p:sp>
          <p:nvSpPr>
            <p:cNvPr id="77855" name="Line 31"/>
            <p:cNvSpPr>
              <a:spLocks noChangeShapeType="1"/>
            </p:cNvSpPr>
            <p:nvPr/>
          </p:nvSpPr>
          <p:spPr bwMode="auto">
            <a:xfrm>
              <a:off x="3178" y="3100"/>
              <a:ext cx="75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42" y="3052"/>
              <a:ext cx="985" cy="291"/>
              <a:chOff x="4642" y="3052"/>
              <a:chExt cx="985" cy="291"/>
            </a:xfrm>
          </p:grpSpPr>
          <p:sp>
            <p:nvSpPr>
              <p:cNvPr id="77857" name="Text Box 33"/>
              <p:cNvSpPr txBox="1">
                <a:spLocks noChangeArrowheads="1"/>
              </p:cNvSpPr>
              <p:nvPr/>
            </p:nvSpPr>
            <p:spPr bwMode="auto">
              <a:xfrm>
                <a:off x="4642" y="3052"/>
                <a:ext cx="83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77858" name="Text Box 34"/>
              <p:cNvSpPr txBox="1">
                <a:spLocks noChangeArrowheads="1"/>
              </p:cNvSpPr>
              <p:nvPr/>
            </p:nvSpPr>
            <p:spPr bwMode="auto">
              <a:xfrm>
                <a:off x="4643" y="3170"/>
                <a:ext cx="984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77859" name="Line 35"/>
            <p:cNvSpPr>
              <a:spLocks noChangeShapeType="1"/>
            </p:cNvSpPr>
            <p:nvPr/>
          </p:nvSpPr>
          <p:spPr bwMode="auto">
            <a:xfrm flipV="1">
              <a:off x="4374" y="2781"/>
              <a:ext cx="283" cy="2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0" name="Line 36"/>
            <p:cNvSpPr>
              <a:spLocks noChangeShapeType="1"/>
            </p:cNvSpPr>
            <p:nvPr/>
          </p:nvSpPr>
          <p:spPr bwMode="auto">
            <a:xfrm flipH="1" flipV="1">
              <a:off x="4704" y="2829"/>
              <a:ext cx="8" cy="2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1" name="Text Box 37"/>
            <p:cNvSpPr txBox="1">
              <a:spLocks noChangeArrowheads="1"/>
            </p:cNvSpPr>
            <p:nvPr/>
          </p:nvSpPr>
          <p:spPr bwMode="auto">
            <a:xfrm>
              <a:off x="4453" y="3661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77862" name="Text Box 38"/>
            <p:cNvSpPr txBox="1">
              <a:spLocks noChangeArrowheads="1"/>
            </p:cNvSpPr>
            <p:nvPr/>
          </p:nvSpPr>
          <p:spPr bwMode="auto">
            <a:xfrm>
              <a:off x="4457" y="3771"/>
              <a:ext cx="947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77863" name="Line 39"/>
            <p:cNvSpPr>
              <a:spLocks noChangeShapeType="1"/>
            </p:cNvSpPr>
            <p:nvPr/>
          </p:nvSpPr>
          <p:spPr bwMode="auto">
            <a:xfrm flipH="1" flipV="1">
              <a:off x="4329" y="3346"/>
              <a:ext cx="161" cy="15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4" name="Line 40"/>
            <p:cNvSpPr>
              <a:spLocks noChangeShapeType="1"/>
            </p:cNvSpPr>
            <p:nvPr/>
          </p:nvSpPr>
          <p:spPr bwMode="auto">
            <a:xfrm flipH="1">
              <a:off x="4540" y="3562"/>
              <a:ext cx="4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65" name="Freeform 41"/>
            <p:cNvSpPr>
              <a:spLocks noChangeArrowheads="1"/>
            </p:cNvSpPr>
            <p:nvPr/>
          </p:nvSpPr>
          <p:spPr bwMode="auto">
            <a:xfrm>
              <a:off x="3908" y="2797"/>
              <a:ext cx="481" cy="6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66" name="Text Box 42"/>
            <p:cNvSpPr txBox="1">
              <a:spLocks noChangeArrowheads="1"/>
            </p:cNvSpPr>
            <p:nvPr/>
          </p:nvSpPr>
          <p:spPr bwMode="auto">
            <a:xfrm>
              <a:off x="5223" y="2566"/>
              <a:ext cx="17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B</a:t>
              </a: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523" y="2541"/>
              <a:ext cx="635" cy="538"/>
              <a:chOff x="4523" y="2541"/>
              <a:chExt cx="635" cy="538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4523" y="2541"/>
                <a:ext cx="635" cy="538"/>
                <a:chOff x="4523" y="2541"/>
                <a:chExt cx="635" cy="538"/>
              </a:xfrm>
            </p:grpSpPr>
            <p:pic>
              <p:nvPicPr>
                <p:cNvPr id="77869" name="Picture 4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23" y="2541"/>
                  <a:ext cx="635" cy="53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7870" name="Freeform 46"/>
                <p:cNvSpPr>
                  <a:spLocks noChangeArrowheads="1"/>
                </p:cNvSpPr>
                <p:nvPr/>
              </p:nvSpPr>
              <p:spPr bwMode="auto">
                <a:xfrm flipH="1">
                  <a:off x="4793" y="2592"/>
                  <a:ext cx="308" cy="2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7871" name="Rectangle 47"/>
              <p:cNvSpPr>
                <a:spLocks noChangeArrowheads="1"/>
              </p:cNvSpPr>
              <p:nvPr/>
            </p:nvSpPr>
            <p:spPr bwMode="auto">
              <a:xfrm rot="16200000">
                <a:off x="4684" y="2715"/>
                <a:ext cx="79" cy="122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367" y="2970"/>
              <a:ext cx="812" cy="267"/>
              <a:chOff x="2367" y="2970"/>
              <a:chExt cx="812" cy="267"/>
            </a:xfrm>
          </p:grpSpPr>
          <p:sp>
            <p:nvSpPr>
              <p:cNvPr id="77873" name="Rectangle 49"/>
              <p:cNvSpPr>
                <a:spLocks noChangeArrowheads="1"/>
              </p:cNvSpPr>
              <p:nvPr/>
            </p:nvSpPr>
            <p:spPr bwMode="auto">
              <a:xfrm rot="16200000">
                <a:off x="3073" y="3041"/>
                <a:ext cx="87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2487" y="2970"/>
                <a:ext cx="573" cy="267"/>
                <a:chOff x="2487" y="2970"/>
                <a:chExt cx="573" cy="267"/>
              </a:xfrm>
            </p:grpSpPr>
            <p:sp>
              <p:nvSpPr>
                <p:cNvPr id="77875" name="Oval 51"/>
                <p:cNvSpPr>
                  <a:spLocks noChangeArrowheads="1"/>
                </p:cNvSpPr>
                <p:nvPr/>
              </p:nvSpPr>
              <p:spPr bwMode="auto">
                <a:xfrm>
                  <a:off x="2489" y="3088"/>
                  <a:ext cx="569" cy="1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6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3071"/>
                  <a:ext cx="571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877" name="Oval 53"/>
                <p:cNvSpPr>
                  <a:spLocks noChangeArrowheads="1"/>
                </p:cNvSpPr>
                <p:nvPr/>
              </p:nvSpPr>
              <p:spPr bwMode="auto">
                <a:xfrm>
                  <a:off x="2487" y="2970"/>
                  <a:ext cx="569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601" y="3014"/>
                  <a:ext cx="321" cy="81"/>
                  <a:chOff x="2601" y="3014"/>
                  <a:chExt cx="321" cy="81"/>
                </a:xfrm>
              </p:grpSpPr>
              <p:sp>
                <p:nvSpPr>
                  <p:cNvPr id="77879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3014"/>
                    <a:ext cx="321" cy="81"/>
                  </a:xfrm>
                  <a:custGeom>
                    <a:avLst/>
                    <a:gdLst>
                      <a:gd name="G0" fmla="+- 60 0 0"/>
                      <a:gd name="G1" fmla="+- 1 0 0"/>
                      <a:gd name="G2" fmla="+- 1 0 0"/>
                      <a:gd name="G3" fmla="+- 1 0 0"/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880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3014"/>
                    <a:ext cx="292" cy="81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881" name="Line 57"/>
                <p:cNvSpPr>
                  <a:spLocks noChangeShapeType="1"/>
                </p:cNvSpPr>
                <p:nvPr/>
              </p:nvSpPr>
              <p:spPr bwMode="auto">
                <a:xfrm>
                  <a:off x="2489" y="3051"/>
                  <a:ext cx="0" cy="118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82" name="Line 58"/>
                <p:cNvSpPr>
                  <a:spLocks noChangeShapeType="1"/>
                </p:cNvSpPr>
                <p:nvPr/>
              </p:nvSpPr>
              <p:spPr bwMode="auto">
                <a:xfrm>
                  <a:off x="3057" y="3057"/>
                  <a:ext cx="0" cy="11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7883" name="Rectangle 59"/>
              <p:cNvSpPr>
                <a:spLocks noChangeArrowheads="1"/>
              </p:cNvSpPr>
              <p:nvPr/>
            </p:nvSpPr>
            <p:spPr bwMode="auto">
              <a:xfrm rot="16200000">
                <a:off x="2386" y="3046"/>
                <a:ext cx="86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934" y="3347"/>
              <a:ext cx="441" cy="325"/>
              <a:chOff x="934" y="3347"/>
              <a:chExt cx="441" cy="325"/>
            </a:xfrm>
          </p:grpSpPr>
          <p:sp>
            <p:nvSpPr>
              <p:cNvPr id="77885" name="Rectangle 61"/>
              <p:cNvSpPr>
                <a:spLocks noChangeArrowheads="1"/>
              </p:cNvSpPr>
              <p:nvPr/>
            </p:nvSpPr>
            <p:spPr bwMode="auto">
              <a:xfrm rot="16200000">
                <a:off x="1298" y="3491"/>
                <a:ext cx="46" cy="10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934" y="3347"/>
                <a:ext cx="402" cy="325"/>
                <a:chOff x="934" y="3347"/>
                <a:chExt cx="402" cy="325"/>
              </a:xfrm>
            </p:grpSpPr>
            <p:pic>
              <p:nvPicPr>
                <p:cNvPr id="77887" name="Picture 6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4" y="3347"/>
                  <a:ext cx="402" cy="32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7888" name="Freeform 64"/>
                <p:cNvSpPr>
                  <a:spLocks noChangeArrowheads="1"/>
                </p:cNvSpPr>
                <p:nvPr/>
              </p:nvSpPr>
              <p:spPr bwMode="auto">
                <a:xfrm flipH="1">
                  <a:off x="1106" y="3378"/>
                  <a:ext cx="195" cy="14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7891" name="Text Box 67"/>
          <p:cNvSpPr txBox="1">
            <a:spLocks noChangeArrowheads="1"/>
          </p:cNvSpPr>
          <p:nvPr/>
        </p:nvSpPr>
        <p:spPr bwMode="auto">
          <a:xfrm>
            <a:off x="588036" y="0"/>
            <a:ext cx="8820547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grpSp>
        <p:nvGrpSpPr>
          <p:cNvPr id="16" name="Group 68"/>
          <p:cNvGrpSpPr>
            <a:grpSpLocks/>
          </p:cNvGrpSpPr>
          <p:nvPr/>
        </p:nvGrpSpPr>
        <p:grpSpPr bwMode="auto">
          <a:xfrm>
            <a:off x="589787" y="2960873"/>
            <a:ext cx="1074567" cy="1608181"/>
            <a:chOff x="337" y="1692"/>
            <a:chExt cx="614" cy="919"/>
          </a:xfrm>
        </p:grpSpPr>
        <p:sp>
          <p:nvSpPr>
            <p:cNvPr id="77893" name="Freeform 69"/>
            <p:cNvSpPr>
              <a:spLocks noChangeArrowheads="1"/>
            </p:cNvSpPr>
            <p:nvPr/>
          </p:nvSpPr>
          <p:spPr bwMode="auto">
            <a:xfrm>
              <a:off x="348" y="1709"/>
              <a:ext cx="603" cy="902"/>
            </a:xfrm>
            <a:custGeom>
              <a:avLst/>
              <a:gdLst>
                <a:gd name="G0" fmla="+- 1 0 0"/>
                <a:gd name="G1" fmla="+- 1 0 0"/>
                <a:gd name="G2" fmla="+- 788 0 0"/>
                <a:gd name="G3" fmla="+- 1 0 0"/>
                <a:gd name="G4" fmla="+- 1 0 0"/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4" name="Rectangle 70"/>
            <p:cNvSpPr>
              <a:spLocks noChangeArrowheads="1"/>
            </p:cNvSpPr>
            <p:nvPr/>
          </p:nvSpPr>
          <p:spPr bwMode="auto">
            <a:xfrm>
              <a:off x="344" y="1711"/>
              <a:ext cx="492" cy="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95" name="Text Box 71"/>
            <p:cNvSpPr txBox="1">
              <a:spLocks noChangeArrowheads="1"/>
            </p:cNvSpPr>
            <p:nvPr/>
          </p:nvSpPr>
          <p:spPr bwMode="auto">
            <a:xfrm>
              <a:off x="414" y="1692"/>
              <a:ext cx="331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896" name="Line 72"/>
            <p:cNvSpPr>
              <a:spLocks noChangeShapeType="1"/>
            </p:cNvSpPr>
            <p:nvPr/>
          </p:nvSpPr>
          <p:spPr bwMode="auto">
            <a:xfrm>
              <a:off x="346" y="186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7" name="Line 73"/>
            <p:cNvSpPr>
              <a:spLocks noChangeShapeType="1"/>
            </p:cNvSpPr>
            <p:nvPr/>
          </p:nvSpPr>
          <p:spPr bwMode="auto">
            <a:xfrm>
              <a:off x="343" y="202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8" name="Line 74"/>
            <p:cNvSpPr>
              <a:spLocks noChangeShapeType="1"/>
            </p:cNvSpPr>
            <p:nvPr/>
          </p:nvSpPr>
          <p:spPr bwMode="auto">
            <a:xfrm>
              <a:off x="340" y="218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899" name="Line 75"/>
            <p:cNvSpPr>
              <a:spLocks noChangeShapeType="1"/>
            </p:cNvSpPr>
            <p:nvPr/>
          </p:nvSpPr>
          <p:spPr bwMode="auto">
            <a:xfrm>
              <a:off x="337" y="2345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900" name="Rectangle 76"/>
          <p:cNvSpPr>
            <a:spLocks noChangeArrowheads="1"/>
          </p:cNvSpPr>
          <p:nvPr/>
        </p:nvSpPr>
        <p:spPr bwMode="auto">
          <a:xfrm>
            <a:off x="778799" y="1195200"/>
            <a:ext cx="8568531" cy="5284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rame </a:t>
            </a:r>
            <a:r>
              <a:rPr 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sent from A to R</a:t>
            </a:r>
          </a:p>
        </p:txBody>
      </p: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990936" y="3599596"/>
            <a:ext cx="1207575" cy="267738"/>
            <a:chOff x="1709" y="2057"/>
            <a:chExt cx="690" cy="153"/>
          </a:xfrm>
        </p:grpSpPr>
        <p:sp>
          <p:nvSpPr>
            <p:cNvPr id="77902" name="Rectangle 78"/>
            <p:cNvSpPr>
              <a:spLocks noChangeArrowheads="1"/>
            </p:cNvSpPr>
            <p:nvPr/>
          </p:nvSpPr>
          <p:spPr bwMode="auto">
            <a:xfrm>
              <a:off x="1709" y="2058"/>
              <a:ext cx="690" cy="152"/>
            </a:xfrm>
            <a:prstGeom prst="rect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>
              <a:off x="1815" y="2057"/>
              <a:ext cx="0" cy="151"/>
            </a:xfrm>
            <a:prstGeom prst="line">
              <a:avLst/>
            </a:prstGeom>
            <a:noFill/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04" name="Line 80"/>
            <p:cNvSpPr>
              <a:spLocks noChangeShapeType="1"/>
            </p:cNvSpPr>
            <p:nvPr/>
          </p:nvSpPr>
          <p:spPr bwMode="auto">
            <a:xfrm>
              <a:off x="1905" y="2059"/>
              <a:ext cx="0" cy="151"/>
            </a:xfrm>
            <a:prstGeom prst="line">
              <a:avLst/>
            </a:prstGeom>
            <a:noFill/>
            <a:ln w="1908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4357771" y="3050119"/>
            <a:ext cx="985312" cy="2245153"/>
            <a:chOff x="2490" y="1743"/>
            <a:chExt cx="563" cy="1283"/>
          </a:xfrm>
        </p:grpSpPr>
        <p:sp>
          <p:nvSpPr>
            <p:cNvPr id="77906" name="Freeform 82"/>
            <p:cNvSpPr>
              <a:spLocks noChangeArrowheads="1"/>
            </p:cNvSpPr>
            <p:nvPr/>
          </p:nvSpPr>
          <p:spPr bwMode="auto">
            <a:xfrm>
              <a:off x="2490" y="2463"/>
              <a:ext cx="563" cy="56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7" name="Rectangle 83"/>
            <p:cNvSpPr>
              <a:spLocks noChangeArrowheads="1"/>
            </p:cNvSpPr>
            <p:nvPr/>
          </p:nvSpPr>
          <p:spPr bwMode="auto">
            <a:xfrm>
              <a:off x="2539" y="2075"/>
              <a:ext cx="492" cy="47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08" name="Text Box 84"/>
            <p:cNvSpPr txBox="1">
              <a:spLocks noChangeArrowheads="1"/>
            </p:cNvSpPr>
            <p:nvPr/>
          </p:nvSpPr>
          <p:spPr bwMode="auto">
            <a:xfrm>
              <a:off x="2608" y="1743"/>
              <a:ext cx="335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7909" name="Line 85"/>
            <p:cNvSpPr>
              <a:spLocks noChangeShapeType="1"/>
            </p:cNvSpPr>
            <p:nvPr/>
          </p:nvSpPr>
          <p:spPr bwMode="auto">
            <a:xfrm>
              <a:off x="2535" y="223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10" name="Line 86"/>
            <p:cNvSpPr>
              <a:spLocks noChangeShapeType="1"/>
            </p:cNvSpPr>
            <p:nvPr/>
          </p:nvSpPr>
          <p:spPr bwMode="auto">
            <a:xfrm>
              <a:off x="2532" y="239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911" name="Rectangle 87"/>
          <p:cNvSpPr>
            <a:spLocks noChangeArrowheads="1"/>
          </p:cNvSpPr>
          <p:nvPr/>
        </p:nvSpPr>
        <p:spPr bwMode="auto">
          <a:xfrm>
            <a:off x="782299" y="1587183"/>
            <a:ext cx="8568531" cy="5284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7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rame </a:t>
            </a:r>
            <a:r>
              <a:rPr lang="en-US" sz="2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received at R, datagram removed, passed up to IP</a:t>
            </a:r>
          </a:p>
        </p:txBody>
      </p:sp>
      <p:grpSp>
        <p:nvGrpSpPr>
          <p:cNvPr id="19" name="Group 88"/>
          <p:cNvGrpSpPr>
            <a:grpSpLocks/>
          </p:cNvGrpSpPr>
          <p:nvPr/>
        </p:nvGrpSpPr>
        <p:grpSpPr bwMode="auto">
          <a:xfrm>
            <a:off x="1625852" y="2474394"/>
            <a:ext cx="2642664" cy="1672928"/>
            <a:chOff x="929" y="1414"/>
            <a:chExt cx="1510" cy="956"/>
          </a:xfrm>
        </p:grpSpPr>
        <p:sp>
          <p:nvSpPr>
            <p:cNvPr id="77913" name="Text Box 89"/>
            <p:cNvSpPr txBox="1">
              <a:spLocks noChangeArrowheads="1"/>
            </p:cNvSpPr>
            <p:nvPr/>
          </p:nvSpPr>
          <p:spPr bwMode="auto">
            <a:xfrm>
              <a:off x="929" y="1414"/>
              <a:ext cx="1503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74-29-9C-E8-FF-55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E6-E9-00-17-BB-4B</a:t>
              </a:r>
            </a:p>
          </p:txBody>
        </p:sp>
        <p:grpSp>
          <p:nvGrpSpPr>
            <p:cNvPr id="20" name="Group 90"/>
            <p:cNvGrpSpPr>
              <a:grpSpLocks/>
            </p:cNvGrpSpPr>
            <p:nvPr/>
          </p:nvGrpSpPr>
          <p:grpSpPr bwMode="auto">
            <a:xfrm>
              <a:off x="981" y="2182"/>
              <a:ext cx="1048" cy="188"/>
              <a:chOff x="981" y="2182"/>
              <a:chExt cx="1048" cy="188"/>
            </a:xfrm>
          </p:grpSpPr>
          <p:sp>
            <p:nvSpPr>
              <p:cNvPr id="77915" name="Rectangle 91"/>
              <p:cNvSpPr>
                <a:spLocks noChangeArrowheads="1"/>
              </p:cNvSpPr>
              <p:nvPr/>
            </p:nvSpPr>
            <p:spPr bwMode="auto">
              <a:xfrm>
                <a:off x="981" y="2184"/>
                <a:ext cx="1048" cy="184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16" name="Rectangle 92"/>
              <p:cNvSpPr>
                <a:spLocks noChangeArrowheads="1"/>
              </p:cNvSpPr>
              <p:nvPr/>
            </p:nvSpPr>
            <p:spPr bwMode="auto">
              <a:xfrm>
                <a:off x="1230" y="2202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917" name="Line 93"/>
              <p:cNvSpPr>
                <a:spLocks noChangeShapeType="1"/>
              </p:cNvSpPr>
              <p:nvPr/>
            </p:nvSpPr>
            <p:spPr bwMode="auto">
              <a:xfrm>
                <a:off x="1332" y="2205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8" name="Line 94"/>
              <p:cNvSpPr>
                <a:spLocks noChangeShapeType="1"/>
              </p:cNvSpPr>
              <p:nvPr/>
            </p:nvSpPr>
            <p:spPr bwMode="auto">
              <a:xfrm>
                <a:off x="1428" y="2205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9" name="Line 95"/>
              <p:cNvSpPr>
                <a:spLocks noChangeShapeType="1"/>
              </p:cNvSpPr>
              <p:nvPr/>
            </p:nvSpPr>
            <p:spPr bwMode="auto">
              <a:xfrm>
                <a:off x="1062" y="2182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0" name="Line 96"/>
              <p:cNvSpPr>
                <a:spLocks noChangeShapeType="1"/>
              </p:cNvSpPr>
              <p:nvPr/>
            </p:nvSpPr>
            <p:spPr bwMode="auto">
              <a:xfrm>
                <a:off x="1158" y="2182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7921" name="Line 97"/>
            <p:cNvSpPr>
              <a:spLocks noChangeShapeType="1"/>
            </p:cNvSpPr>
            <p:nvPr/>
          </p:nvSpPr>
          <p:spPr bwMode="auto">
            <a:xfrm flipV="1">
              <a:off x="1018" y="1575"/>
              <a:ext cx="1" cy="7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2" name="Line 98"/>
            <p:cNvSpPr>
              <a:spLocks noChangeShapeType="1"/>
            </p:cNvSpPr>
            <p:nvPr/>
          </p:nvSpPr>
          <p:spPr bwMode="auto">
            <a:xfrm flipV="1">
              <a:off x="1106" y="1679"/>
              <a:ext cx="0" cy="5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3" name="Line 99"/>
            <p:cNvSpPr>
              <a:spLocks noChangeShapeType="1"/>
            </p:cNvSpPr>
            <p:nvPr/>
          </p:nvSpPr>
          <p:spPr bwMode="auto">
            <a:xfrm flipH="1" flipV="1">
              <a:off x="1275" y="1811"/>
              <a:ext cx="3" cy="4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Line 100"/>
            <p:cNvSpPr>
              <a:spLocks noChangeShapeType="1"/>
            </p:cNvSpPr>
            <p:nvPr/>
          </p:nvSpPr>
          <p:spPr bwMode="auto">
            <a:xfrm>
              <a:off x="1368" y="1924"/>
              <a:ext cx="1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5" name="Text Box 101"/>
            <p:cNvSpPr txBox="1">
              <a:spLocks noChangeArrowheads="1"/>
            </p:cNvSpPr>
            <p:nvPr/>
          </p:nvSpPr>
          <p:spPr bwMode="auto">
            <a:xfrm>
              <a:off x="1190" y="1665"/>
              <a:ext cx="1249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111.111.111.111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222.222.222.222</a:t>
              </a:r>
            </a:p>
          </p:txBody>
        </p:sp>
      </p:grpSp>
      <p:grpSp>
        <p:nvGrpSpPr>
          <p:cNvPr id="21" name="Group 102"/>
          <p:cNvGrpSpPr>
            <a:grpSpLocks/>
          </p:cNvGrpSpPr>
          <p:nvPr/>
        </p:nvGrpSpPr>
        <p:grpSpPr bwMode="auto">
          <a:xfrm>
            <a:off x="2934934" y="2684384"/>
            <a:ext cx="2185886" cy="1077954"/>
            <a:chOff x="1677" y="1534"/>
            <a:chExt cx="1249" cy="616"/>
          </a:xfrm>
        </p:grpSpPr>
        <p:sp>
          <p:nvSpPr>
            <p:cNvPr id="77927" name="Line 103"/>
            <p:cNvSpPr>
              <a:spLocks noChangeShapeType="1"/>
            </p:cNvSpPr>
            <p:nvPr/>
          </p:nvSpPr>
          <p:spPr bwMode="auto">
            <a:xfrm flipH="1" flipV="1">
              <a:off x="1762" y="1679"/>
              <a:ext cx="3" cy="4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8" name="Line 104"/>
            <p:cNvSpPr>
              <a:spLocks noChangeShapeType="1"/>
            </p:cNvSpPr>
            <p:nvPr/>
          </p:nvSpPr>
          <p:spPr bwMode="auto">
            <a:xfrm>
              <a:off x="1855" y="1793"/>
              <a:ext cx="1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929" name="Text Box 105"/>
            <p:cNvSpPr txBox="1">
              <a:spLocks noChangeArrowheads="1"/>
            </p:cNvSpPr>
            <p:nvPr/>
          </p:nvSpPr>
          <p:spPr bwMode="auto">
            <a:xfrm>
              <a:off x="1677" y="1534"/>
              <a:ext cx="1249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111.111.111.111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222.222.222.222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">
                                      <p:cBhvr additive="repl"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Effect">
                      <p:stCondLst>
                        <p:cond delay="indefinite"/>
                      </p:stCondLst>
                      <p:childTnLst>
                        <p:par>
                          <p:cTn id="1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049" y="4367812"/>
            <a:ext cx="9070813" cy="2589889"/>
            <a:chOff x="444" y="2496"/>
            <a:chExt cx="5183" cy="148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4397" y="3373"/>
                <a:ext cx="447" cy="377"/>
                <a:chOff x="4397" y="3373"/>
                <a:chExt cx="447" cy="377"/>
              </a:xfrm>
            </p:grpSpPr>
            <p:pic>
              <p:nvPicPr>
                <p:cNvPr id="78852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7" y="3373"/>
                  <a:ext cx="447" cy="37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8853" name="Freeform 5"/>
                <p:cNvSpPr>
                  <a:spLocks noChangeArrowheads="1"/>
                </p:cNvSpPr>
                <p:nvPr/>
              </p:nvSpPr>
              <p:spPr bwMode="auto">
                <a:xfrm flipH="1">
                  <a:off x="4588" y="3409"/>
                  <a:ext cx="217" cy="17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 rot="16200000">
                <a:off x="4511" y="3495"/>
                <a:ext cx="55" cy="8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9" y="2496"/>
              <a:ext cx="646" cy="479"/>
              <a:chOff x="659" y="2496"/>
              <a:chExt cx="646" cy="479"/>
            </a:xfrm>
          </p:grpSpPr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 rot="16200000">
                <a:off x="1193" y="2709"/>
                <a:ext cx="69" cy="15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659" y="2496"/>
                <a:ext cx="588" cy="479"/>
                <a:chOff x="659" y="2496"/>
                <a:chExt cx="588" cy="479"/>
              </a:xfrm>
            </p:grpSpPr>
            <p:pic>
              <p:nvPicPr>
                <p:cNvPr id="78858" name="Picture 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59" y="2496"/>
                  <a:ext cx="588" cy="47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8859" name="Freeform 11"/>
                <p:cNvSpPr>
                  <a:spLocks noChangeArrowheads="1"/>
                </p:cNvSpPr>
                <p:nvPr/>
              </p:nvSpPr>
              <p:spPr bwMode="auto">
                <a:xfrm flipH="1">
                  <a:off x="910" y="2542"/>
                  <a:ext cx="286" cy="21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2656" y="2760"/>
              <a:ext cx="184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ts val="1653"/>
                </a:spcBef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R</a:t>
              </a:r>
            </a:p>
          </p:txBody>
        </p:sp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>
              <a:off x="2436" y="3388"/>
              <a:ext cx="973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78862" name="Text Box 14"/>
            <p:cNvSpPr txBox="1">
              <a:spLocks noChangeArrowheads="1"/>
            </p:cNvSpPr>
            <p:nvPr/>
          </p:nvSpPr>
          <p:spPr bwMode="auto">
            <a:xfrm>
              <a:off x="2527" y="3279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15" y="3650"/>
              <a:ext cx="974" cy="283"/>
              <a:chOff x="1915" y="3650"/>
              <a:chExt cx="974" cy="283"/>
            </a:xfrm>
          </p:grpSpPr>
          <p:sp>
            <p:nvSpPr>
              <p:cNvPr id="78864" name="Text Box 16"/>
              <p:cNvSpPr txBox="1">
                <a:spLocks noChangeArrowheads="1"/>
              </p:cNvSpPr>
              <p:nvPr/>
            </p:nvSpPr>
            <p:spPr bwMode="auto">
              <a:xfrm>
                <a:off x="1915" y="3650"/>
                <a:ext cx="772" cy="16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78865" name="Text Box 17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96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8866" name="Text Box 18"/>
            <p:cNvSpPr txBox="1">
              <a:spLocks noChangeArrowheads="1"/>
            </p:cNvSpPr>
            <p:nvPr/>
          </p:nvSpPr>
          <p:spPr bwMode="auto">
            <a:xfrm>
              <a:off x="599" y="3803"/>
              <a:ext cx="1025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78867" name="Text Box 19"/>
            <p:cNvSpPr txBox="1">
              <a:spLocks noChangeArrowheads="1"/>
            </p:cNvSpPr>
            <p:nvPr/>
          </p:nvSpPr>
          <p:spPr bwMode="auto">
            <a:xfrm>
              <a:off x="591" y="3688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444" y="2987"/>
              <a:ext cx="764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459" y="3104"/>
              <a:ext cx="952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78870" name="Freeform 22"/>
            <p:cNvSpPr>
              <a:spLocks noChangeArrowheads="1"/>
            </p:cNvSpPr>
            <p:nvPr/>
          </p:nvSpPr>
          <p:spPr bwMode="auto">
            <a:xfrm>
              <a:off x="1490" y="2795"/>
              <a:ext cx="528" cy="67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71" name="Line 23"/>
            <p:cNvSpPr>
              <a:spLocks noChangeShapeType="1"/>
            </p:cNvSpPr>
            <p:nvPr/>
          </p:nvSpPr>
          <p:spPr bwMode="auto">
            <a:xfrm>
              <a:off x="1299" y="2782"/>
              <a:ext cx="275" cy="1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2" name="Line 24"/>
            <p:cNvSpPr>
              <a:spLocks noChangeShapeType="1"/>
            </p:cNvSpPr>
            <p:nvPr/>
          </p:nvSpPr>
          <p:spPr bwMode="auto">
            <a:xfrm flipV="1">
              <a:off x="1377" y="3376"/>
              <a:ext cx="145" cy="1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3" name="Line 25"/>
            <p:cNvSpPr>
              <a:spLocks noChangeShapeType="1"/>
            </p:cNvSpPr>
            <p:nvPr/>
          </p:nvSpPr>
          <p:spPr bwMode="auto">
            <a:xfrm>
              <a:off x="2006" y="3121"/>
              <a:ext cx="367" cy="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4" name="Line 26"/>
            <p:cNvSpPr>
              <a:spLocks noChangeShapeType="1"/>
            </p:cNvSpPr>
            <p:nvPr/>
          </p:nvSpPr>
          <p:spPr bwMode="auto">
            <a:xfrm flipV="1">
              <a:off x="1324" y="3597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5" name="Line 27"/>
            <p:cNvSpPr>
              <a:spLocks noChangeShapeType="1"/>
            </p:cNvSpPr>
            <p:nvPr/>
          </p:nvSpPr>
          <p:spPr bwMode="auto">
            <a:xfrm flipV="1">
              <a:off x="1245" y="2827"/>
              <a:ext cx="0" cy="2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6" name="Line 28"/>
            <p:cNvSpPr>
              <a:spLocks noChangeShapeType="1"/>
            </p:cNvSpPr>
            <p:nvPr/>
          </p:nvSpPr>
          <p:spPr bwMode="auto">
            <a:xfrm>
              <a:off x="2428" y="3163"/>
              <a:ext cx="0" cy="47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7" name="Line 29"/>
            <p:cNvSpPr>
              <a:spLocks noChangeShapeType="1"/>
            </p:cNvSpPr>
            <p:nvPr/>
          </p:nvSpPr>
          <p:spPr bwMode="auto">
            <a:xfrm flipH="1" flipV="1">
              <a:off x="3108" y="3156"/>
              <a:ext cx="4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78" name="Text Box 30"/>
            <p:cNvSpPr txBox="1">
              <a:spLocks noChangeArrowheads="1"/>
            </p:cNvSpPr>
            <p:nvPr/>
          </p:nvSpPr>
          <p:spPr bwMode="auto">
            <a:xfrm>
              <a:off x="453" y="2618"/>
              <a:ext cx="192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A</a:t>
              </a:r>
            </a:p>
          </p:txBody>
        </p:sp>
        <p:sp>
          <p:nvSpPr>
            <p:cNvPr id="78879" name="Line 31"/>
            <p:cNvSpPr>
              <a:spLocks noChangeShapeType="1"/>
            </p:cNvSpPr>
            <p:nvPr/>
          </p:nvSpPr>
          <p:spPr bwMode="auto">
            <a:xfrm>
              <a:off x="3178" y="3100"/>
              <a:ext cx="75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42" y="3052"/>
              <a:ext cx="985" cy="291"/>
              <a:chOff x="4642" y="3052"/>
              <a:chExt cx="985" cy="291"/>
            </a:xfrm>
          </p:grpSpPr>
          <p:sp>
            <p:nvSpPr>
              <p:cNvPr id="78881" name="Text Box 33"/>
              <p:cNvSpPr txBox="1">
                <a:spLocks noChangeArrowheads="1"/>
              </p:cNvSpPr>
              <p:nvPr/>
            </p:nvSpPr>
            <p:spPr bwMode="auto">
              <a:xfrm>
                <a:off x="4642" y="3052"/>
                <a:ext cx="83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78882" name="Text Box 34"/>
              <p:cNvSpPr txBox="1">
                <a:spLocks noChangeArrowheads="1"/>
              </p:cNvSpPr>
              <p:nvPr/>
            </p:nvSpPr>
            <p:spPr bwMode="auto">
              <a:xfrm>
                <a:off x="4643" y="3170"/>
                <a:ext cx="984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78883" name="Line 35"/>
            <p:cNvSpPr>
              <a:spLocks noChangeShapeType="1"/>
            </p:cNvSpPr>
            <p:nvPr/>
          </p:nvSpPr>
          <p:spPr bwMode="auto">
            <a:xfrm flipV="1">
              <a:off x="4374" y="2781"/>
              <a:ext cx="283" cy="2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Line 36"/>
            <p:cNvSpPr>
              <a:spLocks noChangeShapeType="1"/>
            </p:cNvSpPr>
            <p:nvPr/>
          </p:nvSpPr>
          <p:spPr bwMode="auto">
            <a:xfrm flipH="1" flipV="1">
              <a:off x="4704" y="2829"/>
              <a:ext cx="8" cy="2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5" name="Text Box 37"/>
            <p:cNvSpPr txBox="1">
              <a:spLocks noChangeArrowheads="1"/>
            </p:cNvSpPr>
            <p:nvPr/>
          </p:nvSpPr>
          <p:spPr bwMode="auto">
            <a:xfrm>
              <a:off x="4453" y="3661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78886" name="Text Box 38"/>
            <p:cNvSpPr txBox="1">
              <a:spLocks noChangeArrowheads="1"/>
            </p:cNvSpPr>
            <p:nvPr/>
          </p:nvSpPr>
          <p:spPr bwMode="auto">
            <a:xfrm>
              <a:off x="4457" y="3771"/>
              <a:ext cx="947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78887" name="Line 39"/>
            <p:cNvSpPr>
              <a:spLocks noChangeShapeType="1"/>
            </p:cNvSpPr>
            <p:nvPr/>
          </p:nvSpPr>
          <p:spPr bwMode="auto">
            <a:xfrm flipH="1" flipV="1">
              <a:off x="4329" y="3346"/>
              <a:ext cx="161" cy="15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8" name="Line 40"/>
            <p:cNvSpPr>
              <a:spLocks noChangeShapeType="1"/>
            </p:cNvSpPr>
            <p:nvPr/>
          </p:nvSpPr>
          <p:spPr bwMode="auto">
            <a:xfrm flipH="1">
              <a:off x="4540" y="3562"/>
              <a:ext cx="4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889" name="Freeform 41"/>
            <p:cNvSpPr>
              <a:spLocks noChangeArrowheads="1"/>
            </p:cNvSpPr>
            <p:nvPr/>
          </p:nvSpPr>
          <p:spPr bwMode="auto">
            <a:xfrm>
              <a:off x="3908" y="2797"/>
              <a:ext cx="481" cy="6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90" name="Text Box 42"/>
            <p:cNvSpPr txBox="1">
              <a:spLocks noChangeArrowheads="1"/>
            </p:cNvSpPr>
            <p:nvPr/>
          </p:nvSpPr>
          <p:spPr bwMode="auto">
            <a:xfrm>
              <a:off x="5223" y="2566"/>
              <a:ext cx="17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B</a:t>
              </a: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523" y="2541"/>
              <a:ext cx="635" cy="538"/>
              <a:chOff x="4523" y="2541"/>
              <a:chExt cx="635" cy="538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4523" y="2541"/>
                <a:ext cx="635" cy="538"/>
                <a:chOff x="4523" y="2541"/>
                <a:chExt cx="635" cy="538"/>
              </a:xfrm>
            </p:grpSpPr>
            <p:pic>
              <p:nvPicPr>
                <p:cNvPr id="78893" name="Picture 4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23" y="2541"/>
                  <a:ext cx="635" cy="53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8894" name="Freeform 46"/>
                <p:cNvSpPr>
                  <a:spLocks noChangeArrowheads="1"/>
                </p:cNvSpPr>
                <p:nvPr/>
              </p:nvSpPr>
              <p:spPr bwMode="auto">
                <a:xfrm flipH="1">
                  <a:off x="4793" y="2592"/>
                  <a:ext cx="308" cy="2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895" name="Rectangle 47"/>
              <p:cNvSpPr>
                <a:spLocks noChangeArrowheads="1"/>
              </p:cNvSpPr>
              <p:nvPr/>
            </p:nvSpPr>
            <p:spPr bwMode="auto">
              <a:xfrm rot="16200000">
                <a:off x="4684" y="2715"/>
                <a:ext cx="79" cy="122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367" y="2970"/>
              <a:ext cx="812" cy="267"/>
              <a:chOff x="2367" y="2970"/>
              <a:chExt cx="812" cy="267"/>
            </a:xfrm>
          </p:grpSpPr>
          <p:sp>
            <p:nvSpPr>
              <p:cNvPr id="78897" name="Rectangle 49"/>
              <p:cNvSpPr>
                <a:spLocks noChangeArrowheads="1"/>
              </p:cNvSpPr>
              <p:nvPr/>
            </p:nvSpPr>
            <p:spPr bwMode="auto">
              <a:xfrm rot="16200000">
                <a:off x="3073" y="3041"/>
                <a:ext cx="87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2487" y="2970"/>
                <a:ext cx="573" cy="267"/>
                <a:chOff x="2487" y="2970"/>
                <a:chExt cx="573" cy="267"/>
              </a:xfrm>
            </p:grpSpPr>
            <p:sp>
              <p:nvSpPr>
                <p:cNvPr id="78899" name="Oval 51"/>
                <p:cNvSpPr>
                  <a:spLocks noChangeArrowheads="1"/>
                </p:cNvSpPr>
                <p:nvPr/>
              </p:nvSpPr>
              <p:spPr bwMode="auto">
                <a:xfrm>
                  <a:off x="2489" y="3088"/>
                  <a:ext cx="569" cy="1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0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3071"/>
                  <a:ext cx="571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901" name="Oval 53"/>
                <p:cNvSpPr>
                  <a:spLocks noChangeArrowheads="1"/>
                </p:cNvSpPr>
                <p:nvPr/>
              </p:nvSpPr>
              <p:spPr bwMode="auto">
                <a:xfrm>
                  <a:off x="2487" y="2970"/>
                  <a:ext cx="569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601" y="3014"/>
                  <a:ext cx="321" cy="81"/>
                  <a:chOff x="2601" y="3014"/>
                  <a:chExt cx="321" cy="81"/>
                </a:xfrm>
              </p:grpSpPr>
              <p:sp>
                <p:nvSpPr>
                  <p:cNvPr id="78903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3014"/>
                    <a:ext cx="321" cy="81"/>
                  </a:xfrm>
                  <a:custGeom>
                    <a:avLst/>
                    <a:gdLst>
                      <a:gd name="G0" fmla="+- 60 0 0"/>
                      <a:gd name="G1" fmla="+- 1 0 0"/>
                      <a:gd name="G2" fmla="+- 1 0 0"/>
                      <a:gd name="G3" fmla="+- 1 0 0"/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904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3014"/>
                    <a:ext cx="292" cy="81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905" name="Line 57"/>
                <p:cNvSpPr>
                  <a:spLocks noChangeShapeType="1"/>
                </p:cNvSpPr>
                <p:nvPr/>
              </p:nvSpPr>
              <p:spPr bwMode="auto">
                <a:xfrm>
                  <a:off x="2489" y="3051"/>
                  <a:ext cx="0" cy="118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06" name="Line 58"/>
                <p:cNvSpPr>
                  <a:spLocks noChangeShapeType="1"/>
                </p:cNvSpPr>
                <p:nvPr/>
              </p:nvSpPr>
              <p:spPr bwMode="auto">
                <a:xfrm>
                  <a:off x="3057" y="3057"/>
                  <a:ext cx="0" cy="11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8907" name="Rectangle 59"/>
              <p:cNvSpPr>
                <a:spLocks noChangeArrowheads="1"/>
              </p:cNvSpPr>
              <p:nvPr/>
            </p:nvSpPr>
            <p:spPr bwMode="auto">
              <a:xfrm rot="16200000">
                <a:off x="2386" y="3046"/>
                <a:ext cx="86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934" y="3347"/>
              <a:ext cx="441" cy="325"/>
              <a:chOff x="934" y="3347"/>
              <a:chExt cx="441" cy="325"/>
            </a:xfrm>
          </p:grpSpPr>
          <p:sp>
            <p:nvSpPr>
              <p:cNvPr id="78909" name="Rectangle 61"/>
              <p:cNvSpPr>
                <a:spLocks noChangeArrowheads="1"/>
              </p:cNvSpPr>
              <p:nvPr/>
            </p:nvSpPr>
            <p:spPr bwMode="auto">
              <a:xfrm rot="16200000">
                <a:off x="1298" y="3491"/>
                <a:ext cx="46" cy="10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934" y="3347"/>
                <a:ext cx="402" cy="325"/>
                <a:chOff x="934" y="3347"/>
                <a:chExt cx="402" cy="325"/>
              </a:xfrm>
            </p:grpSpPr>
            <p:pic>
              <p:nvPicPr>
                <p:cNvPr id="78911" name="Picture 6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4" y="3347"/>
                  <a:ext cx="402" cy="32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8912" name="Freeform 64"/>
                <p:cNvSpPr>
                  <a:spLocks noChangeArrowheads="1"/>
                </p:cNvSpPr>
                <p:nvPr/>
              </p:nvSpPr>
              <p:spPr bwMode="auto">
                <a:xfrm flipH="1">
                  <a:off x="1106" y="3378"/>
                  <a:ext cx="195" cy="14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915" name="AutoShape 67"/>
          <p:cNvSpPr>
            <a:spLocks noChangeArrowheads="1"/>
          </p:cNvSpPr>
          <p:nvPr/>
        </p:nvSpPr>
        <p:spPr bwMode="auto">
          <a:xfrm>
            <a:off x="6295142" y="3466601"/>
            <a:ext cx="346521" cy="873212"/>
          </a:xfrm>
          <a:prstGeom prst="downArrow">
            <a:avLst>
              <a:gd name="adj1" fmla="val 50000"/>
              <a:gd name="adj2" fmla="val 6300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78916" name="Text Box 68"/>
          <p:cNvSpPr txBox="1">
            <a:spLocks noChangeArrowheads="1"/>
          </p:cNvSpPr>
          <p:nvPr/>
        </p:nvSpPr>
        <p:spPr bwMode="auto">
          <a:xfrm>
            <a:off x="588036" y="198436"/>
            <a:ext cx="8820547" cy="10615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grpSp>
        <p:nvGrpSpPr>
          <p:cNvPr id="16" name="Group 69"/>
          <p:cNvGrpSpPr>
            <a:grpSpLocks/>
          </p:cNvGrpSpPr>
          <p:nvPr/>
        </p:nvGrpSpPr>
        <p:grpSpPr bwMode="auto">
          <a:xfrm>
            <a:off x="5745608" y="2978373"/>
            <a:ext cx="2185886" cy="836464"/>
            <a:chOff x="3283" y="1702"/>
            <a:chExt cx="1249" cy="478"/>
          </a:xfrm>
        </p:grpSpPr>
        <p:grpSp>
          <p:nvGrpSpPr>
            <p:cNvPr id="17" name="Group 70"/>
            <p:cNvGrpSpPr>
              <a:grpSpLocks/>
            </p:cNvGrpSpPr>
            <p:nvPr/>
          </p:nvGrpSpPr>
          <p:grpSpPr bwMode="auto">
            <a:xfrm>
              <a:off x="3320" y="2027"/>
              <a:ext cx="690" cy="153"/>
              <a:chOff x="3320" y="2027"/>
              <a:chExt cx="690" cy="153"/>
            </a:xfrm>
          </p:grpSpPr>
          <p:sp>
            <p:nvSpPr>
              <p:cNvPr id="78919" name="Rectangle 71"/>
              <p:cNvSpPr>
                <a:spLocks noChangeArrowheads="1"/>
              </p:cNvSpPr>
              <p:nvPr/>
            </p:nvSpPr>
            <p:spPr bwMode="auto">
              <a:xfrm>
                <a:off x="3320" y="2028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20" name="Line 72"/>
              <p:cNvSpPr>
                <a:spLocks noChangeShapeType="1"/>
              </p:cNvSpPr>
              <p:nvPr/>
            </p:nvSpPr>
            <p:spPr bwMode="auto">
              <a:xfrm>
                <a:off x="3426" y="2027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1" name="Line 73"/>
              <p:cNvSpPr>
                <a:spLocks noChangeShapeType="1"/>
              </p:cNvSpPr>
              <p:nvPr/>
            </p:nvSpPr>
            <p:spPr bwMode="auto">
              <a:xfrm>
                <a:off x="3516" y="2029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22" name="Text Box 74"/>
            <p:cNvSpPr txBox="1">
              <a:spLocks noChangeArrowheads="1"/>
            </p:cNvSpPr>
            <p:nvPr/>
          </p:nvSpPr>
          <p:spPr bwMode="auto">
            <a:xfrm>
              <a:off x="3283" y="1702"/>
              <a:ext cx="1249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111.111.111.111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222.222.222.222</a:t>
              </a:r>
            </a:p>
          </p:txBody>
        </p:sp>
      </p:grpSp>
      <p:grpSp>
        <p:nvGrpSpPr>
          <p:cNvPr id="18" name="Group 75"/>
          <p:cNvGrpSpPr>
            <a:grpSpLocks/>
          </p:cNvGrpSpPr>
          <p:nvPr/>
        </p:nvGrpSpPr>
        <p:grpSpPr bwMode="auto">
          <a:xfrm>
            <a:off x="5887366" y="3254861"/>
            <a:ext cx="159260" cy="423482"/>
            <a:chOff x="3364" y="1860"/>
            <a:chExt cx="91" cy="242"/>
          </a:xfrm>
        </p:grpSpPr>
        <p:sp>
          <p:nvSpPr>
            <p:cNvPr id="78924" name="Line 76"/>
            <p:cNvSpPr>
              <a:spLocks noChangeShapeType="1"/>
            </p:cNvSpPr>
            <p:nvPr/>
          </p:nvSpPr>
          <p:spPr bwMode="auto">
            <a:xfrm>
              <a:off x="3364" y="1860"/>
              <a:ext cx="0" cy="2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25" name="Line 77"/>
            <p:cNvSpPr>
              <a:spLocks noChangeShapeType="1"/>
            </p:cNvSpPr>
            <p:nvPr/>
          </p:nvSpPr>
          <p:spPr bwMode="auto">
            <a:xfrm>
              <a:off x="3456" y="1976"/>
              <a:ext cx="0" cy="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926" name="Rectangle 78"/>
          <p:cNvSpPr>
            <a:spLocks noChangeArrowheads="1"/>
          </p:cNvSpPr>
          <p:nvPr/>
        </p:nvSpPr>
        <p:spPr bwMode="auto">
          <a:xfrm>
            <a:off x="778799" y="1195199"/>
            <a:ext cx="8568531" cy="6072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forwards datagram with IP source A, destination B </a:t>
            </a:r>
          </a:p>
        </p:txBody>
      </p:sp>
      <p:sp>
        <p:nvSpPr>
          <p:cNvPr id="78927" name="Rectangle 79"/>
          <p:cNvSpPr>
            <a:spLocks noChangeArrowheads="1"/>
          </p:cNvSpPr>
          <p:nvPr/>
        </p:nvSpPr>
        <p:spPr bwMode="auto">
          <a:xfrm>
            <a:off x="792800" y="1588932"/>
            <a:ext cx="8568531" cy="796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creates link-layer frame with B's MAC address as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frame contains A-to-B IP datagram</a:t>
            </a:r>
          </a:p>
        </p:txBody>
      </p: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5278329" y="2528642"/>
            <a:ext cx="2612912" cy="1672928"/>
            <a:chOff x="3016" y="1445"/>
            <a:chExt cx="1493" cy="956"/>
          </a:xfrm>
        </p:grpSpPr>
        <p:sp>
          <p:nvSpPr>
            <p:cNvPr id="78929" name="Text Box 81"/>
            <p:cNvSpPr txBox="1">
              <a:spLocks noChangeArrowheads="1"/>
            </p:cNvSpPr>
            <p:nvPr/>
          </p:nvSpPr>
          <p:spPr bwMode="auto">
            <a:xfrm>
              <a:off x="3016" y="1445"/>
              <a:ext cx="1493" cy="3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</a:t>
              </a:r>
              <a:r>
                <a:rPr lang="en-US" sz="1300" dirty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</a:t>
              </a:r>
              <a:r>
                <a:rPr lang="en-US" sz="1300" dirty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sz="13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20" name="Group 82"/>
            <p:cNvGrpSpPr>
              <a:grpSpLocks/>
            </p:cNvGrpSpPr>
            <p:nvPr/>
          </p:nvGrpSpPr>
          <p:grpSpPr bwMode="auto">
            <a:xfrm>
              <a:off x="3068" y="2213"/>
              <a:ext cx="1048" cy="188"/>
              <a:chOff x="3068" y="2213"/>
              <a:chExt cx="1048" cy="188"/>
            </a:xfrm>
          </p:grpSpPr>
          <p:sp>
            <p:nvSpPr>
              <p:cNvPr id="78931" name="Rectangle 83"/>
              <p:cNvSpPr>
                <a:spLocks noChangeArrowheads="1"/>
              </p:cNvSpPr>
              <p:nvPr/>
            </p:nvSpPr>
            <p:spPr bwMode="auto">
              <a:xfrm>
                <a:off x="3068" y="2215"/>
                <a:ext cx="1048" cy="184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2" name="Rectangle 84"/>
              <p:cNvSpPr>
                <a:spLocks noChangeArrowheads="1"/>
              </p:cNvSpPr>
              <p:nvPr/>
            </p:nvSpPr>
            <p:spPr bwMode="auto">
              <a:xfrm>
                <a:off x="3317" y="2233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933" name="Line 85"/>
              <p:cNvSpPr>
                <a:spLocks noChangeShapeType="1"/>
              </p:cNvSpPr>
              <p:nvPr/>
            </p:nvSpPr>
            <p:spPr bwMode="auto">
              <a:xfrm>
                <a:off x="3419" y="2236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4" name="Line 86"/>
              <p:cNvSpPr>
                <a:spLocks noChangeShapeType="1"/>
              </p:cNvSpPr>
              <p:nvPr/>
            </p:nvSpPr>
            <p:spPr bwMode="auto">
              <a:xfrm>
                <a:off x="3515" y="2236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5" name="Line 87"/>
              <p:cNvSpPr>
                <a:spLocks noChangeShapeType="1"/>
              </p:cNvSpPr>
              <p:nvPr/>
            </p:nvSpPr>
            <p:spPr bwMode="auto">
              <a:xfrm>
                <a:off x="3149" y="2213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6" name="Line 88"/>
              <p:cNvSpPr>
                <a:spLocks noChangeShapeType="1"/>
              </p:cNvSpPr>
              <p:nvPr/>
            </p:nvSpPr>
            <p:spPr bwMode="auto">
              <a:xfrm>
                <a:off x="3245" y="2213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37" name="Line 89"/>
            <p:cNvSpPr>
              <a:spLocks noChangeShapeType="1"/>
            </p:cNvSpPr>
            <p:nvPr/>
          </p:nvSpPr>
          <p:spPr bwMode="auto">
            <a:xfrm flipV="1">
              <a:off x="3105" y="1606"/>
              <a:ext cx="1" cy="7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38" name="Line 90"/>
            <p:cNvSpPr>
              <a:spLocks noChangeShapeType="1"/>
            </p:cNvSpPr>
            <p:nvPr/>
          </p:nvSpPr>
          <p:spPr bwMode="auto">
            <a:xfrm flipV="1">
              <a:off x="3193" y="1710"/>
              <a:ext cx="0" cy="5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39" name="Line 91"/>
            <p:cNvSpPr>
              <a:spLocks noChangeShapeType="1"/>
            </p:cNvSpPr>
            <p:nvPr/>
          </p:nvSpPr>
          <p:spPr bwMode="auto">
            <a:xfrm flipH="1" flipV="1">
              <a:off x="3362" y="1842"/>
              <a:ext cx="3" cy="4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40" name="Line 92"/>
            <p:cNvSpPr>
              <a:spLocks noChangeShapeType="1"/>
            </p:cNvSpPr>
            <p:nvPr/>
          </p:nvSpPr>
          <p:spPr bwMode="auto">
            <a:xfrm>
              <a:off x="3455" y="1955"/>
              <a:ext cx="1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93"/>
          <p:cNvGrpSpPr>
            <a:grpSpLocks/>
          </p:cNvGrpSpPr>
          <p:nvPr/>
        </p:nvGrpSpPr>
        <p:grpSpPr bwMode="auto">
          <a:xfrm>
            <a:off x="4357771" y="3050119"/>
            <a:ext cx="985312" cy="2245153"/>
            <a:chOff x="2490" y="1743"/>
            <a:chExt cx="563" cy="1283"/>
          </a:xfrm>
        </p:grpSpPr>
        <p:sp>
          <p:nvSpPr>
            <p:cNvPr id="78942" name="Freeform 94"/>
            <p:cNvSpPr>
              <a:spLocks noChangeArrowheads="1"/>
            </p:cNvSpPr>
            <p:nvPr/>
          </p:nvSpPr>
          <p:spPr bwMode="auto">
            <a:xfrm>
              <a:off x="2490" y="2463"/>
              <a:ext cx="563" cy="56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3" name="Rectangle 95"/>
            <p:cNvSpPr>
              <a:spLocks noChangeArrowheads="1"/>
            </p:cNvSpPr>
            <p:nvPr/>
          </p:nvSpPr>
          <p:spPr bwMode="auto">
            <a:xfrm>
              <a:off x="2539" y="2075"/>
              <a:ext cx="492" cy="47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4" name="Text Box 96"/>
            <p:cNvSpPr txBox="1">
              <a:spLocks noChangeArrowheads="1"/>
            </p:cNvSpPr>
            <p:nvPr/>
          </p:nvSpPr>
          <p:spPr bwMode="auto">
            <a:xfrm>
              <a:off x="2608" y="1743"/>
              <a:ext cx="335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945" name="Line 97"/>
            <p:cNvSpPr>
              <a:spLocks noChangeShapeType="1"/>
            </p:cNvSpPr>
            <p:nvPr/>
          </p:nvSpPr>
          <p:spPr bwMode="auto">
            <a:xfrm>
              <a:off x="2535" y="223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46" name="Line 98"/>
            <p:cNvSpPr>
              <a:spLocks noChangeShapeType="1"/>
            </p:cNvSpPr>
            <p:nvPr/>
          </p:nvSpPr>
          <p:spPr bwMode="auto">
            <a:xfrm>
              <a:off x="2532" y="239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9"/>
          <p:cNvGrpSpPr>
            <a:grpSpLocks/>
          </p:cNvGrpSpPr>
          <p:nvPr/>
        </p:nvGrpSpPr>
        <p:grpSpPr bwMode="auto">
          <a:xfrm>
            <a:off x="8887051" y="2731634"/>
            <a:ext cx="1022063" cy="2152407"/>
            <a:chOff x="5078" y="1561"/>
            <a:chExt cx="584" cy="1230"/>
          </a:xfrm>
        </p:grpSpPr>
        <p:sp>
          <p:nvSpPr>
            <p:cNvPr id="78948" name="Freeform 100"/>
            <p:cNvSpPr>
              <a:spLocks noChangeArrowheads="1"/>
            </p:cNvSpPr>
            <p:nvPr/>
          </p:nvSpPr>
          <p:spPr bwMode="auto">
            <a:xfrm>
              <a:off x="5078" y="1595"/>
              <a:ext cx="581" cy="1196"/>
            </a:xfrm>
            <a:custGeom>
              <a:avLst/>
              <a:gdLst>
                <a:gd name="G0" fmla="+- 1 0 0"/>
                <a:gd name="G1" fmla="+- 1197 0 0"/>
                <a:gd name="G2" fmla="+- 1 0 0"/>
                <a:gd name="G3" fmla="+- 1 0 0"/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49" name="Rectangle 101"/>
            <p:cNvSpPr>
              <a:spLocks noChangeArrowheads="1"/>
            </p:cNvSpPr>
            <p:nvPr/>
          </p:nvSpPr>
          <p:spPr bwMode="auto">
            <a:xfrm>
              <a:off x="5166" y="1580"/>
              <a:ext cx="492" cy="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950" name="Text Box 102"/>
            <p:cNvSpPr txBox="1">
              <a:spLocks noChangeArrowheads="1"/>
            </p:cNvSpPr>
            <p:nvPr/>
          </p:nvSpPr>
          <p:spPr bwMode="auto">
            <a:xfrm>
              <a:off x="5241" y="1561"/>
              <a:ext cx="331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8951" name="Line 103"/>
            <p:cNvSpPr>
              <a:spLocks noChangeShapeType="1"/>
            </p:cNvSpPr>
            <p:nvPr/>
          </p:nvSpPr>
          <p:spPr bwMode="auto">
            <a:xfrm>
              <a:off x="5174" y="204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52" name="Line 104"/>
            <p:cNvSpPr>
              <a:spLocks noChangeShapeType="1"/>
            </p:cNvSpPr>
            <p:nvPr/>
          </p:nvSpPr>
          <p:spPr bwMode="auto">
            <a:xfrm>
              <a:off x="5171" y="220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53" name="Line 105"/>
            <p:cNvSpPr>
              <a:spLocks noChangeShapeType="1"/>
            </p:cNvSpPr>
            <p:nvPr/>
          </p:nvSpPr>
          <p:spPr bwMode="auto">
            <a:xfrm>
              <a:off x="5168" y="236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54" name="Line 106"/>
            <p:cNvSpPr>
              <a:spLocks noChangeShapeType="1"/>
            </p:cNvSpPr>
            <p:nvPr/>
          </p:nvSpPr>
          <p:spPr bwMode="auto">
            <a:xfrm>
              <a:off x="5158" y="187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7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7049" y="4367812"/>
            <a:ext cx="9070813" cy="2589889"/>
            <a:chOff x="444" y="2496"/>
            <a:chExt cx="5183" cy="148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4397" y="3373"/>
                <a:ext cx="447" cy="377"/>
                <a:chOff x="4397" y="3373"/>
                <a:chExt cx="447" cy="377"/>
              </a:xfrm>
            </p:grpSpPr>
            <p:pic>
              <p:nvPicPr>
                <p:cNvPr id="79876" name="Picture 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397" y="3373"/>
                  <a:ext cx="447" cy="37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9877" name="Freeform 5"/>
                <p:cNvSpPr>
                  <a:spLocks noChangeArrowheads="1"/>
                </p:cNvSpPr>
                <p:nvPr/>
              </p:nvSpPr>
              <p:spPr bwMode="auto">
                <a:xfrm flipH="1">
                  <a:off x="4588" y="3409"/>
                  <a:ext cx="217" cy="17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878" name="Rectangle 6"/>
              <p:cNvSpPr>
                <a:spLocks noChangeArrowheads="1"/>
              </p:cNvSpPr>
              <p:nvPr/>
            </p:nvSpPr>
            <p:spPr bwMode="auto">
              <a:xfrm rot="16200000">
                <a:off x="4511" y="3495"/>
                <a:ext cx="55" cy="8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659" y="2496"/>
              <a:ext cx="646" cy="479"/>
              <a:chOff x="659" y="2496"/>
              <a:chExt cx="646" cy="479"/>
            </a:xfrm>
          </p:grpSpPr>
          <p:sp>
            <p:nvSpPr>
              <p:cNvPr id="79880" name="Rectangle 8"/>
              <p:cNvSpPr>
                <a:spLocks noChangeArrowheads="1"/>
              </p:cNvSpPr>
              <p:nvPr/>
            </p:nvSpPr>
            <p:spPr bwMode="auto">
              <a:xfrm rot="16200000">
                <a:off x="1193" y="2709"/>
                <a:ext cx="69" cy="15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659" y="2496"/>
                <a:ext cx="588" cy="479"/>
                <a:chOff x="659" y="2496"/>
                <a:chExt cx="588" cy="479"/>
              </a:xfrm>
            </p:grpSpPr>
            <p:pic>
              <p:nvPicPr>
                <p:cNvPr id="79882" name="Picture 1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659" y="2496"/>
                  <a:ext cx="588" cy="479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9883" name="Freeform 11"/>
                <p:cNvSpPr>
                  <a:spLocks noChangeArrowheads="1"/>
                </p:cNvSpPr>
                <p:nvPr/>
              </p:nvSpPr>
              <p:spPr bwMode="auto">
                <a:xfrm flipH="1">
                  <a:off x="910" y="2542"/>
                  <a:ext cx="286" cy="219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79884" name="Text Box 12"/>
            <p:cNvSpPr txBox="1">
              <a:spLocks noChangeArrowheads="1"/>
            </p:cNvSpPr>
            <p:nvPr/>
          </p:nvSpPr>
          <p:spPr bwMode="auto">
            <a:xfrm>
              <a:off x="2656" y="2760"/>
              <a:ext cx="184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spcBef>
                  <a:spcPts val="1653"/>
                </a:spcBef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R</a:t>
              </a:r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436" y="3388"/>
              <a:ext cx="973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1A-23-F9-CD-06-9B</a:t>
              </a:r>
            </a:p>
          </p:txBody>
        </p:sp>
        <p:sp>
          <p:nvSpPr>
            <p:cNvPr id="79886" name="Text Box 14"/>
            <p:cNvSpPr txBox="1">
              <a:spLocks noChangeArrowheads="1"/>
            </p:cNvSpPr>
            <p:nvPr/>
          </p:nvSpPr>
          <p:spPr bwMode="auto">
            <a:xfrm>
              <a:off x="2527" y="3279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222.222.222.220</a:t>
              </a:r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1915" y="3650"/>
              <a:ext cx="974" cy="283"/>
              <a:chOff x="1915" y="3650"/>
              <a:chExt cx="974" cy="283"/>
            </a:xfrm>
          </p:grpSpPr>
          <p:sp>
            <p:nvSpPr>
              <p:cNvPr id="79888" name="Text Box 16"/>
              <p:cNvSpPr txBox="1">
                <a:spLocks noChangeArrowheads="1"/>
              </p:cNvSpPr>
              <p:nvPr/>
            </p:nvSpPr>
            <p:spPr bwMode="auto">
              <a:xfrm>
                <a:off x="1915" y="3650"/>
                <a:ext cx="772" cy="168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111.111.111.110</a:t>
                </a:r>
              </a:p>
            </p:txBody>
          </p:sp>
          <p:sp>
            <p:nvSpPr>
              <p:cNvPr id="79889" name="Text Box 17"/>
              <p:cNvSpPr txBox="1">
                <a:spLocks noChangeArrowheads="1"/>
              </p:cNvSpPr>
              <p:nvPr/>
            </p:nvSpPr>
            <p:spPr bwMode="auto">
              <a:xfrm>
                <a:off x="1920" y="3760"/>
                <a:ext cx="96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E6-E9-00-17-BB-4B</a:t>
                </a:r>
              </a:p>
            </p:txBody>
          </p:sp>
        </p:grpSp>
        <p:sp>
          <p:nvSpPr>
            <p:cNvPr id="79890" name="Text Box 18"/>
            <p:cNvSpPr txBox="1">
              <a:spLocks noChangeArrowheads="1"/>
            </p:cNvSpPr>
            <p:nvPr/>
          </p:nvSpPr>
          <p:spPr bwMode="auto">
            <a:xfrm>
              <a:off x="599" y="3803"/>
              <a:ext cx="1025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CC-49-DE-D0-AB-7D</a:t>
              </a:r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591" y="3688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111.111.111.112</a:t>
              </a:r>
            </a:p>
          </p:txBody>
        </p:sp>
        <p:sp>
          <p:nvSpPr>
            <p:cNvPr id="79892" name="Text Box 20"/>
            <p:cNvSpPr txBox="1">
              <a:spLocks noChangeArrowheads="1"/>
            </p:cNvSpPr>
            <p:nvPr/>
          </p:nvSpPr>
          <p:spPr bwMode="auto">
            <a:xfrm>
              <a:off x="444" y="2987"/>
              <a:ext cx="764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111.111.111.111</a:t>
              </a:r>
            </a:p>
          </p:txBody>
        </p:sp>
        <p:sp>
          <p:nvSpPr>
            <p:cNvPr id="79893" name="Text Box 21"/>
            <p:cNvSpPr txBox="1">
              <a:spLocks noChangeArrowheads="1"/>
            </p:cNvSpPr>
            <p:nvPr/>
          </p:nvSpPr>
          <p:spPr bwMode="auto">
            <a:xfrm>
              <a:off x="459" y="3104"/>
              <a:ext cx="952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74-29-9C-E8-FF-55</a:t>
              </a:r>
            </a:p>
          </p:txBody>
        </p:sp>
        <p:sp>
          <p:nvSpPr>
            <p:cNvPr id="79894" name="Freeform 22"/>
            <p:cNvSpPr>
              <a:spLocks noChangeArrowheads="1"/>
            </p:cNvSpPr>
            <p:nvPr/>
          </p:nvSpPr>
          <p:spPr bwMode="auto">
            <a:xfrm>
              <a:off x="1490" y="2795"/>
              <a:ext cx="528" cy="67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>
              <a:off x="1299" y="2782"/>
              <a:ext cx="275" cy="14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 flipV="1">
              <a:off x="1377" y="3376"/>
              <a:ext cx="145" cy="16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2006" y="3121"/>
              <a:ext cx="367" cy="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 flipV="1">
              <a:off x="1324" y="3597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 flipV="1">
              <a:off x="1245" y="2827"/>
              <a:ext cx="0" cy="25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2428" y="3163"/>
              <a:ext cx="0" cy="47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 flipH="1" flipV="1">
              <a:off x="3108" y="3156"/>
              <a:ext cx="4" cy="1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02" name="Text Box 30"/>
            <p:cNvSpPr txBox="1">
              <a:spLocks noChangeArrowheads="1"/>
            </p:cNvSpPr>
            <p:nvPr/>
          </p:nvSpPr>
          <p:spPr bwMode="auto">
            <a:xfrm>
              <a:off x="453" y="2618"/>
              <a:ext cx="192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A</a:t>
              </a:r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>
              <a:off x="3178" y="3100"/>
              <a:ext cx="75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642" y="3052"/>
              <a:ext cx="985" cy="291"/>
              <a:chOff x="4642" y="3052"/>
              <a:chExt cx="985" cy="291"/>
            </a:xfrm>
          </p:grpSpPr>
          <p:sp>
            <p:nvSpPr>
              <p:cNvPr id="79905" name="Text Box 33"/>
              <p:cNvSpPr txBox="1">
                <a:spLocks noChangeArrowheads="1"/>
              </p:cNvSpPr>
              <p:nvPr/>
            </p:nvSpPr>
            <p:spPr bwMode="auto">
              <a:xfrm>
                <a:off x="4642" y="3052"/>
                <a:ext cx="839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222.222.222.222</a:t>
                </a:r>
              </a:p>
            </p:txBody>
          </p:sp>
          <p:sp>
            <p:nvSpPr>
              <p:cNvPr id="79906" name="Text Box 34"/>
              <p:cNvSpPr txBox="1">
                <a:spLocks noChangeArrowheads="1"/>
              </p:cNvSpPr>
              <p:nvPr/>
            </p:nvSpPr>
            <p:spPr bwMode="auto">
              <a:xfrm>
                <a:off x="4643" y="3170"/>
                <a:ext cx="984" cy="17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49-BD-D2-C7-56-2A</a:t>
                </a:r>
              </a:p>
            </p:txBody>
          </p:sp>
        </p:grp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 flipV="1">
              <a:off x="4374" y="2781"/>
              <a:ext cx="283" cy="20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 flipH="1" flipV="1">
              <a:off x="4704" y="2829"/>
              <a:ext cx="8" cy="24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4453" y="3661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222.222.222.221</a:t>
              </a: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4457" y="3771"/>
              <a:ext cx="947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88-B2-2F-54-1A-0F</a:t>
              </a:r>
            </a:p>
          </p:txBody>
        </p:sp>
        <p:sp>
          <p:nvSpPr>
            <p:cNvPr id="79911" name="Line 39"/>
            <p:cNvSpPr>
              <a:spLocks noChangeShapeType="1"/>
            </p:cNvSpPr>
            <p:nvPr/>
          </p:nvSpPr>
          <p:spPr bwMode="auto">
            <a:xfrm flipH="1" flipV="1">
              <a:off x="4329" y="3346"/>
              <a:ext cx="161" cy="15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12" name="Line 40"/>
            <p:cNvSpPr>
              <a:spLocks noChangeShapeType="1"/>
            </p:cNvSpPr>
            <p:nvPr/>
          </p:nvSpPr>
          <p:spPr bwMode="auto">
            <a:xfrm flipH="1">
              <a:off x="4540" y="3562"/>
              <a:ext cx="4" cy="12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13" name="Freeform 41"/>
            <p:cNvSpPr>
              <a:spLocks noChangeArrowheads="1"/>
            </p:cNvSpPr>
            <p:nvPr/>
          </p:nvSpPr>
          <p:spPr bwMode="auto">
            <a:xfrm>
              <a:off x="3908" y="2797"/>
              <a:ext cx="481" cy="68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588 0 0"/>
                <a:gd name="G8" fmla="*/ 1 35987 45568"/>
                <a:gd name="G9" fmla="*/ 1 35987 55552"/>
                <a:gd name="G10" fmla="*/ G9 1 180"/>
                <a:gd name="G11" fmla="*/ G8 1 G1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T0" fmla="*/ 927 256 1"/>
                <a:gd name="T1" fmla="*/ 0 256 1"/>
                <a:gd name="G25" fmla="+- 0 T0 T1"/>
                <a:gd name="G26" fmla="cos 0 G25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50 0 0"/>
                <a:gd name="G37" fmla="+- 1 0 0"/>
                <a:gd name="G38" fmla="+- 1 0 0"/>
                <a:gd name="G39" fmla="+- 1 0 0"/>
                <a:gd name="G40" fmla="+- 1 0 0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2147483647 w 1005"/>
                <a:gd name="T27" fmla="*/ 2147483647 h 996"/>
              </a:gdLst>
              <a:ahLst/>
              <a:cxnLst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36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5223" y="2566"/>
              <a:ext cx="17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FF0000"/>
                  </a:solidFill>
                  <a:latin typeface="Gill Sans MT" charset="0"/>
                </a:rPr>
                <a:t>B</a:t>
              </a:r>
            </a:p>
          </p:txBody>
        </p: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523" y="2541"/>
              <a:ext cx="635" cy="538"/>
              <a:chOff x="4523" y="2541"/>
              <a:chExt cx="635" cy="538"/>
            </a:xfrm>
          </p:grpSpPr>
          <p:grpSp>
            <p:nvGrpSpPr>
              <p:cNvPr id="10" name="Group 44"/>
              <p:cNvGrpSpPr>
                <a:grpSpLocks/>
              </p:cNvGrpSpPr>
              <p:nvPr/>
            </p:nvGrpSpPr>
            <p:grpSpPr bwMode="auto">
              <a:xfrm>
                <a:off x="4523" y="2541"/>
                <a:ext cx="635" cy="538"/>
                <a:chOff x="4523" y="2541"/>
                <a:chExt cx="635" cy="538"/>
              </a:xfrm>
            </p:grpSpPr>
            <p:pic>
              <p:nvPicPr>
                <p:cNvPr id="79917" name="Picture 4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523" y="2541"/>
                  <a:ext cx="635" cy="538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9918" name="Freeform 46"/>
                <p:cNvSpPr>
                  <a:spLocks noChangeArrowheads="1"/>
                </p:cNvSpPr>
                <p:nvPr/>
              </p:nvSpPr>
              <p:spPr bwMode="auto">
                <a:xfrm flipH="1">
                  <a:off x="4793" y="2592"/>
                  <a:ext cx="308" cy="246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9919" name="Rectangle 47"/>
              <p:cNvSpPr>
                <a:spLocks noChangeArrowheads="1"/>
              </p:cNvSpPr>
              <p:nvPr/>
            </p:nvSpPr>
            <p:spPr bwMode="auto">
              <a:xfrm rot="16200000">
                <a:off x="4684" y="2715"/>
                <a:ext cx="79" cy="122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2367" y="2970"/>
              <a:ext cx="812" cy="267"/>
              <a:chOff x="2367" y="2970"/>
              <a:chExt cx="812" cy="267"/>
            </a:xfrm>
          </p:grpSpPr>
          <p:sp>
            <p:nvSpPr>
              <p:cNvPr id="79921" name="Rectangle 49"/>
              <p:cNvSpPr>
                <a:spLocks noChangeArrowheads="1"/>
              </p:cNvSpPr>
              <p:nvPr/>
            </p:nvSpPr>
            <p:spPr bwMode="auto">
              <a:xfrm rot="16200000">
                <a:off x="3073" y="3041"/>
                <a:ext cx="87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0"/>
              <p:cNvGrpSpPr>
                <a:grpSpLocks/>
              </p:cNvGrpSpPr>
              <p:nvPr/>
            </p:nvGrpSpPr>
            <p:grpSpPr bwMode="auto">
              <a:xfrm>
                <a:off x="2487" y="2970"/>
                <a:ext cx="573" cy="267"/>
                <a:chOff x="2487" y="2970"/>
                <a:chExt cx="573" cy="267"/>
              </a:xfrm>
            </p:grpSpPr>
            <p:sp>
              <p:nvSpPr>
                <p:cNvPr id="79923" name="Oval 51"/>
                <p:cNvSpPr>
                  <a:spLocks noChangeArrowheads="1"/>
                </p:cNvSpPr>
                <p:nvPr/>
              </p:nvSpPr>
              <p:spPr bwMode="auto">
                <a:xfrm>
                  <a:off x="2489" y="3088"/>
                  <a:ext cx="569" cy="14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24" name="Rectangle 52"/>
                <p:cNvSpPr>
                  <a:spLocks noChangeArrowheads="1"/>
                </p:cNvSpPr>
                <p:nvPr/>
              </p:nvSpPr>
              <p:spPr bwMode="auto">
                <a:xfrm>
                  <a:off x="2489" y="3071"/>
                  <a:ext cx="571" cy="92"/>
                </a:xfrm>
                <a:prstGeom prst="rect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25" name="Oval 53"/>
                <p:cNvSpPr>
                  <a:spLocks noChangeArrowheads="1"/>
                </p:cNvSpPr>
                <p:nvPr/>
              </p:nvSpPr>
              <p:spPr bwMode="auto">
                <a:xfrm>
                  <a:off x="2487" y="2970"/>
                  <a:ext cx="569" cy="17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601" y="3014"/>
                  <a:ext cx="321" cy="81"/>
                  <a:chOff x="2601" y="3014"/>
                  <a:chExt cx="321" cy="81"/>
                </a:xfrm>
              </p:grpSpPr>
              <p:sp>
                <p:nvSpPr>
                  <p:cNvPr id="79927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2601" y="3014"/>
                    <a:ext cx="321" cy="81"/>
                  </a:xfrm>
                  <a:custGeom>
                    <a:avLst/>
                    <a:gdLst>
                      <a:gd name="G0" fmla="+- 60 0 0"/>
                      <a:gd name="G1" fmla="+- 1 0 0"/>
                      <a:gd name="G2" fmla="+- 1 0 0"/>
                      <a:gd name="G3" fmla="+- 1 0 0"/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928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3014"/>
                    <a:ext cx="292" cy="81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600" cap="sq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929" name="Line 57"/>
                <p:cNvSpPr>
                  <a:spLocks noChangeShapeType="1"/>
                </p:cNvSpPr>
                <p:nvPr/>
              </p:nvSpPr>
              <p:spPr bwMode="auto">
                <a:xfrm>
                  <a:off x="2489" y="3051"/>
                  <a:ext cx="0" cy="118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30" name="Line 58"/>
                <p:cNvSpPr>
                  <a:spLocks noChangeShapeType="1"/>
                </p:cNvSpPr>
                <p:nvPr/>
              </p:nvSpPr>
              <p:spPr bwMode="auto">
                <a:xfrm>
                  <a:off x="3057" y="3057"/>
                  <a:ext cx="0" cy="115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31" name="Rectangle 59"/>
              <p:cNvSpPr>
                <a:spLocks noChangeArrowheads="1"/>
              </p:cNvSpPr>
              <p:nvPr/>
            </p:nvSpPr>
            <p:spPr bwMode="auto">
              <a:xfrm rot="16200000">
                <a:off x="2386" y="3046"/>
                <a:ext cx="86" cy="125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934" y="3347"/>
              <a:ext cx="441" cy="325"/>
              <a:chOff x="934" y="3347"/>
              <a:chExt cx="441" cy="325"/>
            </a:xfrm>
          </p:grpSpPr>
          <p:sp>
            <p:nvSpPr>
              <p:cNvPr id="79933" name="Rectangle 61"/>
              <p:cNvSpPr>
                <a:spLocks noChangeArrowheads="1"/>
              </p:cNvSpPr>
              <p:nvPr/>
            </p:nvSpPr>
            <p:spPr bwMode="auto">
              <a:xfrm rot="16200000">
                <a:off x="1298" y="3491"/>
                <a:ext cx="46" cy="106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62"/>
              <p:cNvGrpSpPr>
                <a:grpSpLocks/>
              </p:cNvGrpSpPr>
              <p:nvPr/>
            </p:nvGrpSpPr>
            <p:grpSpPr bwMode="auto">
              <a:xfrm>
                <a:off x="934" y="3347"/>
                <a:ext cx="402" cy="325"/>
                <a:chOff x="934" y="3347"/>
                <a:chExt cx="402" cy="325"/>
              </a:xfrm>
            </p:grpSpPr>
            <p:pic>
              <p:nvPicPr>
                <p:cNvPr id="79935" name="Picture 6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34" y="3347"/>
                  <a:ext cx="402" cy="32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79936" name="Freeform 64"/>
                <p:cNvSpPr>
                  <a:spLocks noChangeArrowheads="1"/>
                </p:cNvSpPr>
                <p:nvPr/>
              </p:nvSpPr>
              <p:spPr bwMode="auto">
                <a:xfrm flipH="1">
                  <a:off x="1106" y="3378"/>
                  <a:ext cx="195" cy="14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9939" name="Text Box 67"/>
          <p:cNvSpPr txBox="1">
            <a:spLocks noChangeArrowheads="1"/>
          </p:cNvSpPr>
          <p:nvPr/>
        </p:nvSpPr>
        <p:spPr bwMode="auto">
          <a:xfrm>
            <a:off x="588036" y="0"/>
            <a:ext cx="8820547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sp>
        <p:nvSpPr>
          <p:cNvPr id="79940" name="Rectangle 68"/>
          <p:cNvSpPr>
            <a:spLocks noChangeArrowheads="1"/>
          </p:cNvSpPr>
          <p:nvPr/>
        </p:nvSpPr>
        <p:spPr bwMode="auto">
          <a:xfrm>
            <a:off x="778799" y="1195199"/>
            <a:ext cx="8568531" cy="6072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forwards datagram with IP source A, destination B </a:t>
            </a:r>
          </a:p>
        </p:txBody>
      </p:sp>
      <p:sp>
        <p:nvSpPr>
          <p:cNvPr id="79941" name="Rectangle 69"/>
          <p:cNvSpPr>
            <a:spLocks noChangeArrowheads="1"/>
          </p:cNvSpPr>
          <p:nvPr/>
        </p:nvSpPr>
        <p:spPr bwMode="auto">
          <a:xfrm>
            <a:off x="792800" y="1588932"/>
            <a:ext cx="8568531" cy="796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creates link-layer frame with B's MAC address as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frame contains A-to-B IP datagram</a:t>
            </a:r>
          </a:p>
        </p:txBody>
      </p: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5278327" y="2528642"/>
            <a:ext cx="2653165" cy="1809422"/>
            <a:chOff x="3016" y="1445"/>
            <a:chExt cx="1516" cy="1034"/>
          </a:xfrm>
        </p:grpSpPr>
        <p:sp>
          <p:nvSpPr>
            <p:cNvPr id="79943" name="AutoShape 71"/>
            <p:cNvSpPr>
              <a:spLocks noChangeArrowheads="1"/>
            </p:cNvSpPr>
            <p:nvPr/>
          </p:nvSpPr>
          <p:spPr bwMode="auto">
            <a:xfrm>
              <a:off x="3597" y="1981"/>
              <a:ext cx="197" cy="498"/>
            </a:xfrm>
            <a:prstGeom prst="downArrow">
              <a:avLst>
                <a:gd name="adj1" fmla="val 50000"/>
                <a:gd name="adj2" fmla="val 631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360" cap="sq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3283" y="1702"/>
              <a:ext cx="1249" cy="478"/>
              <a:chOff x="3283" y="1702"/>
              <a:chExt cx="1249" cy="478"/>
            </a:xfrm>
          </p:grpSpPr>
          <p:grpSp>
            <p:nvGrpSpPr>
              <p:cNvPr id="18" name="Group 73"/>
              <p:cNvGrpSpPr>
                <a:grpSpLocks/>
              </p:cNvGrpSpPr>
              <p:nvPr/>
            </p:nvGrpSpPr>
            <p:grpSpPr bwMode="auto">
              <a:xfrm>
                <a:off x="3320" y="2027"/>
                <a:ext cx="690" cy="153"/>
                <a:chOff x="3320" y="2027"/>
                <a:chExt cx="690" cy="153"/>
              </a:xfrm>
            </p:grpSpPr>
            <p:sp>
              <p:nvSpPr>
                <p:cNvPr id="79946" name="Rectangle 74"/>
                <p:cNvSpPr>
                  <a:spLocks noChangeArrowheads="1"/>
                </p:cNvSpPr>
                <p:nvPr/>
              </p:nvSpPr>
              <p:spPr bwMode="auto">
                <a:xfrm>
                  <a:off x="3320" y="2028"/>
                  <a:ext cx="690" cy="152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47" name="Line 75"/>
                <p:cNvSpPr>
                  <a:spLocks noChangeShapeType="1"/>
                </p:cNvSpPr>
                <p:nvPr/>
              </p:nvSpPr>
              <p:spPr bwMode="auto">
                <a:xfrm>
                  <a:off x="3426" y="2027"/>
                  <a:ext cx="0" cy="151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48" name="Line 76"/>
                <p:cNvSpPr>
                  <a:spLocks noChangeShapeType="1"/>
                </p:cNvSpPr>
                <p:nvPr/>
              </p:nvSpPr>
              <p:spPr bwMode="auto">
                <a:xfrm>
                  <a:off x="3516" y="2029"/>
                  <a:ext cx="0" cy="151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49" name="Text Box 77"/>
              <p:cNvSpPr txBox="1">
                <a:spLocks noChangeArrowheads="1"/>
              </p:cNvSpPr>
              <p:nvPr/>
            </p:nvSpPr>
            <p:spPr bwMode="auto">
              <a:xfrm>
                <a:off x="3283" y="1702"/>
                <a:ext cx="1249" cy="28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IP </a:t>
                </a:r>
                <a:r>
                  <a:rPr lang="en-US" sz="1300" dirty="0" err="1">
                    <a:solidFill>
                      <a:srgbClr val="000000"/>
                    </a:solidFill>
                    <a:latin typeface="Arial" charset="0"/>
                  </a:rPr>
                  <a:t>src</a:t>
                </a: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: 111.111.111.111</a:t>
                </a:r>
              </a:p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   IP </a:t>
                </a:r>
                <a:r>
                  <a:rPr lang="en-US" sz="1300" dirty="0" err="1">
                    <a:solidFill>
                      <a:srgbClr val="000000"/>
                    </a:solidFill>
                    <a:latin typeface="Arial" charset="0"/>
                  </a:rPr>
                  <a:t>dest</a:t>
                </a: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: 222.222.222.222</a:t>
                </a:r>
              </a:p>
            </p:txBody>
          </p:sp>
        </p:grp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364" y="1860"/>
              <a:ext cx="91" cy="242"/>
              <a:chOff x="3364" y="1860"/>
              <a:chExt cx="91" cy="242"/>
            </a:xfrm>
          </p:grpSpPr>
          <p:sp>
            <p:nvSpPr>
              <p:cNvPr id="79951" name="Line 79"/>
              <p:cNvSpPr>
                <a:spLocks noChangeShapeType="1"/>
              </p:cNvSpPr>
              <p:nvPr/>
            </p:nvSpPr>
            <p:spPr bwMode="auto">
              <a:xfrm>
                <a:off x="3364" y="1860"/>
                <a:ext cx="0" cy="24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52" name="Line 80"/>
              <p:cNvSpPr>
                <a:spLocks noChangeShapeType="1"/>
              </p:cNvSpPr>
              <p:nvPr/>
            </p:nvSpPr>
            <p:spPr bwMode="auto">
              <a:xfrm>
                <a:off x="3456" y="1976"/>
                <a:ext cx="0" cy="12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81"/>
            <p:cNvGrpSpPr>
              <a:grpSpLocks/>
            </p:cNvGrpSpPr>
            <p:nvPr/>
          </p:nvGrpSpPr>
          <p:grpSpPr bwMode="auto">
            <a:xfrm>
              <a:off x="3016" y="1445"/>
              <a:ext cx="1493" cy="956"/>
              <a:chOff x="3016" y="1445"/>
              <a:chExt cx="1493" cy="956"/>
            </a:xfrm>
          </p:grpSpPr>
          <p:sp>
            <p:nvSpPr>
              <p:cNvPr id="79954" name="Text Box 82"/>
              <p:cNvSpPr txBox="1">
                <a:spLocks noChangeArrowheads="1"/>
              </p:cNvSpPr>
              <p:nvPr/>
            </p:nvSpPr>
            <p:spPr bwMode="auto">
              <a:xfrm>
                <a:off x="3016" y="1445"/>
                <a:ext cx="1493" cy="39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MAC </a:t>
                </a:r>
                <a:r>
                  <a:rPr lang="en-US" sz="1300" dirty="0" err="1">
                    <a:solidFill>
                      <a:srgbClr val="000000"/>
                    </a:solidFill>
                    <a:latin typeface="Arial" charset="0"/>
                  </a:rPr>
                  <a:t>src</a:t>
                </a: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: </a:t>
                </a:r>
                <a:r>
                  <a:rPr lang="en-US" sz="1300" dirty="0">
                    <a:solidFill>
                      <a:srgbClr val="FF0000"/>
                    </a:solidFill>
                    <a:latin typeface="Arial" charset="0"/>
                  </a:rPr>
                  <a:t>1A-23-F9-CD-06-9B</a:t>
                </a:r>
              </a:p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  MAC </a:t>
                </a:r>
                <a:r>
                  <a:rPr lang="en-US" sz="1300" dirty="0" err="1">
                    <a:solidFill>
                      <a:srgbClr val="000000"/>
                    </a:solidFill>
                    <a:latin typeface="Arial" charset="0"/>
                  </a:rPr>
                  <a:t>dest</a:t>
                </a:r>
                <a:r>
                  <a:rPr lang="en-US" sz="1300" dirty="0">
                    <a:solidFill>
                      <a:srgbClr val="000000"/>
                    </a:solidFill>
                    <a:latin typeface="Arial" charset="0"/>
                  </a:rPr>
                  <a:t>: </a:t>
                </a:r>
                <a:r>
                  <a:rPr lang="en-US" sz="1300" dirty="0">
                    <a:solidFill>
                      <a:srgbClr val="FF0000"/>
                    </a:solidFill>
                    <a:latin typeface="Arial" charset="0"/>
                  </a:rPr>
                  <a:t>49-BD-D2-C7-56-2A</a:t>
                </a:r>
              </a:p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endParaRPr lang="en-US" sz="1300" dirty="0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grpSp>
            <p:nvGrpSpPr>
              <p:cNvPr id="21" name="Group 83"/>
              <p:cNvGrpSpPr>
                <a:grpSpLocks/>
              </p:cNvGrpSpPr>
              <p:nvPr/>
            </p:nvGrpSpPr>
            <p:grpSpPr bwMode="auto">
              <a:xfrm>
                <a:off x="3068" y="2213"/>
                <a:ext cx="1048" cy="188"/>
                <a:chOff x="3068" y="2213"/>
                <a:chExt cx="1048" cy="188"/>
              </a:xfrm>
            </p:grpSpPr>
            <p:sp>
              <p:nvSpPr>
                <p:cNvPr id="79956" name="Rectangle 84"/>
                <p:cNvSpPr>
                  <a:spLocks noChangeArrowheads="1"/>
                </p:cNvSpPr>
                <p:nvPr/>
              </p:nvSpPr>
              <p:spPr bwMode="auto">
                <a:xfrm>
                  <a:off x="3068" y="2215"/>
                  <a:ext cx="1048" cy="184"/>
                </a:xfrm>
                <a:prstGeom prst="rect">
                  <a:avLst/>
                </a:prstGeom>
                <a:solidFill>
                  <a:srgbClr val="000099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7" name="Rectangle 85"/>
                <p:cNvSpPr>
                  <a:spLocks noChangeArrowheads="1"/>
                </p:cNvSpPr>
                <p:nvPr/>
              </p:nvSpPr>
              <p:spPr bwMode="auto">
                <a:xfrm>
                  <a:off x="3317" y="2233"/>
                  <a:ext cx="690" cy="152"/>
                </a:xfrm>
                <a:prstGeom prst="rect">
                  <a:avLst/>
                </a:prstGeom>
                <a:solidFill>
                  <a:srgbClr val="00CC99"/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958" name="Line 86"/>
                <p:cNvSpPr>
                  <a:spLocks noChangeShapeType="1"/>
                </p:cNvSpPr>
                <p:nvPr/>
              </p:nvSpPr>
              <p:spPr bwMode="auto">
                <a:xfrm>
                  <a:off x="3419" y="2236"/>
                  <a:ext cx="0" cy="151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59" name="Line 87"/>
                <p:cNvSpPr>
                  <a:spLocks noChangeShapeType="1"/>
                </p:cNvSpPr>
                <p:nvPr/>
              </p:nvSpPr>
              <p:spPr bwMode="auto">
                <a:xfrm>
                  <a:off x="3515" y="2236"/>
                  <a:ext cx="0" cy="151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60" name="Line 88"/>
                <p:cNvSpPr>
                  <a:spLocks noChangeShapeType="1"/>
                </p:cNvSpPr>
                <p:nvPr/>
              </p:nvSpPr>
              <p:spPr bwMode="auto">
                <a:xfrm>
                  <a:off x="3149" y="2213"/>
                  <a:ext cx="0" cy="188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61" name="Line 89"/>
                <p:cNvSpPr>
                  <a:spLocks noChangeShapeType="1"/>
                </p:cNvSpPr>
                <p:nvPr/>
              </p:nvSpPr>
              <p:spPr bwMode="auto">
                <a:xfrm>
                  <a:off x="3245" y="2213"/>
                  <a:ext cx="0" cy="188"/>
                </a:xfrm>
                <a:prstGeom prst="line">
                  <a:avLst/>
                </a:prstGeom>
                <a:noFill/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9962" name="Line 90"/>
              <p:cNvSpPr>
                <a:spLocks noChangeShapeType="1"/>
              </p:cNvSpPr>
              <p:nvPr/>
            </p:nvSpPr>
            <p:spPr bwMode="auto">
              <a:xfrm flipV="1">
                <a:off x="3105" y="1606"/>
                <a:ext cx="1" cy="70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63" name="Line 91"/>
              <p:cNvSpPr>
                <a:spLocks noChangeShapeType="1"/>
              </p:cNvSpPr>
              <p:nvPr/>
            </p:nvSpPr>
            <p:spPr bwMode="auto">
              <a:xfrm flipV="1">
                <a:off x="3193" y="1710"/>
                <a:ext cx="0" cy="59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64" name="Line 92"/>
              <p:cNvSpPr>
                <a:spLocks noChangeShapeType="1"/>
              </p:cNvSpPr>
              <p:nvPr/>
            </p:nvSpPr>
            <p:spPr bwMode="auto">
              <a:xfrm flipH="1" flipV="1">
                <a:off x="3362" y="1842"/>
                <a:ext cx="3" cy="47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65" name="Line 93"/>
              <p:cNvSpPr>
                <a:spLocks noChangeShapeType="1"/>
              </p:cNvSpPr>
              <p:nvPr/>
            </p:nvSpPr>
            <p:spPr bwMode="auto">
              <a:xfrm>
                <a:off x="3455" y="1955"/>
                <a:ext cx="1" cy="35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4357771" y="3050119"/>
            <a:ext cx="985312" cy="2245153"/>
            <a:chOff x="2490" y="1743"/>
            <a:chExt cx="563" cy="1283"/>
          </a:xfrm>
        </p:grpSpPr>
        <p:sp>
          <p:nvSpPr>
            <p:cNvPr id="79967" name="Freeform 95"/>
            <p:cNvSpPr>
              <a:spLocks noChangeArrowheads="1"/>
            </p:cNvSpPr>
            <p:nvPr/>
          </p:nvSpPr>
          <p:spPr bwMode="auto">
            <a:xfrm>
              <a:off x="2490" y="2463"/>
              <a:ext cx="563" cy="563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68" name="Rectangle 96"/>
            <p:cNvSpPr>
              <a:spLocks noChangeArrowheads="1"/>
            </p:cNvSpPr>
            <p:nvPr/>
          </p:nvSpPr>
          <p:spPr bwMode="auto">
            <a:xfrm>
              <a:off x="2539" y="2075"/>
              <a:ext cx="492" cy="47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69" name="Text Box 97"/>
            <p:cNvSpPr txBox="1">
              <a:spLocks noChangeArrowheads="1"/>
            </p:cNvSpPr>
            <p:nvPr/>
          </p:nvSpPr>
          <p:spPr bwMode="auto">
            <a:xfrm>
              <a:off x="2608" y="1743"/>
              <a:ext cx="335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970" name="Line 98"/>
            <p:cNvSpPr>
              <a:spLocks noChangeShapeType="1"/>
            </p:cNvSpPr>
            <p:nvPr/>
          </p:nvSpPr>
          <p:spPr bwMode="auto">
            <a:xfrm>
              <a:off x="2535" y="223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71" name="Line 99"/>
            <p:cNvSpPr>
              <a:spLocks noChangeShapeType="1"/>
            </p:cNvSpPr>
            <p:nvPr/>
          </p:nvSpPr>
          <p:spPr bwMode="auto">
            <a:xfrm>
              <a:off x="2532" y="239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00"/>
          <p:cNvGrpSpPr>
            <a:grpSpLocks/>
          </p:cNvGrpSpPr>
          <p:nvPr/>
        </p:nvGrpSpPr>
        <p:grpSpPr bwMode="auto">
          <a:xfrm>
            <a:off x="8887051" y="2731634"/>
            <a:ext cx="1022063" cy="2152407"/>
            <a:chOff x="5078" y="1561"/>
            <a:chExt cx="584" cy="1230"/>
          </a:xfrm>
        </p:grpSpPr>
        <p:sp>
          <p:nvSpPr>
            <p:cNvPr id="79973" name="Freeform 101"/>
            <p:cNvSpPr>
              <a:spLocks noChangeArrowheads="1"/>
            </p:cNvSpPr>
            <p:nvPr/>
          </p:nvSpPr>
          <p:spPr bwMode="auto">
            <a:xfrm>
              <a:off x="5078" y="1595"/>
              <a:ext cx="581" cy="1196"/>
            </a:xfrm>
            <a:custGeom>
              <a:avLst/>
              <a:gdLst>
                <a:gd name="G0" fmla="+- 1 0 0"/>
                <a:gd name="G1" fmla="+- 1197 0 0"/>
                <a:gd name="G2" fmla="+- 1 0 0"/>
                <a:gd name="G3" fmla="+- 1 0 0"/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74" name="Rectangle 102"/>
            <p:cNvSpPr>
              <a:spLocks noChangeArrowheads="1"/>
            </p:cNvSpPr>
            <p:nvPr/>
          </p:nvSpPr>
          <p:spPr bwMode="auto">
            <a:xfrm>
              <a:off x="5166" y="1580"/>
              <a:ext cx="492" cy="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975" name="Text Box 103"/>
            <p:cNvSpPr txBox="1">
              <a:spLocks noChangeArrowheads="1"/>
            </p:cNvSpPr>
            <p:nvPr/>
          </p:nvSpPr>
          <p:spPr bwMode="auto">
            <a:xfrm>
              <a:off x="5241" y="1561"/>
              <a:ext cx="331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976" name="Line 104"/>
            <p:cNvSpPr>
              <a:spLocks noChangeShapeType="1"/>
            </p:cNvSpPr>
            <p:nvPr/>
          </p:nvSpPr>
          <p:spPr bwMode="auto">
            <a:xfrm>
              <a:off x="5174" y="204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77" name="Line 105"/>
            <p:cNvSpPr>
              <a:spLocks noChangeShapeType="1"/>
            </p:cNvSpPr>
            <p:nvPr/>
          </p:nvSpPr>
          <p:spPr bwMode="auto">
            <a:xfrm>
              <a:off x="5171" y="220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78" name="Line 106"/>
            <p:cNvSpPr>
              <a:spLocks noChangeShapeType="1"/>
            </p:cNvSpPr>
            <p:nvPr/>
          </p:nvSpPr>
          <p:spPr bwMode="auto">
            <a:xfrm>
              <a:off x="5168" y="236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979" name="Line 107"/>
            <p:cNvSpPr>
              <a:spLocks noChangeShapeType="1"/>
            </p:cNvSpPr>
            <p:nvPr/>
          </p:nvSpPr>
          <p:spPr bwMode="auto">
            <a:xfrm>
              <a:off x="5158" y="187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Effect">
                      <p:stCondLst>
                        <p:cond delay="indefinite"/>
                      </p:stCondLst>
                      <p:childTnLst>
                        <p:par>
                          <p:cTn id="1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">
                                      <p:cBhvr additive="repl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95228" y="5902497"/>
            <a:ext cx="782298" cy="659721"/>
            <a:chOff x="4397" y="3373"/>
            <a:chExt cx="447" cy="37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397" y="3373"/>
              <a:ext cx="447" cy="377"/>
              <a:chOff x="4397" y="3373"/>
              <a:chExt cx="447" cy="377"/>
            </a:xfrm>
          </p:grpSpPr>
          <p:pic>
            <p:nvPicPr>
              <p:cNvPr id="8089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97" y="3373"/>
                <a:ext cx="447" cy="37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80900" name="Freeform 4"/>
              <p:cNvSpPr>
                <a:spLocks noChangeArrowheads="1"/>
              </p:cNvSpPr>
              <p:nvPr/>
            </p:nvSpPr>
            <p:spPr bwMode="auto">
              <a:xfrm flipH="1">
                <a:off x="4588" y="3409"/>
                <a:ext cx="217" cy="17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01" name="Rectangle 5"/>
            <p:cNvSpPr>
              <a:spLocks noChangeArrowheads="1"/>
            </p:cNvSpPr>
            <p:nvPr/>
          </p:nvSpPr>
          <p:spPr bwMode="auto">
            <a:xfrm rot="16200000">
              <a:off x="4511" y="3495"/>
              <a:ext cx="55" cy="8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53323" y="4367813"/>
            <a:ext cx="1130570" cy="838215"/>
            <a:chOff x="659" y="2496"/>
            <a:chExt cx="646" cy="479"/>
          </a:xfrm>
        </p:grpSpPr>
        <p:sp>
          <p:nvSpPr>
            <p:cNvPr id="80903" name="Rectangle 7"/>
            <p:cNvSpPr>
              <a:spLocks noChangeArrowheads="1"/>
            </p:cNvSpPr>
            <p:nvPr/>
          </p:nvSpPr>
          <p:spPr bwMode="auto">
            <a:xfrm rot="16200000">
              <a:off x="1193" y="2709"/>
              <a:ext cx="69" cy="15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59" y="2496"/>
              <a:ext cx="589" cy="479"/>
              <a:chOff x="659" y="2496"/>
              <a:chExt cx="589" cy="479"/>
            </a:xfrm>
          </p:grpSpPr>
          <p:pic>
            <p:nvPicPr>
              <p:cNvPr id="80905" name="Picture 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59" y="2496"/>
                <a:ext cx="589" cy="479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80906" name="Freeform 10"/>
              <p:cNvSpPr>
                <a:spLocks noChangeArrowheads="1"/>
              </p:cNvSpPr>
              <p:nvPr/>
            </p:nvSpPr>
            <p:spPr bwMode="auto">
              <a:xfrm flipH="1">
                <a:off x="910" y="2542"/>
                <a:ext cx="286" cy="21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4648289" y="4829793"/>
            <a:ext cx="339813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spcBef>
                <a:spcPts val="1653"/>
              </a:spcBef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R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4263265" y="5928746"/>
            <a:ext cx="1704606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1A-23-F9-CD-06-9B</a:t>
            </a:r>
          </a:p>
        </p:txBody>
      </p:sp>
      <p:sp>
        <p:nvSpPr>
          <p:cNvPr id="80909" name="Text Box 13"/>
          <p:cNvSpPr txBox="1">
            <a:spLocks noChangeArrowheads="1"/>
          </p:cNvSpPr>
          <p:nvPr/>
        </p:nvSpPr>
        <p:spPr bwMode="auto">
          <a:xfrm>
            <a:off x="4422525" y="5738004"/>
            <a:ext cx="1470091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222.222.222.220</a:t>
            </a: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351458" y="6387226"/>
            <a:ext cx="1706355" cy="495229"/>
            <a:chOff x="1915" y="3650"/>
            <a:chExt cx="975" cy="283"/>
          </a:xfrm>
        </p:grpSpPr>
        <p:sp>
          <p:nvSpPr>
            <p:cNvPr id="80911" name="Text Box 15"/>
            <p:cNvSpPr txBox="1">
              <a:spLocks noChangeArrowheads="1"/>
            </p:cNvSpPr>
            <p:nvPr/>
          </p:nvSpPr>
          <p:spPr bwMode="auto">
            <a:xfrm>
              <a:off x="1915" y="3650"/>
              <a:ext cx="772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111.111.111.110</a:t>
              </a:r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1921" y="3760"/>
              <a:ext cx="96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E6-E9-00-17-BB-4B</a:t>
              </a:r>
            </a:p>
          </p:txBody>
        </p:sp>
      </p:grpSp>
      <p:sp>
        <p:nvSpPr>
          <p:cNvPr id="80913" name="Text Box 17"/>
          <p:cNvSpPr txBox="1">
            <a:spLocks noChangeArrowheads="1"/>
          </p:cNvSpPr>
          <p:nvPr/>
        </p:nvSpPr>
        <p:spPr bwMode="auto">
          <a:xfrm>
            <a:off x="1050066" y="6654965"/>
            <a:ext cx="1795611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CC-49-DE-D0-AB-7D</a:t>
            </a:r>
          </a:p>
        </p:txBody>
      </p: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034315" y="6453723"/>
            <a:ext cx="1368877" cy="304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111.111.111.112</a:t>
            </a:r>
          </a:p>
        </p:txBody>
      </p: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777048" y="5227026"/>
            <a:ext cx="1356502" cy="304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111.111.111.111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803301" y="5431767"/>
            <a:ext cx="1667853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74-29-9C-E8-FF-55</a:t>
            </a:r>
          </a:p>
        </p:txBody>
      </p:sp>
      <p:sp>
        <p:nvSpPr>
          <p:cNvPr id="80917" name="Freeform 21"/>
          <p:cNvSpPr>
            <a:spLocks noChangeArrowheads="1"/>
          </p:cNvSpPr>
          <p:nvPr/>
        </p:nvSpPr>
        <p:spPr bwMode="auto">
          <a:xfrm>
            <a:off x="2607662" y="4891041"/>
            <a:ext cx="925808" cy="1179449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588 0 0"/>
              <a:gd name="G8" fmla="*/ 1 35987 45568"/>
              <a:gd name="G9" fmla="*/ 1 35987 55552"/>
              <a:gd name="G10" fmla="*/ G9 1 180"/>
              <a:gd name="G11" fmla="*/ G8 1 G1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T0" fmla="*/ 927 256 1"/>
              <a:gd name="T1" fmla="*/ 0 256 1"/>
              <a:gd name="G25" fmla="+- 0 T0 T1"/>
              <a:gd name="G26" fmla="cos 0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50 0 0"/>
              <a:gd name="G37" fmla="+- 1 0 0"/>
              <a:gd name="G38" fmla="+- 1 0 0"/>
              <a:gd name="G39" fmla="+- 1 0 0"/>
              <a:gd name="G40" fmla="+- 1 0 0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2147483647 w 1005"/>
              <a:gd name="T27" fmla="*/ 2147483647 h 99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2273391" y="4868291"/>
            <a:ext cx="483030" cy="25374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 flipV="1">
            <a:off x="2409900" y="5907747"/>
            <a:ext cx="255516" cy="2852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3510718" y="5461516"/>
            <a:ext cx="644040" cy="105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 flipV="1">
            <a:off x="2317143" y="6294480"/>
            <a:ext cx="1751" cy="18374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 flipV="1">
            <a:off x="2178886" y="4947039"/>
            <a:ext cx="1750" cy="44273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4249263" y="5535013"/>
            <a:ext cx="1751" cy="82771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flipH="1" flipV="1">
            <a:off x="5439337" y="5522763"/>
            <a:ext cx="8751" cy="24674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25" name="Text Box 29"/>
          <p:cNvSpPr txBox="1">
            <a:spLocks noChangeArrowheads="1"/>
          </p:cNvSpPr>
          <p:nvPr/>
        </p:nvSpPr>
        <p:spPr bwMode="auto">
          <a:xfrm>
            <a:off x="792800" y="4581304"/>
            <a:ext cx="354240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A</a:t>
            </a:r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5561846" y="5424767"/>
            <a:ext cx="1321332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8124004" y="5340771"/>
            <a:ext cx="1723857" cy="509229"/>
            <a:chOff x="4642" y="3052"/>
            <a:chExt cx="985" cy="291"/>
          </a:xfrm>
        </p:grpSpPr>
        <p:sp>
          <p:nvSpPr>
            <p:cNvPr id="80928" name="Text Box 32"/>
            <p:cNvSpPr txBox="1">
              <a:spLocks noChangeArrowheads="1"/>
            </p:cNvSpPr>
            <p:nvPr/>
          </p:nvSpPr>
          <p:spPr bwMode="auto">
            <a:xfrm>
              <a:off x="4642" y="3052"/>
              <a:ext cx="839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222.222.222.222</a:t>
              </a:r>
            </a:p>
          </p:txBody>
        </p:sp>
        <p:sp>
          <p:nvSpPr>
            <p:cNvPr id="80929" name="Text Box 33"/>
            <p:cNvSpPr txBox="1">
              <a:spLocks noChangeArrowheads="1"/>
            </p:cNvSpPr>
            <p:nvPr/>
          </p:nvSpPr>
          <p:spPr bwMode="auto">
            <a:xfrm>
              <a:off x="4643" y="3170"/>
              <a:ext cx="984" cy="17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49-BD-D2-C7-56-2A</a:t>
              </a:r>
            </a:p>
          </p:txBody>
        </p:sp>
      </p:grpSp>
      <p:sp>
        <p:nvSpPr>
          <p:cNvPr id="80930" name="Line 34"/>
          <p:cNvSpPr>
            <a:spLocks noChangeShapeType="1"/>
          </p:cNvSpPr>
          <p:nvPr/>
        </p:nvSpPr>
        <p:spPr bwMode="auto">
          <a:xfrm flipV="1">
            <a:off x="7654975" y="4866542"/>
            <a:ext cx="497031" cy="35348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H="1" flipV="1">
            <a:off x="8232510" y="4950538"/>
            <a:ext cx="15752" cy="43223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32" name="Text Box 36"/>
          <p:cNvSpPr txBox="1">
            <a:spLocks noChangeArrowheads="1"/>
          </p:cNvSpPr>
          <p:nvPr/>
        </p:nvSpPr>
        <p:spPr bwMode="auto">
          <a:xfrm>
            <a:off x="7793234" y="6406476"/>
            <a:ext cx="1470091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222.222.222.221</a:t>
            </a:r>
          </a:p>
        </p:txBody>
      </p:sp>
      <p:sp>
        <p:nvSpPr>
          <p:cNvPr id="80933" name="Text Box 37"/>
          <p:cNvSpPr txBox="1">
            <a:spLocks noChangeArrowheads="1"/>
          </p:cNvSpPr>
          <p:nvPr/>
        </p:nvSpPr>
        <p:spPr bwMode="auto">
          <a:xfrm>
            <a:off x="7800234" y="6598967"/>
            <a:ext cx="1659103" cy="304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88-B2-2F-54-1A-0F</a:t>
            </a:r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 flipH="1" flipV="1">
            <a:off x="7576221" y="5855248"/>
            <a:ext cx="283518" cy="27998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 flipH="1">
            <a:off x="7945493" y="6233233"/>
            <a:ext cx="8751" cy="22224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0936" name="Freeform 40"/>
          <p:cNvSpPr>
            <a:spLocks noChangeArrowheads="1"/>
          </p:cNvSpPr>
          <p:nvPr/>
        </p:nvSpPr>
        <p:spPr bwMode="auto">
          <a:xfrm>
            <a:off x="6839425" y="4894541"/>
            <a:ext cx="843552" cy="119169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588 0 0"/>
              <a:gd name="G8" fmla="*/ 1 35987 45568"/>
              <a:gd name="G9" fmla="*/ 1 35987 55552"/>
              <a:gd name="G10" fmla="*/ G9 1 180"/>
              <a:gd name="G11" fmla="*/ G8 1 G1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T0" fmla="*/ 927 256 1"/>
              <a:gd name="T1" fmla="*/ 0 256 1"/>
              <a:gd name="G25" fmla="+- 0 T0 T1"/>
              <a:gd name="G26" fmla="cos 0 G25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50 0 0"/>
              <a:gd name="G37" fmla="+- 1 0 0"/>
              <a:gd name="G38" fmla="+- 1 0 0"/>
              <a:gd name="G39" fmla="+- 1 0 0"/>
              <a:gd name="G40" fmla="+- 1 0 0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2147483647 w 1005"/>
              <a:gd name="T27" fmla="*/ 2147483647 h 99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0937" name="Text Box 41"/>
          <p:cNvSpPr txBox="1">
            <a:spLocks noChangeArrowheads="1"/>
          </p:cNvSpPr>
          <p:nvPr/>
        </p:nvSpPr>
        <p:spPr bwMode="auto">
          <a:xfrm>
            <a:off x="9140818" y="4490308"/>
            <a:ext cx="330195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B</a:t>
            </a:r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7913991" y="4446560"/>
            <a:ext cx="1111319" cy="939709"/>
            <a:chOff x="4522" y="2541"/>
            <a:chExt cx="635" cy="537"/>
          </a:xfrm>
        </p:grpSpPr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4522" y="2541"/>
              <a:ext cx="635" cy="537"/>
              <a:chOff x="4522" y="2541"/>
              <a:chExt cx="635" cy="537"/>
            </a:xfrm>
          </p:grpSpPr>
          <p:pic>
            <p:nvPicPr>
              <p:cNvPr id="80940" name="Picture 4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22" y="2541"/>
                <a:ext cx="635" cy="53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80941" name="Freeform 45"/>
              <p:cNvSpPr>
                <a:spLocks noChangeArrowheads="1"/>
              </p:cNvSpPr>
              <p:nvPr/>
            </p:nvSpPr>
            <p:spPr bwMode="auto">
              <a:xfrm flipH="1">
                <a:off x="4792" y="2592"/>
                <a:ext cx="308" cy="245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942" name="Rectangle 46"/>
            <p:cNvSpPr>
              <a:spLocks noChangeArrowheads="1"/>
            </p:cNvSpPr>
            <p:nvPr/>
          </p:nvSpPr>
          <p:spPr bwMode="auto">
            <a:xfrm rot="16200000">
              <a:off x="4684" y="2715"/>
              <a:ext cx="79" cy="122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7"/>
          <p:cNvGrpSpPr>
            <a:grpSpLocks/>
          </p:cNvGrpSpPr>
          <p:nvPr/>
        </p:nvGrpSpPr>
        <p:grpSpPr bwMode="auto">
          <a:xfrm>
            <a:off x="4142508" y="5197277"/>
            <a:ext cx="1422838" cy="467230"/>
            <a:chOff x="2367" y="2970"/>
            <a:chExt cx="813" cy="267"/>
          </a:xfrm>
        </p:grpSpPr>
        <p:sp>
          <p:nvSpPr>
            <p:cNvPr id="80944" name="Rectangle 48"/>
            <p:cNvSpPr>
              <a:spLocks noChangeArrowheads="1"/>
            </p:cNvSpPr>
            <p:nvPr/>
          </p:nvSpPr>
          <p:spPr bwMode="auto">
            <a:xfrm rot="16200000">
              <a:off x="3073" y="3041"/>
              <a:ext cx="87" cy="12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487" y="2970"/>
              <a:ext cx="574" cy="267"/>
              <a:chOff x="2487" y="2970"/>
              <a:chExt cx="574" cy="267"/>
            </a:xfrm>
          </p:grpSpPr>
          <p:sp>
            <p:nvSpPr>
              <p:cNvPr id="80946" name="Oval 50"/>
              <p:cNvSpPr>
                <a:spLocks noChangeArrowheads="1"/>
              </p:cNvSpPr>
              <p:nvPr/>
            </p:nvSpPr>
            <p:spPr bwMode="auto">
              <a:xfrm>
                <a:off x="2489" y="3088"/>
                <a:ext cx="569" cy="148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Rectangle 51"/>
              <p:cNvSpPr>
                <a:spLocks noChangeArrowheads="1"/>
              </p:cNvSpPr>
              <p:nvPr/>
            </p:nvSpPr>
            <p:spPr bwMode="auto">
              <a:xfrm>
                <a:off x="2489" y="3071"/>
                <a:ext cx="571" cy="92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Oval 52"/>
              <p:cNvSpPr>
                <a:spLocks noChangeArrowheads="1"/>
              </p:cNvSpPr>
              <p:nvPr/>
            </p:nvSpPr>
            <p:spPr bwMode="auto">
              <a:xfrm>
                <a:off x="2487" y="2970"/>
                <a:ext cx="569" cy="173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2601" y="3015"/>
                <a:ext cx="321" cy="80"/>
                <a:chOff x="2601" y="3015"/>
                <a:chExt cx="321" cy="80"/>
              </a:xfrm>
            </p:grpSpPr>
            <p:sp>
              <p:nvSpPr>
                <p:cNvPr id="80950" name="Freeform 54"/>
                <p:cNvSpPr>
                  <a:spLocks noChangeArrowheads="1"/>
                </p:cNvSpPr>
                <p:nvPr/>
              </p:nvSpPr>
              <p:spPr bwMode="auto">
                <a:xfrm>
                  <a:off x="2601" y="3015"/>
                  <a:ext cx="321" cy="80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1" name="Freeform 55"/>
                <p:cNvSpPr>
                  <a:spLocks noChangeArrowheads="1"/>
                </p:cNvSpPr>
                <p:nvPr/>
              </p:nvSpPr>
              <p:spPr bwMode="auto">
                <a:xfrm>
                  <a:off x="2616" y="3015"/>
                  <a:ext cx="292" cy="80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60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0952" name="Line 56"/>
              <p:cNvSpPr>
                <a:spLocks noChangeShapeType="1"/>
              </p:cNvSpPr>
              <p:nvPr/>
            </p:nvSpPr>
            <p:spPr bwMode="auto">
              <a:xfrm>
                <a:off x="2489" y="3051"/>
                <a:ext cx="0" cy="11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53" name="Line 57"/>
              <p:cNvSpPr>
                <a:spLocks noChangeShapeType="1"/>
              </p:cNvSpPr>
              <p:nvPr/>
            </p:nvSpPr>
            <p:spPr bwMode="auto">
              <a:xfrm>
                <a:off x="3057" y="3057"/>
                <a:ext cx="0" cy="11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54" name="Rectangle 58"/>
            <p:cNvSpPr>
              <a:spLocks noChangeArrowheads="1"/>
            </p:cNvSpPr>
            <p:nvPr/>
          </p:nvSpPr>
          <p:spPr bwMode="auto">
            <a:xfrm rot="16200000">
              <a:off x="2386" y="3047"/>
              <a:ext cx="86" cy="125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9"/>
          <p:cNvGrpSpPr>
            <a:grpSpLocks/>
          </p:cNvGrpSpPr>
          <p:nvPr/>
        </p:nvGrpSpPr>
        <p:grpSpPr bwMode="auto">
          <a:xfrm>
            <a:off x="1634602" y="5856999"/>
            <a:ext cx="771798" cy="568725"/>
            <a:chOff x="934" y="3347"/>
            <a:chExt cx="441" cy="325"/>
          </a:xfrm>
        </p:grpSpPr>
        <p:sp>
          <p:nvSpPr>
            <p:cNvPr id="80956" name="Rectangle 60"/>
            <p:cNvSpPr>
              <a:spLocks noChangeArrowheads="1"/>
            </p:cNvSpPr>
            <p:nvPr/>
          </p:nvSpPr>
          <p:spPr bwMode="auto">
            <a:xfrm rot="16200000">
              <a:off x="1298" y="3491"/>
              <a:ext cx="46" cy="106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16205999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" name="Group 61"/>
            <p:cNvGrpSpPr>
              <a:grpSpLocks/>
            </p:cNvGrpSpPr>
            <p:nvPr/>
          </p:nvGrpSpPr>
          <p:grpSpPr bwMode="auto">
            <a:xfrm>
              <a:off x="934" y="3347"/>
              <a:ext cx="402" cy="325"/>
              <a:chOff x="934" y="3347"/>
              <a:chExt cx="402" cy="325"/>
            </a:xfrm>
          </p:grpSpPr>
          <p:pic>
            <p:nvPicPr>
              <p:cNvPr id="80958" name="Picture 6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34" y="3347"/>
                <a:ext cx="402" cy="32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80959" name="Freeform 63"/>
              <p:cNvSpPr>
                <a:spLocks noChangeArrowheads="1"/>
              </p:cNvSpPr>
              <p:nvPr/>
            </p:nvSpPr>
            <p:spPr bwMode="auto">
              <a:xfrm flipH="1">
                <a:off x="1105" y="3378"/>
                <a:ext cx="195" cy="14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962" name="Text Box 66"/>
          <p:cNvSpPr txBox="1">
            <a:spLocks noChangeArrowheads="1"/>
          </p:cNvSpPr>
          <p:nvPr/>
        </p:nvSpPr>
        <p:spPr bwMode="auto">
          <a:xfrm>
            <a:off x="588036" y="198436"/>
            <a:ext cx="8820547" cy="914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Addressing: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Another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</p:txBody>
      </p:sp>
      <p:sp>
        <p:nvSpPr>
          <p:cNvPr id="80963" name="Rectangle 67"/>
          <p:cNvSpPr>
            <a:spLocks noChangeArrowheads="1"/>
          </p:cNvSpPr>
          <p:nvPr/>
        </p:nvSpPr>
        <p:spPr bwMode="auto">
          <a:xfrm>
            <a:off x="778799" y="1195199"/>
            <a:ext cx="8568531" cy="6072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forwards datagram with IP source A, destination B </a:t>
            </a:r>
          </a:p>
        </p:txBody>
      </p:sp>
      <p:sp>
        <p:nvSpPr>
          <p:cNvPr id="80964" name="Rectangle 68"/>
          <p:cNvSpPr>
            <a:spLocks noChangeArrowheads="1"/>
          </p:cNvSpPr>
          <p:nvPr/>
        </p:nvSpPr>
        <p:spPr bwMode="auto">
          <a:xfrm>
            <a:off x="792800" y="1588932"/>
            <a:ext cx="8568531" cy="79621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creates link-layer frame with B's MAC address as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frame contains A-to-B IP datagram</a:t>
            </a:r>
          </a:p>
        </p:txBody>
      </p:sp>
      <p:sp>
        <p:nvSpPr>
          <p:cNvPr id="80965" name="AutoShape 69"/>
          <p:cNvSpPr>
            <a:spLocks noChangeArrowheads="1"/>
          </p:cNvSpPr>
          <p:nvPr/>
        </p:nvSpPr>
        <p:spPr bwMode="auto">
          <a:xfrm>
            <a:off x="7408211" y="3193613"/>
            <a:ext cx="346521" cy="873212"/>
          </a:xfrm>
          <a:prstGeom prst="downArrow">
            <a:avLst>
              <a:gd name="adj1" fmla="val 50000"/>
              <a:gd name="adj2" fmla="val 63005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5400000" scaled="1"/>
          </a:gradFill>
          <a:ln w="936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15" name="Group 70"/>
          <p:cNvGrpSpPr>
            <a:grpSpLocks/>
          </p:cNvGrpSpPr>
          <p:nvPr/>
        </p:nvGrpSpPr>
        <p:grpSpPr bwMode="auto">
          <a:xfrm>
            <a:off x="6858678" y="2705384"/>
            <a:ext cx="2185886" cy="836464"/>
            <a:chOff x="3919" y="1546"/>
            <a:chExt cx="1249" cy="478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3956" y="1871"/>
              <a:ext cx="690" cy="153"/>
              <a:chOff x="3956" y="1871"/>
              <a:chExt cx="690" cy="153"/>
            </a:xfrm>
          </p:grpSpPr>
          <p:sp>
            <p:nvSpPr>
              <p:cNvPr id="80968" name="Rectangle 72"/>
              <p:cNvSpPr>
                <a:spLocks noChangeArrowheads="1"/>
              </p:cNvSpPr>
              <p:nvPr/>
            </p:nvSpPr>
            <p:spPr bwMode="auto">
              <a:xfrm>
                <a:off x="3956" y="1872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69" name="Line 73"/>
              <p:cNvSpPr>
                <a:spLocks noChangeShapeType="1"/>
              </p:cNvSpPr>
              <p:nvPr/>
            </p:nvSpPr>
            <p:spPr bwMode="auto">
              <a:xfrm>
                <a:off x="4062" y="1871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70" name="Line 74"/>
              <p:cNvSpPr>
                <a:spLocks noChangeShapeType="1"/>
              </p:cNvSpPr>
              <p:nvPr/>
            </p:nvSpPr>
            <p:spPr bwMode="auto">
              <a:xfrm>
                <a:off x="4152" y="1873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71" name="Text Box 75"/>
            <p:cNvSpPr txBox="1">
              <a:spLocks noChangeArrowheads="1"/>
            </p:cNvSpPr>
            <p:nvPr/>
          </p:nvSpPr>
          <p:spPr bwMode="auto">
            <a:xfrm>
              <a:off x="3919" y="1546"/>
              <a:ext cx="1249" cy="28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111.111.111.111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 IP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222.222.222.222</a:t>
              </a:r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>
            <a:off x="7000435" y="2981872"/>
            <a:ext cx="159260" cy="423482"/>
            <a:chOff x="4000" y="1704"/>
            <a:chExt cx="91" cy="242"/>
          </a:xfrm>
        </p:grpSpPr>
        <p:sp>
          <p:nvSpPr>
            <p:cNvPr id="80973" name="Line 77"/>
            <p:cNvSpPr>
              <a:spLocks noChangeShapeType="1"/>
            </p:cNvSpPr>
            <p:nvPr/>
          </p:nvSpPr>
          <p:spPr bwMode="auto">
            <a:xfrm>
              <a:off x="4000" y="1704"/>
              <a:ext cx="0" cy="2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Line 78"/>
            <p:cNvSpPr>
              <a:spLocks noChangeShapeType="1"/>
            </p:cNvSpPr>
            <p:nvPr/>
          </p:nvSpPr>
          <p:spPr bwMode="auto">
            <a:xfrm>
              <a:off x="4092" y="1820"/>
              <a:ext cx="0" cy="1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6391398" y="2255654"/>
            <a:ext cx="2612912" cy="1672928"/>
            <a:chOff x="3652" y="1289"/>
            <a:chExt cx="1493" cy="956"/>
          </a:xfrm>
        </p:grpSpPr>
        <p:sp>
          <p:nvSpPr>
            <p:cNvPr id="80976" name="Text Box 80"/>
            <p:cNvSpPr txBox="1">
              <a:spLocks noChangeArrowheads="1"/>
            </p:cNvSpPr>
            <p:nvPr/>
          </p:nvSpPr>
          <p:spPr bwMode="auto">
            <a:xfrm>
              <a:off x="3652" y="1289"/>
              <a:ext cx="1493" cy="39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src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</a:t>
              </a:r>
              <a:r>
                <a:rPr lang="en-US" sz="1300" dirty="0">
                  <a:solidFill>
                    <a:srgbClr val="FF0000"/>
                  </a:solidFill>
                  <a:latin typeface="Arial" charset="0"/>
                </a:rPr>
                <a:t>1A-23-F9-CD-06-9B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  MAC </a:t>
              </a:r>
              <a:r>
                <a:rPr lang="en-US" sz="13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: </a:t>
              </a:r>
              <a:r>
                <a:rPr lang="en-US" sz="1300" dirty="0">
                  <a:solidFill>
                    <a:srgbClr val="FF0000"/>
                  </a:solidFill>
                  <a:latin typeface="Arial" charset="0"/>
                </a:rPr>
                <a:t>49-BD-D2-C7-56-2A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sz="1300" dirty="0">
                <a:solidFill>
                  <a:srgbClr val="FF0000"/>
                </a:solidFill>
                <a:latin typeface="Arial" charset="0"/>
              </a:endParaRPr>
            </a:p>
          </p:txBody>
        </p:sp>
        <p:grpSp>
          <p:nvGrpSpPr>
            <p:cNvPr id="19" name="Group 81"/>
            <p:cNvGrpSpPr>
              <a:grpSpLocks/>
            </p:cNvGrpSpPr>
            <p:nvPr/>
          </p:nvGrpSpPr>
          <p:grpSpPr bwMode="auto">
            <a:xfrm>
              <a:off x="3704" y="2057"/>
              <a:ext cx="1048" cy="188"/>
              <a:chOff x="3704" y="2057"/>
              <a:chExt cx="1048" cy="188"/>
            </a:xfrm>
          </p:grpSpPr>
          <p:sp>
            <p:nvSpPr>
              <p:cNvPr id="80978" name="Rectangle 82"/>
              <p:cNvSpPr>
                <a:spLocks noChangeArrowheads="1"/>
              </p:cNvSpPr>
              <p:nvPr/>
            </p:nvSpPr>
            <p:spPr bwMode="auto">
              <a:xfrm>
                <a:off x="3704" y="2059"/>
                <a:ext cx="1048" cy="184"/>
              </a:xfrm>
              <a:prstGeom prst="rect">
                <a:avLst/>
              </a:prstGeom>
              <a:solidFill>
                <a:srgbClr val="0000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3953" y="2077"/>
                <a:ext cx="690" cy="152"/>
              </a:xfrm>
              <a:prstGeom prst="rect">
                <a:avLst/>
              </a:prstGeom>
              <a:solidFill>
                <a:srgbClr val="00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80" name="Line 84"/>
              <p:cNvSpPr>
                <a:spLocks noChangeShapeType="1"/>
              </p:cNvSpPr>
              <p:nvPr/>
            </p:nvSpPr>
            <p:spPr bwMode="auto">
              <a:xfrm>
                <a:off x="4055" y="2080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1" name="Line 85"/>
              <p:cNvSpPr>
                <a:spLocks noChangeShapeType="1"/>
              </p:cNvSpPr>
              <p:nvPr/>
            </p:nvSpPr>
            <p:spPr bwMode="auto">
              <a:xfrm>
                <a:off x="4151" y="2080"/>
                <a:ext cx="0" cy="151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2" name="Line 86"/>
              <p:cNvSpPr>
                <a:spLocks noChangeShapeType="1"/>
              </p:cNvSpPr>
              <p:nvPr/>
            </p:nvSpPr>
            <p:spPr bwMode="auto">
              <a:xfrm>
                <a:off x="3785" y="2057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83" name="Line 87"/>
              <p:cNvSpPr>
                <a:spLocks noChangeShapeType="1"/>
              </p:cNvSpPr>
              <p:nvPr/>
            </p:nvSpPr>
            <p:spPr bwMode="auto">
              <a:xfrm>
                <a:off x="3881" y="2057"/>
                <a:ext cx="0" cy="188"/>
              </a:xfrm>
              <a:prstGeom prst="line">
                <a:avLst/>
              </a:prstGeom>
              <a:noFill/>
              <a:ln w="19080" cap="sq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984" name="Line 88"/>
            <p:cNvSpPr>
              <a:spLocks noChangeShapeType="1"/>
            </p:cNvSpPr>
            <p:nvPr/>
          </p:nvSpPr>
          <p:spPr bwMode="auto">
            <a:xfrm flipV="1">
              <a:off x="3741" y="1450"/>
              <a:ext cx="1" cy="70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Line 89"/>
            <p:cNvSpPr>
              <a:spLocks noChangeShapeType="1"/>
            </p:cNvSpPr>
            <p:nvPr/>
          </p:nvSpPr>
          <p:spPr bwMode="auto">
            <a:xfrm flipV="1">
              <a:off x="3829" y="1554"/>
              <a:ext cx="0" cy="5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Line 90"/>
            <p:cNvSpPr>
              <a:spLocks noChangeShapeType="1"/>
            </p:cNvSpPr>
            <p:nvPr/>
          </p:nvSpPr>
          <p:spPr bwMode="auto">
            <a:xfrm flipH="1" flipV="1">
              <a:off x="3998" y="1686"/>
              <a:ext cx="3" cy="47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Line 91"/>
            <p:cNvSpPr>
              <a:spLocks noChangeShapeType="1"/>
            </p:cNvSpPr>
            <p:nvPr/>
          </p:nvSpPr>
          <p:spPr bwMode="auto">
            <a:xfrm>
              <a:off x="4091" y="1799"/>
              <a:ext cx="1" cy="35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8887051" y="2731634"/>
            <a:ext cx="1022063" cy="2152407"/>
            <a:chOff x="5078" y="1561"/>
            <a:chExt cx="584" cy="1230"/>
          </a:xfrm>
        </p:grpSpPr>
        <p:sp>
          <p:nvSpPr>
            <p:cNvPr id="80989" name="Freeform 93"/>
            <p:cNvSpPr>
              <a:spLocks noChangeArrowheads="1"/>
            </p:cNvSpPr>
            <p:nvPr/>
          </p:nvSpPr>
          <p:spPr bwMode="auto">
            <a:xfrm>
              <a:off x="5078" y="1595"/>
              <a:ext cx="581" cy="1196"/>
            </a:xfrm>
            <a:custGeom>
              <a:avLst/>
              <a:gdLst>
                <a:gd name="G0" fmla="+- 1 0 0"/>
                <a:gd name="G1" fmla="+- 1197 0 0"/>
                <a:gd name="G2" fmla="+- 1 0 0"/>
                <a:gd name="G3" fmla="+- 1 0 0"/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0" name="Rectangle 94"/>
            <p:cNvSpPr>
              <a:spLocks noChangeArrowheads="1"/>
            </p:cNvSpPr>
            <p:nvPr/>
          </p:nvSpPr>
          <p:spPr bwMode="auto">
            <a:xfrm>
              <a:off x="5166" y="1580"/>
              <a:ext cx="492" cy="78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Text Box 95"/>
            <p:cNvSpPr txBox="1">
              <a:spLocks noChangeArrowheads="1"/>
            </p:cNvSpPr>
            <p:nvPr/>
          </p:nvSpPr>
          <p:spPr bwMode="auto">
            <a:xfrm>
              <a:off x="5241" y="1561"/>
              <a:ext cx="331" cy="8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IP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Phy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0992" name="Line 96"/>
            <p:cNvSpPr>
              <a:spLocks noChangeShapeType="1"/>
            </p:cNvSpPr>
            <p:nvPr/>
          </p:nvSpPr>
          <p:spPr bwMode="auto">
            <a:xfrm>
              <a:off x="5174" y="204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93" name="Line 97"/>
            <p:cNvSpPr>
              <a:spLocks noChangeShapeType="1"/>
            </p:cNvSpPr>
            <p:nvPr/>
          </p:nvSpPr>
          <p:spPr bwMode="auto">
            <a:xfrm>
              <a:off x="5171" y="220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94" name="Line 98"/>
            <p:cNvSpPr>
              <a:spLocks noChangeShapeType="1"/>
            </p:cNvSpPr>
            <p:nvPr/>
          </p:nvSpPr>
          <p:spPr bwMode="auto">
            <a:xfrm>
              <a:off x="5168" y="2367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995" name="Line 99"/>
            <p:cNvSpPr>
              <a:spLocks noChangeShapeType="1"/>
            </p:cNvSpPr>
            <p:nvPr/>
          </p:nvSpPr>
          <p:spPr bwMode="auto">
            <a:xfrm>
              <a:off x="5158" y="1879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9" dur="500"/>
                                        <p:tgtEl>
                                          <p:spTgt spid="8096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68011" y="104995"/>
            <a:ext cx="9608096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802.3 Ethernet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Standards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Physical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ayers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44284" y="1424439"/>
            <a:ext cx="8568531" cy="231515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90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 Ethernet standards</a:t>
            </a:r>
          </a:p>
          <a:p>
            <a:pPr marL="817204" lvl="1" indent="-313233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ommon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 protocol and frame format</a:t>
            </a:r>
          </a:p>
          <a:p>
            <a:pPr marL="817204" lvl="1" indent="-313233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speeds: 2 Mbps, 10 Mbps, 100 Mbps, 1Gbps, 10G bps</a:t>
            </a:r>
          </a:p>
          <a:p>
            <a:pPr marL="817204" lvl="1" indent="-313233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ifferent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 layer media: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copper, fiber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cable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69" name="Freeform 5"/>
          <p:cNvSpPr>
            <a:spLocks noChangeArrowheads="1"/>
          </p:cNvSpPr>
          <p:nvPr/>
        </p:nvSpPr>
        <p:spPr bwMode="auto">
          <a:xfrm>
            <a:off x="3167697" y="4492058"/>
            <a:ext cx="1536595" cy="1683428"/>
          </a:xfrm>
          <a:custGeom>
            <a:avLst/>
            <a:gdLst>
              <a:gd name="G0" fmla="+- 1 0 0"/>
              <a:gd name="G1" fmla="+- 622 0 0"/>
              <a:gd name="G2" fmla="+- 962 0 0"/>
              <a:gd name="G3" fmla="+- 1 0 0"/>
              <a:gd name="G4" fmla="+- 1 0 0"/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0">
            <a:gsLst>
              <a:gs pos="0">
                <a:srgbClr val="DDDDDD"/>
              </a:gs>
              <a:gs pos="100000">
                <a:srgbClr val="FFFFFF"/>
              </a:gs>
            </a:gsLst>
            <a:lin ang="0" scaled="1"/>
          </a:gradFill>
          <a:ln w="9360" cap="flat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39608" y="4618054"/>
            <a:ext cx="1431589" cy="1632681"/>
            <a:chOff x="994" y="2639"/>
            <a:chExt cx="818" cy="933"/>
          </a:xfrm>
        </p:grpSpPr>
        <p:sp>
          <p:nvSpPr>
            <p:cNvPr id="88071" name="Rectangle 7"/>
            <p:cNvSpPr>
              <a:spLocks noChangeArrowheads="1"/>
            </p:cNvSpPr>
            <p:nvPr/>
          </p:nvSpPr>
          <p:spPr bwMode="auto">
            <a:xfrm>
              <a:off x="997" y="2664"/>
              <a:ext cx="815" cy="863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997" y="2639"/>
              <a:ext cx="805" cy="93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transport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network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</p:txBody>
        </p:sp>
        <p:sp>
          <p:nvSpPr>
            <p:cNvPr id="88073" name="Line 9"/>
            <p:cNvSpPr>
              <a:spLocks noChangeShapeType="1"/>
            </p:cNvSpPr>
            <p:nvPr/>
          </p:nvSpPr>
          <p:spPr bwMode="auto">
            <a:xfrm>
              <a:off x="997" y="2847"/>
              <a:ext cx="81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Line 10"/>
            <p:cNvSpPr>
              <a:spLocks noChangeShapeType="1"/>
            </p:cNvSpPr>
            <p:nvPr/>
          </p:nvSpPr>
          <p:spPr bwMode="auto">
            <a:xfrm>
              <a:off x="997" y="3021"/>
              <a:ext cx="81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Line 11"/>
            <p:cNvSpPr>
              <a:spLocks noChangeShapeType="1"/>
            </p:cNvSpPr>
            <p:nvPr/>
          </p:nvSpPr>
          <p:spPr bwMode="auto">
            <a:xfrm>
              <a:off x="994" y="3198"/>
              <a:ext cx="81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6" name="Line 12"/>
            <p:cNvSpPr>
              <a:spLocks noChangeShapeType="1"/>
            </p:cNvSpPr>
            <p:nvPr/>
          </p:nvSpPr>
          <p:spPr bwMode="auto">
            <a:xfrm>
              <a:off x="999" y="3355"/>
              <a:ext cx="807" cy="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7" name="Line 13"/>
            <p:cNvSpPr>
              <a:spLocks noChangeShapeType="1"/>
            </p:cNvSpPr>
            <p:nvPr/>
          </p:nvSpPr>
          <p:spPr bwMode="auto">
            <a:xfrm>
              <a:off x="999" y="3406"/>
              <a:ext cx="0" cy="10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78" name="Line 14"/>
            <p:cNvSpPr>
              <a:spLocks noChangeShapeType="1"/>
            </p:cNvSpPr>
            <p:nvPr/>
          </p:nvSpPr>
          <p:spPr bwMode="auto">
            <a:xfrm>
              <a:off x="1812" y="3395"/>
              <a:ext cx="0" cy="10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4664040" y="4451808"/>
            <a:ext cx="4625536" cy="172892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4679790" y="5185028"/>
            <a:ext cx="460628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5973121" y="4497307"/>
            <a:ext cx="1957243" cy="6581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MAC protocol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and frame format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4854801" y="5284773"/>
            <a:ext cx="1366835" cy="33773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100BASE-TX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4867053" y="5682007"/>
            <a:ext cx="1345833" cy="33773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100BASE-T4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7812485" y="5279524"/>
            <a:ext cx="1366835" cy="33773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100BASE-FX</a:t>
            </a:r>
          </a:p>
        </p:txBody>
      </p:sp>
      <p:sp>
        <p:nvSpPr>
          <p:cNvPr id="88085" name="Freeform 21"/>
          <p:cNvSpPr>
            <a:spLocks noChangeArrowheads="1"/>
          </p:cNvSpPr>
          <p:nvPr/>
        </p:nvSpPr>
        <p:spPr bwMode="auto">
          <a:xfrm>
            <a:off x="3183449" y="5164029"/>
            <a:ext cx="1536595" cy="673720"/>
          </a:xfrm>
          <a:custGeom>
            <a:avLst/>
            <a:gdLst>
              <a:gd name="G0" fmla="+- 385 0 0"/>
              <a:gd name="G1" fmla="+- 1 0 0"/>
              <a:gd name="T0" fmla="*/ 0 w 878"/>
              <a:gd name="T1" fmla="*/ 2147483647 h 385"/>
              <a:gd name="T2" fmla="*/ 2147483647 w 878"/>
              <a:gd name="T3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360" cap="flat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6335393" y="5277773"/>
            <a:ext cx="1345834" cy="33773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100BASE-T2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317891" y="5675007"/>
            <a:ext cx="1379086" cy="33773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100BASE-SX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7821235" y="5669756"/>
            <a:ext cx="1379086" cy="337736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100BASE-BX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263640" y="5228775"/>
            <a:ext cx="3060940" cy="1720176"/>
            <a:chOff x="3579" y="2988"/>
            <a:chExt cx="1749" cy="983"/>
          </a:xfrm>
        </p:grpSpPr>
        <p:sp>
          <p:nvSpPr>
            <p:cNvPr id="88090" name="Freeform 26"/>
            <p:cNvSpPr>
              <a:spLocks noChangeArrowheads="1"/>
            </p:cNvSpPr>
            <p:nvPr/>
          </p:nvSpPr>
          <p:spPr bwMode="auto">
            <a:xfrm>
              <a:off x="3579" y="2988"/>
              <a:ext cx="1708" cy="488"/>
            </a:xfrm>
            <a:custGeom>
              <a:avLst/>
              <a:gdLst>
                <a:gd name="G0" fmla="+- 1 0 0"/>
                <a:gd name="G1" fmla="+- 1 0 0"/>
                <a:gd name="G2" fmla="+- 239 0 0"/>
                <a:gd name="G3" fmla="+- 489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80" cap="flat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1" name="Line 27"/>
            <p:cNvSpPr>
              <a:spLocks noChangeShapeType="1"/>
            </p:cNvSpPr>
            <p:nvPr/>
          </p:nvSpPr>
          <p:spPr bwMode="auto">
            <a:xfrm>
              <a:off x="4410" y="3494"/>
              <a:ext cx="226" cy="290"/>
            </a:xfrm>
            <a:prstGeom prst="line">
              <a:avLst/>
            </a:prstGeom>
            <a:noFill/>
            <a:ln w="2844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92" name="Text Box 28"/>
            <p:cNvSpPr txBox="1">
              <a:spLocks noChangeArrowheads="1"/>
            </p:cNvSpPr>
            <p:nvPr/>
          </p:nvSpPr>
          <p:spPr bwMode="auto">
            <a:xfrm>
              <a:off x="4011" y="3741"/>
              <a:ext cx="1317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081253" y="5218276"/>
            <a:ext cx="3626225" cy="2064911"/>
            <a:chOff x="2332" y="2982"/>
            <a:chExt cx="2072" cy="1180"/>
          </a:xfrm>
        </p:grpSpPr>
        <p:sp>
          <p:nvSpPr>
            <p:cNvPr id="88094" name="Freeform 30"/>
            <p:cNvSpPr>
              <a:spLocks noChangeArrowheads="1"/>
            </p:cNvSpPr>
            <p:nvPr/>
          </p:nvSpPr>
          <p:spPr bwMode="auto">
            <a:xfrm>
              <a:off x="2741" y="2982"/>
              <a:ext cx="1663" cy="494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495 0 0"/>
                <a:gd name="G5" fmla="+- 1 0 0"/>
                <a:gd name="G6" fmla="+- 0 0 0"/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440" cap="flat">
              <a:solidFill>
                <a:srgbClr val="3333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Line 31"/>
            <p:cNvSpPr>
              <a:spLocks noChangeShapeType="1"/>
            </p:cNvSpPr>
            <p:nvPr/>
          </p:nvSpPr>
          <p:spPr bwMode="auto">
            <a:xfrm flipH="1">
              <a:off x="2928" y="3503"/>
              <a:ext cx="228" cy="290"/>
            </a:xfrm>
            <a:prstGeom prst="line">
              <a:avLst/>
            </a:prstGeom>
            <a:noFill/>
            <a:ln w="28440" cap="sq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096" name="Text Box 32"/>
            <p:cNvSpPr txBox="1">
              <a:spLocks noChangeArrowheads="1"/>
            </p:cNvSpPr>
            <p:nvPr/>
          </p:nvSpPr>
          <p:spPr bwMode="auto">
            <a:xfrm>
              <a:off x="2332" y="3756"/>
              <a:ext cx="1326" cy="4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Layering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Principle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Picture 47"/>
          <p:cNvPicPr/>
          <p:nvPr/>
        </p:nvPicPr>
        <p:blipFill>
          <a:blip r:embed="rId2"/>
          <a:stretch/>
        </p:blipFill>
        <p:spPr>
          <a:xfrm>
            <a:off x="1371600" y="1798637"/>
            <a:ext cx="6716712" cy="487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602037" y="0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68541" y="1181200"/>
            <a:ext cx="8820547" cy="51150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ink-layer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device: takes an active role</a:t>
            </a:r>
          </a:p>
          <a:p>
            <a:pPr marL="817204" lvl="1" indent="-313233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Examine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incoming frame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selectively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forward  frame to one-or-more outgoing links when frame is to be forwarded on segment, uses CSMA/CD to access segment</a:t>
            </a:r>
          </a:p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ransparent</a:t>
            </a:r>
            <a:endParaRPr lang="en-US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7204" lvl="1" indent="-313233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hosts are unaware of presence of switches</a:t>
            </a:r>
          </a:p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lug-and-play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, self-learning</a:t>
            </a:r>
          </a:p>
          <a:p>
            <a:pPr marL="817204" lvl="1" indent="-313233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switches do not need to be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configured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18521" y="150493"/>
            <a:ext cx="9336829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imultaneous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ransmissions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32278" y="1536434"/>
            <a:ext cx="4965057" cy="50450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osts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 dedicated, direct connection to switch</a:t>
            </a:r>
          </a:p>
          <a:p>
            <a:pPr marL="376229" indent="-376229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buffer packets</a:t>
            </a:r>
          </a:p>
          <a:p>
            <a:pPr marL="376229" indent="-376229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 protocol used on </a:t>
            </a: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incoming link, but no collisions; full duplex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ach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 is its own collision domain</a:t>
            </a:r>
          </a:p>
          <a:p>
            <a:pPr marL="376229" indent="-376229" algn="just">
              <a:lnSpc>
                <a:spcPct val="90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witching</a:t>
            </a:r>
            <a:r>
              <a:rPr lang="en-US" sz="24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A-to-A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B-to-B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can transmit simultaneously, without collisions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0100" y="1571433"/>
            <a:ext cx="4034000" cy="4719548"/>
            <a:chOff x="3217" y="898"/>
            <a:chExt cx="2305" cy="2697"/>
          </a:xfrm>
        </p:grpSpPr>
        <p:sp>
          <p:nvSpPr>
            <p:cNvPr id="91142" name="Text Box 6"/>
            <p:cNvSpPr txBox="1">
              <a:spLocks noChangeArrowheads="1"/>
            </p:cNvSpPr>
            <p:nvPr/>
          </p:nvSpPr>
          <p:spPr bwMode="auto">
            <a:xfrm>
              <a:off x="3680" y="3189"/>
              <a:ext cx="1594" cy="4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switch with six interfaces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1,2,3,4,5,6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 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7" y="898"/>
              <a:ext cx="2305" cy="2265"/>
              <a:chOff x="3217" y="898"/>
              <a:chExt cx="2305" cy="2265"/>
            </a:xfrm>
          </p:grpSpPr>
          <p:sp>
            <p:nvSpPr>
              <p:cNvPr id="91144" name="Text Box 8"/>
              <p:cNvSpPr txBox="1">
                <a:spLocks noChangeArrowheads="1"/>
              </p:cNvSpPr>
              <p:nvPr/>
            </p:nvSpPr>
            <p:spPr bwMode="auto">
              <a:xfrm>
                <a:off x="4435" y="898"/>
                <a:ext cx="209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91145" name="Text Box 9"/>
              <p:cNvSpPr txBox="1">
                <a:spLocks noChangeArrowheads="1"/>
              </p:cNvSpPr>
              <p:nvPr/>
            </p:nvSpPr>
            <p:spPr bwMode="auto">
              <a:xfrm>
                <a:off x="4246" y="2933"/>
                <a:ext cx="290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1146" name="Text Box 10"/>
              <p:cNvSpPr txBox="1">
                <a:spLocks noChangeArrowheads="1"/>
              </p:cNvSpPr>
              <p:nvPr/>
            </p:nvSpPr>
            <p:spPr bwMode="auto">
              <a:xfrm>
                <a:off x="5270" y="1276"/>
                <a:ext cx="209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91147" name="Text Box 11"/>
              <p:cNvSpPr txBox="1">
                <a:spLocks noChangeArrowheads="1"/>
              </p:cNvSpPr>
              <p:nvPr/>
            </p:nvSpPr>
            <p:spPr bwMode="auto">
              <a:xfrm>
                <a:off x="3385" y="2390"/>
                <a:ext cx="290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1148" name="Text Box 12"/>
              <p:cNvSpPr txBox="1">
                <a:spLocks noChangeArrowheads="1"/>
              </p:cNvSpPr>
              <p:nvPr/>
            </p:nvSpPr>
            <p:spPr bwMode="auto">
              <a:xfrm>
                <a:off x="5114" y="2390"/>
                <a:ext cx="216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auto">
              <a:xfrm>
                <a:off x="3466" y="1305"/>
                <a:ext cx="298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1150" name="Line 14"/>
              <p:cNvSpPr>
                <a:spLocks noChangeShapeType="1"/>
              </p:cNvSpPr>
              <p:nvPr/>
            </p:nvSpPr>
            <p:spPr bwMode="auto">
              <a:xfrm>
                <a:off x="3819" y="1746"/>
                <a:ext cx="453" cy="1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1" name="Line 15"/>
              <p:cNvSpPr>
                <a:spLocks noChangeShapeType="1"/>
              </p:cNvSpPr>
              <p:nvPr/>
            </p:nvSpPr>
            <p:spPr bwMode="auto">
              <a:xfrm>
                <a:off x="4440" y="1561"/>
                <a:ext cx="0" cy="31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2" name="Line 16"/>
              <p:cNvSpPr>
                <a:spLocks noChangeShapeType="1"/>
              </p:cNvSpPr>
              <p:nvPr/>
            </p:nvSpPr>
            <p:spPr bwMode="auto">
              <a:xfrm flipH="1">
                <a:off x="4559" y="1639"/>
                <a:ext cx="563" cy="30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53" name="Line 17"/>
              <p:cNvSpPr>
                <a:spLocks noChangeShapeType="1"/>
              </p:cNvSpPr>
              <p:nvPr/>
            </p:nvSpPr>
            <p:spPr bwMode="auto">
              <a:xfrm flipV="1">
                <a:off x="4440" y="2022"/>
                <a:ext cx="7" cy="44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227" y="1473"/>
                <a:ext cx="575" cy="434"/>
                <a:chOff x="3227" y="1473"/>
                <a:chExt cx="575" cy="434"/>
              </a:xfrm>
            </p:grpSpPr>
            <p:sp>
              <p:nvSpPr>
                <p:cNvPr id="91155" name="Rectangle 19"/>
                <p:cNvSpPr>
                  <a:spLocks noChangeArrowheads="1"/>
                </p:cNvSpPr>
                <p:nvPr/>
              </p:nvSpPr>
              <p:spPr bwMode="auto">
                <a:xfrm rot="16200000">
                  <a:off x="3702" y="1667"/>
                  <a:ext cx="62" cy="138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>
                  <a:off x="3227" y="1473"/>
                  <a:ext cx="524" cy="434"/>
                  <a:chOff x="3227" y="1473"/>
                  <a:chExt cx="524" cy="434"/>
                </a:xfrm>
              </p:grpSpPr>
              <p:pic>
                <p:nvPicPr>
                  <p:cNvPr id="91157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227" y="1473"/>
                    <a:ext cx="524" cy="434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1158" name="Freeform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" y="1515"/>
                    <a:ext cx="255" cy="198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4986" y="1433"/>
                <a:ext cx="536" cy="466"/>
                <a:chOff x="4986" y="1433"/>
                <a:chExt cx="536" cy="466"/>
              </a:xfrm>
            </p:grpSpPr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4986" y="1433"/>
                  <a:ext cx="536" cy="466"/>
                  <a:chOff x="4986" y="1433"/>
                  <a:chExt cx="536" cy="466"/>
                </a:xfrm>
              </p:grpSpPr>
              <p:pic>
                <p:nvPicPr>
                  <p:cNvPr id="91161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986" y="1433"/>
                    <a:ext cx="536" cy="46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1162" name="Freeform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14" y="1478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163" name="Rectangle 27"/>
                <p:cNvSpPr>
                  <a:spLocks noChangeArrowheads="1"/>
                </p:cNvSpPr>
                <p:nvPr/>
              </p:nvSpPr>
              <p:spPr bwMode="auto">
                <a:xfrm rot="16200000">
                  <a:off x="5123" y="1585"/>
                  <a:ext cx="68" cy="10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1164" name="Rectangle 28"/>
              <p:cNvSpPr>
                <a:spLocks noChangeArrowheads="1"/>
              </p:cNvSpPr>
              <p:nvPr/>
            </p:nvSpPr>
            <p:spPr bwMode="auto">
              <a:xfrm>
                <a:off x="4403" y="1456"/>
                <a:ext cx="68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0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4163" y="1098"/>
                <a:ext cx="536" cy="466"/>
                <a:chOff x="4163" y="1098"/>
                <a:chExt cx="536" cy="466"/>
              </a:xfrm>
            </p:grpSpPr>
            <p:pic>
              <p:nvPicPr>
                <p:cNvPr id="91166" name="Picture 3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63" y="1098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1167" name="Freeform 31"/>
                <p:cNvSpPr>
                  <a:spLocks noChangeArrowheads="1"/>
                </p:cNvSpPr>
                <p:nvPr/>
              </p:nvSpPr>
              <p:spPr bwMode="auto">
                <a:xfrm flipH="1">
                  <a:off x="4392" y="1143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4054" y="2448"/>
                <a:ext cx="536" cy="525"/>
                <a:chOff x="4054" y="2448"/>
                <a:chExt cx="536" cy="525"/>
              </a:xfrm>
            </p:grpSpPr>
            <p:sp>
              <p:nvSpPr>
                <p:cNvPr id="91169" name="Rectangle 33"/>
                <p:cNvSpPr>
                  <a:spLocks noChangeArrowheads="1"/>
                </p:cNvSpPr>
                <p:nvPr/>
              </p:nvSpPr>
              <p:spPr bwMode="auto">
                <a:xfrm>
                  <a:off x="4403" y="2448"/>
                  <a:ext cx="69" cy="10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0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4054" y="2506"/>
                  <a:ext cx="536" cy="467"/>
                  <a:chOff x="4054" y="2506"/>
                  <a:chExt cx="536" cy="467"/>
                </a:xfrm>
              </p:grpSpPr>
              <p:pic>
                <p:nvPicPr>
                  <p:cNvPr id="91171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054" y="2506"/>
                    <a:ext cx="536" cy="467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1172" name="Freeform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83" y="2551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91173" name="Picture 3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52" y="1841"/>
                <a:ext cx="379" cy="2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3217" y="2030"/>
                <a:ext cx="575" cy="434"/>
                <a:chOff x="3217" y="2030"/>
                <a:chExt cx="575" cy="434"/>
              </a:xfrm>
            </p:grpSpPr>
            <p:sp>
              <p:nvSpPr>
                <p:cNvPr id="91175" name="Rectangle 39"/>
                <p:cNvSpPr>
                  <a:spLocks noChangeArrowheads="1"/>
                </p:cNvSpPr>
                <p:nvPr/>
              </p:nvSpPr>
              <p:spPr bwMode="auto">
                <a:xfrm rot="16200000">
                  <a:off x="3692" y="2223"/>
                  <a:ext cx="62" cy="138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217" y="2030"/>
                  <a:ext cx="524" cy="434"/>
                  <a:chOff x="3217" y="2030"/>
                  <a:chExt cx="524" cy="434"/>
                </a:xfrm>
              </p:grpSpPr>
              <p:pic>
                <p:nvPicPr>
                  <p:cNvPr id="91177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217" y="2030"/>
                    <a:ext cx="524" cy="434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1178" name="Freeform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41" y="2072"/>
                    <a:ext cx="254" cy="198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4904" y="1999"/>
                <a:ext cx="536" cy="466"/>
                <a:chOff x="4904" y="1999"/>
                <a:chExt cx="536" cy="466"/>
              </a:xfrm>
            </p:grpSpPr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4904" y="1999"/>
                  <a:ext cx="536" cy="466"/>
                  <a:chOff x="4904" y="1999"/>
                  <a:chExt cx="536" cy="466"/>
                </a:xfrm>
              </p:grpSpPr>
              <p:pic>
                <p:nvPicPr>
                  <p:cNvPr id="91181" name="Picture 4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904" y="1999"/>
                    <a:ext cx="536" cy="46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1182" name="Freeform 4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133" y="2044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183" name="Rectangle 47"/>
                <p:cNvSpPr>
                  <a:spLocks noChangeArrowheads="1"/>
                </p:cNvSpPr>
                <p:nvPr/>
              </p:nvSpPr>
              <p:spPr bwMode="auto">
                <a:xfrm rot="16200000">
                  <a:off x="5040" y="2151"/>
                  <a:ext cx="69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1184" name="Line 48"/>
              <p:cNvSpPr>
                <a:spLocks noChangeShapeType="1"/>
              </p:cNvSpPr>
              <p:nvPr/>
            </p:nvSpPr>
            <p:spPr bwMode="auto">
              <a:xfrm flipV="1">
                <a:off x="3802" y="2019"/>
                <a:ext cx="468" cy="28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5" name="Line 49"/>
              <p:cNvSpPr>
                <a:spLocks noChangeShapeType="1"/>
              </p:cNvSpPr>
              <p:nvPr/>
            </p:nvSpPr>
            <p:spPr bwMode="auto">
              <a:xfrm flipH="1" flipV="1">
                <a:off x="4625" y="1984"/>
                <a:ext cx="408" cy="21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86" name="Text Box 50"/>
              <p:cNvSpPr txBox="1">
                <a:spLocks noChangeArrowheads="1"/>
              </p:cNvSpPr>
              <p:nvPr/>
            </p:nvSpPr>
            <p:spPr bwMode="auto">
              <a:xfrm>
                <a:off x="4271" y="1658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91187" name="Text Box 51"/>
              <p:cNvSpPr txBox="1">
                <a:spLocks noChangeArrowheads="1"/>
              </p:cNvSpPr>
              <p:nvPr/>
            </p:nvSpPr>
            <p:spPr bwMode="auto">
              <a:xfrm>
                <a:off x="4590" y="1674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1188" name="Text Box 52"/>
              <p:cNvSpPr txBox="1">
                <a:spLocks noChangeArrowheads="1"/>
              </p:cNvSpPr>
              <p:nvPr/>
            </p:nvSpPr>
            <p:spPr bwMode="auto">
              <a:xfrm>
                <a:off x="4730" y="2089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91189" name="Text Box 53"/>
              <p:cNvSpPr txBox="1">
                <a:spLocks noChangeArrowheads="1"/>
              </p:cNvSpPr>
              <p:nvPr/>
            </p:nvSpPr>
            <p:spPr bwMode="auto">
              <a:xfrm>
                <a:off x="4424" y="2054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91190" name="Text Box 54"/>
              <p:cNvSpPr txBox="1">
                <a:spLocks noChangeArrowheads="1"/>
              </p:cNvSpPr>
              <p:nvPr/>
            </p:nvSpPr>
            <p:spPr bwMode="auto">
              <a:xfrm>
                <a:off x="4065" y="2085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91191" name="Text Box 55"/>
              <p:cNvSpPr txBox="1">
                <a:spLocks noChangeArrowheads="1"/>
              </p:cNvSpPr>
              <p:nvPr/>
            </p:nvSpPr>
            <p:spPr bwMode="auto">
              <a:xfrm>
                <a:off x="4041" y="1692"/>
                <a:ext cx="200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86530" y="99746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23283" y="1541684"/>
            <a:ext cx="5378083" cy="529702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just">
              <a:lnSpc>
                <a:spcPts val="3294"/>
              </a:lnSpc>
              <a:spcBef>
                <a:spcPts val="772"/>
              </a:spcBef>
              <a:buSzPct val="65000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 does switch know A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reachable via interface 4, B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reachable via interface 5?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30912" y="1571433"/>
            <a:ext cx="3834068" cy="5356521"/>
            <a:chOff x="3217" y="898"/>
            <a:chExt cx="2319" cy="3061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3838" y="3553"/>
              <a:ext cx="1698" cy="4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switch with six interfaces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1,2,3,4,5,6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  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17" y="898"/>
              <a:ext cx="2305" cy="2265"/>
              <a:chOff x="3217" y="898"/>
              <a:chExt cx="2305" cy="2265"/>
            </a:xfrm>
          </p:grpSpPr>
          <p:sp>
            <p:nvSpPr>
              <p:cNvPr id="92168" name="Text Box 8"/>
              <p:cNvSpPr txBox="1">
                <a:spLocks noChangeArrowheads="1"/>
              </p:cNvSpPr>
              <p:nvPr/>
            </p:nvSpPr>
            <p:spPr bwMode="auto">
              <a:xfrm>
                <a:off x="4435" y="898"/>
                <a:ext cx="209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92169" name="Text Box 9"/>
              <p:cNvSpPr txBox="1">
                <a:spLocks noChangeArrowheads="1"/>
              </p:cNvSpPr>
              <p:nvPr/>
            </p:nvSpPr>
            <p:spPr bwMode="auto">
              <a:xfrm>
                <a:off x="4246" y="2933"/>
                <a:ext cx="290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2170" name="Text Box 10"/>
              <p:cNvSpPr txBox="1">
                <a:spLocks noChangeArrowheads="1"/>
              </p:cNvSpPr>
              <p:nvPr/>
            </p:nvSpPr>
            <p:spPr bwMode="auto">
              <a:xfrm>
                <a:off x="5270" y="1276"/>
                <a:ext cx="209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92171" name="Text Box 11"/>
              <p:cNvSpPr txBox="1">
                <a:spLocks noChangeArrowheads="1"/>
              </p:cNvSpPr>
              <p:nvPr/>
            </p:nvSpPr>
            <p:spPr bwMode="auto">
              <a:xfrm>
                <a:off x="3385" y="2390"/>
                <a:ext cx="290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2172" name="Text Box 12"/>
              <p:cNvSpPr txBox="1">
                <a:spLocks noChangeArrowheads="1"/>
              </p:cNvSpPr>
              <p:nvPr/>
            </p:nvSpPr>
            <p:spPr bwMode="auto">
              <a:xfrm>
                <a:off x="5114" y="2390"/>
                <a:ext cx="216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92173" name="Text Box 13"/>
              <p:cNvSpPr txBox="1">
                <a:spLocks noChangeArrowheads="1"/>
              </p:cNvSpPr>
              <p:nvPr/>
            </p:nvSpPr>
            <p:spPr bwMode="auto">
              <a:xfrm>
                <a:off x="3466" y="1305"/>
                <a:ext cx="298" cy="230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20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’</a:t>
                </a:r>
              </a:p>
            </p:txBody>
          </p:sp>
          <p:sp>
            <p:nvSpPr>
              <p:cNvPr id="92174" name="Line 14"/>
              <p:cNvSpPr>
                <a:spLocks noChangeShapeType="1"/>
              </p:cNvSpPr>
              <p:nvPr/>
            </p:nvSpPr>
            <p:spPr bwMode="auto">
              <a:xfrm>
                <a:off x="3819" y="1746"/>
                <a:ext cx="453" cy="1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5" name="Line 15"/>
              <p:cNvSpPr>
                <a:spLocks noChangeShapeType="1"/>
              </p:cNvSpPr>
              <p:nvPr/>
            </p:nvSpPr>
            <p:spPr bwMode="auto">
              <a:xfrm>
                <a:off x="4440" y="1561"/>
                <a:ext cx="0" cy="31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6" name="Line 16"/>
              <p:cNvSpPr>
                <a:spLocks noChangeShapeType="1"/>
              </p:cNvSpPr>
              <p:nvPr/>
            </p:nvSpPr>
            <p:spPr bwMode="auto">
              <a:xfrm flipH="1">
                <a:off x="4559" y="1639"/>
                <a:ext cx="563" cy="30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77" name="Line 17"/>
              <p:cNvSpPr>
                <a:spLocks noChangeShapeType="1"/>
              </p:cNvSpPr>
              <p:nvPr/>
            </p:nvSpPr>
            <p:spPr bwMode="auto">
              <a:xfrm flipV="1">
                <a:off x="4440" y="2022"/>
                <a:ext cx="7" cy="44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227" y="1473"/>
                <a:ext cx="575" cy="434"/>
                <a:chOff x="3227" y="1473"/>
                <a:chExt cx="575" cy="434"/>
              </a:xfrm>
            </p:grpSpPr>
            <p:sp>
              <p:nvSpPr>
                <p:cNvPr id="92179" name="Rectangle 19"/>
                <p:cNvSpPr>
                  <a:spLocks noChangeArrowheads="1"/>
                </p:cNvSpPr>
                <p:nvPr/>
              </p:nvSpPr>
              <p:spPr bwMode="auto">
                <a:xfrm rot="16200000">
                  <a:off x="3702" y="1667"/>
                  <a:ext cx="62" cy="138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" name="Group 20"/>
                <p:cNvGrpSpPr>
                  <a:grpSpLocks/>
                </p:cNvGrpSpPr>
                <p:nvPr/>
              </p:nvGrpSpPr>
              <p:grpSpPr bwMode="auto">
                <a:xfrm>
                  <a:off x="3227" y="1473"/>
                  <a:ext cx="524" cy="434"/>
                  <a:chOff x="3227" y="1473"/>
                  <a:chExt cx="524" cy="434"/>
                </a:xfrm>
              </p:grpSpPr>
              <p:pic>
                <p:nvPicPr>
                  <p:cNvPr id="92181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227" y="1473"/>
                    <a:ext cx="524" cy="434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2182" name="Freeform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51" y="1515"/>
                    <a:ext cx="255" cy="198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" name="Group 23"/>
              <p:cNvGrpSpPr>
                <a:grpSpLocks/>
              </p:cNvGrpSpPr>
              <p:nvPr/>
            </p:nvGrpSpPr>
            <p:grpSpPr bwMode="auto">
              <a:xfrm>
                <a:off x="4986" y="1433"/>
                <a:ext cx="536" cy="466"/>
                <a:chOff x="4986" y="1433"/>
                <a:chExt cx="536" cy="466"/>
              </a:xfrm>
            </p:grpSpPr>
            <p:grpSp>
              <p:nvGrpSpPr>
                <p:cNvPr id="7" name="Group 24"/>
                <p:cNvGrpSpPr>
                  <a:grpSpLocks/>
                </p:cNvGrpSpPr>
                <p:nvPr/>
              </p:nvGrpSpPr>
              <p:grpSpPr bwMode="auto">
                <a:xfrm>
                  <a:off x="4986" y="1433"/>
                  <a:ext cx="536" cy="466"/>
                  <a:chOff x="4986" y="1433"/>
                  <a:chExt cx="536" cy="466"/>
                </a:xfrm>
              </p:grpSpPr>
              <p:pic>
                <p:nvPicPr>
                  <p:cNvPr id="9218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986" y="1433"/>
                    <a:ext cx="536" cy="46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2186" name="Freeform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214" y="1478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187" name="Rectangle 27"/>
                <p:cNvSpPr>
                  <a:spLocks noChangeArrowheads="1"/>
                </p:cNvSpPr>
                <p:nvPr/>
              </p:nvSpPr>
              <p:spPr bwMode="auto">
                <a:xfrm rot="16200000">
                  <a:off x="5123" y="1585"/>
                  <a:ext cx="68" cy="10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188" name="Rectangle 28"/>
              <p:cNvSpPr>
                <a:spLocks noChangeArrowheads="1"/>
              </p:cNvSpPr>
              <p:nvPr/>
            </p:nvSpPr>
            <p:spPr bwMode="auto">
              <a:xfrm>
                <a:off x="4403" y="1456"/>
                <a:ext cx="68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0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29"/>
              <p:cNvGrpSpPr>
                <a:grpSpLocks/>
              </p:cNvGrpSpPr>
              <p:nvPr/>
            </p:nvGrpSpPr>
            <p:grpSpPr bwMode="auto">
              <a:xfrm>
                <a:off x="4163" y="1098"/>
                <a:ext cx="536" cy="466"/>
                <a:chOff x="4163" y="1098"/>
                <a:chExt cx="536" cy="466"/>
              </a:xfrm>
            </p:grpSpPr>
            <p:pic>
              <p:nvPicPr>
                <p:cNvPr id="92190" name="Picture 30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163" y="1098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2191" name="Freeform 31"/>
                <p:cNvSpPr>
                  <a:spLocks noChangeArrowheads="1"/>
                </p:cNvSpPr>
                <p:nvPr/>
              </p:nvSpPr>
              <p:spPr bwMode="auto">
                <a:xfrm flipH="1">
                  <a:off x="4392" y="1143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32"/>
              <p:cNvGrpSpPr>
                <a:grpSpLocks/>
              </p:cNvGrpSpPr>
              <p:nvPr/>
            </p:nvGrpSpPr>
            <p:grpSpPr bwMode="auto">
              <a:xfrm>
                <a:off x="4054" y="2448"/>
                <a:ext cx="536" cy="525"/>
                <a:chOff x="4054" y="2448"/>
                <a:chExt cx="536" cy="525"/>
              </a:xfrm>
            </p:grpSpPr>
            <p:sp>
              <p:nvSpPr>
                <p:cNvPr id="92193" name="Rectangle 33"/>
                <p:cNvSpPr>
                  <a:spLocks noChangeArrowheads="1"/>
                </p:cNvSpPr>
                <p:nvPr/>
              </p:nvSpPr>
              <p:spPr bwMode="auto">
                <a:xfrm>
                  <a:off x="4403" y="2448"/>
                  <a:ext cx="69" cy="103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0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" name="Group 34"/>
                <p:cNvGrpSpPr>
                  <a:grpSpLocks/>
                </p:cNvGrpSpPr>
                <p:nvPr/>
              </p:nvGrpSpPr>
              <p:grpSpPr bwMode="auto">
                <a:xfrm>
                  <a:off x="4054" y="2506"/>
                  <a:ext cx="536" cy="467"/>
                  <a:chOff x="4054" y="2506"/>
                  <a:chExt cx="536" cy="467"/>
                </a:xfrm>
              </p:grpSpPr>
              <p:pic>
                <p:nvPicPr>
                  <p:cNvPr id="92195" name="Picture 3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054" y="2506"/>
                    <a:ext cx="536" cy="467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2196" name="Freeform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83" y="2551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92197" name="Picture 37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52" y="1841"/>
                <a:ext cx="379" cy="21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3217" y="2030"/>
                <a:ext cx="575" cy="434"/>
                <a:chOff x="3217" y="2030"/>
                <a:chExt cx="575" cy="434"/>
              </a:xfrm>
            </p:grpSpPr>
            <p:sp>
              <p:nvSpPr>
                <p:cNvPr id="92199" name="Rectangle 39"/>
                <p:cNvSpPr>
                  <a:spLocks noChangeArrowheads="1"/>
                </p:cNvSpPr>
                <p:nvPr/>
              </p:nvSpPr>
              <p:spPr bwMode="auto">
                <a:xfrm rot="16200000">
                  <a:off x="3692" y="2223"/>
                  <a:ext cx="62" cy="138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217" y="2030"/>
                  <a:ext cx="524" cy="434"/>
                  <a:chOff x="3217" y="2030"/>
                  <a:chExt cx="524" cy="434"/>
                </a:xfrm>
              </p:grpSpPr>
              <p:pic>
                <p:nvPicPr>
                  <p:cNvPr id="92201" name="Picture 41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217" y="2030"/>
                    <a:ext cx="524" cy="434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2202" name="Freeform 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41" y="2072"/>
                    <a:ext cx="254" cy="198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43"/>
              <p:cNvGrpSpPr>
                <a:grpSpLocks/>
              </p:cNvGrpSpPr>
              <p:nvPr/>
            </p:nvGrpSpPr>
            <p:grpSpPr bwMode="auto">
              <a:xfrm>
                <a:off x="4904" y="1999"/>
                <a:ext cx="536" cy="466"/>
                <a:chOff x="4904" y="1999"/>
                <a:chExt cx="536" cy="466"/>
              </a:xfrm>
            </p:grpSpPr>
            <p:grpSp>
              <p:nvGrpSpPr>
                <p:cNvPr id="14" name="Group 44"/>
                <p:cNvGrpSpPr>
                  <a:grpSpLocks/>
                </p:cNvGrpSpPr>
                <p:nvPr/>
              </p:nvGrpSpPr>
              <p:grpSpPr bwMode="auto">
                <a:xfrm>
                  <a:off x="4904" y="1999"/>
                  <a:ext cx="536" cy="466"/>
                  <a:chOff x="4904" y="1999"/>
                  <a:chExt cx="536" cy="466"/>
                </a:xfrm>
              </p:grpSpPr>
              <p:pic>
                <p:nvPicPr>
                  <p:cNvPr id="92205" name="Picture 45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4904" y="1999"/>
                    <a:ext cx="536" cy="466"/>
                  </a:xfrm>
                  <a:prstGeom prst="rect">
                    <a:avLst/>
                  </a:prstGeom>
                  <a:noFill/>
                  <a:ln w="9525" cap="flat">
                    <a:noFill/>
                    <a:round/>
                    <a:headEnd/>
                    <a:tailEnd/>
                  </a:ln>
                  <a:effectLst/>
                </p:spPr>
              </p:pic>
              <p:sp>
                <p:nvSpPr>
                  <p:cNvPr id="92206" name="Freeform 4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5133" y="2044"/>
                    <a:ext cx="260" cy="213"/>
                  </a:xfrm>
                  <a:custGeom>
                    <a:avLst/>
                    <a:gdLst>
                      <a:gd name="G0" fmla="+- 1 0 0"/>
                      <a:gd name="G1" fmla="+- 1 0 0"/>
                      <a:gd name="G2" fmla="+- 1 0 0"/>
                      <a:gd name="G3" fmla="+- 1 0 0"/>
                      <a:gd name="G4" fmla="+- 1 0 0"/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99"/>
                      </a:gs>
                      <a:gs pos="100000">
                        <a:srgbClr val="FFFFFF"/>
                      </a:gs>
                    </a:gsLst>
                    <a:lin ang="2700000" scaled="1"/>
                  </a:gra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207" name="Rectangle 47"/>
                <p:cNvSpPr>
                  <a:spLocks noChangeArrowheads="1"/>
                </p:cNvSpPr>
                <p:nvPr/>
              </p:nvSpPr>
              <p:spPr bwMode="auto">
                <a:xfrm rot="16200000">
                  <a:off x="5040" y="2151"/>
                  <a:ext cx="69" cy="10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000"/>
                    </a:gs>
                    <a:gs pos="50000">
                      <a:srgbClr val="FFFFFF"/>
                    </a:gs>
                    <a:gs pos="100000">
                      <a:srgbClr val="008000"/>
                    </a:gs>
                  </a:gsLst>
                  <a:lin ang="16205999" scaled="1"/>
                </a:gradFill>
                <a:ln w="9360" cap="sq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208" name="Line 48"/>
              <p:cNvSpPr>
                <a:spLocks noChangeShapeType="1"/>
              </p:cNvSpPr>
              <p:nvPr/>
            </p:nvSpPr>
            <p:spPr bwMode="auto">
              <a:xfrm flipV="1">
                <a:off x="3802" y="2019"/>
                <a:ext cx="468" cy="28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9" name="Line 49"/>
              <p:cNvSpPr>
                <a:spLocks noChangeShapeType="1"/>
              </p:cNvSpPr>
              <p:nvPr/>
            </p:nvSpPr>
            <p:spPr bwMode="auto">
              <a:xfrm flipH="1" flipV="1">
                <a:off x="4625" y="1984"/>
                <a:ext cx="408" cy="21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10" name="Text Box 50"/>
              <p:cNvSpPr txBox="1">
                <a:spLocks noChangeArrowheads="1"/>
              </p:cNvSpPr>
              <p:nvPr/>
            </p:nvSpPr>
            <p:spPr bwMode="auto">
              <a:xfrm>
                <a:off x="4271" y="1658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92211" name="Text Box 51"/>
              <p:cNvSpPr txBox="1">
                <a:spLocks noChangeArrowheads="1"/>
              </p:cNvSpPr>
              <p:nvPr/>
            </p:nvSpPr>
            <p:spPr bwMode="auto">
              <a:xfrm>
                <a:off x="4590" y="1674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92212" name="Text Box 52"/>
              <p:cNvSpPr txBox="1">
                <a:spLocks noChangeArrowheads="1"/>
              </p:cNvSpPr>
              <p:nvPr/>
            </p:nvSpPr>
            <p:spPr bwMode="auto">
              <a:xfrm>
                <a:off x="4730" y="2089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92213" name="Text Box 53"/>
              <p:cNvSpPr txBox="1">
                <a:spLocks noChangeArrowheads="1"/>
              </p:cNvSpPr>
              <p:nvPr/>
            </p:nvSpPr>
            <p:spPr bwMode="auto">
              <a:xfrm>
                <a:off x="4424" y="2054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92214" name="Text Box 54"/>
              <p:cNvSpPr txBox="1">
                <a:spLocks noChangeArrowheads="1"/>
              </p:cNvSpPr>
              <p:nvPr/>
            </p:nvSpPr>
            <p:spPr bwMode="auto">
              <a:xfrm>
                <a:off x="4065" y="2085"/>
                <a:ext cx="192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92215" name="Text Box 55"/>
              <p:cNvSpPr txBox="1">
                <a:spLocks noChangeArrowheads="1"/>
              </p:cNvSpPr>
              <p:nvPr/>
            </p:nvSpPr>
            <p:spPr bwMode="auto">
              <a:xfrm>
                <a:off x="4041" y="1692"/>
                <a:ext cx="200" cy="23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20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92216" name="Text Box 56"/>
          <p:cNvSpPr txBox="1">
            <a:spLocks noChangeArrowheads="1"/>
          </p:cNvSpPr>
          <p:nvPr/>
        </p:nvSpPr>
        <p:spPr bwMode="auto">
          <a:xfrm>
            <a:off x="526785" y="2829629"/>
            <a:ext cx="5351728" cy="23501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ts val="3294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switch has a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switch table,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entry:</a:t>
            </a:r>
          </a:p>
          <a:p>
            <a:pPr marL="817204" lvl="1" indent="-313233" algn="just"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(MAC address of host, interface to reach host, time stamp)</a:t>
            </a:r>
          </a:p>
          <a:p>
            <a:pPr marL="817204" lvl="1" indent="-313233" algn="just"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looks like a routing </a:t>
            </a:r>
            <a:r>
              <a:rPr lang="en-US" sz="24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endParaRPr lang="en-US" sz="2400" i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8" name="Text Box 58"/>
          <p:cNvSpPr txBox="1">
            <a:spLocks noChangeArrowheads="1"/>
          </p:cNvSpPr>
          <p:nvPr/>
        </p:nvSpPr>
        <p:spPr bwMode="auto">
          <a:xfrm>
            <a:off x="591537" y="5559511"/>
            <a:ext cx="5820375" cy="14969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>
              <a:lnSpc>
                <a:spcPct val="75000"/>
              </a:lnSpc>
              <a:spcBef>
                <a:spcPts val="772"/>
              </a:spcBef>
              <a:buSzPct val="65000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 H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entries created,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maintained  </a:t>
            </a:r>
          </a:p>
          <a:p>
            <a:pPr>
              <a:lnSpc>
                <a:spcPct val="75000"/>
              </a:lnSpc>
              <a:spcBef>
                <a:spcPts val="772"/>
              </a:spcBef>
              <a:buSzPct val="65000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in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switch table? </a:t>
            </a:r>
          </a:p>
          <a:p>
            <a:pPr marL="817204" lvl="1" indent="-313233">
              <a:lnSpc>
                <a:spcPct val="7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omething </a:t>
            </a:r>
            <a:r>
              <a:rPr lang="en-US" sz="28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 a routing protocol?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2555" y="1340443"/>
            <a:ext cx="4034000" cy="3963580"/>
            <a:chOff x="2807" y="766"/>
            <a:chExt cx="2305" cy="2265"/>
          </a:xfrm>
        </p:grpSpPr>
        <p:sp>
          <p:nvSpPr>
            <p:cNvPr id="93186" name="Text Box 2"/>
            <p:cNvSpPr txBox="1">
              <a:spLocks noChangeArrowheads="1"/>
            </p:cNvSpPr>
            <p:nvPr/>
          </p:nvSpPr>
          <p:spPr bwMode="auto">
            <a:xfrm>
              <a:off x="4025" y="766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3187" name="Text Box 3"/>
            <p:cNvSpPr txBox="1">
              <a:spLocks noChangeArrowheads="1"/>
            </p:cNvSpPr>
            <p:nvPr/>
          </p:nvSpPr>
          <p:spPr bwMode="auto">
            <a:xfrm>
              <a:off x="3836" y="2801"/>
              <a:ext cx="29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3188" name="Text Box 4"/>
            <p:cNvSpPr txBox="1">
              <a:spLocks noChangeArrowheads="1"/>
            </p:cNvSpPr>
            <p:nvPr/>
          </p:nvSpPr>
          <p:spPr bwMode="auto">
            <a:xfrm>
              <a:off x="4860" y="1144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2975" y="2258"/>
              <a:ext cx="29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3190" name="Text Box 6"/>
            <p:cNvSpPr txBox="1">
              <a:spLocks noChangeArrowheads="1"/>
            </p:cNvSpPr>
            <p:nvPr/>
          </p:nvSpPr>
          <p:spPr bwMode="auto">
            <a:xfrm>
              <a:off x="4704" y="2258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93191" name="Text Box 7"/>
            <p:cNvSpPr txBox="1">
              <a:spLocks noChangeArrowheads="1"/>
            </p:cNvSpPr>
            <p:nvPr/>
          </p:nvSpPr>
          <p:spPr bwMode="auto">
            <a:xfrm>
              <a:off x="3056" y="1173"/>
              <a:ext cx="298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3192" name="Line 8"/>
            <p:cNvSpPr>
              <a:spLocks noChangeShapeType="1"/>
            </p:cNvSpPr>
            <p:nvPr/>
          </p:nvSpPr>
          <p:spPr bwMode="auto">
            <a:xfrm>
              <a:off x="3409" y="1614"/>
              <a:ext cx="453" cy="1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Line 9"/>
            <p:cNvSpPr>
              <a:spLocks noChangeShapeType="1"/>
            </p:cNvSpPr>
            <p:nvPr/>
          </p:nvSpPr>
          <p:spPr bwMode="auto">
            <a:xfrm>
              <a:off x="4030" y="1429"/>
              <a:ext cx="0" cy="31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194" name="Line 10"/>
            <p:cNvSpPr>
              <a:spLocks noChangeShapeType="1"/>
            </p:cNvSpPr>
            <p:nvPr/>
          </p:nvSpPr>
          <p:spPr bwMode="auto">
            <a:xfrm flipH="1">
              <a:off x="4149" y="1507"/>
              <a:ext cx="563" cy="3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195" name="Line 11"/>
            <p:cNvSpPr>
              <a:spLocks noChangeShapeType="1"/>
            </p:cNvSpPr>
            <p:nvPr/>
          </p:nvSpPr>
          <p:spPr bwMode="auto">
            <a:xfrm flipV="1">
              <a:off x="4030" y="1890"/>
              <a:ext cx="7" cy="4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17" y="1341"/>
              <a:ext cx="575" cy="434"/>
              <a:chOff x="2817" y="1341"/>
              <a:chExt cx="575" cy="434"/>
            </a:xfrm>
          </p:grpSpPr>
          <p:sp>
            <p:nvSpPr>
              <p:cNvPr id="93197" name="Rectangle 13"/>
              <p:cNvSpPr>
                <a:spLocks noChangeArrowheads="1"/>
              </p:cNvSpPr>
              <p:nvPr/>
            </p:nvSpPr>
            <p:spPr bwMode="auto">
              <a:xfrm rot="16200000">
                <a:off x="3292" y="1534"/>
                <a:ext cx="62" cy="138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817" y="1341"/>
                <a:ext cx="524" cy="434"/>
                <a:chOff x="2817" y="1341"/>
                <a:chExt cx="524" cy="434"/>
              </a:xfrm>
            </p:grpSpPr>
            <p:pic>
              <p:nvPicPr>
                <p:cNvPr id="93199" name="Picture 1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17" y="1341"/>
                  <a:ext cx="524" cy="434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3200" name="Freeform 16"/>
                <p:cNvSpPr>
                  <a:spLocks noChangeArrowheads="1"/>
                </p:cNvSpPr>
                <p:nvPr/>
              </p:nvSpPr>
              <p:spPr bwMode="auto">
                <a:xfrm flipH="1">
                  <a:off x="3041" y="1383"/>
                  <a:ext cx="255" cy="19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576" y="1301"/>
              <a:ext cx="536" cy="466"/>
              <a:chOff x="4576" y="1301"/>
              <a:chExt cx="536" cy="466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4576" y="1301"/>
                <a:ext cx="536" cy="466"/>
                <a:chOff x="4576" y="1301"/>
                <a:chExt cx="536" cy="466"/>
              </a:xfrm>
            </p:grpSpPr>
            <p:pic>
              <p:nvPicPr>
                <p:cNvPr id="93203" name="Picture 1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76" y="1301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3204" name="Freeform 20"/>
                <p:cNvSpPr>
                  <a:spLocks noChangeArrowheads="1"/>
                </p:cNvSpPr>
                <p:nvPr/>
              </p:nvSpPr>
              <p:spPr bwMode="auto">
                <a:xfrm flipH="1">
                  <a:off x="4804" y="1346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205" name="Rectangle 21"/>
              <p:cNvSpPr>
                <a:spLocks noChangeArrowheads="1"/>
              </p:cNvSpPr>
              <p:nvPr/>
            </p:nvSpPr>
            <p:spPr bwMode="auto">
              <a:xfrm rot="16200000">
                <a:off x="4713" y="1453"/>
                <a:ext cx="68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06" name="Rectangle 22"/>
            <p:cNvSpPr>
              <a:spLocks noChangeArrowheads="1"/>
            </p:cNvSpPr>
            <p:nvPr/>
          </p:nvSpPr>
          <p:spPr bwMode="auto">
            <a:xfrm>
              <a:off x="3993" y="1324"/>
              <a:ext cx="68" cy="10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753" y="967"/>
              <a:ext cx="536" cy="466"/>
              <a:chOff x="3753" y="967"/>
              <a:chExt cx="536" cy="466"/>
            </a:xfrm>
          </p:grpSpPr>
          <p:pic>
            <p:nvPicPr>
              <p:cNvPr id="93208" name="Picture 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53" y="967"/>
                <a:ext cx="536" cy="46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3209" name="Freeform 25"/>
              <p:cNvSpPr>
                <a:spLocks noChangeArrowheads="1"/>
              </p:cNvSpPr>
              <p:nvPr/>
            </p:nvSpPr>
            <p:spPr bwMode="auto">
              <a:xfrm flipH="1">
                <a:off x="3982" y="1011"/>
                <a:ext cx="260" cy="21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644" y="2316"/>
              <a:ext cx="536" cy="525"/>
              <a:chOff x="3644" y="2316"/>
              <a:chExt cx="536" cy="525"/>
            </a:xfrm>
          </p:grpSpPr>
          <p:sp>
            <p:nvSpPr>
              <p:cNvPr id="93211" name="Rectangle 27"/>
              <p:cNvSpPr>
                <a:spLocks noChangeArrowheads="1"/>
              </p:cNvSpPr>
              <p:nvPr/>
            </p:nvSpPr>
            <p:spPr bwMode="auto">
              <a:xfrm>
                <a:off x="3993" y="2316"/>
                <a:ext cx="69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0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644" y="2374"/>
                <a:ext cx="536" cy="467"/>
                <a:chOff x="3644" y="2374"/>
                <a:chExt cx="536" cy="467"/>
              </a:xfrm>
            </p:grpSpPr>
            <p:pic>
              <p:nvPicPr>
                <p:cNvPr id="93213" name="Picture 2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644" y="2374"/>
                  <a:ext cx="536" cy="46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3214" name="Freeform 30"/>
                <p:cNvSpPr>
                  <a:spLocks noChangeArrowheads="1"/>
                </p:cNvSpPr>
                <p:nvPr/>
              </p:nvSpPr>
              <p:spPr bwMode="auto">
                <a:xfrm flipH="1">
                  <a:off x="3873" y="2419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93215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2" y="1709"/>
              <a:ext cx="379" cy="21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807" y="1898"/>
              <a:ext cx="575" cy="434"/>
              <a:chOff x="2807" y="1898"/>
              <a:chExt cx="575" cy="434"/>
            </a:xfrm>
          </p:grpSpPr>
          <p:sp>
            <p:nvSpPr>
              <p:cNvPr id="93217" name="Rectangle 33"/>
              <p:cNvSpPr>
                <a:spLocks noChangeArrowheads="1"/>
              </p:cNvSpPr>
              <p:nvPr/>
            </p:nvSpPr>
            <p:spPr bwMode="auto">
              <a:xfrm rot="16200000">
                <a:off x="3282" y="2091"/>
                <a:ext cx="62" cy="138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2807" y="1898"/>
                <a:ext cx="524" cy="434"/>
                <a:chOff x="2807" y="1898"/>
                <a:chExt cx="524" cy="434"/>
              </a:xfrm>
            </p:grpSpPr>
            <p:pic>
              <p:nvPicPr>
                <p:cNvPr id="93219" name="Picture 3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07" y="1898"/>
                  <a:ext cx="524" cy="434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3220" name="Freeform 36"/>
                <p:cNvSpPr>
                  <a:spLocks noChangeArrowheads="1"/>
                </p:cNvSpPr>
                <p:nvPr/>
              </p:nvSpPr>
              <p:spPr bwMode="auto">
                <a:xfrm flipH="1">
                  <a:off x="3031" y="1940"/>
                  <a:ext cx="254" cy="19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4494" y="1867"/>
              <a:ext cx="536" cy="466"/>
              <a:chOff x="4494" y="1867"/>
              <a:chExt cx="536" cy="466"/>
            </a:xfrm>
          </p:grpSpPr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4494" y="1867"/>
                <a:ext cx="536" cy="466"/>
                <a:chOff x="4494" y="1867"/>
                <a:chExt cx="536" cy="466"/>
              </a:xfrm>
            </p:grpSpPr>
            <p:pic>
              <p:nvPicPr>
                <p:cNvPr id="93223" name="Picture 3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494" y="1867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3224" name="Freeform 40"/>
                <p:cNvSpPr>
                  <a:spLocks noChangeArrowheads="1"/>
                </p:cNvSpPr>
                <p:nvPr/>
              </p:nvSpPr>
              <p:spPr bwMode="auto">
                <a:xfrm flipH="1">
                  <a:off x="4723" y="1912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225" name="Rectangle 41"/>
              <p:cNvSpPr>
                <a:spLocks noChangeArrowheads="1"/>
              </p:cNvSpPr>
              <p:nvPr/>
            </p:nvSpPr>
            <p:spPr bwMode="auto">
              <a:xfrm rot="16200000">
                <a:off x="4630" y="2019"/>
                <a:ext cx="69" cy="104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26" name="Line 42"/>
            <p:cNvSpPr>
              <a:spLocks noChangeShapeType="1"/>
            </p:cNvSpPr>
            <p:nvPr/>
          </p:nvSpPr>
          <p:spPr bwMode="auto">
            <a:xfrm flipV="1">
              <a:off x="3392" y="1887"/>
              <a:ext cx="468" cy="2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27" name="Line 43"/>
            <p:cNvSpPr>
              <a:spLocks noChangeShapeType="1"/>
            </p:cNvSpPr>
            <p:nvPr/>
          </p:nvSpPr>
          <p:spPr bwMode="auto">
            <a:xfrm flipH="1" flipV="1">
              <a:off x="4215" y="1852"/>
              <a:ext cx="408" cy="21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28" name="Text Box 44"/>
            <p:cNvSpPr txBox="1">
              <a:spLocks noChangeArrowheads="1"/>
            </p:cNvSpPr>
            <p:nvPr/>
          </p:nvSpPr>
          <p:spPr bwMode="auto">
            <a:xfrm>
              <a:off x="3861" y="1526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3229" name="Text Box 45"/>
            <p:cNvSpPr txBox="1">
              <a:spLocks noChangeArrowheads="1"/>
            </p:cNvSpPr>
            <p:nvPr/>
          </p:nvSpPr>
          <p:spPr bwMode="auto">
            <a:xfrm>
              <a:off x="4180" y="1542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3230" name="Text Box 46"/>
            <p:cNvSpPr txBox="1">
              <a:spLocks noChangeArrowheads="1"/>
            </p:cNvSpPr>
            <p:nvPr/>
          </p:nvSpPr>
          <p:spPr bwMode="auto">
            <a:xfrm>
              <a:off x="4320" y="1957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3231" name="Text Box 47"/>
            <p:cNvSpPr txBox="1">
              <a:spLocks noChangeArrowheads="1"/>
            </p:cNvSpPr>
            <p:nvPr/>
          </p:nvSpPr>
          <p:spPr bwMode="auto">
            <a:xfrm>
              <a:off x="4014" y="1922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93232" name="Text Box 48"/>
            <p:cNvSpPr txBox="1">
              <a:spLocks noChangeArrowheads="1"/>
            </p:cNvSpPr>
            <p:nvPr/>
          </p:nvSpPr>
          <p:spPr bwMode="auto">
            <a:xfrm>
              <a:off x="3655" y="1953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93233" name="Text Box 49"/>
            <p:cNvSpPr txBox="1">
              <a:spLocks noChangeArrowheads="1"/>
            </p:cNvSpPr>
            <p:nvPr/>
          </p:nvSpPr>
          <p:spPr bwMode="auto">
            <a:xfrm>
              <a:off x="3631" y="1560"/>
              <a:ext cx="200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93236" name="Text Box 52"/>
          <p:cNvSpPr txBox="1">
            <a:spLocks noChangeArrowheads="1"/>
          </p:cNvSpPr>
          <p:nvPr/>
        </p:nvSpPr>
        <p:spPr bwMode="auto">
          <a:xfrm>
            <a:off x="504031" y="96246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Self-Learning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484781" y="1476937"/>
            <a:ext cx="4338518" cy="45358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hosts can be reached through which interfaces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 received, switch 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learns</a:t>
            </a:r>
            <a:r>
              <a:rPr lang="ja-JP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location of sender: incoming LAN segment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ecords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sender/location pair in switch table</a:t>
            </a:r>
          </a:p>
        </p:txBody>
      </p:sp>
      <p:grpSp>
        <p:nvGrpSpPr>
          <p:cNvPr id="14" name="Group 54"/>
          <p:cNvGrpSpPr>
            <a:grpSpLocks/>
          </p:cNvGrpSpPr>
          <p:nvPr/>
        </p:nvGrpSpPr>
        <p:grpSpPr bwMode="auto">
          <a:xfrm>
            <a:off x="7469463" y="1349193"/>
            <a:ext cx="1576848" cy="402482"/>
            <a:chOff x="4268" y="771"/>
            <a:chExt cx="901" cy="230"/>
          </a:xfrm>
        </p:grpSpPr>
        <p:sp>
          <p:nvSpPr>
            <p:cNvPr id="93239" name="Rectangle 55"/>
            <p:cNvSpPr>
              <a:spLocks noChangeArrowheads="1"/>
            </p:cNvSpPr>
            <p:nvPr/>
          </p:nvSpPr>
          <p:spPr bwMode="auto">
            <a:xfrm>
              <a:off x="4291" y="799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0" name="Text Box 56"/>
            <p:cNvSpPr txBox="1">
              <a:spLocks noChangeArrowheads="1"/>
            </p:cNvSpPr>
            <p:nvPr/>
          </p:nvSpPr>
          <p:spPr bwMode="auto">
            <a:xfrm>
              <a:off x="4268" y="771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3241" name="Line 57"/>
            <p:cNvSpPr>
              <a:spLocks noChangeShapeType="1"/>
            </p:cNvSpPr>
            <p:nvPr/>
          </p:nvSpPr>
          <p:spPr bwMode="auto">
            <a:xfrm>
              <a:off x="4456" y="792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42" name="Line 58"/>
            <p:cNvSpPr>
              <a:spLocks noChangeShapeType="1"/>
            </p:cNvSpPr>
            <p:nvPr/>
          </p:nvSpPr>
          <p:spPr bwMode="auto">
            <a:xfrm>
              <a:off x="4636" y="797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7710979" y="579226"/>
            <a:ext cx="1603100" cy="787466"/>
            <a:chOff x="4406" y="331"/>
            <a:chExt cx="916" cy="450"/>
          </a:xfrm>
        </p:grpSpPr>
        <p:sp>
          <p:nvSpPr>
            <p:cNvPr id="93244" name="Line 60"/>
            <p:cNvSpPr>
              <a:spLocks noChangeShapeType="1"/>
            </p:cNvSpPr>
            <p:nvPr/>
          </p:nvSpPr>
          <p:spPr bwMode="auto">
            <a:xfrm flipV="1">
              <a:off x="4406" y="438"/>
              <a:ext cx="251" cy="3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45" name="Line 61"/>
            <p:cNvSpPr>
              <a:spLocks noChangeShapeType="1"/>
            </p:cNvSpPr>
            <p:nvPr/>
          </p:nvSpPr>
          <p:spPr bwMode="auto">
            <a:xfrm flipV="1">
              <a:off x="4524" y="593"/>
              <a:ext cx="136" cy="1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46" name="Text Box 62"/>
            <p:cNvSpPr txBox="1">
              <a:spLocks noChangeArrowheads="1"/>
            </p:cNvSpPr>
            <p:nvPr/>
          </p:nvSpPr>
          <p:spPr bwMode="auto">
            <a:xfrm>
              <a:off x="4647" y="331"/>
              <a:ext cx="675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93247" name="Text Box 63"/>
            <p:cNvSpPr txBox="1">
              <a:spLocks noChangeArrowheads="1"/>
            </p:cNvSpPr>
            <p:nvPr/>
          </p:nvSpPr>
          <p:spPr bwMode="auto">
            <a:xfrm>
              <a:off x="4659" y="492"/>
              <a:ext cx="60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: 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3692729" y="5442266"/>
            <a:ext cx="3311205" cy="1590682"/>
            <a:chOff x="2110" y="3110"/>
            <a:chExt cx="1892" cy="909"/>
          </a:xfrm>
        </p:grpSpPr>
        <p:sp>
          <p:nvSpPr>
            <p:cNvPr id="93249" name="Rectangle 65"/>
            <p:cNvSpPr>
              <a:spLocks noChangeArrowheads="1"/>
            </p:cNvSpPr>
            <p:nvPr/>
          </p:nvSpPr>
          <p:spPr bwMode="auto">
            <a:xfrm>
              <a:off x="2110" y="3110"/>
              <a:ext cx="1892" cy="90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50" name="Text Box 66"/>
            <p:cNvSpPr txBox="1">
              <a:spLocks noChangeArrowheads="1"/>
            </p:cNvSpPr>
            <p:nvPr/>
          </p:nvSpPr>
          <p:spPr bwMode="auto">
            <a:xfrm>
              <a:off x="2112" y="3131"/>
              <a:ext cx="1865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</a:t>
              </a:r>
              <a:r>
                <a:rPr lang="en-US" sz="2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addr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 interface    TTL</a:t>
              </a:r>
            </a:p>
          </p:txBody>
        </p:sp>
        <p:sp>
          <p:nvSpPr>
            <p:cNvPr id="93251" name="Line 67"/>
            <p:cNvSpPr>
              <a:spLocks noChangeShapeType="1"/>
            </p:cNvSpPr>
            <p:nvPr/>
          </p:nvSpPr>
          <p:spPr bwMode="auto">
            <a:xfrm>
              <a:off x="2887" y="3110"/>
              <a:ext cx="0" cy="90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52" name="Line 68"/>
            <p:cNvSpPr>
              <a:spLocks noChangeShapeType="1"/>
            </p:cNvSpPr>
            <p:nvPr/>
          </p:nvSpPr>
          <p:spPr bwMode="auto">
            <a:xfrm>
              <a:off x="3624" y="3113"/>
              <a:ext cx="0" cy="90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253" name="Line 69"/>
            <p:cNvSpPr>
              <a:spLocks noChangeShapeType="1"/>
            </p:cNvSpPr>
            <p:nvPr/>
          </p:nvSpPr>
          <p:spPr bwMode="auto">
            <a:xfrm>
              <a:off x="2113" y="3353"/>
              <a:ext cx="188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54" name="Text Box 70"/>
          <p:cNvSpPr txBox="1">
            <a:spLocks noChangeArrowheads="1"/>
          </p:cNvSpPr>
          <p:nvPr/>
        </p:nvSpPr>
        <p:spPr bwMode="auto">
          <a:xfrm>
            <a:off x="7138693" y="5870999"/>
            <a:ext cx="2204105" cy="8428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Switch table 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(initially empty)</a:t>
            </a:r>
          </a:p>
        </p:txBody>
      </p:sp>
      <p:grpSp>
        <p:nvGrpSpPr>
          <p:cNvPr id="17" name="Group 71"/>
          <p:cNvGrpSpPr>
            <a:grpSpLocks/>
          </p:cNvGrpSpPr>
          <p:nvPr/>
        </p:nvGrpSpPr>
        <p:grpSpPr bwMode="auto">
          <a:xfrm>
            <a:off x="4168758" y="5919996"/>
            <a:ext cx="2709168" cy="412982"/>
            <a:chOff x="2382" y="3383"/>
            <a:chExt cx="1548" cy="236"/>
          </a:xfrm>
        </p:grpSpPr>
        <p:sp>
          <p:nvSpPr>
            <p:cNvPr id="93256" name="Text Box 72"/>
            <p:cNvSpPr txBox="1">
              <a:spLocks noChangeArrowheads="1"/>
            </p:cNvSpPr>
            <p:nvPr/>
          </p:nvSpPr>
          <p:spPr bwMode="auto">
            <a:xfrm>
              <a:off x="2382" y="3388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3257" name="Text Box 73"/>
            <p:cNvSpPr txBox="1">
              <a:spLocks noChangeArrowheads="1"/>
            </p:cNvSpPr>
            <p:nvPr/>
          </p:nvSpPr>
          <p:spPr bwMode="auto">
            <a:xfrm>
              <a:off x="3135" y="3387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3258" name="Text Box 74"/>
            <p:cNvSpPr txBox="1">
              <a:spLocks noChangeArrowheads="1"/>
            </p:cNvSpPr>
            <p:nvPr/>
          </p:nvSpPr>
          <p:spPr bwMode="auto">
            <a:xfrm>
              <a:off x="3657" y="3383"/>
              <a:ext cx="27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9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">
                                      <p:cBhvr additive="repl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561786" y="198436"/>
            <a:ext cx="8568531" cy="10615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Frame Filtering/Forwarding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694794" y="1510186"/>
            <a:ext cx="9041061" cy="561725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>
              <a:lnSpc>
                <a:spcPct val="85000"/>
              </a:lnSpc>
              <a:spcBef>
                <a:spcPts val="772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  frame received at switch:</a:t>
            </a:r>
            <a:r>
              <a:rPr lang="en-US" sz="3100" dirty="0">
                <a:solidFill>
                  <a:srgbClr val="000000"/>
                </a:solidFill>
                <a:latin typeface="Gill Sans MT" charset="0"/>
              </a:rPr>
              <a:t/>
            </a:r>
            <a:br>
              <a:rPr lang="en-US" sz="3100" dirty="0">
                <a:solidFill>
                  <a:srgbClr val="000000"/>
                </a:solidFill>
                <a:latin typeface="Gill Sans MT" charset="0"/>
              </a:rPr>
            </a:br>
            <a:endParaRPr lang="en-US" sz="3100" dirty="0">
              <a:solidFill>
                <a:srgbClr val="000000"/>
              </a:solidFill>
              <a:latin typeface="Gill Sans MT" charset="0"/>
            </a:endParaRP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record incoming link, MAC address of sending host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index switch table using MAC destination address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if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found for destination</a:t>
            </a:r>
            <a:b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then {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 on segment from which frame arrived</a:t>
            </a:r>
            <a:b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drop frame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forward frame on interface indicated by entry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2400" b="1" i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else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flood  /* forward on all interfaces except arriving</a:t>
            </a:r>
          </a:p>
          <a:p>
            <a:pPr lvl="1" indent="-313233">
              <a:lnSpc>
                <a:spcPct val="85000"/>
              </a:lnSpc>
              <a:spcBef>
                <a:spcPts val="661"/>
              </a:spcBef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interface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*/  </a:t>
            </a:r>
            <a:endParaRPr lang="en-US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912555" y="1340443"/>
            <a:ext cx="4034000" cy="3963580"/>
            <a:chOff x="2807" y="766"/>
            <a:chExt cx="2305" cy="2265"/>
          </a:xfrm>
        </p:grpSpPr>
        <p:sp>
          <p:nvSpPr>
            <p:cNvPr id="95234" name="Text Box 2"/>
            <p:cNvSpPr txBox="1">
              <a:spLocks noChangeArrowheads="1"/>
            </p:cNvSpPr>
            <p:nvPr/>
          </p:nvSpPr>
          <p:spPr bwMode="auto">
            <a:xfrm>
              <a:off x="4025" y="766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3836" y="2801"/>
              <a:ext cx="29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236" name="Text Box 4"/>
            <p:cNvSpPr txBox="1">
              <a:spLocks noChangeArrowheads="1"/>
            </p:cNvSpPr>
            <p:nvPr/>
          </p:nvSpPr>
          <p:spPr bwMode="auto">
            <a:xfrm>
              <a:off x="4860" y="1144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2975" y="2258"/>
              <a:ext cx="29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238" name="Text Box 6"/>
            <p:cNvSpPr txBox="1">
              <a:spLocks noChangeArrowheads="1"/>
            </p:cNvSpPr>
            <p:nvPr/>
          </p:nvSpPr>
          <p:spPr bwMode="auto">
            <a:xfrm>
              <a:off x="4704" y="2258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95239" name="Text Box 7"/>
            <p:cNvSpPr txBox="1">
              <a:spLocks noChangeArrowheads="1"/>
            </p:cNvSpPr>
            <p:nvPr/>
          </p:nvSpPr>
          <p:spPr bwMode="auto">
            <a:xfrm>
              <a:off x="3056" y="1173"/>
              <a:ext cx="298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240" name="Line 8"/>
            <p:cNvSpPr>
              <a:spLocks noChangeShapeType="1"/>
            </p:cNvSpPr>
            <p:nvPr/>
          </p:nvSpPr>
          <p:spPr bwMode="auto">
            <a:xfrm>
              <a:off x="3409" y="1614"/>
              <a:ext cx="453" cy="1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Line 9"/>
            <p:cNvSpPr>
              <a:spLocks noChangeShapeType="1"/>
            </p:cNvSpPr>
            <p:nvPr/>
          </p:nvSpPr>
          <p:spPr bwMode="auto">
            <a:xfrm>
              <a:off x="4030" y="1429"/>
              <a:ext cx="0" cy="31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 flipH="1">
              <a:off x="4149" y="1507"/>
              <a:ext cx="563" cy="3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 flipV="1">
              <a:off x="4030" y="1890"/>
              <a:ext cx="7" cy="44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17" y="1341"/>
              <a:ext cx="575" cy="434"/>
              <a:chOff x="2817" y="1341"/>
              <a:chExt cx="575" cy="434"/>
            </a:xfrm>
          </p:grpSpPr>
          <p:sp>
            <p:nvSpPr>
              <p:cNvPr id="95245" name="Rectangle 13"/>
              <p:cNvSpPr>
                <a:spLocks noChangeArrowheads="1"/>
              </p:cNvSpPr>
              <p:nvPr/>
            </p:nvSpPr>
            <p:spPr bwMode="auto">
              <a:xfrm rot="16200000">
                <a:off x="3292" y="1534"/>
                <a:ext cx="62" cy="138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2817" y="1341"/>
                <a:ext cx="524" cy="434"/>
                <a:chOff x="2817" y="1341"/>
                <a:chExt cx="524" cy="434"/>
              </a:xfrm>
            </p:grpSpPr>
            <p:pic>
              <p:nvPicPr>
                <p:cNvPr id="95247" name="Picture 1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17" y="1341"/>
                  <a:ext cx="524" cy="434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5248" name="Freeform 16"/>
                <p:cNvSpPr>
                  <a:spLocks noChangeArrowheads="1"/>
                </p:cNvSpPr>
                <p:nvPr/>
              </p:nvSpPr>
              <p:spPr bwMode="auto">
                <a:xfrm flipH="1">
                  <a:off x="3041" y="1383"/>
                  <a:ext cx="255" cy="19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576" y="1301"/>
              <a:ext cx="536" cy="466"/>
              <a:chOff x="4576" y="1301"/>
              <a:chExt cx="536" cy="466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4576" y="1301"/>
                <a:ext cx="536" cy="466"/>
                <a:chOff x="4576" y="1301"/>
                <a:chExt cx="536" cy="466"/>
              </a:xfrm>
            </p:grpSpPr>
            <p:pic>
              <p:nvPicPr>
                <p:cNvPr id="95251" name="Picture 1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576" y="1301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5252" name="Freeform 20"/>
                <p:cNvSpPr>
                  <a:spLocks noChangeArrowheads="1"/>
                </p:cNvSpPr>
                <p:nvPr/>
              </p:nvSpPr>
              <p:spPr bwMode="auto">
                <a:xfrm flipH="1">
                  <a:off x="4804" y="1346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5253" name="Rectangle 21"/>
              <p:cNvSpPr>
                <a:spLocks noChangeArrowheads="1"/>
              </p:cNvSpPr>
              <p:nvPr/>
            </p:nvSpPr>
            <p:spPr bwMode="auto">
              <a:xfrm rot="16200000">
                <a:off x="4713" y="1453"/>
                <a:ext cx="68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254" name="Rectangle 22"/>
            <p:cNvSpPr>
              <a:spLocks noChangeArrowheads="1"/>
            </p:cNvSpPr>
            <p:nvPr/>
          </p:nvSpPr>
          <p:spPr bwMode="auto">
            <a:xfrm>
              <a:off x="3993" y="1324"/>
              <a:ext cx="68" cy="103"/>
            </a:xfrm>
            <a:prstGeom prst="rect">
              <a:avLst/>
            </a:prstGeom>
            <a:gradFill rotWithShape="0">
              <a:gsLst>
                <a:gs pos="0">
                  <a:srgbClr val="008000"/>
                </a:gs>
                <a:gs pos="50000">
                  <a:srgbClr val="FFFFFF"/>
                </a:gs>
                <a:gs pos="100000">
                  <a:srgbClr val="008000"/>
                </a:gs>
              </a:gsLst>
              <a:lin ang="0" scaled="1"/>
            </a:gradFill>
            <a:ln w="9360" cap="sq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753" y="967"/>
              <a:ext cx="536" cy="466"/>
              <a:chOff x="3753" y="967"/>
              <a:chExt cx="536" cy="466"/>
            </a:xfrm>
          </p:grpSpPr>
          <p:pic>
            <p:nvPicPr>
              <p:cNvPr id="95256" name="Picture 2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753" y="967"/>
                <a:ext cx="536" cy="466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5257" name="Freeform 25"/>
              <p:cNvSpPr>
                <a:spLocks noChangeArrowheads="1"/>
              </p:cNvSpPr>
              <p:nvPr/>
            </p:nvSpPr>
            <p:spPr bwMode="auto">
              <a:xfrm flipH="1">
                <a:off x="3982" y="1011"/>
                <a:ext cx="260" cy="21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644" y="2316"/>
              <a:ext cx="536" cy="525"/>
              <a:chOff x="3644" y="2316"/>
              <a:chExt cx="536" cy="525"/>
            </a:xfrm>
          </p:grpSpPr>
          <p:sp>
            <p:nvSpPr>
              <p:cNvPr id="95259" name="Rectangle 27"/>
              <p:cNvSpPr>
                <a:spLocks noChangeArrowheads="1"/>
              </p:cNvSpPr>
              <p:nvPr/>
            </p:nvSpPr>
            <p:spPr bwMode="auto">
              <a:xfrm>
                <a:off x="3993" y="2316"/>
                <a:ext cx="69" cy="103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0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3644" y="2374"/>
                <a:ext cx="536" cy="467"/>
                <a:chOff x="3644" y="2374"/>
                <a:chExt cx="536" cy="467"/>
              </a:xfrm>
            </p:grpSpPr>
            <p:pic>
              <p:nvPicPr>
                <p:cNvPr id="95261" name="Picture 2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644" y="2374"/>
                  <a:ext cx="536" cy="467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5262" name="Freeform 30"/>
                <p:cNvSpPr>
                  <a:spLocks noChangeArrowheads="1"/>
                </p:cNvSpPr>
                <p:nvPr/>
              </p:nvSpPr>
              <p:spPr bwMode="auto">
                <a:xfrm flipH="1">
                  <a:off x="3873" y="2419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95263" name="Picture 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42" y="1709"/>
              <a:ext cx="379" cy="21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807" y="1898"/>
              <a:ext cx="575" cy="434"/>
              <a:chOff x="2807" y="1898"/>
              <a:chExt cx="575" cy="434"/>
            </a:xfrm>
          </p:grpSpPr>
          <p:sp>
            <p:nvSpPr>
              <p:cNvPr id="95265" name="Rectangle 33"/>
              <p:cNvSpPr>
                <a:spLocks noChangeArrowheads="1"/>
              </p:cNvSpPr>
              <p:nvPr/>
            </p:nvSpPr>
            <p:spPr bwMode="auto">
              <a:xfrm rot="16200000">
                <a:off x="3282" y="2091"/>
                <a:ext cx="62" cy="138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2807" y="1898"/>
                <a:ext cx="524" cy="434"/>
                <a:chOff x="2807" y="1898"/>
                <a:chExt cx="524" cy="434"/>
              </a:xfrm>
            </p:grpSpPr>
            <p:pic>
              <p:nvPicPr>
                <p:cNvPr id="95267" name="Picture 3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07" y="1898"/>
                  <a:ext cx="524" cy="434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5268" name="Freeform 36"/>
                <p:cNvSpPr>
                  <a:spLocks noChangeArrowheads="1"/>
                </p:cNvSpPr>
                <p:nvPr/>
              </p:nvSpPr>
              <p:spPr bwMode="auto">
                <a:xfrm flipH="1">
                  <a:off x="3031" y="1940"/>
                  <a:ext cx="254" cy="198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4494" y="1867"/>
              <a:ext cx="536" cy="466"/>
              <a:chOff x="4494" y="1867"/>
              <a:chExt cx="536" cy="466"/>
            </a:xfrm>
          </p:grpSpPr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4494" y="1867"/>
                <a:ext cx="536" cy="466"/>
                <a:chOff x="4494" y="1867"/>
                <a:chExt cx="536" cy="466"/>
              </a:xfrm>
            </p:grpSpPr>
            <p:pic>
              <p:nvPicPr>
                <p:cNvPr id="95271" name="Picture 39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494" y="1867"/>
                  <a:ext cx="536" cy="466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95272" name="Freeform 40"/>
                <p:cNvSpPr>
                  <a:spLocks noChangeArrowheads="1"/>
                </p:cNvSpPr>
                <p:nvPr/>
              </p:nvSpPr>
              <p:spPr bwMode="auto">
                <a:xfrm flipH="1">
                  <a:off x="4723" y="1912"/>
                  <a:ext cx="260" cy="21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G4" fmla="+- 1 0 0"/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000099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5273" name="Rectangle 41"/>
              <p:cNvSpPr>
                <a:spLocks noChangeArrowheads="1"/>
              </p:cNvSpPr>
              <p:nvPr/>
            </p:nvSpPr>
            <p:spPr bwMode="auto">
              <a:xfrm rot="16200000">
                <a:off x="4630" y="2019"/>
                <a:ext cx="69" cy="104"/>
              </a:xfrm>
              <a:prstGeom prst="rect">
                <a:avLst/>
              </a:prstGeom>
              <a:gradFill rotWithShape="0">
                <a:gsLst>
                  <a:gs pos="0">
                    <a:srgbClr val="008000"/>
                  </a:gs>
                  <a:gs pos="50000">
                    <a:srgbClr val="FFFFFF"/>
                  </a:gs>
                  <a:gs pos="100000">
                    <a:srgbClr val="008000"/>
                  </a:gs>
                </a:gsLst>
                <a:lin ang="16205999" scaled="1"/>
              </a:gradFill>
              <a:ln w="9360" cap="sq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 flipV="1">
              <a:off x="3392" y="1887"/>
              <a:ext cx="468" cy="2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75" name="Line 43"/>
            <p:cNvSpPr>
              <a:spLocks noChangeShapeType="1"/>
            </p:cNvSpPr>
            <p:nvPr/>
          </p:nvSpPr>
          <p:spPr bwMode="auto">
            <a:xfrm flipH="1" flipV="1">
              <a:off x="4215" y="1852"/>
              <a:ext cx="408" cy="21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76" name="Text Box 44"/>
            <p:cNvSpPr txBox="1">
              <a:spLocks noChangeArrowheads="1"/>
            </p:cNvSpPr>
            <p:nvPr/>
          </p:nvSpPr>
          <p:spPr bwMode="auto">
            <a:xfrm>
              <a:off x="3861" y="1526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5277" name="Text Box 45"/>
            <p:cNvSpPr txBox="1">
              <a:spLocks noChangeArrowheads="1"/>
            </p:cNvSpPr>
            <p:nvPr/>
          </p:nvSpPr>
          <p:spPr bwMode="auto">
            <a:xfrm>
              <a:off x="4180" y="1542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5278" name="Text Box 46"/>
            <p:cNvSpPr txBox="1">
              <a:spLocks noChangeArrowheads="1"/>
            </p:cNvSpPr>
            <p:nvPr/>
          </p:nvSpPr>
          <p:spPr bwMode="auto">
            <a:xfrm>
              <a:off x="4320" y="1957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5279" name="Text Box 47"/>
            <p:cNvSpPr txBox="1">
              <a:spLocks noChangeArrowheads="1"/>
            </p:cNvSpPr>
            <p:nvPr/>
          </p:nvSpPr>
          <p:spPr bwMode="auto">
            <a:xfrm>
              <a:off x="4014" y="1922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95280" name="Text Box 48"/>
            <p:cNvSpPr txBox="1">
              <a:spLocks noChangeArrowheads="1"/>
            </p:cNvSpPr>
            <p:nvPr/>
          </p:nvSpPr>
          <p:spPr bwMode="auto">
            <a:xfrm>
              <a:off x="3655" y="1953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95281" name="Text Box 49"/>
            <p:cNvSpPr txBox="1">
              <a:spLocks noChangeArrowheads="1"/>
            </p:cNvSpPr>
            <p:nvPr/>
          </p:nvSpPr>
          <p:spPr bwMode="auto">
            <a:xfrm>
              <a:off x="3631" y="1560"/>
              <a:ext cx="200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95284" name="Text Box 52"/>
          <p:cNvSpPr txBox="1">
            <a:spLocks noChangeArrowheads="1"/>
          </p:cNvSpPr>
          <p:nvPr/>
        </p:nvSpPr>
        <p:spPr bwMode="auto">
          <a:xfrm>
            <a:off x="206513" y="155744"/>
            <a:ext cx="8278013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Self-learning,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469463" y="1349193"/>
            <a:ext cx="1576848" cy="402482"/>
            <a:chOff x="4268" y="771"/>
            <a:chExt cx="901" cy="230"/>
          </a:xfrm>
        </p:grpSpPr>
        <p:sp>
          <p:nvSpPr>
            <p:cNvPr id="95286" name="Rectangle 54"/>
            <p:cNvSpPr>
              <a:spLocks noChangeArrowheads="1"/>
            </p:cNvSpPr>
            <p:nvPr/>
          </p:nvSpPr>
          <p:spPr bwMode="auto">
            <a:xfrm>
              <a:off x="4291" y="799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7" name="Text Box 55"/>
            <p:cNvSpPr txBox="1">
              <a:spLocks noChangeArrowheads="1"/>
            </p:cNvSpPr>
            <p:nvPr/>
          </p:nvSpPr>
          <p:spPr bwMode="auto">
            <a:xfrm>
              <a:off x="4268" y="771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288" name="Line 56"/>
            <p:cNvSpPr>
              <a:spLocks noChangeShapeType="1"/>
            </p:cNvSpPr>
            <p:nvPr/>
          </p:nvSpPr>
          <p:spPr bwMode="auto">
            <a:xfrm>
              <a:off x="4456" y="792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89" name="Line 57"/>
            <p:cNvSpPr>
              <a:spLocks noChangeShapeType="1"/>
            </p:cNvSpPr>
            <p:nvPr/>
          </p:nvSpPr>
          <p:spPr bwMode="auto">
            <a:xfrm>
              <a:off x="4636" y="797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58"/>
          <p:cNvGrpSpPr>
            <a:grpSpLocks/>
          </p:cNvGrpSpPr>
          <p:nvPr/>
        </p:nvGrpSpPr>
        <p:grpSpPr bwMode="auto">
          <a:xfrm>
            <a:off x="7710979" y="579226"/>
            <a:ext cx="1603100" cy="787466"/>
            <a:chOff x="4406" y="331"/>
            <a:chExt cx="916" cy="450"/>
          </a:xfrm>
        </p:grpSpPr>
        <p:sp>
          <p:nvSpPr>
            <p:cNvPr id="95291" name="Line 59"/>
            <p:cNvSpPr>
              <a:spLocks noChangeShapeType="1"/>
            </p:cNvSpPr>
            <p:nvPr/>
          </p:nvSpPr>
          <p:spPr bwMode="auto">
            <a:xfrm flipV="1">
              <a:off x="4406" y="438"/>
              <a:ext cx="251" cy="34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92" name="Line 60"/>
            <p:cNvSpPr>
              <a:spLocks noChangeShapeType="1"/>
            </p:cNvSpPr>
            <p:nvPr/>
          </p:nvSpPr>
          <p:spPr bwMode="auto">
            <a:xfrm flipV="1">
              <a:off x="4524" y="593"/>
              <a:ext cx="136" cy="18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93" name="Text Box 61"/>
            <p:cNvSpPr txBox="1">
              <a:spLocks noChangeArrowheads="1"/>
            </p:cNvSpPr>
            <p:nvPr/>
          </p:nvSpPr>
          <p:spPr bwMode="auto">
            <a:xfrm>
              <a:off x="4647" y="331"/>
              <a:ext cx="675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95294" name="Text Box 62"/>
            <p:cNvSpPr txBox="1">
              <a:spLocks noChangeArrowheads="1"/>
            </p:cNvSpPr>
            <p:nvPr/>
          </p:nvSpPr>
          <p:spPr bwMode="auto">
            <a:xfrm>
              <a:off x="4659" y="492"/>
              <a:ext cx="608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: A</a:t>
              </a:r>
              <a:r>
                <a:rPr lang="ja-JP" altLang="en-US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</p:grpSp>
      <p:grpSp>
        <p:nvGrpSpPr>
          <p:cNvPr id="16" name="Group 63"/>
          <p:cNvGrpSpPr>
            <a:grpSpLocks/>
          </p:cNvGrpSpPr>
          <p:nvPr/>
        </p:nvGrpSpPr>
        <p:grpSpPr bwMode="auto">
          <a:xfrm>
            <a:off x="3692729" y="5442266"/>
            <a:ext cx="3311205" cy="1590682"/>
            <a:chOff x="2110" y="3110"/>
            <a:chExt cx="1892" cy="909"/>
          </a:xfrm>
        </p:grpSpPr>
        <p:sp>
          <p:nvSpPr>
            <p:cNvPr id="95296" name="Rectangle 64"/>
            <p:cNvSpPr>
              <a:spLocks noChangeArrowheads="1"/>
            </p:cNvSpPr>
            <p:nvPr/>
          </p:nvSpPr>
          <p:spPr bwMode="auto">
            <a:xfrm>
              <a:off x="2110" y="3110"/>
              <a:ext cx="1892" cy="906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97" name="Text Box 65"/>
            <p:cNvSpPr txBox="1">
              <a:spLocks noChangeArrowheads="1"/>
            </p:cNvSpPr>
            <p:nvPr/>
          </p:nvSpPr>
          <p:spPr bwMode="auto">
            <a:xfrm>
              <a:off x="2112" y="3131"/>
              <a:ext cx="1865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</a:t>
              </a:r>
              <a:r>
                <a:rPr lang="en-US" sz="2000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addr</a:t>
              </a: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  interface    TTL</a:t>
              </a:r>
            </a:p>
          </p:txBody>
        </p:sp>
        <p:sp>
          <p:nvSpPr>
            <p:cNvPr id="95298" name="Line 66"/>
            <p:cNvSpPr>
              <a:spLocks noChangeShapeType="1"/>
            </p:cNvSpPr>
            <p:nvPr/>
          </p:nvSpPr>
          <p:spPr bwMode="auto">
            <a:xfrm>
              <a:off x="2887" y="3110"/>
              <a:ext cx="0" cy="90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99" name="Line 67"/>
            <p:cNvSpPr>
              <a:spLocks noChangeShapeType="1"/>
            </p:cNvSpPr>
            <p:nvPr/>
          </p:nvSpPr>
          <p:spPr bwMode="auto">
            <a:xfrm>
              <a:off x="3624" y="3113"/>
              <a:ext cx="0" cy="90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00" name="Line 68"/>
            <p:cNvSpPr>
              <a:spLocks noChangeShapeType="1"/>
            </p:cNvSpPr>
            <p:nvPr/>
          </p:nvSpPr>
          <p:spPr bwMode="auto">
            <a:xfrm>
              <a:off x="2113" y="3353"/>
              <a:ext cx="1885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01" name="Text Box 69"/>
          <p:cNvSpPr txBox="1">
            <a:spLocks noChangeArrowheads="1"/>
          </p:cNvSpPr>
          <p:nvPr/>
        </p:nvSpPr>
        <p:spPr bwMode="auto">
          <a:xfrm>
            <a:off x="7138693" y="5870999"/>
            <a:ext cx="2204105" cy="8428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able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(initially empty)</a:t>
            </a:r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4168758" y="5919996"/>
            <a:ext cx="2709168" cy="412982"/>
            <a:chOff x="2382" y="3383"/>
            <a:chExt cx="1548" cy="236"/>
          </a:xfrm>
        </p:grpSpPr>
        <p:sp>
          <p:nvSpPr>
            <p:cNvPr id="95303" name="Text Box 71"/>
            <p:cNvSpPr txBox="1">
              <a:spLocks noChangeArrowheads="1"/>
            </p:cNvSpPr>
            <p:nvPr/>
          </p:nvSpPr>
          <p:spPr bwMode="auto">
            <a:xfrm>
              <a:off x="2382" y="3388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5304" name="Text Box 72"/>
            <p:cNvSpPr txBox="1">
              <a:spLocks noChangeArrowheads="1"/>
            </p:cNvSpPr>
            <p:nvPr/>
          </p:nvSpPr>
          <p:spPr bwMode="auto">
            <a:xfrm>
              <a:off x="3135" y="3387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5305" name="Text Box 73"/>
            <p:cNvSpPr txBox="1">
              <a:spLocks noChangeArrowheads="1"/>
            </p:cNvSpPr>
            <p:nvPr/>
          </p:nvSpPr>
          <p:spPr bwMode="auto">
            <a:xfrm>
              <a:off x="3657" y="3383"/>
              <a:ext cx="27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6389647" y="3176113"/>
            <a:ext cx="1576847" cy="402482"/>
            <a:chOff x="3651" y="1815"/>
            <a:chExt cx="901" cy="230"/>
          </a:xfrm>
        </p:grpSpPr>
        <p:sp>
          <p:nvSpPr>
            <p:cNvPr id="95307" name="Rectangle 75"/>
            <p:cNvSpPr>
              <a:spLocks noChangeArrowheads="1"/>
            </p:cNvSpPr>
            <p:nvPr/>
          </p:nvSpPr>
          <p:spPr bwMode="auto">
            <a:xfrm>
              <a:off x="3674" y="1843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08" name="Text Box 76"/>
            <p:cNvSpPr txBox="1">
              <a:spLocks noChangeArrowheads="1"/>
            </p:cNvSpPr>
            <p:nvPr/>
          </p:nvSpPr>
          <p:spPr bwMode="auto">
            <a:xfrm>
              <a:off x="3651" y="1815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09" name="Line 77"/>
            <p:cNvSpPr>
              <a:spLocks noChangeShapeType="1"/>
            </p:cNvSpPr>
            <p:nvPr/>
          </p:nvSpPr>
          <p:spPr bwMode="auto">
            <a:xfrm>
              <a:off x="3839" y="1836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10" name="Line 78"/>
            <p:cNvSpPr>
              <a:spLocks noChangeShapeType="1"/>
            </p:cNvSpPr>
            <p:nvPr/>
          </p:nvSpPr>
          <p:spPr bwMode="auto">
            <a:xfrm>
              <a:off x="4019" y="1841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79"/>
          <p:cNvGrpSpPr>
            <a:grpSpLocks/>
          </p:cNvGrpSpPr>
          <p:nvPr/>
        </p:nvGrpSpPr>
        <p:grpSpPr bwMode="auto">
          <a:xfrm>
            <a:off x="6389647" y="3174363"/>
            <a:ext cx="1576847" cy="402483"/>
            <a:chOff x="3651" y="1814"/>
            <a:chExt cx="901" cy="230"/>
          </a:xfrm>
        </p:grpSpPr>
        <p:sp>
          <p:nvSpPr>
            <p:cNvPr id="95312" name="Rectangle 80"/>
            <p:cNvSpPr>
              <a:spLocks noChangeArrowheads="1"/>
            </p:cNvSpPr>
            <p:nvPr/>
          </p:nvSpPr>
          <p:spPr bwMode="auto">
            <a:xfrm>
              <a:off x="3674" y="1842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3" name="Text Box 81"/>
            <p:cNvSpPr txBox="1">
              <a:spLocks noChangeArrowheads="1"/>
            </p:cNvSpPr>
            <p:nvPr/>
          </p:nvSpPr>
          <p:spPr bwMode="auto">
            <a:xfrm>
              <a:off x="3651" y="1814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14" name="Line 82"/>
            <p:cNvSpPr>
              <a:spLocks noChangeShapeType="1"/>
            </p:cNvSpPr>
            <p:nvPr/>
          </p:nvSpPr>
          <p:spPr bwMode="auto">
            <a:xfrm>
              <a:off x="3839" y="1835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15" name="Line 83"/>
            <p:cNvSpPr>
              <a:spLocks noChangeShapeType="1"/>
            </p:cNvSpPr>
            <p:nvPr/>
          </p:nvSpPr>
          <p:spPr bwMode="auto">
            <a:xfrm>
              <a:off x="4019" y="1840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84"/>
          <p:cNvGrpSpPr>
            <a:grpSpLocks/>
          </p:cNvGrpSpPr>
          <p:nvPr/>
        </p:nvGrpSpPr>
        <p:grpSpPr bwMode="auto">
          <a:xfrm>
            <a:off x="6389647" y="3177863"/>
            <a:ext cx="1576847" cy="402483"/>
            <a:chOff x="3651" y="1816"/>
            <a:chExt cx="901" cy="230"/>
          </a:xfrm>
        </p:grpSpPr>
        <p:sp>
          <p:nvSpPr>
            <p:cNvPr id="95317" name="Rectangle 85"/>
            <p:cNvSpPr>
              <a:spLocks noChangeArrowheads="1"/>
            </p:cNvSpPr>
            <p:nvPr/>
          </p:nvSpPr>
          <p:spPr bwMode="auto">
            <a:xfrm>
              <a:off x="3674" y="1844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18" name="Text Box 86"/>
            <p:cNvSpPr txBox="1">
              <a:spLocks noChangeArrowheads="1"/>
            </p:cNvSpPr>
            <p:nvPr/>
          </p:nvSpPr>
          <p:spPr bwMode="auto">
            <a:xfrm>
              <a:off x="3651" y="1816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19" name="Line 87"/>
            <p:cNvSpPr>
              <a:spLocks noChangeShapeType="1"/>
            </p:cNvSpPr>
            <p:nvPr/>
          </p:nvSpPr>
          <p:spPr bwMode="auto">
            <a:xfrm>
              <a:off x="3839" y="1837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20" name="Line 88"/>
            <p:cNvSpPr>
              <a:spLocks noChangeShapeType="1"/>
            </p:cNvSpPr>
            <p:nvPr/>
          </p:nvSpPr>
          <p:spPr bwMode="auto">
            <a:xfrm>
              <a:off x="4019" y="1842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89"/>
          <p:cNvGrpSpPr>
            <a:grpSpLocks/>
          </p:cNvGrpSpPr>
          <p:nvPr/>
        </p:nvGrpSpPr>
        <p:grpSpPr bwMode="auto">
          <a:xfrm>
            <a:off x="6389647" y="3177863"/>
            <a:ext cx="1576847" cy="402483"/>
            <a:chOff x="3651" y="1816"/>
            <a:chExt cx="901" cy="230"/>
          </a:xfrm>
        </p:grpSpPr>
        <p:sp>
          <p:nvSpPr>
            <p:cNvPr id="95322" name="Rectangle 90"/>
            <p:cNvSpPr>
              <a:spLocks noChangeArrowheads="1"/>
            </p:cNvSpPr>
            <p:nvPr/>
          </p:nvSpPr>
          <p:spPr bwMode="auto">
            <a:xfrm>
              <a:off x="3674" y="1844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3" name="Text Box 91"/>
            <p:cNvSpPr txBox="1">
              <a:spLocks noChangeArrowheads="1"/>
            </p:cNvSpPr>
            <p:nvPr/>
          </p:nvSpPr>
          <p:spPr bwMode="auto">
            <a:xfrm>
              <a:off x="3651" y="1816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24" name="Line 92"/>
            <p:cNvSpPr>
              <a:spLocks noChangeShapeType="1"/>
            </p:cNvSpPr>
            <p:nvPr/>
          </p:nvSpPr>
          <p:spPr bwMode="auto">
            <a:xfrm>
              <a:off x="3839" y="1837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25" name="Line 93"/>
            <p:cNvSpPr>
              <a:spLocks noChangeShapeType="1"/>
            </p:cNvSpPr>
            <p:nvPr/>
          </p:nvSpPr>
          <p:spPr bwMode="auto">
            <a:xfrm>
              <a:off x="4019" y="1842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6386147" y="3174363"/>
            <a:ext cx="1576847" cy="402483"/>
            <a:chOff x="3649" y="1814"/>
            <a:chExt cx="901" cy="230"/>
          </a:xfrm>
        </p:grpSpPr>
        <p:sp>
          <p:nvSpPr>
            <p:cNvPr id="95327" name="Rectangle 95"/>
            <p:cNvSpPr>
              <a:spLocks noChangeArrowheads="1"/>
            </p:cNvSpPr>
            <p:nvPr/>
          </p:nvSpPr>
          <p:spPr bwMode="auto">
            <a:xfrm>
              <a:off x="3672" y="1842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28" name="Text Box 96"/>
            <p:cNvSpPr txBox="1">
              <a:spLocks noChangeArrowheads="1"/>
            </p:cNvSpPr>
            <p:nvPr/>
          </p:nvSpPr>
          <p:spPr bwMode="auto">
            <a:xfrm>
              <a:off x="3649" y="1814"/>
              <a:ext cx="41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 </a:t>
              </a:r>
              <a:r>
                <a:rPr lang="en-US" sz="2000" dirty="0" err="1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29" name="Line 97"/>
            <p:cNvSpPr>
              <a:spLocks noChangeShapeType="1"/>
            </p:cNvSpPr>
            <p:nvPr/>
          </p:nvSpPr>
          <p:spPr bwMode="auto">
            <a:xfrm>
              <a:off x="3837" y="1835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0" name="Line 98"/>
            <p:cNvSpPr>
              <a:spLocks noChangeShapeType="1"/>
            </p:cNvSpPr>
            <p:nvPr/>
          </p:nvSpPr>
          <p:spPr bwMode="auto">
            <a:xfrm>
              <a:off x="4017" y="1840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31" name="Text Box 99"/>
          <p:cNvSpPr txBox="1">
            <a:spLocks noChangeArrowheads="1"/>
          </p:cNvSpPr>
          <p:nvPr/>
        </p:nvSpPr>
        <p:spPr bwMode="auto">
          <a:xfrm>
            <a:off x="315020" y="1662429"/>
            <a:ext cx="4459276" cy="1041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90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destination, A’,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locaton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unknown:</a:t>
            </a:r>
          </a:p>
        </p:txBody>
      </p:sp>
      <p:sp>
        <p:nvSpPr>
          <p:cNvPr id="95332" name="Text Box 100"/>
          <p:cNvSpPr txBox="1">
            <a:spLocks noChangeArrowheads="1"/>
          </p:cNvSpPr>
          <p:nvPr/>
        </p:nvSpPr>
        <p:spPr bwMode="auto">
          <a:xfrm>
            <a:off x="3566721" y="2036913"/>
            <a:ext cx="958573" cy="535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flood</a:t>
            </a:r>
          </a:p>
        </p:txBody>
      </p:sp>
      <p:grpSp>
        <p:nvGrpSpPr>
          <p:cNvPr id="23" name="Group 101"/>
          <p:cNvGrpSpPr>
            <a:grpSpLocks/>
          </p:cNvGrpSpPr>
          <p:nvPr/>
        </p:nvGrpSpPr>
        <p:grpSpPr bwMode="auto">
          <a:xfrm>
            <a:off x="6750169" y="4388811"/>
            <a:ext cx="1582098" cy="402483"/>
            <a:chOff x="3857" y="2508"/>
            <a:chExt cx="904" cy="230"/>
          </a:xfrm>
        </p:grpSpPr>
        <p:sp>
          <p:nvSpPr>
            <p:cNvPr id="95334" name="Rectangle 102"/>
            <p:cNvSpPr>
              <a:spLocks noChangeArrowheads="1"/>
            </p:cNvSpPr>
            <p:nvPr/>
          </p:nvSpPr>
          <p:spPr bwMode="auto">
            <a:xfrm>
              <a:off x="3883" y="2536"/>
              <a:ext cx="878" cy="165"/>
            </a:xfrm>
            <a:prstGeom prst="rect">
              <a:avLst/>
            </a:prstGeom>
            <a:solidFill>
              <a:srgbClr val="3333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335" name="Text Box 103"/>
            <p:cNvSpPr txBox="1">
              <a:spLocks noChangeArrowheads="1"/>
            </p:cNvSpPr>
            <p:nvPr/>
          </p:nvSpPr>
          <p:spPr bwMode="auto">
            <a:xfrm>
              <a:off x="3857" y="2508"/>
              <a:ext cx="42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sz="2000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95336" name="Line 104"/>
            <p:cNvSpPr>
              <a:spLocks noChangeShapeType="1"/>
            </p:cNvSpPr>
            <p:nvPr/>
          </p:nvSpPr>
          <p:spPr bwMode="auto">
            <a:xfrm>
              <a:off x="4069" y="2529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337" name="Line 105"/>
            <p:cNvSpPr>
              <a:spLocks noChangeShapeType="1"/>
            </p:cNvSpPr>
            <p:nvPr/>
          </p:nvSpPr>
          <p:spPr bwMode="auto">
            <a:xfrm>
              <a:off x="4228" y="2534"/>
              <a:ext cx="0" cy="16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338" name="Rectangle 106"/>
          <p:cNvSpPr>
            <a:spLocks noChangeArrowheads="1"/>
          </p:cNvSpPr>
          <p:nvPr/>
        </p:nvSpPr>
        <p:spPr bwMode="auto">
          <a:xfrm>
            <a:off x="330771" y="2673885"/>
            <a:ext cx="4459276" cy="1041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estination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location known:</a:t>
            </a:r>
          </a:p>
        </p:txBody>
      </p:sp>
      <p:grpSp>
        <p:nvGrpSpPr>
          <p:cNvPr id="24" name="Group 107"/>
          <p:cNvGrpSpPr>
            <a:grpSpLocks/>
          </p:cNvGrpSpPr>
          <p:nvPr/>
        </p:nvGrpSpPr>
        <p:grpSpPr bwMode="auto">
          <a:xfrm>
            <a:off x="4160008" y="6234982"/>
            <a:ext cx="2712668" cy="411232"/>
            <a:chOff x="2377" y="3563"/>
            <a:chExt cx="1550" cy="235"/>
          </a:xfrm>
        </p:grpSpPr>
        <p:sp>
          <p:nvSpPr>
            <p:cNvPr id="95340" name="Text Box 108"/>
            <p:cNvSpPr txBox="1">
              <a:spLocks noChangeArrowheads="1"/>
            </p:cNvSpPr>
            <p:nvPr/>
          </p:nvSpPr>
          <p:spPr bwMode="auto">
            <a:xfrm>
              <a:off x="2377" y="3568"/>
              <a:ext cx="290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20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</a:p>
          </p:txBody>
        </p:sp>
        <p:sp>
          <p:nvSpPr>
            <p:cNvPr id="95341" name="Text Box 109"/>
            <p:cNvSpPr txBox="1">
              <a:spLocks noChangeArrowheads="1"/>
            </p:cNvSpPr>
            <p:nvPr/>
          </p:nvSpPr>
          <p:spPr bwMode="auto">
            <a:xfrm>
              <a:off x="3136" y="3567"/>
              <a:ext cx="19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95342" name="Text Box 110"/>
            <p:cNvSpPr txBox="1">
              <a:spLocks noChangeArrowheads="1"/>
            </p:cNvSpPr>
            <p:nvPr/>
          </p:nvSpPr>
          <p:spPr bwMode="auto">
            <a:xfrm>
              <a:off x="3655" y="3563"/>
              <a:ext cx="272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95343" name="Rectangle 111"/>
          <p:cNvSpPr>
            <a:spLocks noChangeArrowheads="1"/>
          </p:cNvSpPr>
          <p:nvPr/>
        </p:nvSpPr>
        <p:spPr bwMode="auto">
          <a:xfrm>
            <a:off x="726296" y="3179614"/>
            <a:ext cx="4111004" cy="5862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7979" indent="-376229" algn="just">
              <a:lnSpc>
                <a:spcPts val="3294"/>
              </a:lnSpc>
              <a:spcBef>
                <a:spcPts val="772"/>
              </a:spcBef>
              <a:buSzPct val="65000"/>
              <a:tabLst>
                <a:tab pos="377979" algn="l"/>
                <a:tab pos="1385922" algn="l"/>
                <a:tab pos="2393865" algn="l"/>
                <a:tab pos="3401808" algn="l"/>
                <a:tab pos="4409751" algn="l"/>
                <a:tab pos="5417694" algn="l"/>
                <a:tab pos="6425637" algn="l"/>
                <a:tab pos="7433581" algn="l"/>
                <a:tab pos="8441524" algn="l"/>
                <a:tab pos="9449467" algn="l"/>
                <a:tab pos="10457410" algn="l"/>
                <a:tab pos="1146535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selectively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send </a:t>
            </a:r>
          </a:p>
          <a:p>
            <a:pPr marL="377979" indent="-376229" algn="just">
              <a:lnSpc>
                <a:spcPts val="3294"/>
              </a:lnSpc>
              <a:spcBef>
                <a:spcPts val="772"/>
              </a:spcBef>
              <a:buSzPct val="65000"/>
              <a:tabLst>
                <a:tab pos="377979" algn="l"/>
                <a:tab pos="1385922" algn="l"/>
                <a:tab pos="2393865" algn="l"/>
                <a:tab pos="3401808" algn="l"/>
                <a:tab pos="4409751" algn="l"/>
                <a:tab pos="5417694" algn="l"/>
                <a:tab pos="6425637" algn="l"/>
                <a:tab pos="7433581" algn="l"/>
                <a:tab pos="8441524" algn="l"/>
                <a:tab pos="9449467" algn="l"/>
                <a:tab pos="10457410" algn="l"/>
                <a:tab pos="11465353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on just one link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Effect">
                      <p:stCondLst>
                        <p:cond delay="indefinite"/>
                      </p:stCondLst>
                      <p:childTnLst>
                        <p:par>
                          <p:cTn id="2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">
                                      <p:cBhvr additive="repl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Effect">
                      <p:stCondLst>
                        <p:cond delay="indefinite"/>
                      </p:stCondLst>
                      <p:childTnLst>
                        <p:par>
                          <p:cTn id="3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">
                                      <p:cBhvr additive="repl"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">
                                      <p:cBhvr additive="repl"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">
                                      <p:cBhvr additive="repl"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">
                                      <p:cBhvr additive="repl"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">
                                      <p:cBhvr additive="repl"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Effect">
                      <p:stCondLst>
                        <p:cond delay="indefinite"/>
                      </p:stCondLst>
                      <p:childTnLst>
                        <p:par>
                          <p:cTn id="7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">
                                      <p:cBhvr additive="repl"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Effect">
                      <p:stCondLst>
                        <p:cond delay="indefinite"/>
                      </p:stCondLst>
                      <p:childTnLst>
                        <p:par>
                          <p:cTn id="86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Effect">
                      <p:stCondLst>
                        <p:cond delay="indefinite"/>
                      </p:stCondLst>
                      <p:childTnLst>
                        <p:par>
                          <p:cTn id="90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">
                                      <p:cBhvr additive="repl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2037" y="0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Interconnecting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770048" y="1455938"/>
            <a:ext cx="8689289" cy="7524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 be connected together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761298" y="4999535"/>
            <a:ext cx="8689288" cy="184792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just">
              <a:lnSpc>
                <a:spcPct val="85000"/>
              </a:lnSpc>
              <a:spcBef>
                <a:spcPts val="772"/>
              </a:spcBef>
              <a:buSzPct val="65000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sending from A to G - how does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know to forward frame destined to F via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(works exactly the same as in single-switch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case)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5817" y="2694885"/>
            <a:ext cx="2243639" cy="1496186"/>
            <a:chOff x="609" y="1540"/>
            <a:chExt cx="1282" cy="855"/>
          </a:xfrm>
        </p:grpSpPr>
        <p:sp>
          <p:nvSpPr>
            <p:cNvPr id="96263" name="Line 7"/>
            <p:cNvSpPr>
              <a:spLocks noChangeShapeType="1"/>
            </p:cNvSpPr>
            <p:nvPr/>
          </p:nvSpPr>
          <p:spPr bwMode="auto">
            <a:xfrm flipH="1">
              <a:off x="996" y="1909"/>
              <a:ext cx="35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4" name="Line 8"/>
            <p:cNvSpPr>
              <a:spLocks noChangeShapeType="1"/>
            </p:cNvSpPr>
            <p:nvPr/>
          </p:nvSpPr>
          <p:spPr bwMode="auto">
            <a:xfrm flipH="1">
              <a:off x="1240" y="1939"/>
              <a:ext cx="172" cy="19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5" name="Line 9"/>
            <p:cNvSpPr>
              <a:spLocks noChangeShapeType="1"/>
            </p:cNvSpPr>
            <p:nvPr/>
          </p:nvSpPr>
          <p:spPr bwMode="auto">
            <a:xfrm>
              <a:off x="1505" y="1957"/>
              <a:ext cx="45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66" name="Text Box 10"/>
            <p:cNvSpPr txBox="1">
              <a:spLocks noChangeArrowheads="1"/>
            </p:cNvSpPr>
            <p:nvPr/>
          </p:nvSpPr>
          <p:spPr bwMode="auto">
            <a:xfrm>
              <a:off x="609" y="1792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6267" name="Text Box 11"/>
            <p:cNvSpPr txBox="1">
              <a:spLocks noChangeArrowheads="1"/>
            </p:cNvSpPr>
            <p:nvPr/>
          </p:nvSpPr>
          <p:spPr bwMode="auto">
            <a:xfrm>
              <a:off x="888" y="2083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1379" y="1540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6269" name="Text Box 13"/>
            <p:cNvSpPr txBox="1">
              <a:spLocks noChangeArrowheads="1"/>
            </p:cNvSpPr>
            <p:nvPr/>
          </p:nvSpPr>
          <p:spPr bwMode="auto">
            <a:xfrm>
              <a:off x="1675" y="2078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10" y="1786"/>
              <a:ext cx="357" cy="302"/>
              <a:chOff x="710" y="1786"/>
              <a:chExt cx="357" cy="302"/>
            </a:xfrm>
          </p:grpSpPr>
          <p:pic>
            <p:nvPicPr>
              <p:cNvPr id="96271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" y="1786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272" name="Freeform 16"/>
              <p:cNvSpPr>
                <a:spLocks noChangeArrowheads="1"/>
              </p:cNvSpPr>
              <p:nvPr/>
            </p:nvSpPr>
            <p:spPr bwMode="auto">
              <a:xfrm flipH="1">
                <a:off x="863" y="1815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66" y="2074"/>
              <a:ext cx="357" cy="302"/>
              <a:chOff x="966" y="2074"/>
              <a:chExt cx="357" cy="302"/>
            </a:xfrm>
          </p:grpSpPr>
          <p:pic>
            <p:nvPicPr>
              <p:cNvPr id="96274" name="Picture 1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6" y="207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275" name="Freeform 19"/>
              <p:cNvSpPr>
                <a:spLocks noChangeArrowheads="1"/>
              </p:cNvSpPr>
              <p:nvPr/>
            </p:nvSpPr>
            <p:spPr bwMode="auto">
              <a:xfrm flipH="1">
                <a:off x="1119" y="210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299" y="2093"/>
              <a:ext cx="357" cy="302"/>
              <a:chOff x="1299" y="2093"/>
              <a:chExt cx="357" cy="302"/>
            </a:xfrm>
          </p:grpSpPr>
          <p:pic>
            <p:nvPicPr>
              <p:cNvPr id="96277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9" y="2093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278" name="Freeform 22"/>
              <p:cNvSpPr>
                <a:spLocks noChangeArrowheads="1"/>
              </p:cNvSpPr>
              <p:nvPr/>
            </p:nvSpPr>
            <p:spPr bwMode="auto">
              <a:xfrm flipH="1">
                <a:off x="1452" y="2122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6279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9" y="1814"/>
              <a:ext cx="426" cy="1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621664" y="2187407"/>
            <a:ext cx="5336080" cy="2250403"/>
            <a:chOff x="1498" y="1250"/>
            <a:chExt cx="3049" cy="1286"/>
          </a:xfrm>
        </p:grpSpPr>
        <p:sp>
          <p:nvSpPr>
            <p:cNvPr id="96281" name="Line 25"/>
            <p:cNvSpPr>
              <a:spLocks noChangeShapeType="1"/>
            </p:cNvSpPr>
            <p:nvPr/>
          </p:nvSpPr>
          <p:spPr bwMode="auto">
            <a:xfrm flipH="1">
              <a:off x="2289" y="1933"/>
              <a:ext cx="219" cy="13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Line 26"/>
            <p:cNvSpPr>
              <a:spLocks noChangeShapeType="1"/>
            </p:cNvSpPr>
            <p:nvPr/>
          </p:nvSpPr>
          <p:spPr bwMode="auto">
            <a:xfrm flipH="1">
              <a:off x="2487" y="1945"/>
              <a:ext cx="80" cy="36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3" name="Line 27"/>
            <p:cNvSpPr>
              <a:spLocks noChangeShapeType="1"/>
            </p:cNvSpPr>
            <p:nvPr/>
          </p:nvSpPr>
          <p:spPr bwMode="auto">
            <a:xfrm>
              <a:off x="2680" y="1909"/>
              <a:ext cx="144" cy="2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4" name="Line 28"/>
            <p:cNvSpPr>
              <a:spLocks noChangeShapeType="1"/>
            </p:cNvSpPr>
            <p:nvPr/>
          </p:nvSpPr>
          <p:spPr bwMode="auto">
            <a:xfrm flipH="1">
              <a:off x="3484" y="1957"/>
              <a:ext cx="271" cy="1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5" name="Line 29"/>
            <p:cNvSpPr>
              <a:spLocks noChangeShapeType="1"/>
            </p:cNvSpPr>
            <p:nvPr/>
          </p:nvSpPr>
          <p:spPr bwMode="auto">
            <a:xfrm flipH="1">
              <a:off x="3801" y="1939"/>
              <a:ext cx="7" cy="29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 flipH="1">
              <a:off x="1498" y="1484"/>
              <a:ext cx="957" cy="3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7" name="Line 31"/>
            <p:cNvSpPr>
              <a:spLocks noChangeShapeType="1"/>
            </p:cNvSpPr>
            <p:nvPr/>
          </p:nvSpPr>
          <p:spPr bwMode="auto">
            <a:xfrm>
              <a:off x="2646" y="1463"/>
              <a:ext cx="0" cy="37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8" name="Line 32"/>
            <p:cNvSpPr>
              <a:spLocks noChangeShapeType="1"/>
            </p:cNvSpPr>
            <p:nvPr/>
          </p:nvSpPr>
          <p:spPr bwMode="auto">
            <a:xfrm flipH="1" flipV="1">
              <a:off x="2802" y="1452"/>
              <a:ext cx="887" cy="43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89" name="Line 33"/>
            <p:cNvSpPr>
              <a:spLocks noChangeShapeType="1"/>
            </p:cNvSpPr>
            <p:nvPr/>
          </p:nvSpPr>
          <p:spPr bwMode="auto">
            <a:xfrm>
              <a:off x="4039" y="1973"/>
              <a:ext cx="179" cy="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290" name="Text Box 34"/>
            <p:cNvSpPr txBox="1">
              <a:spLocks noChangeArrowheads="1"/>
            </p:cNvSpPr>
            <p:nvPr/>
          </p:nvSpPr>
          <p:spPr bwMode="auto">
            <a:xfrm>
              <a:off x="2282" y="2030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96291" name="Text Box 35"/>
            <p:cNvSpPr txBox="1">
              <a:spLocks noChangeArrowheads="1"/>
            </p:cNvSpPr>
            <p:nvPr/>
          </p:nvSpPr>
          <p:spPr bwMode="auto">
            <a:xfrm>
              <a:off x="2581" y="2305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96292" name="Text Box 36"/>
            <p:cNvSpPr txBox="1">
              <a:spLocks noChangeArrowheads="1"/>
            </p:cNvSpPr>
            <p:nvPr/>
          </p:nvSpPr>
          <p:spPr bwMode="auto">
            <a:xfrm>
              <a:off x="2878" y="1926"/>
              <a:ext cx="201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2156" y="1744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6294" name="Text Box 38"/>
            <p:cNvSpPr txBox="1">
              <a:spLocks noChangeArrowheads="1"/>
            </p:cNvSpPr>
            <p:nvPr/>
          </p:nvSpPr>
          <p:spPr bwMode="auto">
            <a:xfrm>
              <a:off x="2929" y="1250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96295" name="Text Box 39"/>
            <p:cNvSpPr txBox="1">
              <a:spLocks noChangeArrowheads="1"/>
            </p:cNvSpPr>
            <p:nvPr/>
          </p:nvSpPr>
          <p:spPr bwMode="auto">
            <a:xfrm>
              <a:off x="3796" y="1619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6296" name="Text Box 40"/>
            <p:cNvSpPr txBox="1">
              <a:spLocks noChangeArrowheads="1"/>
            </p:cNvSpPr>
            <p:nvPr/>
          </p:nvSpPr>
          <p:spPr bwMode="auto">
            <a:xfrm>
              <a:off x="3936" y="2231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96297" name="Text Box 41"/>
            <p:cNvSpPr txBox="1">
              <a:spLocks noChangeArrowheads="1"/>
            </p:cNvSpPr>
            <p:nvPr/>
          </p:nvSpPr>
          <p:spPr bwMode="auto">
            <a:xfrm>
              <a:off x="4403" y="2003"/>
              <a:ext cx="144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96298" name="Text Box 42"/>
            <p:cNvSpPr txBox="1">
              <a:spLocks noChangeArrowheads="1"/>
            </p:cNvSpPr>
            <p:nvPr/>
          </p:nvSpPr>
          <p:spPr bwMode="auto">
            <a:xfrm>
              <a:off x="3217" y="2265"/>
              <a:ext cx="225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96299" name="Picture 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1" y="1846"/>
              <a:ext cx="426" cy="1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977" y="2004"/>
              <a:ext cx="357" cy="302"/>
              <a:chOff x="1977" y="2004"/>
              <a:chExt cx="357" cy="302"/>
            </a:xfrm>
          </p:grpSpPr>
          <p:pic>
            <p:nvPicPr>
              <p:cNvPr id="96301" name="Picture 4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77" y="200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02" name="Freeform 46"/>
              <p:cNvSpPr>
                <a:spLocks noChangeArrowheads="1"/>
              </p:cNvSpPr>
              <p:nvPr/>
            </p:nvSpPr>
            <p:spPr bwMode="auto">
              <a:xfrm flipH="1">
                <a:off x="2130" y="203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2253" y="2221"/>
              <a:ext cx="357" cy="302"/>
              <a:chOff x="2253" y="2221"/>
              <a:chExt cx="357" cy="302"/>
            </a:xfrm>
          </p:grpSpPr>
          <p:pic>
            <p:nvPicPr>
              <p:cNvPr id="96304" name="Picture 4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3" y="2221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05" name="Freeform 49"/>
              <p:cNvSpPr>
                <a:spLocks noChangeArrowheads="1"/>
              </p:cNvSpPr>
              <p:nvPr/>
            </p:nvSpPr>
            <p:spPr bwMode="auto">
              <a:xfrm flipH="1">
                <a:off x="2405" y="2250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2605" y="2067"/>
              <a:ext cx="357" cy="302"/>
              <a:chOff x="2605" y="2067"/>
              <a:chExt cx="357" cy="302"/>
            </a:xfrm>
          </p:grpSpPr>
          <p:pic>
            <p:nvPicPr>
              <p:cNvPr id="96307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05" y="2067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08" name="Freeform 52"/>
              <p:cNvSpPr>
                <a:spLocks noChangeArrowheads="1"/>
              </p:cNvSpPr>
              <p:nvPr/>
            </p:nvSpPr>
            <p:spPr bwMode="auto">
              <a:xfrm flipH="1">
                <a:off x="2758" y="2097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181" y="2055"/>
              <a:ext cx="357" cy="302"/>
              <a:chOff x="3181" y="2055"/>
              <a:chExt cx="357" cy="302"/>
            </a:xfrm>
          </p:grpSpPr>
          <p:pic>
            <p:nvPicPr>
              <p:cNvPr id="96310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81" y="2055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11" name="Freeform 55"/>
              <p:cNvSpPr>
                <a:spLocks noChangeArrowheads="1"/>
              </p:cNvSpPr>
              <p:nvPr/>
            </p:nvSpPr>
            <p:spPr bwMode="auto">
              <a:xfrm flipH="1">
                <a:off x="3334" y="2084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520" y="2163"/>
              <a:ext cx="357" cy="302"/>
              <a:chOff x="3520" y="2163"/>
              <a:chExt cx="357" cy="302"/>
            </a:xfrm>
          </p:grpSpPr>
          <p:pic>
            <p:nvPicPr>
              <p:cNvPr id="96313" name="Picture 5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20" y="2163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14" name="Freeform 58"/>
              <p:cNvSpPr>
                <a:spLocks noChangeArrowheads="1"/>
              </p:cNvSpPr>
              <p:nvPr/>
            </p:nvSpPr>
            <p:spPr bwMode="auto">
              <a:xfrm flipH="1">
                <a:off x="3673" y="2192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4020" y="1984"/>
              <a:ext cx="357" cy="302"/>
              <a:chOff x="4020" y="1984"/>
              <a:chExt cx="357" cy="302"/>
            </a:xfrm>
          </p:grpSpPr>
          <p:pic>
            <p:nvPicPr>
              <p:cNvPr id="96316" name="Picture 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20" y="198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6317" name="Freeform 61"/>
              <p:cNvSpPr>
                <a:spLocks noChangeArrowheads="1"/>
              </p:cNvSpPr>
              <p:nvPr/>
            </p:nvSpPr>
            <p:spPr bwMode="auto">
              <a:xfrm flipH="1">
                <a:off x="4172" y="201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6318" name="Picture 6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" y="1794"/>
              <a:ext cx="426" cy="1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6319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1" y="1333"/>
              <a:ext cx="425" cy="1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546034" y="198436"/>
            <a:ext cx="8568531" cy="914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Self-learning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Multi-switch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xample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7288" y="1256446"/>
            <a:ext cx="8568531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85000"/>
              </a:lnSpc>
              <a:spcBef>
                <a:spcPts val="661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Suppose C sends frame to I, I responds to C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787549" y="5141279"/>
            <a:ext cx="8568531" cy="2031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i="0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 switch tables and packet forwarding in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sz="28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5817" y="2694885"/>
            <a:ext cx="2243639" cy="1496186"/>
            <a:chOff x="609" y="1540"/>
            <a:chExt cx="1282" cy="855"/>
          </a:xfrm>
        </p:grpSpPr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 flipH="1">
              <a:off x="996" y="1909"/>
              <a:ext cx="351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8" name="Line 8"/>
            <p:cNvSpPr>
              <a:spLocks noChangeShapeType="1"/>
            </p:cNvSpPr>
            <p:nvPr/>
          </p:nvSpPr>
          <p:spPr bwMode="auto">
            <a:xfrm flipH="1">
              <a:off x="1240" y="1939"/>
              <a:ext cx="172" cy="19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89" name="Line 9"/>
            <p:cNvSpPr>
              <a:spLocks noChangeShapeType="1"/>
            </p:cNvSpPr>
            <p:nvPr/>
          </p:nvSpPr>
          <p:spPr bwMode="auto">
            <a:xfrm>
              <a:off x="1505" y="1957"/>
              <a:ext cx="45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609" y="1792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888" y="2083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1379" y="1540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97293" name="Text Box 13"/>
            <p:cNvSpPr txBox="1">
              <a:spLocks noChangeArrowheads="1"/>
            </p:cNvSpPr>
            <p:nvPr/>
          </p:nvSpPr>
          <p:spPr bwMode="auto">
            <a:xfrm>
              <a:off x="1675" y="2078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710" y="1786"/>
              <a:ext cx="357" cy="302"/>
              <a:chOff x="710" y="1786"/>
              <a:chExt cx="357" cy="302"/>
            </a:xfrm>
          </p:grpSpPr>
          <p:pic>
            <p:nvPicPr>
              <p:cNvPr id="97295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10" y="1786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296" name="Freeform 16"/>
              <p:cNvSpPr>
                <a:spLocks noChangeArrowheads="1"/>
              </p:cNvSpPr>
              <p:nvPr/>
            </p:nvSpPr>
            <p:spPr bwMode="auto">
              <a:xfrm flipH="1">
                <a:off x="863" y="1815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966" y="2074"/>
              <a:ext cx="357" cy="302"/>
              <a:chOff x="966" y="2074"/>
              <a:chExt cx="357" cy="302"/>
            </a:xfrm>
          </p:grpSpPr>
          <p:pic>
            <p:nvPicPr>
              <p:cNvPr id="97298" name="Picture 1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66" y="207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299" name="Freeform 19"/>
              <p:cNvSpPr>
                <a:spLocks noChangeArrowheads="1"/>
              </p:cNvSpPr>
              <p:nvPr/>
            </p:nvSpPr>
            <p:spPr bwMode="auto">
              <a:xfrm flipH="1">
                <a:off x="1119" y="210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299" y="2093"/>
              <a:ext cx="357" cy="302"/>
              <a:chOff x="1299" y="2093"/>
              <a:chExt cx="357" cy="302"/>
            </a:xfrm>
          </p:grpSpPr>
          <p:pic>
            <p:nvPicPr>
              <p:cNvPr id="97301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9" y="2093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02" name="Freeform 22"/>
              <p:cNvSpPr>
                <a:spLocks noChangeArrowheads="1"/>
              </p:cNvSpPr>
              <p:nvPr/>
            </p:nvSpPr>
            <p:spPr bwMode="auto">
              <a:xfrm flipH="1">
                <a:off x="1452" y="2122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7303" name="Picture 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69" y="1814"/>
              <a:ext cx="426" cy="1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621664" y="2187407"/>
            <a:ext cx="5336080" cy="2250403"/>
            <a:chOff x="1498" y="1250"/>
            <a:chExt cx="3049" cy="1286"/>
          </a:xfrm>
        </p:grpSpPr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 flipH="1">
              <a:off x="2289" y="1933"/>
              <a:ext cx="219" cy="13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6" name="Line 26"/>
            <p:cNvSpPr>
              <a:spLocks noChangeShapeType="1"/>
            </p:cNvSpPr>
            <p:nvPr/>
          </p:nvSpPr>
          <p:spPr bwMode="auto">
            <a:xfrm flipH="1">
              <a:off x="2487" y="1945"/>
              <a:ext cx="80" cy="36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7" name="Line 27"/>
            <p:cNvSpPr>
              <a:spLocks noChangeShapeType="1"/>
            </p:cNvSpPr>
            <p:nvPr/>
          </p:nvSpPr>
          <p:spPr bwMode="auto">
            <a:xfrm>
              <a:off x="2680" y="1909"/>
              <a:ext cx="144" cy="2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8" name="Line 28"/>
            <p:cNvSpPr>
              <a:spLocks noChangeShapeType="1"/>
            </p:cNvSpPr>
            <p:nvPr/>
          </p:nvSpPr>
          <p:spPr bwMode="auto">
            <a:xfrm flipH="1">
              <a:off x="3484" y="1957"/>
              <a:ext cx="271" cy="15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09" name="Line 29"/>
            <p:cNvSpPr>
              <a:spLocks noChangeShapeType="1"/>
            </p:cNvSpPr>
            <p:nvPr/>
          </p:nvSpPr>
          <p:spPr bwMode="auto">
            <a:xfrm flipH="1">
              <a:off x="3801" y="1939"/>
              <a:ext cx="7" cy="29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0" name="Line 30"/>
            <p:cNvSpPr>
              <a:spLocks noChangeShapeType="1"/>
            </p:cNvSpPr>
            <p:nvPr/>
          </p:nvSpPr>
          <p:spPr bwMode="auto">
            <a:xfrm flipH="1">
              <a:off x="1498" y="1484"/>
              <a:ext cx="957" cy="3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1" name="Line 31"/>
            <p:cNvSpPr>
              <a:spLocks noChangeShapeType="1"/>
            </p:cNvSpPr>
            <p:nvPr/>
          </p:nvSpPr>
          <p:spPr bwMode="auto">
            <a:xfrm>
              <a:off x="2646" y="1463"/>
              <a:ext cx="0" cy="37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2" name="Line 32"/>
            <p:cNvSpPr>
              <a:spLocks noChangeShapeType="1"/>
            </p:cNvSpPr>
            <p:nvPr/>
          </p:nvSpPr>
          <p:spPr bwMode="auto">
            <a:xfrm flipH="1" flipV="1">
              <a:off x="2802" y="1452"/>
              <a:ext cx="887" cy="43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3" name="Line 33"/>
            <p:cNvSpPr>
              <a:spLocks noChangeShapeType="1"/>
            </p:cNvSpPr>
            <p:nvPr/>
          </p:nvSpPr>
          <p:spPr bwMode="auto">
            <a:xfrm>
              <a:off x="4039" y="1973"/>
              <a:ext cx="179" cy="9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314" name="Text Box 34"/>
            <p:cNvSpPr txBox="1">
              <a:spLocks noChangeArrowheads="1"/>
            </p:cNvSpPr>
            <p:nvPr/>
          </p:nvSpPr>
          <p:spPr bwMode="auto">
            <a:xfrm>
              <a:off x="2282" y="2030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97315" name="Text Box 35"/>
            <p:cNvSpPr txBox="1">
              <a:spLocks noChangeArrowheads="1"/>
            </p:cNvSpPr>
            <p:nvPr/>
          </p:nvSpPr>
          <p:spPr bwMode="auto">
            <a:xfrm>
              <a:off x="2581" y="2305"/>
              <a:ext cx="20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97316" name="Text Box 36"/>
            <p:cNvSpPr txBox="1">
              <a:spLocks noChangeArrowheads="1"/>
            </p:cNvSpPr>
            <p:nvPr/>
          </p:nvSpPr>
          <p:spPr bwMode="auto">
            <a:xfrm>
              <a:off x="2878" y="1926"/>
              <a:ext cx="201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97317" name="Text Box 37"/>
            <p:cNvSpPr txBox="1">
              <a:spLocks noChangeArrowheads="1"/>
            </p:cNvSpPr>
            <p:nvPr/>
          </p:nvSpPr>
          <p:spPr bwMode="auto">
            <a:xfrm>
              <a:off x="2156" y="1744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97318" name="Text Box 38"/>
            <p:cNvSpPr txBox="1">
              <a:spLocks noChangeArrowheads="1"/>
            </p:cNvSpPr>
            <p:nvPr/>
          </p:nvSpPr>
          <p:spPr bwMode="auto">
            <a:xfrm>
              <a:off x="2929" y="1250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97319" name="Text Box 39"/>
            <p:cNvSpPr txBox="1">
              <a:spLocks noChangeArrowheads="1"/>
            </p:cNvSpPr>
            <p:nvPr/>
          </p:nvSpPr>
          <p:spPr bwMode="auto">
            <a:xfrm>
              <a:off x="3796" y="1619"/>
              <a:ext cx="256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2000" baseline="-25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97320" name="Text Box 40"/>
            <p:cNvSpPr txBox="1">
              <a:spLocks noChangeArrowheads="1"/>
            </p:cNvSpPr>
            <p:nvPr/>
          </p:nvSpPr>
          <p:spPr bwMode="auto">
            <a:xfrm>
              <a:off x="3936" y="2231"/>
              <a:ext cx="216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97321" name="Text Box 41"/>
            <p:cNvSpPr txBox="1">
              <a:spLocks noChangeArrowheads="1"/>
            </p:cNvSpPr>
            <p:nvPr/>
          </p:nvSpPr>
          <p:spPr bwMode="auto">
            <a:xfrm>
              <a:off x="4403" y="2003"/>
              <a:ext cx="144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97322" name="Text Box 42"/>
            <p:cNvSpPr txBox="1">
              <a:spLocks noChangeArrowheads="1"/>
            </p:cNvSpPr>
            <p:nvPr/>
          </p:nvSpPr>
          <p:spPr bwMode="auto">
            <a:xfrm>
              <a:off x="3217" y="2265"/>
              <a:ext cx="225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97323" name="Picture 4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1" y="1846"/>
              <a:ext cx="426" cy="18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1977" y="2004"/>
              <a:ext cx="357" cy="302"/>
              <a:chOff x="1977" y="2004"/>
              <a:chExt cx="357" cy="302"/>
            </a:xfrm>
          </p:grpSpPr>
          <p:pic>
            <p:nvPicPr>
              <p:cNvPr id="97325" name="Picture 4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977" y="200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26" name="Freeform 46"/>
              <p:cNvSpPr>
                <a:spLocks noChangeArrowheads="1"/>
              </p:cNvSpPr>
              <p:nvPr/>
            </p:nvSpPr>
            <p:spPr bwMode="auto">
              <a:xfrm flipH="1">
                <a:off x="2130" y="203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2253" y="2221"/>
              <a:ext cx="357" cy="302"/>
              <a:chOff x="2253" y="2221"/>
              <a:chExt cx="357" cy="302"/>
            </a:xfrm>
          </p:grpSpPr>
          <p:pic>
            <p:nvPicPr>
              <p:cNvPr id="97328" name="Picture 4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53" y="2221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29" name="Freeform 49"/>
              <p:cNvSpPr>
                <a:spLocks noChangeArrowheads="1"/>
              </p:cNvSpPr>
              <p:nvPr/>
            </p:nvSpPr>
            <p:spPr bwMode="auto">
              <a:xfrm flipH="1">
                <a:off x="2405" y="2250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2605" y="2067"/>
              <a:ext cx="357" cy="302"/>
              <a:chOff x="2605" y="2067"/>
              <a:chExt cx="357" cy="302"/>
            </a:xfrm>
          </p:grpSpPr>
          <p:pic>
            <p:nvPicPr>
              <p:cNvPr id="97331" name="Picture 5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05" y="2067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32" name="Freeform 52"/>
              <p:cNvSpPr>
                <a:spLocks noChangeArrowheads="1"/>
              </p:cNvSpPr>
              <p:nvPr/>
            </p:nvSpPr>
            <p:spPr bwMode="auto">
              <a:xfrm flipH="1">
                <a:off x="2758" y="2097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3181" y="2055"/>
              <a:ext cx="357" cy="302"/>
              <a:chOff x="3181" y="2055"/>
              <a:chExt cx="357" cy="302"/>
            </a:xfrm>
          </p:grpSpPr>
          <p:pic>
            <p:nvPicPr>
              <p:cNvPr id="97334" name="Picture 5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81" y="2055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35" name="Freeform 55"/>
              <p:cNvSpPr>
                <a:spLocks noChangeArrowheads="1"/>
              </p:cNvSpPr>
              <p:nvPr/>
            </p:nvSpPr>
            <p:spPr bwMode="auto">
              <a:xfrm flipH="1">
                <a:off x="3334" y="2084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3520" y="2163"/>
              <a:ext cx="357" cy="302"/>
              <a:chOff x="3520" y="2163"/>
              <a:chExt cx="357" cy="302"/>
            </a:xfrm>
          </p:grpSpPr>
          <p:pic>
            <p:nvPicPr>
              <p:cNvPr id="97337" name="Picture 5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20" y="2163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38" name="Freeform 58"/>
              <p:cNvSpPr>
                <a:spLocks noChangeArrowheads="1"/>
              </p:cNvSpPr>
              <p:nvPr/>
            </p:nvSpPr>
            <p:spPr bwMode="auto">
              <a:xfrm flipH="1">
                <a:off x="3673" y="2192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4020" y="1984"/>
              <a:ext cx="357" cy="302"/>
              <a:chOff x="4020" y="1984"/>
              <a:chExt cx="357" cy="302"/>
            </a:xfrm>
          </p:grpSpPr>
          <p:pic>
            <p:nvPicPr>
              <p:cNvPr id="97340" name="Picture 6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20" y="1984"/>
                <a:ext cx="357" cy="302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97341" name="Freeform 61"/>
              <p:cNvSpPr>
                <a:spLocks noChangeArrowheads="1"/>
              </p:cNvSpPr>
              <p:nvPr/>
            </p:nvSpPr>
            <p:spPr bwMode="auto">
              <a:xfrm flipH="1">
                <a:off x="4172" y="2013"/>
                <a:ext cx="173" cy="138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7342" name="Picture 6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" y="1794"/>
              <a:ext cx="426" cy="1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97343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1" y="1333"/>
              <a:ext cx="425" cy="1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</p:grpSp>
      <p:pic>
        <p:nvPicPr>
          <p:cNvPr id="97344" name="Picture 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536" y="873214"/>
            <a:ext cx="8062750" cy="190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Institutional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8" name="Freeform 4"/>
          <p:cNvSpPr>
            <a:spLocks noChangeArrowheads="1"/>
          </p:cNvSpPr>
          <p:nvPr/>
        </p:nvSpPr>
        <p:spPr bwMode="auto">
          <a:xfrm rot="5400000">
            <a:off x="2404900" y="270806"/>
            <a:ext cx="4763295" cy="8239511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*/ 1 35987 45568"/>
              <a:gd name="G7" fmla="*/ 1 35987 55552"/>
              <a:gd name="G8" fmla="*/ G7 1 180"/>
              <a:gd name="G9" fmla="*/ G6 1 G8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G17" fmla="+- 1 0 0"/>
              <a:gd name="G18" fmla="+- 1 0 0"/>
              <a:gd name="G19" fmla="+- 1 0 0"/>
              <a:gd name="G20" fmla="+- 1 0 0"/>
              <a:gd name="G21" fmla="+- 1 0 0"/>
              <a:gd name="G22" fmla="+- 1 0 0"/>
              <a:gd name="G23" fmla="+- 1 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H="1">
            <a:off x="2369647" y="3734339"/>
            <a:ext cx="2261140" cy="156093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4840800" y="3720340"/>
            <a:ext cx="1751" cy="161693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H="1" flipV="1">
            <a:off x="5052564" y="3646843"/>
            <a:ext cx="2033626" cy="179192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V="1">
            <a:off x="5168071" y="2966124"/>
            <a:ext cx="1349333" cy="47072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V="1">
            <a:off x="4940557" y="2610888"/>
            <a:ext cx="738546" cy="83996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3734732" y="2782381"/>
            <a:ext cx="950309" cy="71046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 flipH="1">
            <a:off x="2198137" y="2668637"/>
            <a:ext cx="94155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16" name="Text Box 12"/>
          <p:cNvSpPr txBox="1">
            <a:spLocks noChangeArrowheads="1"/>
          </p:cNvSpPr>
          <p:nvPr/>
        </p:nvSpPr>
        <p:spPr bwMode="auto">
          <a:xfrm>
            <a:off x="829551" y="2250403"/>
            <a:ext cx="1586308" cy="84284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external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2999686" y="2875127"/>
            <a:ext cx="96979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outer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7145694" y="3876085"/>
            <a:ext cx="119434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</a:t>
            </a:r>
            <a:r>
              <a:rPr lang="en-US" sz="20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Subnet</a:t>
            </a:r>
            <a:endParaRPr lang="en-US" sz="2000" i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19" name="Text Box 15"/>
          <p:cNvSpPr txBox="1">
            <a:spLocks noChangeArrowheads="1"/>
          </p:cNvSpPr>
          <p:nvPr/>
        </p:nvSpPr>
        <p:spPr bwMode="auto">
          <a:xfrm>
            <a:off x="6027374" y="2022913"/>
            <a:ext cx="141542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ail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6905928" y="2761381"/>
            <a:ext cx="139651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eb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erver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21" name="Line 17"/>
          <p:cNvSpPr>
            <a:spLocks noChangeShapeType="1"/>
          </p:cNvSpPr>
          <p:nvPr/>
        </p:nvSpPr>
        <p:spPr bwMode="auto">
          <a:xfrm flipH="1">
            <a:off x="1613600" y="5241026"/>
            <a:ext cx="61603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22" name="Line 18"/>
          <p:cNvSpPr>
            <a:spLocks noChangeShapeType="1"/>
          </p:cNvSpPr>
          <p:nvPr/>
        </p:nvSpPr>
        <p:spPr bwMode="auto">
          <a:xfrm flipH="1">
            <a:off x="2040627" y="5293524"/>
            <a:ext cx="302769" cy="34648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2504406" y="5325022"/>
            <a:ext cx="80505" cy="3254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13069" y="5024035"/>
            <a:ext cx="624789" cy="528477"/>
            <a:chOff x="636" y="2871"/>
            <a:chExt cx="357" cy="302"/>
          </a:xfrm>
        </p:grpSpPr>
        <p:pic>
          <p:nvPicPr>
            <p:cNvPr id="98325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6" y="2871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26" name="Freeform 22"/>
            <p:cNvSpPr>
              <a:spLocks noChangeArrowheads="1"/>
            </p:cNvSpPr>
            <p:nvPr/>
          </p:nvSpPr>
          <p:spPr bwMode="auto">
            <a:xfrm flipH="1">
              <a:off x="788" y="2900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61097" y="5528014"/>
            <a:ext cx="624789" cy="528477"/>
            <a:chOff x="892" y="3159"/>
            <a:chExt cx="357" cy="302"/>
          </a:xfrm>
        </p:grpSpPr>
        <p:pic>
          <p:nvPicPr>
            <p:cNvPr id="98328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2" y="3159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29" name="Freeform 25"/>
            <p:cNvSpPr>
              <a:spLocks noChangeArrowheads="1"/>
            </p:cNvSpPr>
            <p:nvPr/>
          </p:nvSpPr>
          <p:spPr bwMode="auto">
            <a:xfrm flipH="1">
              <a:off x="1044" y="3188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143884" y="5563012"/>
            <a:ext cx="624788" cy="528477"/>
            <a:chOff x="1225" y="3179"/>
            <a:chExt cx="357" cy="302"/>
          </a:xfrm>
        </p:grpSpPr>
        <p:pic>
          <p:nvPicPr>
            <p:cNvPr id="98331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5" y="3179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32" name="Freeform 28"/>
            <p:cNvSpPr>
              <a:spLocks noChangeArrowheads="1"/>
            </p:cNvSpPr>
            <p:nvPr/>
          </p:nvSpPr>
          <p:spPr bwMode="auto">
            <a:xfrm flipH="1">
              <a:off x="1377" y="3208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33" name="Line 29"/>
          <p:cNvSpPr>
            <a:spLocks noChangeShapeType="1"/>
          </p:cNvSpPr>
          <p:nvPr/>
        </p:nvSpPr>
        <p:spPr bwMode="auto">
          <a:xfrm>
            <a:off x="2745921" y="5248025"/>
            <a:ext cx="416526" cy="3359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34" name="Line 30"/>
          <p:cNvSpPr>
            <a:spLocks noChangeShapeType="1"/>
          </p:cNvSpPr>
          <p:nvPr/>
        </p:nvSpPr>
        <p:spPr bwMode="auto">
          <a:xfrm flipH="1">
            <a:off x="2999687" y="5794002"/>
            <a:ext cx="136508" cy="32373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447714" y="5806251"/>
            <a:ext cx="80505" cy="3254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36" name="Line 32"/>
          <p:cNvSpPr>
            <a:spLocks noChangeShapeType="1"/>
          </p:cNvSpPr>
          <p:nvPr/>
        </p:nvSpPr>
        <p:spPr bwMode="auto">
          <a:xfrm flipH="1">
            <a:off x="3333957" y="5675007"/>
            <a:ext cx="61603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90161" y="5974244"/>
            <a:ext cx="624789" cy="528477"/>
            <a:chOff x="1480" y="3414"/>
            <a:chExt cx="357" cy="302"/>
          </a:xfrm>
        </p:grpSpPr>
        <p:pic>
          <p:nvPicPr>
            <p:cNvPr id="98338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0" y="3414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39" name="Freeform 35"/>
            <p:cNvSpPr>
              <a:spLocks noChangeArrowheads="1"/>
            </p:cNvSpPr>
            <p:nvPr/>
          </p:nvSpPr>
          <p:spPr bwMode="auto">
            <a:xfrm flipH="1">
              <a:off x="1632" y="3443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094192" y="6049491"/>
            <a:ext cx="624789" cy="528477"/>
            <a:chOff x="1768" y="3457"/>
            <a:chExt cx="357" cy="302"/>
          </a:xfrm>
        </p:grpSpPr>
        <p:pic>
          <p:nvPicPr>
            <p:cNvPr id="98341" name="Picture 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8" y="3457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42" name="Freeform 38"/>
            <p:cNvSpPr>
              <a:spLocks noChangeArrowheads="1"/>
            </p:cNvSpPr>
            <p:nvPr/>
          </p:nvSpPr>
          <p:spPr bwMode="auto">
            <a:xfrm flipH="1">
              <a:off x="1920" y="3486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343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1380" y="5073033"/>
            <a:ext cx="747296" cy="332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8344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181" y="5531513"/>
            <a:ext cx="747297" cy="332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3563221" y="5452766"/>
            <a:ext cx="624789" cy="528477"/>
            <a:chOff x="2036" y="3116"/>
            <a:chExt cx="357" cy="302"/>
          </a:xfrm>
        </p:grpSpPr>
        <p:pic>
          <p:nvPicPr>
            <p:cNvPr id="98346" name="Picture 4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36" y="3116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47" name="Freeform 43"/>
            <p:cNvSpPr>
              <a:spLocks noChangeArrowheads="1"/>
            </p:cNvSpPr>
            <p:nvPr/>
          </p:nvSpPr>
          <p:spPr bwMode="auto">
            <a:xfrm flipH="1">
              <a:off x="2188" y="3145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48" name="Line 44"/>
          <p:cNvSpPr>
            <a:spLocks noChangeShapeType="1"/>
          </p:cNvSpPr>
          <p:nvPr/>
        </p:nvSpPr>
        <p:spPr bwMode="auto">
          <a:xfrm flipH="1">
            <a:off x="6265389" y="5536762"/>
            <a:ext cx="616038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49" name="Line 45"/>
          <p:cNvSpPr>
            <a:spLocks noChangeShapeType="1"/>
          </p:cNvSpPr>
          <p:nvPr/>
        </p:nvSpPr>
        <p:spPr bwMode="auto">
          <a:xfrm flipH="1">
            <a:off x="6692415" y="5589260"/>
            <a:ext cx="302769" cy="34648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50" name="Line 46"/>
          <p:cNvSpPr>
            <a:spLocks noChangeShapeType="1"/>
          </p:cNvSpPr>
          <p:nvPr/>
        </p:nvSpPr>
        <p:spPr bwMode="auto">
          <a:xfrm>
            <a:off x="7156195" y="5620759"/>
            <a:ext cx="80505" cy="3254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5927619" y="5332022"/>
            <a:ext cx="624788" cy="528477"/>
            <a:chOff x="3387" y="3047"/>
            <a:chExt cx="357" cy="302"/>
          </a:xfrm>
        </p:grpSpPr>
        <p:pic>
          <p:nvPicPr>
            <p:cNvPr id="98352" name="Picture 4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87" y="3047"/>
              <a:ext cx="357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53" name="Freeform 49"/>
            <p:cNvSpPr>
              <a:spLocks noChangeArrowheads="1"/>
            </p:cNvSpPr>
            <p:nvPr/>
          </p:nvSpPr>
          <p:spPr bwMode="auto">
            <a:xfrm flipH="1">
              <a:off x="3539" y="3076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6212886" y="5823750"/>
            <a:ext cx="626539" cy="528477"/>
            <a:chOff x="3550" y="3328"/>
            <a:chExt cx="358" cy="302"/>
          </a:xfrm>
        </p:grpSpPr>
        <p:pic>
          <p:nvPicPr>
            <p:cNvPr id="98355" name="Picture 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0" y="3328"/>
              <a:ext cx="358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56" name="Freeform 52"/>
            <p:cNvSpPr>
              <a:spLocks noChangeArrowheads="1"/>
            </p:cNvSpPr>
            <p:nvPr/>
          </p:nvSpPr>
          <p:spPr bwMode="auto">
            <a:xfrm flipH="1">
              <a:off x="3703" y="3357"/>
              <a:ext cx="174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6795673" y="5856999"/>
            <a:ext cx="624788" cy="530227"/>
            <a:chOff x="3883" y="3347"/>
            <a:chExt cx="357" cy="303"/>
          </a:xfrm>
        </p:grpSpPr>
        <p:pic>
          <p:nvPicPr>
            <p:cNvPr id="98358" name="Picture 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3" y="3347"/>
              <a:ext cx="357" cy="3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59" name="Freeform 55"/>
            <p:cNvSpPr>
              <a:spLocks noChangeArrowheads="1"/>
            </p:cNvSpPr>
            <p:nvPr/>
          </p:nvSpPr>
          <p:spPr bwMode="auto">
            <a:xfrm flipH="1">
              <a:off x="4035" y="3376"/>
              <a:ext cx="173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360" name="Line 56"/>
          <p:cNvSpPr>
            <a:spLocks noChangeShapeType="1"/>
          </p:cNvSpPr>
          <p:nvPr/>
        </p:nvSpPr>
        <p:spPr bwMode="auto">
          <a:xfrm flipH="1" flipV="1">
            <a:off x="5134818" y="5585760"/>
            <a:ext cx="672042" cy="34823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61" name="Line 57"/>
          <p:cNvSpPr>
            <a:spLocks noChangeShapeType="1"/>
          </p:cNvSpPr>
          <p:nvPr/>
        </p:nvSpPr>
        <p:spPr bwMode="auto">
          <a:xfrm flipH="1">
            <a:off x="4623787" y="5536763"/>
            <a:ext cx="302769" cy="34648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8362" name="Line 58"/>
          <p:cNvSpPr>
            <a:spLocks noChangeShapeType="1"/>
          </p:cNvSpPr>
          <p:nvPr/>
        </p:nvSpPr>
        <p:spPr bwMode="auto">
          <a:xfrm>
            <a:off x="5087567" y="5568261"/>
            <a:ext cx="80505" cy="3254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5295829" y="5766003"/>
            <a:ext cx="626539" cy="528477"/>
            <a:chOff x="3026" y="3295"/>
            <a:chExt cx="358" cy="302"/>
          </a:xfrm>
        </p:grpSpPr>
        <p:pic>
          <p:nvPicPr>
            <p:cNvPr id="98364" name="Picture 6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6" y="3295"/>
              <a:ext cx="358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65" name="Freeform 61"/>
            <p:cNvSpPr>
              <a:spLocks noChangeArrowheads="1"/>
            </p:cNvSpPr>
            <p:nvPr/>
          </p:nvSpPr>
          <p:spPr bwMode="auto">
            <a:xfrm flipH="1">
              <a:off x="3179" y="3324"/>
              <a:ext cx="174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4144257" y="5771252"/>
            <a:ext cx="626539" cy="530228"/>
            <a:chOff x="2368" y="3298"/>
            <a:chExt cx="358" cy="303"/>
          </a:xfrm>
        </p:grpSpPr>
        <p:pic>
          <p:nvPicPr>
            <p:cNvPr id="98367" name="Picture 6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8" y="3298"/>
              <a:ext cx="358" cy="3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68" name="Freeform 64"/>
            <p:cNvSpPr>
              <a:spLocks noChangeArrowheads="1"/>
            </p:cNvSpPr>
            <p:nvPr/>
          </p:nvSpPr>
          <p:spPr bwMode="auto">
            <a:xfrm flipH="1">
              <a:off x="2521" y="3327"/>
              <a:ext cx="174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4727044" y="5806251"/>
            <a:ext cx="626539" cy="528477"/>
            <a:chOff x="2701" y="3318"/>
            <a:chExt cx="358" cy="302"/>
          </a:xfrm>
        </p:grpSpPr>
        <p:pic>
          <p:nvPicPr>
            <p:cNvPr id="98370" name="Picture 6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01" y="3318"/>
              <a:ext cx="358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71" name="Freeform 67"/>
            <p:cNvSpPr>
              <a:spLocks noChangeArrowheads="1"/>
            </p:cNvSpPr>
            <p:nvPr/>
          </p:nvSpPr>
          <p:spPr bwMode="auto">
            <a:xfrm flipH="1">
              <a:off x="2854" y="3347"/>
              <a:ext cx="174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372" name="Picture 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4540" y="5316272"/>
            <a:ext cx="747296" cy="332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8373" name="Line 69"/>
          <p:cNvSpPr>
            <a:spLocks noChangeShapeType="1"/>
          </p:cNvSpPr>
          <p:nvPr/>
        </p:nvSpPr>
        <p:spPr bwMode="auto">
          <a:xfrm flipH="1">
            <a:off x="7185946" y="5622510"/>
            <a:ext cx="61603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pic>
        <p:nvPicPr>
          <p:cNvPr id="98374" name="Picture 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169" y="5368770"/>
            <a:ext cx="747296" cy="3324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7369708" y="5384520"/>
            <a:ext cx="626539" cy="528477"/>
            <a:chOff x="4211" y="3077"/>
            <a:chExt cx="358" cy="302"/>
          </a:xfrm>
        </p:grpSpPr>
        <p:pic>
          <p:nvPicPr>
            <p:cNvPr id="98376" name="Picture 7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11" y="3077"/>
              <a:ext cx="358" cy="30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8377" name="Freeform 73"/>
            <p:cNvSpPr>
              <a:spLocks noChangeArrowheads="1"/>
            </p:cNvSpPr>
            <p:nvPr/>
          </p:nvSpPr>
          <p:spPr bwMode="auto">
            <a:xfrm flipH="1">
              <a:off x="4364" y="3106"/>
              <a:ext cx="174" cy="1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378" name="Picture 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271" y="3375606"/>
            <a:ext cx="1030814" cy="458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5666852" y="2327400"/>
            <a:ext cx="402525" cy="636973"/>
            <a:chOff x="3238" y="1330"/>
            <a:chExt cx="230" cy="364"/>
          </a:xfrm>
        </p:grpSpPr>
        <p:sp>
          <p:nvSpPr>
            <p:cNvPr id="98380" name="Freeform 76"/>
            <p:cNvSpPr>
              <a:spLocks noChangeArrowheads="1"/>
            </p:cNvSpPr>
            <p:nvPr/>
          </p:nvSpPr>
          <p:spPr bwMode="auto">
            <a:xfrm>
              <a:off x="3421" y="1330"/>
              <a:ext cx="45" cy="347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1" name="Rectangle 77"/>
            <p:cNvSpPr>
              <a:spLocks noChangeArrowheads="1"/>
            </p:cNvSpPr>
            <p:nvPr/>
          </p:nvSpPr>
          <p:spPr bwMode="auto">
            <a:xfrm>
              <a:off x="3249" y="1330"/>
              <a:ext cx="168" cy="347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2" name="Freeform 78"/>
            <p:cNvSpPr>
              <a:spLocks noChangeArrowheads="1"/>
            </p:cNvSpPr>
            <p:nvPr/>
          </p:nvSpPr>
          <p:spPr bwMode="auto">
            <a:xfrm>
              <a:off x="3429" y="1351"/>
              <a:ext cx="26" cy="321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3" name="Freeform 79"/>
            <p:cNvSpPr>
              <a:spLocks noChangeArrowheads="1"/>
            </p:cNvSpPr>
            <p:nvPr/>
          </p:nvSpPr>
          <p:spPr bwMode="auto">
            <a:xfrm>
              <a:off x="3423" y="1514"/>
              <a:ext cx="42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84" name="Rectangle 80"/>
            <p:cNvSpPr>
              <a:spLocks noChangeArrowheads="1"/>
            </p:cNvSpPr>
            <p:nvPr/>
          </p:nvSpPr>
          <p:spPr bwMode="auto">
            <a:xfrm>
              <a:off x="3250" y="1370"/>
              <a:ext cx="95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81"/>
            <p:cNvGrpSpPr>
              <a:grpSpLocks/>
            </p:cNvGrpSpPr>
            <p:nvPr/>
          </p:nvGrpSpPr>
          <p:grpSpPr bwMode="auto">
            <a:xfrm>
              <a:off x="3337" y="1366"/>
              <a:ext cx="93" cy="21"/>
              <a:chOff x="3337" y="1366"/>
              <a:chExt cx="93" cy="21"/>
            </a:xfrm>
          </p:grpSpPr>
          <p:sp>
            <p:nvSpPr>
              <p:cNvPr id="98386" name="AutoShape 82"/>
              <p:cNvSpPr>
                <a:spLocks noChangeArrowheads="1"/>
              </p:cNvSpPr>
              <p:nvPr/>
            </p:nvSpPr>
            <p:spPr bwMode="auto">
              <a:xfrm>
                <a:off x="3337" y="1366"/>
                <a:ext cx="93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87" name="AutoShape 83"/>
              <p:cNvSpPr>
                <a:spLocks noChangeArrowheads="1"/>
              </p:cNvSpPr>
              <p:nvPr/>
            </p:nvSpPr>
            <p:spPr bwMode="auto">
              <a:xfrm>
                <a:off x="3339" y="1369"/>
                <a:ext cx="89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88" name="Rectangle 84"/>
            <p:cNvSpPr>
              <a:spLocks noChangeArrowheads="1"/>
            </p:cNvSpPr>
            <p:nvPr/>
          </p:nvSpPr>
          <p:spPr bwMode="auto">
            <a:xfrm>
              <a:off x="3252" y="1420"/>
              <a:ext cx="95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85"/>
            <p:cNvGrpSpPr>
              <a:grpSpLocks/>
            </p:cNvGrpSpPr>
            <p:nvPr/>
          </p:nvGrpSpPr>
          <p:grpSpPr bwMode="auto">
            <a:xfrm>
              <a:off x="3336" y="1416"/>
              <a:ext cx="93" cy="19"/>
              <a:chOff x="3336" y="1416"/>
              <a:chExt cx="93" cy="19"/>
            </a:xfrm>
          </p:grpSpPr>
          <p:sp>
            <p:nvSpPr>
              <p:cNvPr id="98390" name="AutoShape 86"/>
              <p:cNvSpPr>
                <a:spLocks noChangeArrowheads="1"/>
              </p:cNvSpPr>
              <p:nvPr/>
            </p:nvSpPr>
            <p:spPr bwMode="auto">
              <a:xfrm>
                <a:off x="3336" y="1416"/>
                <a:ext cx="93" cy="1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1" name="AutoShape 87"/>
              <p:cNvSpPr>
                <a:spLocks noChangeArrowheads="1"/>
              </p:cNvSpPr>
              <p:nvPr/>
            </p:nvSpPr>
            <p:spPr bwMode="auto">
              <a:xfrm>
                <a:off x="3338" y="1418"/>
                <a:ext cx="89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92" name="Rectangle 88"/>
            <p:cNvSpPr>
              <a:spLocks noChangeArrowheads="1"/>
            </p:cNvSpPr>
            <p:nvPr/>
          </p:nvSpPr>
          <p:spPr bwMode="auto">
            <a:xfrm>
              <a:off x="3250" y="1472"/>
              <a:ext cx="96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393" name="Rectangle 89"/>
            <p:cNvSpPr>
              <a:spLocks noChangeArrowheads="1"/>
            </p:cNvSpPr>
            <p:nvPr/>
          </p:nvSpPr>
          <p:spPr bwMode="auto">
            <a:xfrm>
              <a:off x="3252" y="1517"/>
              <a:ext cx="96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3334" y="1513"/>
              <a:ext cx="93" cy="22"/>
              <a:chOff x="3334" y="1513"/>
              <a:chExt cx="93" cy="22"/>
            </a:xfrm>
          </p:grpSpPr>
          <p:sp>
            <p:nvSpPr>
              <p:cNvPr id="98395" name="AutoShape 91"/>
              <p:cNvSpPr>
                <a:spLocks noChangeArrowheads="1"/>
              </p:cNvSpPr>
              <p:nvPr/>
            </p:nvSpPr>
            <p:spPr bwMode="auto">
              <a:xfrm>
                <a:off x="3334" y="1513"/>
                <a:ext cx="93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6" name="AutoShape 92"/>
              <p:cNvSpPr>
                <a:spLocks noChangeArrowheads="1"/>
              </p:cNvSpPr>
              <p:nvPr/>
            </p:nvSpPr>
            <p:spPr bwMode="auto">
              <a:xfrm>
                <a:off x="3336" y="1516"/>
                <a:ext cx="89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97" name="Freeform 93"/>
            <p:cNvSpPr>
              <a:spLocks noChangeArrowheads="1"/>
            </p:cNvSpPr>
            <p:nvPr/>
          </p:nvSpPr>
          <p:spPr bwMode="auto">
            <a:xfrm>
              <a:off x="3424" y="1471"/>
              <a:ext cx="41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3335" y="1467"/>
              <a:ext cx="93" cy="20"/>
              <a:chOff x="3335" y="1467"/>
              <a:chExt cx="93" cy="20"/>
            </a:xfrm>
          </p:grpSpPr>
          <p:sp>
            <p:nvSpPr>
              <p:cNvPr id="98399" name="AutoShape 95"/>
              <p:cNvSpPr>
                <a:spLocks noChangeArrowheads="1"/>
              </p:cNvSpPr>
              <p:nvPr/>
            </p:nvSpPr>
            <p:spPr bwMode="auto">
              <a:xfrm>
                <a:off x="3335" y="1467"/>
                <a:ext cx="93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00" name="AutoShape 96"/>
              <p:cNvSpPr>
                <a:spLocks noChangeArrowheads="1"/>
              </p:cNvSpPr>
              <p:nvPr/>
            </p:nvSpPr>
            <p:spPr bwMode="auto">
              <a:xfrm>
                <a:off x="3337" y="1469"/>
                <a:ext cx="90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01" name="Rectangle 97"/>
            <p:cNvSpPr>
              <a:spLocks noChangeArrowheads="1"/>
            </p:cNvSpPr>
            <p:nvPr/>
          </p:nvSpPr>
          <p:spPr bwMode="auto">
            <a:xfrm>
              <a:off x="3418" y="1330"/>
              <a:ext cx="10" cy="34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2" name="Freeform 98"/>
            <p:cNvSpPr>
              <a:spLocks noChangeArrowheads="1"/>
            </p:cNvSpPr>
            <p:nvPr/>
          </p:nvSpPr>
          <p:spPr bwMode="auto">
            <a:xfrm>
              <a:off x="3428" y="1418"/>
              <a:ext cx="37" cy="31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3" name="Freeform 99"/>
            <p:cNvSpPr>
              <a:spLocks noChangeArrowheads="1"/>
            </p:cNvSpPr>
            <p:nvPr/>
          </p:nvSpPr>
          <p:spPr bwMode="auto">
            <a:xfrm>
              <a:off x="3429" y="1368"/>
              <a:ext cx="38" cy="3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4" name="Oval 100"/>
            <p:cNvSpPr>
              <a:spLocks noChangeArrowheads="1"/>
            </p:cNvSpPr>
            <p:nvPr/>
          </p:nvSpPr>
          <p:spPr bwMode="auto">
            <a:xfrm>
              <a:off x="3461" y="1662"/>
              <a:ext cx="7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5" name="Freeform 101"/>
            <p:cNvSpPr>
              <a:spLocks noChangeArrowheads="1"/>
            </p:cNvSpPr>
            <p:nvPr/>
          </p:nvSpPr>
          <p:spPr bwMode="auto">
            <a:xfrm>
              <a:off x="3426" y="1663"/>
              <a:ext cx="39" cy="29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6" name="AutoShape 102"/>
            <p:cNvSpPr>
              <a:spLocks noChangeArrowheads="1"/>
            </p:cNvSpPr>
            <p:nvPr/>
          </p:nvSpPr>
          <p:spPr bwMode="auto">
            <a:xfrm>
              <a:off x="3238" y="1673"/>
              <a:ext cx="193" cy="2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7" name="AutoShape 103"/>
            <p:cNvSpPr>
              <a:spLocks noChangeArrowheads="1"/>
            </p:cNvSpPr>
            <p:nvPr/>
          </p:nvSpPr>
          <p:spPr bwMode="auto">
            <a:xfrm>
              <a:off x="3249" y="1678"/>
              <a:ext cx="172" cy="1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" name="Oval 104"/>
            <p:cNvSpPr>
              <a:spLocks noChangeArrowheads="1"/>
            </p:cNvSpPr>
            <p:nvPr/>
          </p:nvSpPr>
          <p:spPr bwMode="auto">
            <a:xfrm>
              <a:off x="3265" y="1628"/>
              <a:ext cx="25" cy="20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9" name="Oval 105"/>
            <p:cNvSpPr>
              <a:spLocks noChangeArrowheads="1"/>
            </p:cNvSpPr>
            <p:nvPr/>
          </p:nvSpPr>
          <p:spPr bwMode="auto">
            <a:xfrm>
              <a:off x="3294" y="1628"/>
              <a:ext cx="25" cy="21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0" name="Oval 106"/>
            <p:cNvSpPr>
              <a:spLocks noChangeArrowheads="1"/>
            </p:cNvSpPr>
            <p:nvPr/>
          </p:nvSpPr>
          <p:spPr bwMode="auto">
            <a:xfrm>
              <a:off x="3323" y="1627"/>
              <a:ext cx="24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1" name="Rectangle 107"/>
            <p:cNvSpPr>
              <a:spLocks noChangeArrowheads="1"/>
            </p:cNvSpPr>
            <p:nvPr/>
          </p:nvSpPr>
          <p:spPr bwMode="auto">
            <a:xfrm>
              <a:off x="3387" y="1544"/>
              <a:ext cx="13" cy="11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3090692" y="2511143"/>
            <a:ext cx="894306" cy="395483"/>
            <a:chOff x="1766" y="1435"/>
            <a:chExt cx="511" cy="226"/>
          </a:xfrm>
        </p:grpSpPr>
        <p:sp>
          <p:nvSpPr>
            <p:cNvPr id="98413" name="Oval 109"/>
            <p:cNvSpPr>
              <a:spLocks noChangeArrowheads="1"/>
            </p:cNvSpPr>
            <p:nvPr/>
          </p:nvSpPr>
          <p:spPr bwMode="auto">
            <a:xfrm>
              <a:off x="1767" y="1534"/>
              <a:ext cx="507" cy="12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4" name="Rectangle 110"/>
            <p:cNvSpPr>
              <a:spLocks noChangeArrowheads="1"/>
            </p:cNvSpPr>
            <p:nvPr/>
          </p:nvSpPr>
          <p:spPr bwMode="auto">
            <a:xfrm>
              <a:off x="1767" y="1521"/>
              <a:ext cx="510" cy="7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15" name="Oval 111"/>
            <p:cNvSpPr>
              <a:spLocks noChangeArrowheads="1"/>
            </p:cNvSpPr>
            <p:nvPr/>
          </p:nvSpPr>
          <p:spPr bwMode="auto">
            <a:xfrm>
              <a:off x="1766" y="1435"/>
              <a:ext cx="507" cy="14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12"/>
            <p:cNvGrpSpPr>
              <a:grpSpLocks/>
            </p:cNvGrpSpPr>
            <p:nvPr/>
          </p:nvGrpSpPr>
          <p:grpSpPr bwMode="auto">
            <a:xfrm>
              <a:off x="1869" y="1472"/>
              <a:ext cx="285" cy="69"/>
              <a:chOff x="1869" y="1472"/>
              <a:chExt cx="285" cy="69"/>
            </a:xfrm>
          </p:grpSpPr>
          <p:sp>
            <p:nvSpPr>
              <p:cNvPr id="98417" name="Freeform 113"/>
              <p:cNvSpPr>
                <a:spLocks noChangeArrowheads="1"/>
              </p:cNvSpPr>
              <p:nvPr/>
            </p:nvSpPr>
            <p:spPr bwMode="auto">
              <a:xfrm>
                <a:off x="1869" y="1472"/>
                <a:ext cx="285" cy="69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8" name="Freeform 114"/>
              <p:cNvSpPr>
                <a:spLocks noChangeArrowheads="1"/>
              </p:cNvSpPr>
              <p:nvPr/>
            </p:nvSpPr>
            <p:spPr bwMode="auto">
              <a:xfrm>
                <a:off x="1882" y="1472"/>
                <a:ext cx="259" cy="6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19" name="Line 115"/>
            <p:cNvSpPr>
              <a:spLocks noChangeShapeType="1"/>
            </p:cNvSpPr>
            <p:nvPr/>
          </p:nvSpPr>
          <p:spPr bwMode="auto">
            <a:xfrm>
              <a:off x="1767" y="1506"/>
              <a:ext cx="0" cy="9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20" name="Line 116"/>
            <p:cNvSpPr>
              <a:spLocks noChangeShapeType="1"/>
            </p:cNvSpPr>
            <p:nvPr/>
          </p:nvSpPr>
          <p:spPr bwMode="auto">
            <a:xfrm>
              <a:off x="2274" y="1508"/>
              <a:ext cx="0" cy="9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17"/>
          <p:cNvGrpSpPr>
            <a:grpSpLocks/>
          </p:cNvGrpSpPr>
          <p:nvPr/>
        </p:nvGrpSpPr>
        <p:grpSpPr bwMode="auto">
          <a:xfrm>
            <a:off x="6333644" y="2889126"/>
            <a:ext cx="402525" cy="636973"/>
            <a:chOff x="3619" y="1651"/>
            <a:chExt cx="230" cy="364"/>
          </a:xfrm>
        </p:grpSpPr>
        <p:sp>
          <p:nvSpPr>
            <p:cNvPr id="98422" name="Freeform 118"/>
            <p:cNvSpPr>
              <a:spLocks noChangeArrowheads="1"/>
            </p:cNvSpPr>
            <p:nvPr/>
          </p:nvSpPr>
          <p:spPr bwMode="auto">
            <a:xfrm>
              <a:off x="3802" y="1651"/>
              <a:ext cx="45" cy="34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3" name="Rectangle 119"/>
            <p:cNvSpPr>
              <a:spLocks noChangeArrowheads="1"/>
            </p:cNvSpPr>
            <p:nvPr/>
          </p:nvSpPr>
          <p:spPr bwMode="auto">
            <a:xfrm>
              <a:off x="3630" y="1651"/>
              <a:ext cx="168" cy="347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4" name="Freeform 120"/>
            <p:cNvSpPr>
              <a:spLocks noChangeArrowheads="1"/>
            </p:cNvSpPr>
            <p:nvPr/>
          </p:nvSpPr>
          <p:spPr bwMode="auto">
            <a:xfrm>
              <a:off x="3810" y="1672"/>
              <a:ext cx="26" cy="321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5" name="Freeform 121"/>
            <p:cNvSpPr>
              <a:spLocks noChangeArrowheads="1"/>
            </p:cNvSpPr>
            <p:nvPr/>
          </p:nvSpPr>
          <p:spPr bwMode="auto">
            <a:xfrm>
              <a:off x="3804" y="1835"/>
              <a:ext cx="42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26" name="Rectangle 122"/>
            <p:cNvSpPr>
              <a:spLocks noChangeArrowheads="1"/>
            </p:cNvSpPr>
            <p:nvPr/>
          </p:nvSpPr>
          <p:spPr bwMode="auto">
            <a:xfrm>
              <a:off x="3631" y="1691"/>
              <a:ext cx="95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" name="Group 123"/>
            <p:cNvGrpSpPr>
              <a:grpSpLocks/>
            </p:cNvGrpSpPr>
            <p:nvPr/>
          </p:nvGrpSpPr>
          <p:grpSpPr bwMode="auto">
            <a:xfrm>
              <a:off x="3718" y="1687"/>
              <a:ext cx="93" cy="21"/>
              <a:chOff x="3718" y="1687"/>
              <a:chExt cx="93" cy="21"/>
            </a:xfrm>
          </p:grpSpPr>
          <p:sp>
            <p:nvSpPr>
              <p:cNvPr id="98428" name="AutoShape 124"/>
              <p:cNvSpPr>
                <a:spLocks noChangeArrowheads="1"/>
              </p:cNvSpPr>
              <p:nvPr/>
            </p:nvSpPr>
            <p:spPr bwMode="auto">
              <a:xfrm>
                <a:off x="3718" y="1687"/>
                <a:ext cx="93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29" name="AutoShape 125"/>
              <p:cNvSpPr>
                <a:spLocks noChangeArrowheads="1"/>
              </p:cNvSpPr>
              <p:nvPr/>
            </p:nvSpPr>
            <p:spPr bwMode="auto">
              <a:xfrm>
                <a:off x="3720" y="1690"/>
                <a:ext cx="89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30" name="Rectangle 126"/>
            <p:cNvSpPr>
              <a:spLocks noChangeArrowheads="1"/>
            </p:cNvSpPr>
            <p:nvPr/>
          </p:nvSpPr>
          <p:spPr bwMode="auto">
            <a:xfrm>
              <a:off x="3633" y="1741"/>
              <a:ext cx="95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7"/>
            <p:cNvGrpSpPr>
              <a:grpSpLocks/>
            </p:cNvGrpSpPr>
            <p:nvPr/>
          </p:nvGrpSpPr>
          <p:grpSpPr bwMode="auto">
            <a:xfrm>
              <a:off x="3717" y="1737"/>
              <a:ext cx="93" cy="19"/>
              <a:chOff x="3717" y="1737"/>
              <a:chExt cx="93" cy="19"/>
            </a:xfrm>
          </p:grpSpPr>
          <p:sp>
            <p:nvSpPr>
              <p:cNvPr id="98432" name="AutoShape 128"/>
              <p:cNvSpPr>
                <a:spLocks noChangeArrowheads="1"/>
              </p:cNvSpPr>
              <p:nvPr/>
            </p:nvSpPr>
            <p:spPr bwMode="auto">
              <a:xfrm>
                <a:off x="3717" y="1737"/>
                <a:ext cx="93" cy="1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3" name="AutoShape 129"/>
              <p:cNvSpPr>
                <a:spLocks noChangeArrowheads="1"/>
              </p:cNvSpPr>
              <p:nvPr/>
            </p:nvSpPr>
            <p:spPr bwMode="auto">
              <a:xfrm>
                <a:off x="3719" y="1739"/>
                <a:ext cx="89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34" name="Rectangle 130"/>
            <p:cNvSpPr>
              <a:spLocks noChangeArrowheads="1"/>
            </p:cNvSpPr>
            <p:nvPr/>
          </p:nvSpPr>
          <p:spPr bwMode="auto">
            <a:xfrm>
              <a:off x="3631" y="1793"/>
              <a:ext cx="96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35" name="Rectangle 131"/>
            <p:cNvSpPr>
              <a:spLocks noChangeArrowheads="1"/>
            </p:cNvSpPr>
            <p:nvPr/>
          </p:nvSpPr>
          <p:spPr bwMode="auto">
            <a:xfrm>
              <a:off x="3633" y="1838"/>
              <a:ext cx="96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" name="Group 132"/>
            <p:cNvGrpSpPr>
              <a:grpSpLocks/>
            </p:cNvGrpSpPr>
            <p:nvPr/>
          </p:nvGrpSpPr>
          <p:grpSpPr bwMode="auto">
            <a:xfrm>
              <a:off x="3715" y="1833"/>
              <a:ext cx="93" cy="22"/>
              <a:chOff x="3715" y="1833"/>
              <a:chExt cx="93" cy="22"/>
            </a:xfrm>
          </p:grpSpPr>
          <p:sp>
            <p:nvSpPr>
              <p:cNvPr id="98437" name="AutoShape 133"/>
              <p:cNvSpPr>
                <a:spLocks noChangeArrowheads="1"/>
              </p:cNvSpPr>
              <p:nvPr/>
            </p:nvSpPr>
            <p:spPr bwMode="auto">
              <a:xfrm>
                <a:off x="3715" y="1833"/>
                <a:ext cx="93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8" name="AutoShape 134"/>
              <p:cNvSpPr>
                <a:spLocks noChangeArrowheads="1"/>
              </p:cNvSpPr>
              <p:nvPr/>
            </p:nvSpPr>
            <p:spPr bwMode="auto">
              <a:xfrm>
                <a:off x="3717" y="1836"/>
                <a:ext cx="89" cy="1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39" name="Freeform 135"/>
            <p:cNvSpPr>
              <a:spLocks noChangeArrowheads="1"/>
            </p:cNvSpPr>
            <p:nvPr/>
          </p:nvSpPr>
          <p:spPr bwMode="auto">
            <a:xfrm>
              <a:off x="3805" y="1792"/>
              <a:ext cx="41" cy="28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136"/>
            <p:cNvGrpSpPr>
              <a:grpSpLocks/>
            </p:cNvGrpSpPr>
            <p:nvPr/>
          </p:nvGrpSpPr>
          <p:grpSpPr bwMode="auto">
            <a:xfrm>
              <a:off x="3716" y="1788"/>
              <a:ext cx="93" cy="20"/>
              <a:chOff x="3716" y="1788"/>
              <a:chExt cx="93" cy="20"/>
            </a:xfrm>
          </p:grpSpPr>
          <p:sp>
            <p:nvSpPr>
              <p:cNvPr id="98441" name="AutoShape 137"/>
              <p:cNvSpPr>
                <a:spLocks noChangeArrowheads="1"/>
              </p:cNvSpPr>
              <p:nvPr/>
            </p:nvSpPr>
            <p:spPr bwMode="auto">
              <a:xfrm>
                <a:off x="3716" y="1788"/>
                <a:ext cx="93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42" name="AutoShape 138"/>
              <p:cNvSpPr>
                <a:spLocks noChangeArrowheads="1"/>
              </p:cNvSpPr>
              <p:nvPr/>
            </p:nvSpPr>
            <p:spPr bwMode="auto">
              <a:xfrm>
                <a:off x="3718" y="1789"/>
                <a:ext cx="90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443" name="Rectangle 139"/>
            <p:cNvSpPr>
              <a:spLocks noChangeArrowheads="1"/>
            </p:cNvSpPr>
            <p:nvPr/>
          </p:nvSpPr>
          <p:spPr bwMode="auto">
            <a:xfrm>
              <a:off x="3799" y="1651"/>
              <a:ext cx="10" cy="348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4" name="Freeform 140"/>
            <p:cNvSpPr>
              <a:spLocks noChangeArrowheads="1"/>
            </p:cNvSpPr>
            <p:nvPr/>
          </p:nvSpPr>
          <p:spPr bwMode="auto">
            <a:xfrm>
              <a:off x="3809" y="1739"/>
              <a:ext cx="37" cy="31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5" name="Freeform 141"/>
            <p:cNvSpPr>
              <a:spLocks noChangeArrowheads="1"/>
            </p:cNvSpPr>
            <p:nvPr/>
          </p:nvSpPr>
          <p:spPr bwMode="auto">
            <a:xfrm>
              <a:off x="3810" y="1689"/>
              <a:ext cx="38" cy="3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6" name="Oval 142"/>
            <p:cNvSpPr>
              <a:spLocks noChangeArrowheads="1"/>
            </p:cNvSpPr>
            <p:nvPr/>
          </p:nvSpPr>
          <p:spPr bwMode="auto">
            <a:xfrm>
              <a:off x="3842" y="1983"/>
              <a:ext cx="7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7" name="Freeform 143"/>
            <p:cNvSpPr>
              <a:spLocks noChangeArrowheads="1"/>
            </p:cNvSpPr>
            <p:nvPr/>
          </p:nvSpPr>
          <p:spPr bwMode="auto">
            <a:xfrm>
              <a:off x="3807" y="1984"/>
              <a:ext cx="39" cy="29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8" name="AutoShape 144"/>
            <p:cNvSpPr>
              <a:spLocks noChangeArrowheads="1"/>
            </p:cNvSpPr>
            <p:nvPr/>
          </p:nvSpPr>
          <p:spPr bwMode="auto">
            <a:xfrm>
              <a:off x="3619" y="1994"/>
              <a:ext cx="193" cy="2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49" name="AutoShape 145"/>
            <p:cNvSpPr>
              <a:spLocks noChangeArrowheads="1"/>
            </p:cNvSpPr>
            <p:nvPr/>
          </p:nvSpPr>
          <p:spPr bwMode="auto">
            <a:xfrm>
              <a:off x="3630" y="1999"/>
              <a:ext cx="172" cy="11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50" name="Oval 146"/>
            <p:cNvSpPr>
              <a:spLocks noChangeArrowheads="1"/>
            </p:cNvSpPr>
            <p:nvPr/>
          </p:nvSpPr>
          <p:spPr bwMode="auto">
            <a:xfrm>
              <a:off x="3646" y="1949"/>
              <a:ext cx="25" cy="20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51" name="Oval 147"/>
            <p:cNvSpPr>
              <a:spLocks noChangeArrowheads="1"/>
            </p:cNvSpPr>
            <p:nvPr/>
          </p:nvSpPr>
          <p:spPr bwMode="auto">
            <a:xfrm>
              <a:off x="3675" y="1949"/>
              <a:ext cx="25" cy="21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52" name="Oval 148"/>
            <p:cNvSpPr>
              <a:spLocks noChangeArrowheads="1"/>
            </p:cNvSpPr>
            <p:nvPr/>
          </p:nvSpPr>
          <p:spPr bwMode="auto">
            <a:xfrm>
              <a:off x="3704" y="1948"/>
              <a:ext cx="24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53" name="Rectangle 149"/>
            <p:cNvSpPr>
              <a:spLocks noChangeArrowheads="1"/>
            </p:cNvSpPr>
            <p:nvPr/>
          </p:nvSpPr>
          <p:spPr bwMode="auto">
            <a:xfrm>
              <a:off x="3768" y="1865"/>
              <a:ext cx="13" cy="115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58529" y="198437"/>
            <a:ext cx="5028062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Switches vs.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Routers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88281" y="1478688"/>
            <a:ext cx="4247231" cy="55052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network-layer devices (examine network-layer headers)</a:t>
            </a:r>
          </a:p>
          <a:p>
            <a:pPr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witches</a:t>
            </a:r>
            <a:r>
              <a:rPr lang="en-US" sz="28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link-layer devices (examine link-layer headers)</a:t>
            </a:r>
          </a:p>
          <a:p>
            <a:pPr>
              <a:lnSpc>
                <a:spcPct val="80000"/>
              </a:lnSpc>
              <a:buSzPct val="65000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endParaRPr lang="en-US" sz="2800" i="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SzPct val="65000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oth 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have forwarding tables:</a:t>
            </a:r>
          </a:p>
          <a:p>
            <a:pPr>
              <a:lnSpc>
                <a:spcPct val="8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628215" algn="l"/>
                <a:tab pos="1636158" algn="l"/>
                <a:tab pos="2644101" algn="l"/>
                <a:tab pos="3652044" algn="l"/>
                <a:tab pos="4659988" algn="l"/>
                <a:tab pos="5667931" algn="l"/>
                <a:tab pos="6675874" algn="l"/>
                <a:tab pos="7683817" algn="l"/>
                <a:tab pos="8691760" algn="l"/>
                <a:tab pos="9699703" algn="l"/>
                <a:tab pos="10707646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witches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 forwarding table using flooding, learning, MAC addresses </a:t>
            </a:r>
          </a:p>
        </p:txBody>
      </p:sp>
      <p:sp>
        <p:nvSpPr>
          <p:cNvPr id="99333" name="Freeform 5"/>
          <p:cNvSpPr>
            <a:spLocks noChangeArrowheads="1"/>
          </p:cNvSpPr>
          <p:nvPr/>
        </p:nvSpPr>
        <p:spPr bwMode="auto">
          <a:xfrm flipH="1">
            <a:off x="7213948" y="2318651"/>
            <a:ext cx="703544" cy="939709"/>
          </a:xfrm>
          <a:custGeom>
            <a:avLst/>
            <a:gdLst>
              <a:gd name="G0" fmla="+- 1 0 0"/>
              <a:gd name="G1" fmla="+- 1 0 0"/>
              <a:gd name="G2" fmla="+- 470 0 0"/>
              <a:gd name="G3" fmla="+- 1 0 0"/>
              <a:gd name="G4" fmla="+- 1 0 0"/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w 402"/>
              <a:gd name="T11" fmla="*/ 0 h 537"/>
              <a:gd name="T12" fmla="*/ 402 w 402"/>
              <a:gd name="T13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34" name="Freeform 6"/>
          <p:cNvSpPr>
            <a:spLocks noChangeArrowheads="1"/>
          </p:cNvSpPr>
          <p:nvPr/>
        </p:nvSpPr>
        <p:spPr bwMode="auto">
          <a:xfrm>
            <a:off x="7199947" y="930961"/>
            <a:ext cx="397275" cy="1739425"/>
          </a:xfrm>
          <a:custGeom>
            <a:avLst/>
            <a:gdLst>
              <a:gd name="G0" fmla="+- 1 0 0"/>
              <a:gd name="G1" fmla="+- 1 0 0"/>
              <a:gd name="G2" fmla="+- 1186 0 0"/>
              <a:gd name="G3" fmla="+- 0 0 0"/>
              <a:gd name="G4" fmla="+- 1 0 0"/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w 267"/>
              <a:gd name="T11" fmla="*/ 0 h 1186"/>
              <a:gd name="T12" fmla="*/ 267 w 267"/>
              <a:gd name="T13" fmla="*/ 1186 h 1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5850614" y="937960"/>
            <a:ext cx="1429838" cy="1704427"/>
          </a:xfrm>
          <a:prstGeom prst="rect">
            <a:avLst/>
          </a:prstGeom>
          <a:solidFill>
            <a:srgbClr val="3333CC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5798111" y="1016707"/>
            <a:ext cx="1403587" cy="1693927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5798110" y="1366692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5750857" y="979958"/>
            <a:ext cx="1452590" cy="1796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>
            <a:off x="5806860" y="1720177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>
            <a:off x="5812111" y="2029913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5812111" y="2334400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404710" y="3886584"/>
            <a:ext cx="1527844" cy="1151451"/>
            <a:chOff x="4231" y="2221"/>
            <a:chExt cx="873" cy="658"/>
          </a:xfrm>
        </p:grpSpPr>
        <p:sp>
          <p:nvSpPr>
            <p:cNvPr id="99343" name="Rectangle 15"/>
            <p:cNvSpPr>
              <a:spLocks noChangeArrowheads="1"/>
            </p:cNvSpPr>
            <p:nvPr/>
          </p:nvSpPr>
          <p:spPr bwMode="auto">
            <a:xfrm>
              <a:off x="4288" y="2221"/>
              <a:ext cx="816" cy="595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4" name="Rectangle 16"/>
            <p:cNvSpPr>
              <a:spLocks noChangeArrowheads="1"/>
            </p:cNvSpPr>
            <p:nvPr/>
          </p:nvSpPr>
          <p:spPr bwMode="auto">
            <a:xfrm>
              <a:off x="4258" y="2266"/>
              <a:ext cx="801" cy="595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4258" y="2466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4231" y="2245"/>
              <a:ext cx="829" cy="63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4263" y="2668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777482" y="2315151"/>
            <a:ext cx="1527845" cy="813714"/>
            <a:chOff x="4444" y="1323"/>
            <a:chExt cx="873" cy="465"/>
          </a:xfrm>
        </p:grpSpPr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4501" y="1323"/>
              <a:ext cx="816" cy="415"/>
            </a:xfrm>
            <a:prstGeom prst="rect">
              <a:avLst/>
            </a:prstGeom>
            <a:solidFill>
              <a:srgbClr val="3333CC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4471" y="1368"/>
              <a:ext cx="801" cy="412"/>
            </a:xfrm>
            <a:prstGeom prst="rect">
              <a:avLst/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4471" y="1568"/>
              <a:ext cx="795" cy="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52" name="Text Box 24"/>
            <p:cNvSpPr txBox="1">
              <a:spLocks noChangeArrowheads="1"/>
            </p:cNvSpPr>
            <p:nvPr/>
          </p:nvSpPr>
          <p:spPr bwMode="auto">
            <a:xfrm>
              <a:off x="4444" y="1347"/>
              <a:ext cx="829" cy="44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10000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6459652" y="3310857"/>
            <a:ext cx="997045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875803" y="1721926"/>
            <a:ext cx="1027314" cy="335986"/>
            <a:chOff x="2786" y="984"/>
            <a:chExt cx="587" cy="192"/>
          </a:xfrm>
        </p:grpSpPr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2789" y="1005"/>
              <a:ext cx="575" cy="13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auto">
            <a:xfrm>
              <a:off x="2786" y="984"/>
              <a:ext cx="587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99357" name="Rectangle 29"/>
          <p:cNvSpPr>
            <a:spLocks noChangeArrowheads="1"/>
          </p:cNvSpPr>
          <p:nvPr/>
        </p:nvSpPr>
        <p:spPr bwMode="auto">
          <a:xfrm>
            <a:off x="5742107" y="5064283"/>
            <a:ext cx="1429838" cy="1704427"/>
          </a:xfrm>
          <a:prstGeom prst="rect">
            <a:avLst/>
          </a:prstGeom>
          <a:solidFill>
            <a:srgbClr val="3333CC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58" name="Rectangle 30"/>
          <p:cNvSpPr>
            <a:spLocks noChangeArrowheads="1"/>
          </p:cNvSpPr>
          <p:nvPr/>
        </p:nvSpPr>
        <p:spPr bwMode="auto">
          <a:xfrm>
            <a:off x="5689604" y="5143030"/>
            <a:ext cx="1403587" cy="1693927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5689603" y="5493015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5642350" y="5106281"/>
            <a:ext cx="1452590" cy="179695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99361" name="Line 33"/>
          <p:cNvSpPr>
            <a:spLocks noChangeShapeType="1"/>
          </p:cNvSpPr>
          <p:nvPr/>
        </p:nvSpPr>
        <p:spPr bwMode="auto">
          <a:xfrm>
            <a:off x="5698353" y="5846500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62" name="Line 34"/>
          <p:cNvSpPr>
            <a:spLocks noChangeShapeType="1"/>
          </p:cNvSpPr>
          <p:nvPr/>
        </p:nvSpPr>
        <p:spPr bwMode="auto">
          <a:xfrm>
            <a:off x="5703604" y="6156236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63" name="Line 35"/>
          <p:cNvSpPr>
            <a:spLocks noChangeShapeType="1"/>
          </p:cNvSpPr>
          <p:nvPr/>
        </p:nvSpPr>
        <p:spPr bwMode="auto">
          <a:xfrm>
            <a:off x="5703604" y="6460723"/>
            <a:ext cx="1393086" cy="3500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99364" name="Freeform 36"/>
          <p:cNvSpPr>
            <a:spLocks noChangeArrowheads="1"/>
          </p:cNvSpPr>
          <p:nvPr/>
        </p:nvSpPr>
        <p:spPr bwMode="auto">
          <a:xfrm>
            <a:off x="7135193" y="5071283"/>
            <a:ext cx="420026" cy="2047412"/>
          </a:xfrm>
          <a:custGeom>
            <a:avLst/>
            <a:gdLst>
              <a:gd name="G0" fmla="+- 960 0 0"/>
              <a:gd name="G1" fmla="+- 0 0 0"/>
              <a:gd name="G2" fmla="+- 1 0 0"/>
              <a:gd name="G3" fmla="+- 1 0 0"/>
              <a:gd name="G4" fmla="+- 960 0 0"/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4734045" y="2000164"/>
            <a:ext cx="1205824" cy="369234"/>
            <a:chOff x="2705" y="1143"/>
            <a:chExt cx="689" cy="211"/>
          </a:xfrm>
        </p:grpSpPr>
        <p:sp>
          <p:nvSpPr>
            <p:cNvPr id="99366" name="Rectangle 38"/>
            <p:cNvSpPr>
              <a:spLocks noChangeArrowheads="1"/>
            </p:cNvSpPr>
            <p:nvPr/>
          </p:nvSpPr>
          <p:spPr bwMode="auto">
            <a:xfrm>
              <a:off x="2705" y="1179"/>
              <a:ext cx="689" cy="13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67" name="Text Box 39"/>
            <p:cNvSpPr txBox="1">
              <a:spLocks noChangeArrowheads="1"/>
            </p:cNvSpPr>
            <p:nvPr/>
          </p:nvSpPr>
          <p:spPr bwMode="auto">
            <a:xfrm>
              <a:off x="2818" y="1143"/>
              <a:ext cx="43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99368" name="Freeform 40"/>
          <p:cNvSpPr>
            <a:spLocks/>
          </p:cNvSpPr>
          <p:nvPr/>
        </p:nvSpPr>
        <p:spPr bwMode="auto">
          <a:xfrm>
            <a:off x="5822612" y="797966"/>
            <a:ext cx="3223700" cy="585874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0 0 0"/>
              <a:gd name="G11" fmla="+- 0 0 0"/>
              <a:gd name="G12" fmla="+- 2226 0 0"/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440" cap="flat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892303" y="2388648"/>
            <a:ext cx="1205824" cy="369234"/>
            <a:chOff x="5081" y="1365"/>
            <a:chExt cx="689" cy="211"/>
          </a:xfrm>
        </p:grpSpPr>
        <p:sp>
          <p:nvSpPr>
            <p:cNvPr id="99370" name="Rectangle 42"/>
            <p:cNvSpPr>
              <a:spLocks noChangeArrowheads="1"/>
            </p:cNvSpPr>
            <p:nvPr/>
          </p:nvSpPr>
          <p:spPr bwMode="auto">
            <a:xfrm>
              <a:off x="5081" y="1401"/>
              <a:ext cx="689" cy="13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1" name="Text Box 43"/>
            <p:cNvSpPr txBox="1">
              <a:spLocks noChangeArrowheads="1"/>
            </p:cNvSpPr>
            <p:nvPr/>
          </p:nvSpPr>
          <p:spPr bwMode="auto">
            <a:xfrm>
              <a:off x="5194" y="1365"/>
              <a:ext cx="43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535280" y="4320565"/>
            <a:ext cx="1205824" cy="369234"/>
            <a:chOff x="4877" y="2469"/>
            <a:chExt cx="689" cy="211"/>
          </a:xfrm>
        </p:grpSpPr>
        <p:sp>
          <p:nvSpPr>
            <p:cNvPr id="99373" name="Rectangle 45"/>
            <p:cNvSpPr>
              <a:spLocks noChangeArrowheads="1"/>
            </p:cNvSpPr>
            <p:nvPr/>
          </p:nvSpPr>
          <p:spPr bwMode="auto">
            <a:xfrm>
              <a:off x="4877" y="2505"/>
              <a:ext cx="689" cy="13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4" name="Text Box 46"/>
            <p:cNvSpPr txBox="1">
              <a:spLocks noChangeArrowheads="1"/>
            </p:cNvSpPr>
            <p:nvPr/>
          </p:nvSpPr>
          <p:spPr bwMode="auto">
            <a:xfrm>
              <a:off x="4990" y="2469"/>
              <a:ext cx="439" cy="2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8" name="Group 47"/>
          <p:cNvGrpSpPr>
            <a:grpSpLocks/>
          </p:cNvGrpSpPr>
          <p:nvPr/>
        </p:nvGrpSpPr>
        <p:grpSpPr bwMode="auto">
          <a:xfrm>
            <a:off x="8624535" y="4010827"/>
            <a:ext cx="1027314" cy="335986"/>
            <a:chOff x="4928" y="2292"/>
            <a:chExt cx="587" cy="192"/>
          </a:xfrm>
        </p:grpSpPr>
        <p:sp>
          <p:nvSpPr>
            <p:cNvPr id="99376" name="Rectangle 48"/>
            <p:cNvSpPr>
              <a:spLocks noChangeArrowheads="1"/>
            </p:cNvSpPr>
            <p:nvPr/>
          </p:nvSpPr>
          <p:spPr bwMode="auto">
            <a:xfrm>
              <a:off x="4931" y="2313"/>
              <a:ext cx="575" cy="13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77" name="Text Box 49"/>
            <p:cNvSpPr txBox="1">
              <a:spLocks noChangeArrowheads="1"/>
            </p:cNvSpPr>
            <p:nvPr/>
          </p:nvSpPr>
          <p:spPr bwMode="auto">
            <a:xfrm>
              <a:off x="4928" y="2292"/>
              <a:ext cx="587" cy="19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99378" name="Freeform 50"/>
          <p:cNvSpPr>
            <a:spLocks noChangeArrowheads="1"/>
          </p:cNvSpPr>
          <p:nvPr/>
        </p:nvSpPr>
        <p:spPr bwMode="auto">
          <a:xfrm>
            <a:off x="7082690" y="3895333"/>
            <a:ext cx="399025" cy="1018456"/>
          </a:xfrm>
          <a:custGeom>
            <a:avLst/>
            <a:gdLst>
              <a:gd name="G0" fmla="+- 1 0 0"/>
              <a:gd name="G1" fmla="+- 1 0 0"/>
              <a:gd name="G2" fmla="+- 0 0 0"/>
              <a:gd name="G3" fmla="+- 222 0 0"/>
              <a:gd name="G4" fmla="+- 1 0 0"/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99"/>
              </a:gs>
            </a:gsLst>
            <a:lin ang="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145694" y="1485687"/>
            <a:ext cx="838301" cy="762967"/>
            <a:chOff x="4083" y="849"/>
            <a:chExt cx="479" cy="436"/>
          </a:xfrm>
        </p:grpSpPr>
        <p:pic>
          <p:nvPicPr>
            <p:cNvPr id="99380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3" y="849"/>
              <a:ext cx="479" cy="43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9381" name="Freeform 53"/>
            <p:cNvSpPr>
              <a:spLocks noChangeArrowheads="1"/>
            </p:cNvSpPr>
            <p:nvPr/>
          </p:nvSpPr>
          <p:spPr bwMode="auto">
            <a:xfrm flipH="1">
              <a:off x="4287" y="891"/>
              <a:ext cx="232" cy="1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7122942" y="6616466"/>
            <a:ext cx="838303" cy="762967"/>
            <a:chOff x="4070" y="3781"/>
            <a:chExt cx="479" cy="436"/>
          </a:xfrm>
        </p:grpSpPr>
        <p:pic>
          <p:nvPicPr>
            <p:cNvPr id="99383" name="Picture 5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0" y="3781"/>
              <a:ext cx="479" cy="43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9384" name="Freeform 56"/>
            <p:cNvSpPr>
              <a:spLocks noChangeArrowheads="1"/>
            </p:cNvSpPr>
            <p:nvPr/>
          </p:nvSpPr>
          <p:spPr bwMode="auto">
            <a:xfrm flipH="1">
              <a:off x="4274" y="3823"/>
              <a:ext cx="232" cy="199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9385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9669" y="2945125"/>
            <a:ext cx="967809" cy="4304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1" name="Group 58"/>
          <p:cNvGrpSpPr>
            <a:grpSpLocks/>
          </p:cNvGrpSpPr>
          <p:nvPr/>
        </p:nvGrpSpPr>
        <p:grpSpPr bwMode="auto">
          <a:xfrm>
            <a:off x="6484153" y="4247069"/>
            <a:ext cx="894305" cy="395483"/>
            <a:chOff x="3705" y="2427"/>
            <a:chExt cx="511" cy="226"/>
          </a:xfrm>
        </p:grpSpPr>
        <p:sp>
          <p:nvSpPr>
            <p:cNvPr id="99387" name="Oval 59"/>
            <p:cNvSpPr>
              <a:spLocks noChangeArrowheads="1"/>
            </p:cNvSpPr>
            <p:nvPr/>
          </p:nvSpPr>
          <p:spPr bwMode="auto">
            <a:xfrm>
              <a:off x="3706" y="2526"/>
              <a:ext cx="507" cy="12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8" name="Rectangle 60"/>
            <p:cNvSpPr>
              <a:spLocks noChangeArrowheads="1"/>
            </p:cNvSpPr>
            <p:nvPr/>
          </p:nvSpPr>
          <p:spPr bwMode="auto">
            <a:xfrm>
              <a:off x="3706" y="2513"/>
              <a:ext cx="510" cy="76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89" name="Oval 61"/>
            <p:cNvSpPr>
              <a:spLocks noChangeArrowheads="1"/>
            </p:cNvSpPr>
            <p:nvPr/>
          </p:nvSpPr>
          <p:spPr bwMode="auto">
            <a:xfrm>
              <a:off x="3705" y="2427"/>
              <a:ext cx="507" cy="148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62"/>
            <p:cNvGrpSpPr>
              <a:grpSpLocks/>
            </p:cNvGrpSpPr>
            <p:nvPr/>
          </p:nvGrpSpPr>
          <p:grpSpPr bwMode="auto">
            <a:xfrm>
              <a:off x="3808" y="2464"/>
              <a:ext cx="285" cy="69"/>
              <a:chOff x="3808" y="2464"/>
              <a:chExt cx="285" cy="69"/>
            </a:xfrm>
          </p:grpSpPr>
          <p:sp>
            <p:nvSpPr>
              <p:cNvPr id="99391" name="Freeform 63"/>
              <p:cNvSpPr>
                <a:spLocks noChangeArrowheads="1"/>
              </p:cNvSpPr>
              <p:nvPr/>
            </p:nvSpPr>
            <p:spPr bwMode="auto">
              <a:xfrm>
                <a:off x="3808" y="2464"/>
                <a:ext cx="285" cy="69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92" name="Freeform 64"/>
              <p:cNvSpPr>
                <a:spLocks noChangeArrowheads="1"/>
              </p:cNvSpPr>
              <p:nvPr/>
            </p:nvSpPr>
            <p:spPr bwMode="auto">
              <a:xfrm>
                <a:off x="3821" y="2464"/>
                <a:ext cx="259" cy="6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393" name="Line 65"/>
            <p:cNvSpPr>
              <a:spLocks noChangeShapeType="1"/>
            </p:cNvSpPr>
            <p:nvPr/>
          </p:nvSpPr>
          <p:spPr bwMode="auto">
            <a:xfrm>
              <a:off x="3706" y="2498"/>
              <a:ext cx="0" cy="9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394" name="Line 66"/>
            <p:cNvSpPr>
              <a:spLocks noChangeShapeType="1"/>
            </p:cNvSpPr>
            <p:nvPr/>
          </p:nvSpPr>
          <p:spPr bwMode="auto">
            <a:xfrm>
              <a:off x="4213" y="2500"/>
              <a:ext cx="0" cy="9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579436"/>
            <a:ext cx="9071640" cy="9840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OSI Reference Model</a:t>
            </a:r>
          </a:p>
        </p:txBody>
      </p:sp>
      <p:sp>
        <p:nvSpPr>
          <p:cNvPr id="5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1371600" y="1920240"/>
            <a:ext cx="6945480" cy="544099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76029" y="1730676"/>
            <a:ext cx="4753295" cy="3072868"/>
            <a:chOff x="272" y="989"/>
            <a:chExt cx="2716" cy="1756"/>
          </a:xfrm>
        </p:grpSpPr>
        <p:sp>
          <p:nvSpPr>
            <p:cNvPr id="100354" name="Freeform 2"/>
            <p:cNvSpPr>
              <a:spLocks noChangeArrowheads="1"/>
            </p:cNvSpPr>
            <p:nvPr/>
          </p:nvSpPr>
          <p:spPr bwMode="auto">
            <a:xfrm rot="5400000">
              <a:off x="752" y="510"/>
              <a:ext cx="1756" cy="2716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*/ 1 35987 45568"/>
                <a:gd name="G7" fmla="*/ 1 35987 55552"/>
                <a:gd name="G8" fmla="*/ G7 1 180"/>
                <a:gd name="G9" fmla="*/ G6 1 G8"/>
                <a:gd name="G10" fmla="+- 1 0 0"/>
                <a:gd name="G11" fmla="+- 1 0 0"/>
                <a:gd name="G12" fmla="+- 1 0 0"/>
                <a:gd name="G13" fmla="+- 1 0 0"/>
                <a:gd name="G14" fmla="+- 1 0 0"/>
                <a:gd name="G15" fmla="+- 1 0 0"/>
                <a:gd name="G16" fmla="+- 1 0 0"/>
                <a:gd name="G17" fmla="+- 1 0 0"/>
                <a:gd name="G18" fmla="+- 1 0 0"/>
                <a:gd name="G19" fmla="+- 1 0 0"/>
                <a:gd name="G20" fmla="+- 1 0 0"/>
                <a:gd name="G21" fmla="+- 1 0 0"/>
                <a:gd name="G22" fmla="+- 1 0 0"/>
                <a:gd name="G23" fmla="+- 1 0 0"/>
                <a:gd name="G24" fmla="+- 1 0 0"/>
                <a:gd name="G25" fmla="+- 1 0 0"/>
                <a:gd name="G26" fmla="+- 1 0 0"/>
                <a:gd name="G27" fmla="+- 1 0 0"/>
                <a:gd name="G28" fmla="+- 1 0 0"/>
                <a:gd name="G29" fmla="+- 1 0 0"/>
                <a:gd name="G30" fmla="+- 1 0 0"/>
                <a:gd name="G31" fmla="+- 1 0 0"/>
                <a:gd name="G32" fmla="+- 1 0 0"/>
                <a:gd name="G33" fmla="+- 1 0 0"/>
                <a:gd name="G34" fmla="+- 1 0 0"/>
                <a:gd name="G35" fmla="+- 1 0 0"/>
                <a:gd name="G36" fmla="+- 1 0 0"/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55" name="Line 3"/>
            <p:cNvSpPr>
              <a:spLocks noChangeShapeType="1"/>
            </p:cNvSpPr>
            <p:nvPr/>
          </p:nvSpPr>
          <p:spPr bwMode="auto">
            <a:xfrm flipH="1">
              <a:off x="834" y="1626"/>
              <a:ext cx="745" cy="5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56" name="Line 4"/>
            <p:cNvSpPr>
              <a:spLocks noChangeShapeType="1"/>
            </p:cNvSpPr>
            <p:nvPr/>
          </p:nvSpPr>
          <p:spPr bwMode="auto">
            <a:xfrm>
              <a:off x="1649" y="1621"/>
              <a:ext cx="0" cy="59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57" name="Line 5"/>
            <p:cNvSpPr>
              <a:spLocks noChangeShapeType="1"/>
            </p:cNvSpPr>
            <p:nvPr/>
          </p:nvSpPr>
          <p:spPr bwMode="auto">
            <a:xfrm flipH="1" flipV="1">
              <a:off x="1718" y="1593"/>
              <a:ext cx="671" cy="66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58" name="Line 6"/>
            <p:cNvSpPr>
              <a:spLocks noChangeShapeType="1"/>
            </p:cNvSpPr>
            <p:nvPr/>
          </p:nvSpPr>
          <p:spPr bwMode="auto">
            <a:xfrm flipV="1">
              <a:off x="1757" y="1342"/>
              <a:ext cx="444" cy="17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59" name="Line 7"/>
            <p:cNvSpPr>
              <a:spLocks noChangeShapeType="1"/>
            </p:cNvSpPr>
            <p:nvPr/>
          </p:nvSpPr>
          <p:spPr bwMode="auto">
            <a:xfrm flipV="1">
              <a:off x="1682" y="1211"/>
              <a:ext cx="242" cy="3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60" name="Line 8"/>
            <p:cNvSpPr>
              <a:spLocks noChangeShapeType="1"/>
            </p:cNvSpPr>
            <p:nvPr/>
          </p:nvSpPr>
          <p:spPr bwMode="auto">
            <a:xfrm>
              <a:off x="1284" y="1275"/>
              <a:ext cx="313" cy="26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61" name="Line 9"/>
            <p:cNvSpPr>
              <a:spLocks noChangeShapeType="1"/>
            </p:cNvSpPr>
            <p:nvPr/>
          </p:nvSpPr>
          <p:spPr bwMode="auto">
            <a:xfrm flipH="1">
              <a:off x="777" y="1233"/>
              <a:ext cx="31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62" name="Line 10"/>
            <p:cNvSpPr>
              <a:spLocks noChangeShapeType="1"/>
            </p:cNvSpPr>
            <p:nvPr/>
          </p:nvSpPr>
          <p:spPr bwMode="auto">
            <a:xfrm flipH="1">
              <a:off x="584" y="2182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Line 11"/>
            <p:cNvSpPr>
              <a:spLocks noChangeShapeType="1"/>
            </p:cNvSpPr>
            <p:nvPr/>
          </p:nvSpPr>
          <p:spPr bwMode="auto">
            <a:xfrm flipH="1">
              <a:off x="725" y="2201"/>
              <a:ext cx="10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64" name="Line 12"/>
            <p:cNvSpPr>
              <a:spLocks noChangeShapeType="1"/>
            </p:cNvSpPr>
            <p:nvPr/>
          </p:nvSpPr>
          <p:spPr bwMode="auto">
            <a:xfrm>
              <a:off x="878" y="2213"/>
              <a:ext cx="26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20" y="2102"/>
              <a:ext cx="206" cy="194"/>
              <a:chOff x="420" y="2102"/>
              <a:chExt cx="206" cy="194"/>
            </a:xfrm>
          </p:grpSpPr>
          <p:pic>
            <p:nvPicPr>
              <p:cNvPr id="100366" name="Picture 1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0" y="2102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67" name="Freeform 15"/>
              <p:cNvSpPr>
                <a:spLocks noChangeArrowheads="1"/>
              </p:cNvSpPr>
              <p:nvPr/>
            </p:nvSpPr>
            <p:spPr bwMode="auto">
              <a:xfrm flipH="1">
                <a:off x="507" y="2121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567" y="2288"/>
              <a:ext cx="206" cy="194"/>
              <a:chOff x="567" y="2288"/>
              <a:chExt cx="206" cy="194"/>
            </a:xfrm>
          </p:grpSpPr>
          <p:pic>
            <p:nvPicPr>
              <p:cNvPr id="100369" name="Picture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7" y="2288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70" name="Freeform 18"/>
              <p:cNvSpPr>
                <a:spLocks noChangeArrowheads="1"/>
              </p:cNvSpPr>
              <p:nvPr/>
            </p:nvSpPr>
            <p:spPr bwMode="auto">
              <a:xfrm flipH="1">
                <a:off x="655" y="2307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759" y="2300"/>
              <a:ext cx="206" cy="194"/>
              <a:chOff x="759" y="2300"/>
              <a:chExt cx="206" cy="194"/>
            </a:xfrm>
          </p:grpSpPr>
          <p:pic>
            <p:nvPicPr>
              <p:cNvPr id="100372" name="Picture 2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59" y="2300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73" name="Freeform 21"/>
              <p:cNvSpPr>
                <a:spLocks noChangeArrowheads="1"/>
              </p:cNvSpPr>
              <p:nvPr/>
            </p:nvSpPr>
            <p:spPr bwMode="auto">
              <a:xfrm flipH="1">
                <a:off x="847" y="2319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74" name="Line 22"/>
            <p:cNvSpPr>
              <a:spLocks noChangeShapeType="1"/>
            </p:cNvSpPr>
            <p:nvPr/>
          </p:nvSpPr>
          <p:spPr bwMode="auto">
            <a:xfrm>
              <a:off x="958" y="2185"/>
              <a:ext cx="137" cy="12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75" name="Line 23"/>
            <p:cNvSpPr>
              <a:spLocks noChangeShapeType="1"/>
            </p:cNvSpPr>
            <p:nvPr/>
          </p:nvSpPr>
          <p:spPr bwMode="auto">
            <a:xfrm flipH="1">
              <a:off x="1041" y="2386"/>
              <a:ext cx="45" cy="11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76" name="Line 24"/>
            <p:cNvSpPr>
              <a:spLocks noChangeShapeType="1"/>
            </p:cNvSpPr>
            <p:nvPr/>
          </p:nvSpPr>
          <p:spPr bwMode="auto">
            <a:xfrm>
              <a:off x="1190" y="2390"/>
              <a:ext cx="25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77" name="Line 25"/>
            <p:cNvSpPr>
              <a:spLocks noChangeShapeType="1"/>
            </p:cNvSpPr>
            <p:nvPr/>
          </p:nvSpPr>
          <p:spPr bwMode="auto">
            <a:xfrm flipH="1">
              <a:off x="1151" y="2342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906" y="2452"/>
              <a:ext cx="206" cy="194"/>
              <a:chOff x="906" y="2452"/>
              <a:chExt cx="206" cy="194"/>
            </a:xfrm>
          </p:grpSpPr>
          <p:pic>
            <p:nvPicPr>
              <p:cNvPr id="100379" name="Picture 2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06" y="2452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80" name="Freeform 28"/>
              <p:cNvSpPr>
                <a:spLocks noChangeArrowheads="1"/>
              </p:cNvSpPr>
              <p:nvPr/>
            </p:nvSpPr>
            <p:spPr bwMode="auto">
              <a:xfrm flipH="1">
                <a:off x="994" y="2471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1073" y="2480"/>
              <a:ext cx="206" cy="194"/>
              <a:chOff x="1073" y="2480"/>
              <a:chExt cx="206" cy="194"/>
            </a:xfrm>
          </p:grpSpPr>
          <p:pic>
            <p:nvPicPr>
              <p:cNvPr id="100382" name="Picture 3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73" y="2480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83" name="Freeform 31"/>
              <p:cNvSpPr>
                <a:spLocks noChangeArrowheads="1"/>
              </p:cNvSpPr>
              <p:nvPr/>
            </p:nvSpPr>
            <p:spPr bwMode="auto">
              <a:xfrm flipH="1">
                <a:off x="1160" y="2499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0384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2" y="2120"/>
              <a:ext cx="245" cy="1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00385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15" y="2289"/>
              <a:ext cx="246" cy="12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1228" y="2260"/>
              <a:ext cx="206" cy="194"/>
              <a:chOff x="1228" y="2260"/>
              <a:chExt cx="206" cy="194"/>
            </a:xfrm>
          </p:grpSpPr>
          <p:pic>
            <p:nvPicPr>
              <p:cNvPr id="100387" name="Picture 3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28" y="2260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88" name="Freeform 36"/>
              <p:cNvSpPr>
                <a:spLocks noChangeArrowheads="1"/>
              </p:cNvSpPr>
              <p:nvPr/>
            </p:nvSpPr>
            <p:spPr bwMode="auto">
              <a:xfrm flipH="1">
                <a:off x="1315" y="2278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89" name="Line 37"/>
            <p:cNvSpPr>
              <a:spLocks noChangeShapeType="1"/>
            </p:cNvSpPr>
            <p:nvPr/>
          </p:nvSpPr>
          <p:spPr bwMode="auto">
            <a:xfrm flipH="1">
              <a:off x="2118" y="2291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90" name="Line 38"/>
            <p:cNvSpPr>
              <a:spLocks noChangeShapeType="1"/>
            </p:cNvSpPr>
            <p:nvPr/>
          </p:nvSpPr>
          <p:spPr bwMode="auto">
            <a:xfrm flipH="1">
              <a:off x="2259" y="2310"/>
              <a:ext cx="10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391" name="Line 39"/>
            <p:cNvSpPr>
              <a:spLocks noChangeShapeType="1"/>
            </p:cNvSpPr>
            <p:nvPr/>
          </p:nvSpPr>
          <p:spPr bwMode="auto">
            <a:xfrm>
              <a:off x="2412" y="2322"/>
              <a:ext cx="26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2007" y="2215"/>
              <a:ext cx="206" cy="194"/>
              <a:chOff x="2007" y="2215"/>
              <a:chExt cx="206" cy="194"/>
            </a:xfrm>
          </p:grpSpPr>
          <p:pic>
            <p:nvPicPr>
              <p:cNvPr id="100393" name="Picture 4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07" y="2215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94" name="Freeform 42"/>
              <p:cNvSpPr>
                <a:spLocks noChangeArrowheads="1"/>
              </p:cNvSpPr>
              <p:nvPr/>
            </p:nvSpPr>
            <p:spPr bwMode="auto">
              <a:xfrm flipH="1">
                <a:off x="2095" y="2234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101" y="2397"/>
              <a:ext cx="206" cy="194"/>
              <a:chOff x="2101" y="2397"/>
              <a:chExt cx="206" cy="194"/>
            </a:xfrm>
          </p:grpSpPr>
          <p:pic>
            <p:nvPicPr>
              <p:cNvPr id="100396" name="Picture 4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101" y="2397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397" name="Freeform 45"/>
              <p:cNvSpPr>
                <a:spLocks noChangeArrowheads="1"/>
              </p:cNvSpPr>
              <p:nvPr/>
            </p:nvSpPr>
            <p:spPr bwMode="auto">
              <a:xfrm flipH="1">
                <a:off x="2189" y="2416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294" y="2409"/>
              <a:ext cx="206" cy="194"/>
              <a:chOff x="2294" y="2409"/>
              <a:chExt cx="206" cy="194"/>
            </a:xfrm>
          </p:grpSpPr>
          <p:pic>
            <p:nvPicPr>
              <p:cNvPr id="100399" name="Picture 4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94" y="2409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400" name="Freeform 48"/>
              <p:cNvSpPr>
                <a:spLocks noChangeArrowheads="1"/>
              </p:cNvSpPr>
              <p:nvPr/>
            </p:nvSpPr>
            <p:spPr bwMode="auto">
              <a:xfrm flipH="1">
                <a:off x="2381" y="2428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 flipH="1" flipV="1">
              <a:off x="1746" y="2309"/>
              <a:ext cx="221" cy="1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 flipH="1">
              <a:off x="1577" y="2291"/>
              <a:ext cx="10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1730" y="2303"/>
              <a:ext cx="26" cy="11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52"/>
            <p:cNvGrpSpPr>
              <a:grpSpLocks/>
            </p:cNvGrpSpPr>
            <p:nvPr/>
          </p:nvGrpSpPr>
          <p:grpSpPr bwMode="auto">
            <a:xfrm>
              <a:off x="1799" y="2376"/>
              <a:ext cx="206" cy="194"/>
              <a:chOff x="1799" y="2376"/>
              <a:chExt cx="206" cy="194"/>
            </a:xfrm>
          </p:grpSpPr>
          <p:pic>
            <p:nvPicPr>
              <p:cNvPr id="100405" name="Picture 5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799" y="2376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406" name="Freeform 54"/>
              <p:cNvSpPr>
                <a:spLocks noChangeArrowheads="1"/>
              </p:cNvSpPr>
              <p:nvPr/>
            </p:nvSpPr>
            <p:spPr bwMode="auto">
              <a:xfrm flipH="1">
                <a:off x="1887" y="2394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419" y="2378"/>
              <a:ext cx="206" cy="194"/>
              <a:chOff x="1419" y="2378"/>
              <a:chExt cx="206" cy="194"/>
            </a:xfrm>
          </p:grpSpPr>
          <p:pic>
            <p:nvPicPr>
              <p:cNvPr id="100408" name="Picture 5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19" y="2378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409" name="Freeform 57"/>
              <p:cNvSpPr>
                <a:spLocks noChangeArrowheads="1"/>
              </p:cNvSpPr>
              <p:nvPr/>
            </p:nvSpPr>
            <p:spPr bwMode="auto">
              <a:xfrm flipH="1">
                <a:off x="1507" y="2397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8"/>
            <p:cNvGrpSpPr>
              <a:grpSpLocks/>
            </p:cNvGrpSpPr>
            <p:nvPr/>
          </p:nvGrpSpPr>
          <p:grpSpPr bwMode="auto">
            <a:xfrm>
              <a:off x="1611" y="2390"/>
              <a:ext cx="206" cy="194"/>
              <a:chOff x="1611" y="2390"/>
              <a:chExt cx="206" cy="194"/>
            </a:xfrm>
          </p:grpSpPr>
          <p:pic>
            <p:nvPicPr>
              <p:cNvPr id="100411" name="Picture 5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11" y="2390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412" name="Freeform 60"/>
              <p:cNvSpPr>
                <a:spLocks noChangeArrowheads="1"/>
              </p:cNvSpPr>
              <p:nvPr/>
            </p:nvSpPr>
            <p:spPr bwMode="auto">
              <a:xfrm flipH="1">
                <a:off x="1699" y="2409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0413" name="Picture 6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94" y="2210"/>
              <a:ext cx="246" cy="12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 flipH="1">
              <a:off x="2422" y="2323"/>
              <a:ext cx="20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00415" name="Picture 6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76" y="2229"/>
              <a:ext cx="246" cy="12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2483" y="2235"/>
              <a:ext cx="206" cy="194"/>
              <a:chOff x="2483" y="2235"/>
              <a:chExt cx="206" cy="194"/>
            </a:xfrm>
          </p:grpSpPr>
          <p:pic>
            <p:nvPicPr>
              <p:cNvPr id="100417" name="Picture 6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83" y="2235"/>
                <a:ext cx="206" cy="194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0418" name="Freeform 66"/>
              <p:cNvSpPr>
                <a:spLocks noChangeArrowheads="1"/>
              </p:cNvSpPr>
              <p:nvPr/>
            </p:nvSpPr>
            <p:spPr bwMode="auto">
              <a:xfrm flipH="1">
                <a:off x="2571" y="2253"/>
                <a:ext cx="99" cy="8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0419" name="Picture 6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93" y="1494"/>
              <a:ext cx="339" cy="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1921" y="1107"/>
              <a:ext cx="132" cy="234"/>
              <a:chOff x="1921" y="1107"/>
              <a:chExt cx="132" cy="234"/>
            </a:xfrm>
          </p:grpSpPr>
          <p:sp>
            <p:nvSpPr>
              <p:cNvPr id="100421" name="Freeform 69"/>
              <p:cNvSpPr>
                <a:spLocks noChangeArrowheads="1"/>
              </p:cNvSpPr>
              <p:nvPr/>
            </p:nvSpPr>
            <p:spPr bwMode="auto">
              <a:xfrm>
                <a:off x="2027" y="1108"/>
                <a:ext cx="25" cy="2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2" name="Rectangle 70"/>
              <p:cNvSpPr>
                <a:spLocks noChangeArrowheads="1"/>
              </p:cNvSpPr>
              <p:nvPr/>
            </p:nvSpPr>
            <p:spPr bwMode="auto">
              <a:xfrm>
                <a:off x="1927" y="1107"/>
                <a:ext cx="98" cy="223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3" name="Freeform 71"/>
              <p:cNvSpPr>
                <a:spLocks noChangeArrowheads="1"/>
              </p:cNvSpPr>
              <p:nvPr/>
            </p:nvSpPr>
            <p:spPr bwMode="auto">
              <a:xfrm>
                <a:off x="2032" y="1121"/>
                <a:ext cx="15" cy="206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4" name="Freeform 72"/>
              <p:cNvSpPr>
                <a:spLocks noChangeArrowheads="1"/>
              </p:cNvSpPr>
              <p:nvPr/>
            </p:nvSpPr>
            <p:spPr bwMode="auto">
              <a:xfrm>
                <a:off x="2028" y="1226"/>
                <a:ext cx="23" cy="1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5" name="Rectangle 73"/>
              <p:cNvSpPr>
                <a:spLocks noChangeArrowheads="1"/>
              </p:cNvSpPr>
              <p:nvPr/>
            </p:nvSpPr>
            <p:spPr bwMode="auto">
              <a:xfrm>
                <a:off x="1928" y="1133"/>
                <a:ext cx="55" cy="4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74"/>
              <p:cNvGrpSpPr>
                <a:grpSpLocks/>
              </p:cNvGrpSpPr>
              <p:nvPr/>
            </p:nvGrpSpPr>
            <p:grpSpPr bwMode="auto">
              <a:xfrm>
                <a:off x="1978" y="1131"/>
                <a:ext cx="53" cy="13"/>
                <a:chOff x="1978" y="1131"/>
                <a:chExt cx="53" cy="13"/>
              </a:xfrm>
            </p:grpSpPr>
            <p:sp>
              <p:nvSpPr>
                <p:cNvPr id="100427" name="AutoShape 75"/>
                <p:cNvSpPr>
                  <a:spLocks noChangeArrowheads="1"/>
                </p:cNvSpPr>
                <p:nvPr/>
              </p:nvSpPr>
              <p:spPr bwMode="auto">
                <a:xfrm>
                  <a:off x="1978" y="1131"/>
                  <a:ext cx="53" cy="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28" name="AutoShape 76"/>
                <p:cNvSpPr>
                  <a:spLocks noChangeArrowheads="1"/>
                </p:cNvSpPr>
                <p:nvPr/>
              </p:nvSpPr>
              <p:spPr bwMode="auto">
                <a:xfrm>
                  <a:off x="1979" y="1133"/>
                  <a:ext cx="51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29" name="Rectangle 77"/>
              <p:cNvSpPr>
                <a:spLocks noChangeArrowheads="1"/>
              </p:cNvSpPr>
              <p:nvPr/>
            </p:nvSpPr>
            <p:spPr bwMode="auto">
              <a:xfrm>
                <a:off x="1929" y="1165"/>
                <a:ext cx="55" cy="4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78"/>
              <p:cNvGrpSpPr>
                <a:grpSpLocks/>
              </p:cNvGrpSpPr>
              <p:nvPr/>
            </p:nvGrpSpPr>
            <p:grpSpPr bwMode="auto">
              <a:xfrm>
                <a:off x="1978" y="1163"/>
                <a:ext cx="53" cy="12"/>
                <a:chOff x="1978" y="1163"/>
                <a:chExt cx="53" cy="12"/>
              </a:xfrm>
            </p:grpSpPr>
            <p:sp>
              <p:nvSpPr>
                <p:cNvPr id="100431" name="AutoShape 79"/>
                <p:cNvSpPr>
                  <a:spLocks noChangeArrowheads="1"/>
                </p:cNvSpPr>
                <p:nvPr/>
              </p:nvSpPr>
              <p:spPr bwMode="auto">
                <a:xfrm>
                  <a:off x="1978" y="1163"/>
                  <a:ext cx="53" cy="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32" name="AutoShape 80"/>
                <p:cNvSpPr>
                  <a:spLocks noChangeArrowheads="1"/>
                </p:cNvSpPr>
                <p:nvPr/>
              </p:nvSpPr>
              <p:spPr bwMode="auto">
                <a:xfrm>
                  <a:off x="1979" y="1164"/>
                  <a:ext cx="50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33" name="Rectangle 81"/>
              <p:cNvSpPr>
                <a:spLocks noChangeArrowheads="1"/>
              </p:cNvSpPr>
              <p:nvPr/>
            </p:nvSpPr>
            <p:spPr bwMode="auto">
              <a:xfrm>
                <a:off x="1928" y="1199"/>
                <a:ext cx="55" cy="3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34" name="Rectangle 82"/>
              <p:cNvSpPr>
                <a:spLocks noChangeArrowheads="1"/>
              </p:cNvSpPr>
              <p:nvPr/>
            </p:nvSpPr>
            <p:spPr bwMode="auto">
              <a:xfrm>
                <a:off x="1929" y="1228"/>
                <a:ext cx="55" cy="3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83"/>
              <p:cNvGrpSpPr>
                <a:grpSpLocks/>
              </p:cNvGrpSpPr>
              <p:nvPr/>
            </p:nvGrpSpPr>
            <p:grpSpPr bwMode="auto">
              <a:xfrm>
                <a:off x="1977" y="1225"/>
                <a:ext cx="53" cy="14"/>
                <a:chOff x="1977" y="1225"/>
                <a:chExt cx="53" cy="14"/>
              </a:xfrm>
            </p:grpSpPr>
            <p:sp>
              <p:nvSpPr>
                <p:cNvPr id="100436" name="AutoShape 84"/>
                <p:cNvSpPr>
                  <a:spLocks noChangeArrowheads="1"/>
                </p:cNvSpPr>
                <p:nvPr/>
              </p:nvSpPr>
              <p:spPr bwMode="auto">
                <a:xfrm>
                  <a:off x="1977" y="1225"/>
                  <a:ext cx="52" cy="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37" name="AutoShape 85"/>
                <p:cNvSpPr>
                  <a:spLocks noChangeArrowheads="1"/>
                </p:cNvSpPr>
                <p:nvPr/>
              </p:nvSpPr>
              <p:spPr bwMode="auto">
                <a:xfrm>
                  <a:off x="1978" y="1226"/>
                  <a:ext cx="52" cy="1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38" name="Freeform 86"/>
              <p:cNvSpPr>
                <a:spLocks noChangeArrowheads="1"/>
              </p:cNvSpPr>
              <p:nvPr/>
            </p:nvSpPr>
            <p:spPr bwMode="auto">
              <a:xfrm>
                <a:off x="2028" y="1198"/>
                <a:ext cx="23" cy="1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87"/>
              <p:cNvGrpSpPr>
                <a:grpSpLocks/>
              </p:cNvGrpSpPr>
              <p:nvPr/>
            </p:nvGrpSpPr>
            <p:grpSpPr bwMode="auto">
              <a:xfrm>
                <a:off x="1977" y="1195"/>
                <a:ext cx="53" cy="13"/>
                <a:chOff x="1977" y="1195"/>
                <a:chExt cx="53" cy="13"/>
              </a:xfrm>
            </p:grpSpPr>
            <p:sp>
              <p:nvSpPr>
                <p:cNvPr id="100440" name="AutoShape 88"/>
                <p:cNvSpPr>
                  <a:spLocks noChangeArrowheads="1"/>
                </p:cNvSpPr>
                <p:nvPr/>
              </p:nvSpPr>
              <p:spPr bwMode="auto">
                <a:xfrm>
                  <a:off x="1977" y="1195"/>
                  <a:ext cx="53" cy="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41" name="AutoShape 89"/>
                <p:cNvSpPr>
                  <a:spLocks noChangeArrowheads="1"/>
                </p:cNvSpPr>
                <p:nvPr/>
              </p:nvSpPr>
              <p:spPr bwMode="auto">
                <a:xfrm>
                  <a:off x="1978" y="1197"/>
                  <a:ext cx="51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42" name="Rectangle 90"/>
              <p:cNvSpPr>
                <a:spLocks noChangeArrowheads="1"/>
              </p:cNvSpPr>
              <p:nvPr/>
            </p:nvSpPr>
            <p:spPr bwMode="auto">
              <a:xfrm>
                <a:off x="2025" y="1107"/>
                <a:ext cx="6" cy="223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3" name="Freeform 91"/>
              <p:cNvSpPr>
                <a:spLocks noChangeArrowheads="1"/>
              </p:cNvSpPr>
              <p:nvPr/>
            </p:nvSpPr>
            <p:spPr bwMode="auto">
              <a:xfrm>
                <a:off x="2031" y="1164"/>
                <a:ext cx="21" cy="2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4" name="Freeform 92"/>
              <p:cNvSpPr>
                <a:spLocks noChangeArrowheads="1"/>
              </p:cNvSpPr>
              <p:nvPr/>
            </p:nvSpPr>
            <p:spPr bwMode="auto">
              <a:xfrm>
                <a:off x="2031" y="1132"/>
                <a:ext cx="22" cy="2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5" name="Oval 93"/>
              <p:cNvSpPr>
                <a:spLocks noChangeArrowheads="1"/>
              </p:cNvSpPr>
              <p:nvPr/>
            </p:nvSpPr>
            <p:spPr bwMode="auto">
              <a:xfrm>
                <a:off x="2050" y="1322"/>
                <a:ext cx="4" cy="8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6" name="Freeform 94"/>
              <p:cNvSpPr>
                <a:spLocks noChangeArrowheads="1"/>
              </p:cNvSpPr>
              <p:nvPr/>
            </p:nvSpPr>
            <p:spPr bwMode="auto">
              <a:xfrm>
                <a:off x="2030" y="1321"/>
                <a:ext cx="22" cy="1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7" name="AutoShape 95"/>
              <p:cNvSpPr>
                <a:spLocks noChangeArrowheads="1"/>
              </p:cNvSpPr>
              <p:nvPr/>
            </p:nvSpPr>
            <p:spPr bwMode="auto">
              <a:xfrm>
                <a:off x="1921" y="1329"/>
                <a:ext cx="112" cy="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8" name="AutoShape 96"/>
              <p:cNvSpPr>
                <a:spLocks noChangeArrowheads="1"/>
              </p:cNvSpPr>
              <p:nvPr/>
            </p:nvSpPr>
            <p:spPr bwMode="auto">
              <a:xfrm>
                <a:off x="1927" y="1331"/>
                <a:ext cx="100" cy="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49" name="Oval 97"/>
              <p:cNvSpPr>
                <a:spLocks noChangeArrowheads="1"/>
              </p:cNvSpPr>
              <p:nvPr/>
            </p:nvSpPr>
            <p:spPr bwMode="auto">
              <a:xfrm>
                <a:off x="1937" y="1298"/>
                <a:ext cx="14" cy="14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0" name="Oval 98"/>
              <p:cNvSpPr>
                <a:spLocks noChangeArrowheads="1"/>
              </p:cNvSpPr>
              <p:nvPr/>
            </p:nvSpPr>
            <p:spPr bwMode="auto">
              <a:xfrm>
                <a:off x="1954" y="1300"/>
                <a:ext cx="14" cy="13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1" name="Oval 99"/>
              <p:cNvSpPr>
                <a:spLocks noChangeArrowheads="1"/>
              </p:cNvSpPr>
              <p:nvPr/>
            </p:nvSpPr>
            <p:spPr bwMode="auto">
              <a:xfrm>
                <a:off x="1970" y="1298"/>
                <a:ext cx="14" cy="13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2" name="Rectangle 100"/>
              <p:cNvSpPr>
                <a:spLocks noChangeArrowheads="1"/>
              </p:cNvSpPr>
              <p:nvPr/>
            </p:nvSpPr>
            <p:spPr bwMode="auto">
              <a:xfrm>
                <a:off x="2008" y="1245"/>
                <a:ext cx="7" cy="74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1"/>
            <p:cNvGrpSpPr>
              <a:grpSpLocks/>
            </p:cNvGrpSpPr>
            <p:nvPr/>
          </p:nvGrpSpPr>
          <p:grpSpPr bwMode="auto">
            <a:xfrm>
              <a:off x="1071" y="1175"/>
              <a:ext cx="294" cy="145"/>
              <a:chOff x="1071" y="1175"/>
              <a:chExt cx="294" cy="145"/>
            </a:xfrm>
          </p:grpSpPr>
          <p:sp>
            <p:nvSpPr>
              <p:cNvPr id="100454" name="Oval 102"/>
              <p:cNvSpPr>
                <a:spLocks noChangeArrowheads="1"/>
              </p:cNvSpPr>
              <p:nvPr/>
            </p:nvSpPr>
            <p:spPr bwMode="auto">
              <a:xfrm>
                <a:off x="1072" y="1239"/>
                <a:ext cx="292" cy="81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5" name="Rectangle 103"/>
              <p:cNvSpPr>
                <a:spLocks noChangeArrowheads="1"/>
              </p:cNvSpPr>
              <p:nvPr/>
            </p:nvSpPr>
            <p:spPr bwMode="auto">
              <a:xfrm>
                <a:off x="1072" y="1230"/>
                <a:ext cx="294" cy="49"/>
              </a:xfrm>
              <a:prstGeom prst="rect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56" name="Oval 104"/>
              <p:cNvSpPr>
                <a:spLocks noChangeArrowheads="1"/>
              </p:cNvSpPr>
              <p:nvPr/>
            </p:nvSpPr>
            <p:spPr bwMode="auto">
              <a:xfrm>
                <a:off x="1071" y="1175"/>
                <a:ext cx="292" cy="94"/>
              </a:xfrm>
              <a:prstGeom prst="ellipse">
                <a:avLst/>
              </a:prstGeom>
              <a:gradFill rotWithShape="0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2" name="Group 105"/>
              <p:cNvGrpSpPr>
                <a:grpSpLocks/>
              </p:cNvGrpSpPr>
              <p:nvPr/>
            </p:nvGrpSpPr>
            <p:grpSpPr bwMode="auto">
              <a:xfrm>
                <a:off x="1131" y="1199"/>
                <a:ext cx="164" cy="44"/>
                <a:chOff x="1131" y="1199"/>
                <a:chExt cx="164" cy="44"/>
              </a:xfrm>
            </p:grpSpPr>
            <p:sp>
              <p:nvSpPr>
                <p:cNvPr id="100458" name="Freeform 106"/>
                <p:cNvSpPr>
                  <a:spLocks noChangeArrowheads="1"/>
                </p:cNvSpPr>
                <p:nvPr/>
              </p:nvSpPr>
              <p:spPr bwMode="auto">
                <a:xfrm>
                  <a:off x="1131" y="1199"/>
                  <a:ext cx="164" cy="44"/>
                </a:xfrm>
                <a:custGeom>
                  <a:avLst/>
                  <a:gdLst>
                    <a:gd name="G0" fmla="+- 60 0 0"/>
                    <a:gd name="G1" fmla="+- 1 0 0"/>
                    <a:gd name="G2" fmla="+- 1 0 0"/>
                    <a:gd name="G3" fmla="+- 1 0 0"/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44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59" name="Freeform 107"/>
                <p:cNvSpPr>
                  <a:spLocks noChangeArrowheads="1"/>
                </p:cNvSpPr>
                <p:nvPr/>
              </p:nvSpPr>
              <p:spPr bwMode="auto">
                <a:xfrm>
                  <a:off x="1138" y="1199"/>
                  <a:ext cx="149" cy="44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44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60" name="Line 108"/>
              <p:cNvSpPr>
                <a:spLocks noChangeShapeType="1"/>
              </p:cNvSpPr>
              <p:nvPr/>
            </p:nvSpPr>
            <p:spPr bwMode="auto">
              <a:xfrm>
                <a:off x="1075" y="1221"/>
                <a:ext cx="0" cy="6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1" name="Line 109"/>
              <p:cNvSpPr>
                <a:spLocks noChangeShapeType="1"/>
              </p:cNvSpPr>
              <p:nvPr/>
            </p:nvSpPr>
            <p:spPr bwMode="auto">
              <a:xfrm>
                <a:off x="1365" y="1221"/>
                <a:ext cx="0" cy="63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10"/>
            <p:cNvGrpSpPr>
              <a:grpSpLocks/>
            </p:cNvGrpSpPr>
            <p:nvPr/>
          </p:nvGrpSpPr>
          <p:grpSpPr bwMode="auto">
            <a:xfrm>
              <a:off x="2141" y="1314"/>
              <a:ext cx="132" cy="234"/>
              <a:chOff x="2141" y="1314"/>
              <a:chExt cx="132" cy="234"/>
            </a:xfrm>
          </p:grpSpPr>
          <p:sp>
            <p:nvSpPr>
              <p:cNvPr id="100463" name="Freeform 111"/>
              <p:cNvSpPr>
                <a:spLocks noChangeArrowheads="1"/>
              </p:cNvSpPr>
              <p:nvPr/>
            </p:nvSpPr>
            <p:spPr bwMode="auto">
              <a:xfrm>
                <a:off x="2247" y="1314"/>
                <a:ext cx="26" cy="22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2742 0 0"/>
                  <a:gd name="G4" fmla="+- 1 0 0"/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4" name="Rectangle 112"/>
              <p:cNvSpPr>
                <a:spLocks noChangeArrowheads="1"/>
              </p:cNvSpPr>
              <p:nvPr/>
            </p:nvSpPr>
            <p:spPr bwMode="auto">
              <a:xfrm>
                <a:off x="2147" y="1314"/>
                <a:ext cx="97" cy="223"/>
              </a:xfrm>
              <a:prstGeom prst="rect">
                <a:avLst/>
              </a:pr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5" name="Freeform 113"/>
              <p:cNvSpPr>
                <a:spLocks noChangeArrowheads="1"/>
              </p:cNvSpPr>
              <p:nvPr/>
            </p:nvSpPr>
            <p:spPr bwMode="auto">
              <a:xfrm>
                <a:off x="2252" y="1328"/>
                <a:ext cx="15" cy="207"/>
              </a:xfrm>
              <a:custGeom>
                <a:avLst/>
                <a:gdLst>
                  <a:gd name="G0" fmla="+- 0 0 0"/>
                  <a:gd name="G1" fmla="+- 0 0 0"/>
                  <a:gd name="G2" fmla="+- 1 0 0"/>
                  <a:gd name="G3" fmla="+- 1 0 0"/>
                  <a:gd name="G4" fmla="+- 1229 0 0"/>
                  <a:gd name="G5" fmla="+- 1 0 0"/>
                  <a:gd name="G6" fmla="+- 2501 0 0"/>
                  <a:gd name="G7" fmla="+- 0 0 0"/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6" name="Freeform 114"/>
              <p:cNvSpPr>
                <a:spLocks noChangeArrowheads="1"/>
              </p:cNvSpPr>
              <p:nvPr/>
            </p:nvSpPr>
            <p:spPr bwMode="auto">
              <a:xfrm>
                <a:off x="2248" y="1433"/>
                <a:ext cx="24" cy="1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67" name="Rectangle 115"/>
              <p:cNvSpPr>
                <a:spLocks noChangeArrowheads="1"/>
              </p:cNvSpPr>
              <p:nvPr/>
            </p:nvSpPr>
            <p:spPr bwMode="auto">
              <a:xfrm>
                <a:off x="2148" y="1340"/>
                <a:ext cx="54" cy="4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16"/>
              <p:cNvGrpSpPr>
                <a:grpSpLocks/>
              </p:cNvGrpSpPr>
              <p:nvPr/>
            </p:nvGrpSpPr>
            <p:grpSpPr bwMode="auto">
              <a:xfrm>
                <a:off x="2198" y="1337"/>
                <a:ext cx="53" cy="13"/>
                <a:chOff x="2198" y="1337"/>
                <a:chExt cx="53" cy="13"/>
              </a:xfrm>
            </p:grpSpPr>
            <p:sp>
              <p:nvSpPr>
                <p:cNvPr id="100469" name="AutoShape 117"/>
                <p:cNvSpPr>
                  <a:spLocks noChangeArrowheads="1"/>
                </p:cNvSpPr>
                <p:nvPr/>
              </p:nvSpPr>
              <p:spPr bwMode="auto">
                <a:xfrm>
                  <a:off x="2198" y="1337"/>
                  <a:ext cx="53" cy="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70" name="AutoShape 118"/>
                <p:cNvSpPr>
                  <a:spLocks noChangeArrowheads="1"/>
                </p:cNvSpPr>
                <p:nvPr/>
              </p:nvSpPr>
              <p:spPr bwMode="auto">
                <a:xfrm>
                  <a:off x="2199" y="1339"/>
                  <a:ext cx="52" cy="1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71" name="Rectangle 119"/>
              <p:cNvSpPr>
                <a:spLocks noChangeArrowheads="1"/>
              </p:cNvSpPr>
              <p:nvPr/>
            </p:nvSpPr>
            <p:spPr bwMode="auto">
              <a:xfrm>
                <a:off x="2149" y="1372"/>
                <a:ext cx="54" cy="3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120"/>
              <p:cNvGrpSpPr>
                <a:grpSpLocks/>
              </p:cNvGrpSpPr>
              <p:nvPr/>
            </p:nvGrpSpPr>
            <p:grpSpPr bwMode="auto">
              <a:xfrm>
                <a:off x="2198" y="1369"/>
                <a:ext cx="53" cy="12"/>
                <a:chOff x="2198" y="1369"/>
                <a:chExt cx="53" cy="12"/>
              </a:xfrm>
            </p:grpSpPr>
            <p:sp>
              <p:nvSpPr>
                <p:cNvPr id="100473" name="AutoShape 121"/>
                <p:cNvSpPr>
                  <a:spLocks noChangeArrowheads="1"/>
                </p:cNvSpPr>
                <p:nvPr/>
              </p:nvSpPr>
              <p:spPr bwMode="auto">
                <a:xfrm>
                  <a:off x="2198" y="1369"/>
                  <a:ext cx="53" cy="1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74" name="AutoShape 122"/>
                <p:cNvSpPr>
                  <a:spLocks noChangeArrowheads="1"/>
                </p:cNvSpPr>
                <p:nvPr/>
              </p:nvSpPr>
              <p:spPr bwMode="auto">
                <a:xfrm>
                  <a:off x="2199" y="1371"/>
                  <a:ext cx="52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75" name="Rectangle 123"/>
              <p:cNvSpPr>
                <a:spLocks noChangeArrowheads="1"/>
              </p:cNvSpPr>
              <p:nvPr/>
            </p:nvSpPr>
            <p:spPr bwMode="auto">
              <a:xfrm>
                <a:off x="2148" y="1406"/>
                <a:ext cx="55" cy="4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76" name="Rectangle 124"/>
              <p:cNvSpPr>
                <a:spLocks noChangeArrowheads="1"/>
              </p:cNvSpPr>
              <p:nvPr/>
            </p:nvSpPr>
            <p:spPr bwMode="auto">
              <a:xfrm>
                <a:off x="2149" y="1435"/>
                <a:ext cx="55" cy="4"/>
              </a:xfrm>
              <a:prstGeom prst="rect">
                <a:avLst/>
              </a:prstGeom>
              <a:solidFill>
                <a:srgbClr val="00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125"/>
              <p:cNvGrpSpPr>
                <a:grpSpLocks/>
              </p:cNvGrpSpPr>
              <p:nvPr/>
            </p:nvGrpSpPr>
            <p:grpSpPr bwMode="auto">
              <a:xfrm>
                <a:off x="2197" y="1432"/>
                <a:ext cx="54" cy="14"/>
                <a:chOff x="2197" y="1432"/>
                <a:chExt cx="54" cy="14"/>
              </a:xfrm>
            </p:grpSpPr>
            <p:sp>
              <p:nvSpPr>
                <p:cNvPr id="100478" name="AutoShape 126"/>
                <p:cNvSpPr>
                  <a:spLocks noChangeArrowheads="1"/>
                </p:cNvSpPr>
                <p:nvPr/>
              </p:nvSpPr>
              <p:spPr bwMode="auto">
                <a:xfrm>
                  <a:off x="2197" y="1432"/>
                  <a:ext cx="54" cy="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79" name="AutoShape 127"/>
                <p:cNvSpPr>
                  <a:spLocks noChangeArrowheads="1"/>
                </p:cNvSpPr>
                <p:nvPr/>
              </p:nvSpPr>
              <p:spPr bwMode="auto">
                <a:xfrm>
                  <a:off x="2198" y="1434"/>
                  <a:ext cx="52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80" name="Freeform 128"/>
              <p:cNvSpPr>
                <a:spLocks noChangeArrowheads="1"/>
              </p:cNvSpPr>
              <p:nvPr/>
            </p:nvSpPr>
            <p:spPr bwMode="auto">
              <a:xfrm>
                <a:off x="2249" y="1405"/>
                <a:ext cx="24" cy="17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129"/>
              <p:cNvGrpSpPr>
                <a:grpSpLocks/>
              </p:cNvGrpSpPr>
              <p:nvPr/>
            </p:nvGrpSpPr>
            <p:grpSpPr bwMode="auto">
              <a:xfrm>
                <a:off x="2197" y="1402"/>
                <a:ext cx="54" cy="13"/>
                <a:chOff x="2197" y="1402"/>
                <a:chExt cx="54" cy="13"/>
              </a:xfrm>
            </p:grpSpPr>
            <p:sp>
              <p:nvSpPr>
                <p:cNvPr id="100482" name="AutoShape 130"/>
                <p:cNvSpPr>
                  <a:spLocks noChangeArrowheads="1"/>
                </p:cNvSpPr>
                <p:nvPr/>
              </p:nvSpPr>
              <p:spPr bwMode="auto">
                <a:xfrm>
                  <a:off x="2197" y="1402"/>
                  <a:ext cx="54" cy="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483" name="AutoShape 131"/>
                <p:cNvSpPr>
                  <a:spLocks noChangeArrowheads="1"/>
                </p:cNvSpPr>
                <p:nvPr/>
              </p:nvSpPr>
              <p:spPr bwMode="auto">
                <a:xfrm>
                  <a:off x="2198" y="1404"/>
                  <a:ext cx="52" cy="9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0484" name="Rectangle 132"/>
              <p:cNvSpPr>
                <a:spLocks noChangeArrowheads="1"/>
              </p:cNvSpPr>
              <p:nvPr/>
            </p:nvSpPr>
            <p:spPr bwMode="auto">
              <a:xfrm>
                <a:off x="2245" y="1314"/>
                <a:ext cx="5" cy="224"/>
              </a:xfrm>
              <a:prstGeom prst="rect">
                <a:avLst/>
              </a:prstGeom>
              <a:gradFill rotWithShape="0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5" name="Freeform 133"/>
              <p:cNvSpPr>
                <a:spLocks noChangeArrowheads="1"/>
              </p:cNvSpPr>
              <p:nvPr/>
            </p:nvSpPr>
            <p:spPr bwMode="auto">
              <a:xfrm>
                <a:off x="2251" y="1371"/>
                <a:ext cx="21" cy="20"/>
              </a:xfrm>
              <a:custGeom>
                <a:avLst/>
                <a:gdLst>
                  <a:gd name="G0" fmla="+- 0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00 0 0"/>
                  <a:gd name="G10" fmla="+- 48 0 0"/>
                  <a:gd name="G11" fmla="+- 0 0 0"/>
                  <a:gd name="G12" fmla="+- 0 0 0"/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6" name="Freeform 134"/>
              <p:cNvSpPr>
                <a:spLocks noChangeArrowheads="1"/>
              </p:cNvSpPr>
              <p:nvPr/>
            </p:nvSpPr>
            <p:spPr bwMode="auto">
              <a:xfrm>
                <a:off x="2251" y="1339"/>
                <a:ext cx="22" cy="23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*/ 1 35987 45568"/>
                  <a:gd name="G10" fmla="*/ 1 35987 55552"/>
                  <a:gd name="G11" fmla="*/ G10 1 180"/>
                  <a:gd name="G12" fmla="*/ G9 1 G11"/>
                  <a:gd name="G13" fmla="*/ 1 35987 45568"/>
                  <a:gd name="G14" fmla="*/ 1 35987 55552"/>
                  <a:gd name="G15" fmla="*/ G14 1 180"/>
                  <a:gd name="G16" fmla="*/ G13 1 G15"/>
                  <a:gd name="G17" fmla="+- 17 0 0"/>
                  <a:gd name="G18" fmla="+- 1 0 0"/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7" name="Oval 135"/>
              <p:cNvSpPr>
                <a:spLocks noChangeArrowheads="1"/>
              </p:cNvSpPr>
              <p:nvPr/>
            </p:nvSpPr>
            <p:spPr bwMode="auto">
              <a:xfrm>
                <a:off x="2270" y="1529"/>
                <a:ext cx="3" cy="8"/>
              </a:xfrm>
              <a:prstGeom prst="ellipse">
                <a:avLst/>
              </a:pr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8" name="Freeform 136"/>
              <p:cNvSpPr>
                <a:spLocks noChangeArrowheads="1"/>
              </p:cNvSpPr>
              <p:nvPr/>
            </p:nvSpPr>
            <p:spPr bwMode="auto">
              <a:xfrm>
                <a:off x="2250" y="1529"/>
                <a:ext cx="22" cy="19"/>
              </a:xfrm>
              <a:custGeom>
                <a:avLst/>
                <a:gdLst>
                  <a:gd name="G0" fmla="+- 106 0 0"/>
                  <a:gd name="G1" fmla="+- 120 0 0"/>
                  <a:gd name="G2" fmla="+- 1 0 0"/>
                  <a:gd name="G3" fmla="+- 1 0 0"/>
                  <a:gd name="G4" fmla="+- 106 0 0"/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89" name="AutoShape 137"/>
              <p:cNvSpPr>
                <a:spLocks noChangeArrowheads="1"/>
              </p:cNvSpPr>
              <p:nvPr/>
            </p:nvSpPr>
            <p:spPr bwMode="auto">
              <a:xfrm>
                <a:off x="2141" y="1536"/>
                <a:ext cx="111" cy="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90" name="AutoShape 138"/>
              <p:cNvSpPr>
                <a:spLocks noChangeArrowheads="1"/>
              </p:cNvSpPr>
              <p:nvPr/>
            </p:nvSpPr>
            <p:spPr bwMode="auto">
              <a:xfrm>
                <a:off x="2147" y="1539"/>
                <a:ext cx="99" cy="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91" name="Oval 139"/>
              <p:cNvSpPr>
                <a:spLocks noChangeArrowheads="1"/>
              </p:cNvSpPr>
              <p:nvPr/>
            </p:nvSpPr>
            <p:spPr bwMode="auto">
              <a:xfrm>
                <a:off x="2157" y="1507"/>
                <a:ext cx="13" cy="13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92" name="Oval 140"/>
              <p:cNvSpPr>
                <a:spLocks noChangeArrowheads="1"/>
              </p:cNvSpPr>
              <p:nvPr/>
            </p:nvSpPr>
            <p:spPr bwMode="auto">
              <a:xfrm>
                <a:off x="2173" y="1507"/>
                <a:ext cx="14" cy="13"/>
              </a:xfrm>
              <a:prstGeom prst="ellipse">
                <a:avLst/>
              </a:prstGeom>
              <a:solidFill>
                <a:srgbClr val="FF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93" name="Oval 141"/>
              <p:cNvSpPr>
                <a:spLocks noChangeArrowheads="1"/>
              </p:cNvSpPr>
              <p:nvPr/>
            </p:nvSpPr>
            <p:spPr bwMode="auto">
              <a:xfrm>
                <a:off x="2190" y="1506"/>
                <a:ext cx="13" cy="13"/>
              </a:xfrm>
              <a:prstGeom prst="ellipse">
                <a:avLst/>
              </a:prstGeom>
              <a:solidFill>
                <a:srgbClr val="33CC33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94" name="Rectangle 142"/>
              <p:cNvSpPr>
                <a:spLocks noChangeArrowheads="1"/>
              </p:cNvSpPr>
              <p:nvPr/>
            </p:nvSpPr>
            <p:spPr bwMode="auto">
              <a:xfrm>
                <a:off x="2227" y="1453"/>
                <a:ext cx="7" cy="74"/>
              </a:xfrm>
              <a:prstGeom prst="rect">
                <a:avLst/>
              </a:prstGeom>
              <a:solidFill>
                <a:srgbClr val="29292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0497" name="Text Box 145"/>
          <p:cNvSpPr txBox="1">
            <a:spLocks noChangeArrowheads="1"/>
          </p:cNvSpPr>
          <p:nvPr/>
        </p:nvSpPr>
        <p:spPr bwMode="auto">
          <a:xfrm>
            <a:off x="374523" y="198436"/>
            <a:ext cx="8568531" cy="115600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VLANs: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98" name="Text Box 146"/>
          <p:cNvSpPr txBox="1">
            <a:spLocks noChangeArrowheads="1"/>
          </p:cNvSpPr>
          <p:nvPr/>
        </p:nvSpPr>
        <p:spPr bwMode="auto">
          <a:xfrm>
            <a:off x="5598598" y="1504936"/>
            <a:ext cx="4312267" cy="42943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 algn="just">
              <a:lnSpc>
                <a:spcPct val="85000"/>
              </a:lnSpc>
              <a:spcBef>
                <a:spcPts val="772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Consider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CS user moves office to EE, but wants connect to CS switch?</a:t>
            </a:r>
          </a:p>
          <a:p>
            <a:pPr marL="376229" indent="-37447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ingle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broadcast domain: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layer-2 broadcast traffic (ARP, DHCP, unknown location of destination MAC address) must cross entire LAN 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ecurity/privacy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efficiency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499" name="Text Box 147"/>
          <p:cNvSpPr txBox="1">
            <a:spLocks noChangeArrowheads="1"/>
          </p:cNvSpPr>
          <p:nvPr/>
        </p:nvSpPr>
        <p:spPr bwMode="auto">
          <a:xfrm>
            <a:off x="383274" y="4383562"/>
            <a:ext cx="1288791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Science</a:t>
            </a:r>
          </a:p>
        </p:txBody>
      </p:sp>
      <p:sp>
        <p:nvSpPr>
          <p:cNvPr id="100500" name="Text Box 148"/>
          <p:cNvSpPr txBox="1">
            <a:spLocks noChangeArrowheads="1"/>
          </p:cNvSpPr>
          <p:nvPr/>
        </p:nvSpPr>
        <p:spPr bwMode="auto">
          <a:xfrm>
            <a:off x="2220889" y="4660050"/>
            <a:ext cx="145229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Electrical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</a:p>
        </p:txBody>
      </p:sp>
      <p:sp>
        <p:nvSpPr>
          <p:cNvPr id="100501" name="Text Box 149"/>
          <p:cNvSpPr txBox="1">
            <a:spLocks noChangeArrowheads="1"/>
          </p:cNvSpPr>
          <p:nvPr/>
        </p:nvSpPr>
        <p:spPr bwMode="auto">
          <a:xfrm>
            <a:off x="3862490" y="4485058"/>
            <a:ext cx="145229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8316516" y="2320400"/>
            <a:ext cx="308019" cy="251989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6030874" y="2082410"/>
            <a:ext cx="301019" cy="216991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VLANs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4517031" y="391983"/>
            <a:ext cx="5430586" cy="17919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6229">
              <a:lnSpc>
                <a:spcPct val="85000"/>
              </a:lnSpc>
              <a:spcBef>
                <a:spcPts val="661"/>
              </a:spcBef>
              <a:buSzPct val="65000"/>
              <a:tabLst>
                <a:tab pos="1006194" algn="l"/>
                <a:tab pos="2014137" algn="l"/>
                <a:tab pos="3022080" algn="l"/>
                <a:tab pos="4030023" algn="l"/>
                <a:tab pos="5037966" algn="l"/>
                <a:tab pos="6045909" algn="l"/>
                <a:tab pos="7053852" algn="l"/>
                <a:tab pos="8061796" algn="l"/>
                <a:tab pos="9069739" algn="l"/>
                <a:tab pos="10077682" algn="l"/>
                <a:tab pos="11085625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ort-based 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VLAN: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switch ports grouped (by switch management software) so that </a:t>
            </a:r>
            <a:r>
              <a:rPr lang="en-US" sz="24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 switch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750797" y="2497144"/>
            <a:ext cx="3246451" cy="2320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witch(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supporting VLAN capabilities can be configured to define multiple </a:t>
            </a:r>
            <a:r>
              <a:rPr lang="en-US" sz="2400" b="1" u="sng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virtual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LANS over single physical LAN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infrastructure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532033" y="2115659"/>
            <a:ext cx="3545720" cy="3100867"/>
          </a:xfrm>
          <a:prstGeom prst="rect">
            <a:avLst/>
          </a:prstGeom>
          <a:noFill/>
          <a:ln w="190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715796" y="1700928"/>
            <a:ext cx="1910500" cy="781292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Virtual Local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Area Network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6022124" y="2313401"/>
            <a:ext cx="320269" cy="267739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8306016" y="2071911"/>
            <a:ext cx="320270" cy="230990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324205" y="2077161"/>
            <a:ext cx="981810" cy="503978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6337143" y="2077162"/>
            <a:ext cx="992311" cy="498728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6022125" y="2068412"/>
            <a:ext cx="2612911" cy="51622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6023874" y="2306402"/>
            <a:ext cx="2591911" cy="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932868" y="202291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>
            <a:off x="7324205" y="20736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394" name="AutoShape 18"/>
          <p:cNvSpPr>
            <a:spLocks noChangeArrowheads="1"/>
          </p:cNvSpPr>
          <p:nvPr/>
        </p:nvSpPr>
        <p:spPr bwMode="auto">
          <a:xfrm>
            <a:off x="5990622" y="1783174"/>
            <a:ext cx="3501967" cy="288737"/>
          </a:xfrm>
          <a:prstGeom prst="parallelogram">
            <a:avLst>
              <a:gd name="adj" fmla="val 303182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5" name="Freeform 19"/>
          <p:cNvSpPr>
            <a:spLocks noChangeArrowheads="1"/>
          </p:cNvSpPr>
          <p:nvPr/>
        </p:nvSpPr>
        <p:spPr bwMode="auto">
          <a:xfrm>
            <a:off x="8640287" y="1786674"/>
            <a:ext cx="841802" cy="794466"/>
          </a:xfrm>
          <a:custGeom>
            <a:avLst/>
            <a:gdLst>
              <a:gd name="G0" fmla="+- 454 0 0"/>
              <a:gd name="G1" fmla="+- 1 0 0"/>
              <a:gd name="G2" fmla="+- 1 0 0"/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w 232"/>
              <a:gd name="T7" fmla="*/ 0 h 454"/>
              <a:gd name="T8" fmla="*/ 232 w 232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6" name="Freeform 20"/>
          <p:cNvSpPr>
            <a:spLocks noChangeArrowheads="1"/>
          </p:cNvSpPr>
          <p:nvPr/>
        </p:nvSpPr>
        <p:spPr bwMode="auto">
          <a:xfrm>
            <a:off x="6433399" y="1835672"/>
            <a:ext cx="2457152" cy="166242"/>
          </a:xfrm>
          <a:custGeom>
            <a:avLst/>
            <a:gdLst>
              <a:gd name="G0" fmla="+- 110 0 0"/>
              <a:gd name="G1" fmla="+- 1 0 0"/>
              <a:gd name="G2" fmla="+- 1 0 0"/>
              <a:gd name="G3" fmla="+- 1 0 0"/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w 678"/>
              <a:gd name="T9" fmla="*/ 0 h 110"/>
              <a:gd name="T10" fmla="*/ 678 w 678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7" name="Freeform 21"/>
          <p:cNvSpPr>
            <a:spLocks noChangeArrowheads="1"/>
          </p:cNvSpPr>
          <p:nvPr/>
        </p:nvSpPr>
        <p:spPr bwMode="auto">
          <a:xfrm>
            <a:off x="6954932" y="1835672"/>
            <a:ext cx="1566348" cy="18374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w 432"/>
              <a:gd name="T9" fmla="*/ 0 h 105"/>
              <a:gd name="T10" fmla="*/ 432 w 432"/>
              <a:gd name="T1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>
            <a:off x="7985746" y="207891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6662664" y="20736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>
            <a:off x="6342393" y="2070162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1" name="Line 25"/>
          <p:cNvSpPr>
            <a:spLocks noChangeShapeType="1"/>
          </p:cNvSpPr>
          <p:nvPr/>
        </p:nvSpPr>
        <p:spPr bwMode="auto">
          <a:xfrm>
            <a:off x="6022124" y="20841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2" name="Line 26"/>
          <p:cNvSpPr>
            <a:spLocks noChangeShapeType="1"/>
          </p:cNvSpPr>
          <p:nvPr/>
        </p:nvSpPr>
        <p:spPr bwMode="auto">
          <a:xfrm>
            <a:off x="6972432" y="2078911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3" name="Line 27"/>
          <p:cNvSpPr>
            <a:spLocks noChangeShapeType="1"/>
          </p:cNvSpPr>
          <p:nvPr/>
        </p:nvSpPr>
        <p:spPr bwMode="auto">
          <a:xfrm>
            <a:off x="7660226" y="20736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4" name="Line 28"/>
          <p:cNvSpPr>
            <a:spLocks noChangeShapeType="1"/>
          </p:cNvSpPr>
          <p:nvPr/>
        </p:nvSpPr>
        <p:spPr bwMode="auto">
          <a:xfrm>
            <a:off x="8311266" y="206841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6904179" y="225390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01406" name="Text Box 30"/>
          <p:cNvSpPr txBox="1">
            <a:spLocks noChangeArrowheads="1"/>
          </p:cNvSpPr>
          <p:nvPr/>
        </p:nvSpPr>
        <p:spPr bwMode="auto">
          <a:xfrm>
            <a:off x="7255950" y="201766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01407" name="Text Box 31"/>
          <p:cNvSpPr txBox="1">
            <a:spLocks noChangeArrowheads="1"/>
          </p:cNvSpPr>
          <p:nvPr/>
        </p:nvSpPr>
        <p:spPr bwMode="auto">
          <a:xfrm>
            <a:off x="8222010" y="2259153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01408" name="Text Box 32"/>
          <p:cNvSpPr txBox="1">
            <a:spLocks noChangeArrowheads="1"/>
          </p:cNvSpPr>
          <p:nvPr/>
        </p:nvSpPr>
        <p:spPr bwMode="auto">
          <a:xfrm>
            <a:off x="7236700" y="2259153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01409" name="Text Box 33"/>
          <p:cNvSpPr txBox="1">
            <a:spLocks noChangeArrowheads="1"/>
          </p:cNvSpPr>
          <p:nvPr/>
        </p:nvSpPr>
        <p:spPr bwMode="auto">
          <a:xfrm>
            <a:off x="5943368" y="224340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01410" name="Text Box 34"/>
          <p:cNvSpPr txBox="1">
            <a:spLocks noChangeArrowheads="1"/>
          </p:cNvSpPr>
          <p:nvPr/>
        </p:nvSpPr>
        <p:spPr bwMode="auto">
          <a:xfrm>
            <a:off x="6898928" y="201766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01411" name="Line 35"/>
          <p:cNvSpPr>
            <a:spLocks noChangeShapeType="1"/>
          </p:cNvSpPr>
          <p:nvPr/>
        </p:nvSpPr>
        <p:spPr bwMode="auto">
          <a:xfrm flipH="1">
            <a:off x="5182072" y="2437646"/>
            <a:ext cx="997562" cy="3079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2" name="Line 36"/>
          <p:cNvSpPr>
            <a:spLocks noChangeShapeType="1"/>
          </p:cNvSpPr>
          <p:nvPr/>
        </p:nvSpPr>
        <p:spPr bwMode="auto">
          <a:xfrm flipH="1">
            <a:off x="5607348" y="2437646"/>
            <a:ext cx="892555" cy="46198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3" name="Line 37"/>
          <p:cNvSpPr>
            <a:spLocks noChangeShapeType="1"/>
          </p:cNvSpPr>
          <p:nvPr/>
        </p:nvSpPr>
        <p:spPr bwMode="auto">
          <a:xfrm flipH="1">
            <a:off x="6400148" y="2455145"/>
            <a:ext cx="785798" cy="3972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8300766" y="2854128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1415" name="Line 39"/>
          <p:cNvSpPr>
            <a:spLocks noChangeShapeType="1"/>
          </p:cNvSpPr>
          <p:nvPr/>
        </p:nvSpPr>
        <p:spPr bwMode="auto">
          <a:xfrm>
            <a:off x="7513216" y="2441146"/>
            <a:ext cx="112007" cy="41648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6" name="Line 40"/>
          <p:cNvSpPr>
            <a:spLocks noChangeShapeType="1"/>
          </p:cNvSpPr>
          <p:nvPr/>
        </p:nvSpPr>
        <p:spPr bwMode="auto">
          <a:xfrm>
            <a:off x="7502716" y="2218905"/>
            <a:ext cx="528533" cy="66497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8446024" y="2157658"/>
            <a:ext cx="567035" cy="53372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35512" y="3452603"/>
            <a:ext cx="2928411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Electrical Engineering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1-8)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7555220" y="3438603"/>
            <a:ext cx="219448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 Science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9-15)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8218509" y="2012413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01421" name="Oval 45"/>
          <p:cNvSpPr>
            <a:spLocks noChangeArrowheads="1"/>
          </p:cNvSpPr>
          <p:nvPr/>
        </p:nvSpPr>
        <p:spPr bwMode="auto">
          <a:xfrm>
            <a:off x="6149882" y="241489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2" name="Oval 46"/>
          <p:cNvSpPr>
            <a:spLocks noChangeArrowheads="1"/>
          </p:cNvSpPr>
          <p:nvPr/>
        </p:nvSpPr>
        <p:spPr bwMode="auto">
          <a:xfrm>
            <a:off x="6471902" y="241139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3" name="Oval 47"/>
          <p:cNvSpPr>
            <a:spLocks noChangeArrowheads="1"/>
          </p:cNvSpPr>
          <p:nvPr/>
        </p:nvSpPr>
        <p:spPr bwMode="auto">
          <a:xfrm>
            <a:off x="7119442" y="241664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4" name="Oval 48"/>
          <p:cNvSpPr>
            <a:spLocks noChangeArrowheads="1"/>
          </p:cNvSpPr>
          <p:nvPr/>
        </p:nvSpPr>
        <p:spPr bwMode="auto">
          <a:xfrm>
            <a:off x="7485215" y="2413147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5" name="Oval 49"/>
          <p:cNvSpPr>
            <a:spLocks noChangeArrowheads="1"/>
          </p:cNvSpPr>
          <p:nvPr/>
        </p:nvSpPr>
        <p:spPr bwMode="auto">
          <a:xfrm>
            <a:off x="7471214" y="2176907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6" name="Oval 50"/>
          <p:cNvSpPr>
            <a:spLocks noChangeArrowheads="1"/>
          </p:cNvSpPr>
          <p:nvPr/>
        </p:nvSpPr>
        <p:spPr bwMode="auto">
          <a:xfrm>
            <a:off x="8435524" y="217340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780609" y="2817379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4592285" y="2642387"/>
            <a:ext cx="670292" cy="614224"/>
            <a:chOff x="2624" y="1510"/>
            <a:chExt cx="383" cy="351"/>
          </a:xfrm>
        </p:grpSpPr>
        <p:pic>
          <p:nvPicPr>
            <p:cNvPr id="101429" name="Picture 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24" y="1510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30" name="Freeform 54"/>
            <p:cNvSpPr>
              <a:spLocks noChangeArrowheads="1"/>
            </p:cNvSpPr>
            <p:nvPr/>
          </p:nvSpPr>
          <p:spPr bwMode="auto">
            <a:xfrm flipH="1">
              <a:off x="2787" y="1544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175071" y="2743883"/>
            <a:ext cx="670291" cy="614224"/>
            <a:chOff x="2957" y="1568"/>
            <a:chExt cx="383" cy="351"/>
          </a:xfrm>
        </p:grpSpPr>
        <p:pic>
          <p:nvPicPr>
            <p:cNvPr id="101432" name="Picture 5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57" y="1568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33" name="Freeform 57"/>
            <p:cNvSpPr>
              <a:spLocks noChangeArrowheads="1"/>
            </p:cNvSpPr>
            <p:nvPr/>
          </p:nvSpPr>
          <p:spPr bwMode="auto">
            <a:xfrm flipH="1">
              <a:off x="3120" y="1601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969621" y="2766632"/>
            <a:ext cx="670291" cy="614223"/>
            <a:chOff x="3411" y="1581"/>
            <a:chExt cx="383" cy="351"/>
          </a:xfrm>
        </p:grpSpPr>
        <p:pic>
          <p:nvPicPr>
            <p:cNvPr id="101435" name="Picture 5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1" y="1581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36" name="Freeform 60"/>
            <p:cNvSpPr>
              <a:spLocks noChangeArrowheads="1"/>
            </p:cNvSpPr>
            <p:nvPr/>
          </p:nvSpPr>
          <p:spPr bwMode="auto">
            <a:xfrm flipH="1">
              <a:off x="3574" y="1615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7089690" y="2789381"/>
            <a:ext cx="670291" cy="614224"/>
            <a:chOff x="4051" y="1594"/>
            <a:chExt cx="383" cy="351"/>
          </a:xfrm>
        </p:grpSpPr>
        <p:pic>
          <p:nvPicPr>
            <p:cNvPr id="101438" name="Picture 6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1" y="1594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39" name="Freeform 63"/>
            <p:cNvSpPr>
              <a:spLocks noChangeArrowheads="1"/>
            </p:cNvSpPr>
            <p:nvPr/>
          </p:nvSpPr>
          <p:spPr bwMode="auto">
            <a:xfrm flipH="1">
              <a:off x="4214" y="1628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7649725" y="2799880"/>
            <a:ext cx="670291" cy="614224"/>
            <a:chOff x="4371" y="1600"/>
            <a:chExt cx="383" cy="351"/>
          </a:xfrm>
        </p:grpSpPr>
        <p:pic>
          <p:nvPicPr>
            <p:cNvPr id="101441" name="Picture 6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71" y="1600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42" name="Freeform 66"/>
            <p:cNvSpPr>
              <a:spLocks noChangeArrowheads="1"/>
            </p:cNvSpPr>
            <p:nvPr/>
          </p:nvSpPr>
          <p:spPr bwMode="auto">
            <a:xfrm flipH="1">
              <a:off x="4534" y="1634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8601784" y="2598639"/>
            <a:ext cx="670291" cy="614223"/>
            <a:chOff x="4915" y="1485"/>
            <a:chExt cx="383" cy="351"/>
          </a:xfrm>
        </p:grpSpPr>
        <p:pic>
          <p:nvPicPr>
            <p:cNvPr id="101444" name="Picture 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15" y="1485"/>
              <a:ext cx="383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1445" name="Freeform 69"/>
            <p:cNvSpPr>
              <a:spLocks noChangeArrowheads="1"/>
            </p:cNvSpPr>
            <p:nvPr/>
          </p:nvSpPr>
          <p:spPr bwMode="auto">
            <a:xfrm flipH="1">
              <a:off x="5078" y="1518"/>
              <a:ext cx="186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301767" y="4073825"/>
            <a:ext cx="5878615" cy="3065868"/>
            <a:chOff x="2458" y="2328"/>
            <a:chExt cx="3359" cy="1752"/>
          </a:xfrm>
        </p:grpSpPr>
        <p:sp>
          <p:nvSpPr>
            <p:cNvPr id="101447" name="Freeform 71"/>
            <p:cNvSpPr>
              <a:spLocks noChangeArrowheads="1"/>
            </p:cNvSpPr>
            <p:nvPr/>
          </p:nvSpPr>
          <p:spPr bwMode="auto">
            <a:xfrm>
              <a:off x="2873" y="2577"/>
              <a:ext cx="2844" cy="76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>
              <a:outerShdw dist="107933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8" name="Rectangle 72"/>
            <p:cNvSpPr>
              <a:spLocks noChangeArrowheads="1"/>
            </p:cNvSpPr>
            <p:nvPr/>
          </p:nvSpPr>
          <p:spPr bwMode="auto">
            <a:xfrm>
              <a:off x="3235" y="2887"/>
              <a:ext cx="169" cy="128"/>
            </a:xfrm>
            <a:prstGeom prst="rect">
              <a:avLst/>
            </a:prstGeom>
            <a:solidFill>
              <a:srgbClr val="00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49" name="Rectangle 73"/>
            <p:cNvSpPr>
              <a:spLocks noChangeArrowheads="1"/>
            </p:cNvSpPr>
            <p:nvPr/>
          </p:nvSpPr>
          <p:spPr bwMode="auto">
            <a:xfrm>
              <a:off x="5080" y="3031"/>
              <a:ext cx="175" cy="149"/>
            </a:xfrm>
            <a:prstGeom prst="rect">
              <a:avLst/>
            </a:prstGeom>
            <a:solidFill>
              <a:srgbClr val="FFFF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50" name="Line 74"/>
            <p:cNvSpPr>
              <a:spLocks noChangeShapeType="1"/>
            </p:cNvSpPr>
            <p:nvPr/>
          </p:nvSpPr>
          <p:spPr bwMode="auto">
            <a:xfrm flipH="1">
              <a:off x="2748" y="3094"/>
              <a:ext cx="569" cy="17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51" name="Line 75"/>
            <p:cNvSpPr>
              <a:spLocks noChangeShapeType="1"/>
            </p:cNvSpPr>
            <p:nvPr/>
          </p:nvSpPr>
          <p:spPr bwMode="auto">
            <a:xfrm flipH="1">
              <a:off x="2991" y="3094"/>
              <a:ext cx="509" cy="2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52" name="Line 76"/>
            <p:cNvSpPr>
              <a:spLocks noChangeShapeType="1"/>
            </p:cNvSpPr>
            <p:nvPr/>
          </p:nvSpPr>
          <p:spPr bwMode="auto">
            <a:xfrm flipH="1">
              <a:off x="3444" y="3100"/>
              <a:ext cx="432" cy="23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53" name="Text Box 77"/>
            <p:cNvSpPr txBox="1">
              <a:spLocks noChangeArrowheads="1"/>
            </p:cNvSpPr>
            <p:nvPr/>
          </p:nvSpPr>
          <p:spPr bwMode="auto">
            <a:xfrm>
              <a:off x="2740" y="3674"/>
              <a:ext cx="1415" cy="4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Electrical Engineering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(VLAN ports 1-8)</a:t>
              </a:r>
            </a:p>
          </p:txBody>
        </p:sp>
        <p:sp>
          <p:nvSpPr>
            <p:cNvPr id="101454" name="Text Box 78"/>
            <p:cNvSpPr txBox="1">
              <a:spLocks noChangeArrowheads="1"/>
            </p:cNvSpPr>
            <p:nvPr/>
          </p:nvSpPr>
          <p:spPr bwMode="auto">
            <a:xfrm>
              <a:off x="3090" y="3311"/>
              <a:ext cx="257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177" y="2719"/>
              <a:ext cx="1059" cy="464"/>
              <a:chOff x="3177" y="2719"/>
              <a:chExt cx="1059" cy="464"/>
            </a:xfrm>
          </p:grpSpPr>
          <p:sp>
            <p:nvSpPr>
              <p:cNvPr id="101456" name="Rectangle 80"/>
              <p:cNvSpPr>
                <a:spLocks noChangeArrowheads="1"/>
              </p:cNvSpPr>
              <p:nvPr/>
            </p:nvSpPr>
            <p:spPr bwMode="auto">
              <a:xfrm>
                <a:off x="3228" y="3023"/>
                <a:ext cx="182" cy="152"/>
              </a:xfrm>
              <a:prstGeom prst="rect">
                <a:avLst/>
              </a:prstGeom>
              <a:solidFill>
                <a:srgbClr val="00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7" name="Rectangle 81"/>
              <p:cNvSpPr>
                <a:spLocks noChangeArrowheads="1"/>
              </p:cNvSpPr>
              <p:nvPr/>
            </p:nvSpPr>
            <p:spPr bwMode="auto">
              <a:xfrm>
                <a:off x="3408" y="2888"/>
                <a:ext cx="566" cy="284"/>
              </a:xfrm>
              <a:prstGeom prst="rect">
                <a:avLst/>
              </a:prstGeom>
              <a:solidFill>
                <a:srgbClr val="00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8" name="Rectangle 82"/>
              <p:cNvSpPr>
                <a:spLocks noChangeArrowheads="1"/>
              </p:cNvSpPr>
              <p:nvPr/>
            </p:nvSpPr>
            <p:spPr bwMode="auto">
              <a:xfrm>
                <a:off x="3228" y="2883"/>
                <a:ext cx="744" cy="294"/>
              </a:xfrm>
              <a:prstGeom prst="rect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59" name="Line 83"/>
              <p:cNvSpPr>
                <a:spLocks noChangeShapeType="1"/>
              </p:cNvSpPr>
              <p:nvPr/>
            </p:nvSpPr>
            <p:spPr bwMode="auto">
              <a:xfrm>
                <a:off x="3229" y="3019"/>
                <a:ext cx="740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0" name="Text Box 84"/>
              <p:cNvSpPr txBox="1">
                <a:spLocks noChangeArrowheads="1"/>
              </p:cNvSpPr>
              <p:nvPr/>
            </p:nvSpPr>
            <p:spPr bwMode="auto">
              <a:xfrm>
                <a:off x="3177" y="2857"/>
                <a:ext cx="140" cy="13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1461" name="AutoShape 85"/>
              <p:cNvSpPr>
                <a:spLocks noChangeArrowheads="1"/>
              </p:cNvSpPr>
              <p:nvPr/>
            </p:nvSpPr>
            <p:spPr bwMode="auto">
              <a:xfrm>
                <a:off x="3210" y="2720"/>
                <a:ext cx="1026" cy="164"/>
              </a:xfrm>
              <a:prstGeom prst="parallelogram">
                <a:avLst>
                  <a:gd name="adj" fmla="val 156402"/>
                </a:avLst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2" name="Freeform 86"/>
              <p:cNvSpPr>
                <a:spLocks noChangeArrowheads="1"/>
              </p:cNvSpPr>
              <p:nvPr/>
            </p:nvSpPr>
            <p:spPr bwMode="auto">
              <a:xfrm>
                <a:off x="3325" y="2748"/>
                <a:ext cx="745" cy="104"/>
              </a:xfrm>
              <a:custGeom>
                <a:avLst/>
                <a:gdLst>
                  <a:gd name="G0" fmla="+- 110 0 0"/>
                  <a:gd name="G1" fmla="+- 1 0 0"/>
                  <a:gd name="G2" fmla="+- 1 0 0"/>
                  <a:gd name="G3" fmla="+- 1 0 0"/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w 678"/>
                  <a:gd name="T9" fmla="*/ 0 h 110"/>
                  <a:gd name="T10" fmla="*/ 678 w 678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3" name="Line 87"/>
              <p:cNvSpPr>
                <a:spLocks noChangeShapeType="1"/>
              </p:cNvSpPr>
              <p:nvPr/>
            </p:nvSpPr>
            <p:spPr bwMode="auto">
              <a:xfrm>
                <a:off x="3594" y="2886"/>
                <a:ext cx="0" cy="29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4" name="Line 88"/>
              <p:cNvSpPr>
                <a:spLocks noChangeShapeType="1"/>
              </p:cNvSpPr>
              <p:nvPr/>
            </p:nvSpPr>
            <p:spPr bwMode="auto">
              <a:xfrm>
                <a:off x="3411" y="2884"/>
                <a:ext cx="0" cy="29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5" name="Line 89"/>
              <p:cNvSpPr>
                <a:spLocks noChangeShapeType="1"/>
              </p:cNvSpPr>
              <p:nvPr/>
            </p:nvSpPr>
            <p:spPr bwMode="auto">
              <a:xfrm>
                <a:off x="3228" y="2892"/>
                <a:ext cx="0" cy="29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6" name="Line 90"/>
              <p:cNvSpPr>
                <a:spLocks noChangeShapeType="1"/>
              </p:cNvSpPr>
              <p:nvPr/>
            </p:nvSpPr>
            <p:spPr bwMode="auto">
              <a:xfrm>
                <a:off x="3771" y="2889"/>
                <a:ext cx="0" cy="29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67" name="Text Box 91"/>
              <p:cNvSpPr txBox="1">
                <a:spLocks noChangeArrowheads="1"/>
              </p:cNvSpPr>
              <p:nvPr/>
            </p:nvSpPr>
            <p:spPr bwMode="auto">
              <a:xfrm>
                <a:off x="3732" y="2989"/>
                <a:ext cx="140" cy="13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01468" name="Text Box 92"/>
              <p:cNvSpPr txBox="1">
                <a:spLocks noChangeArrowheads="1"/>
              </p:cNvSpPr>
              <p:nvPr/>
            </p:nvSpPr>
            <p:spPr bwMode="auto">
              <a:xfrm>
                <a:off x="3183" y="2983"/>
                <a:ext cx="140" cy="13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01469" name="Text Box 93"/>
              <p:cNvSpPr txBox="1">
                <a:spLocks noChangeArrowheads="1"/>
              </p:cNvSpPr>
              <p:nvPr/>
            </p:nvSpPr>
            <p:spPr bwMode="auto">
              <a:xfrm>
                <a:off x="3729" y="2854"/>
                <a:ext cx="140" cy="13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01470" name="Oval 94"/>
              <p:cNvSpPr>
                <a:spLocks noChangeArrowheads="1"/>
              </p:cNvSpPr>
              <p:nvPr/>
            </p:nvSpPr>
            <p:spPr bwMode="auto">
              <a:xfrm>
                <a:off x="3301" y="3081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1" name="Oval 95"/>
              <p:cNvSpPr>
                <a:spLocks noChangeArrowheads="1"/>
              </p:cNvSpPr>
              <p:nvPr/>
            </p:nvSpPr>
            <p:spPr bwMode="auto">
              <a:xfrm>
                <a:off x="3485" y="3079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2" name="Oval 96"/>
              <p:cNvSpPr>
                <a:spLocks noChangeArrowheads="1"/>
              </p:cNvSpPr>
              <p:nvPr/>
            </p:nvSpPr>
            <p:spPr bwMode="auto">
              <a:xfrm>
                <a:off x="3855" y="3082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3" name="Freeform 97"/>
              <p:cNvSpPr>
                <a:spLocks noChangeArrowheads="1"/>
              </p:cNvSpPr>
              <p:nvPr/>
            </p:nvSpPr>
            <p:spPr bwMode="auto">
              <a:xfrm flipV="1">
                <a:off x="3451" y="2748"/>
                <a:ext cx="549" cy="104"/>
              </a:xfrm>
              <a:custGeom>
                <a:avLst/>
                <a:gdLst>
                  <a:gd name="G0" fmla="+- 110 0 0"/>
                  <a:gd name="G1" fmla="+- 1 0 0"/>
                  <a:gd name="G2" fmla="+- 1 0 0"/>
                  <a:gd name="G3" fmla="+- 1 0 0"/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w 678"/>
                  <a:gd name="T9" fmla="*/ 0 h 110"/>
                  <a:gd name="T10" fmla="*/ 678 w 678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1474" name="Freeform 98"/>
              <p:cNvSpPr>
                <a:spLocks noChangeArrowheads="1"/>
              </p:cNvSpPr>
              <p:nvPr/>
            </p:nvSpPr>
            <p:spPr bwMode="auto">
              <a:xfrm>
                <a:off x="3971" y="2719"/>
                <a:ext cx="263" cy="455"/>
              </a:xfrm>
              <a:custGeom>
                <a:avLst/>
                <a:gdLst>
                  <a:gd name="G0" fmla="*/ 1 35987 55552"/>
                  <a:gd name="G1" fmla="*/ G0 1 180"/>
                  <a:gd name="G2" fmla="*/ 0 1 G1"/>
                  <a:gd name="G3" fmla="+- 0 0 0"/>
                  <a:gd name="G4" fmla="+- 456 0 0"/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99"/>
            <p:cNvGrpSpPr>
              <a:grpSpLocks/>
            </p:cNvGrpSpPr>
            <p:nvPr/>
          </p:nvGrpSpPr>
          <p:grpSpPr bwMode="auto">
            <a:xfrm>
              <a:off x="4461" y="2720"/>
              <a:ext cx="1068" cy="467"/>
              <a:chOff x="4461" y="2720"/>
              <a:chExt cx="1068" cy="467"/>
            </a:xfrm>
          </p:grpSpPr>
          <p:grpSp>
            <p:nvGrpSpPr>
              <p:cNvPr id="11" name="Group 100"/>
              <p:cNvGrpSpPr>
                <a:grpSpLocks/>
              </p:cNvGrpSpPr>
              <p:nvPr/>
            </p:nvGrpSpPr>
            <p:grpSpPr bwMode="auto">
              <a:xfrm>
                <a:off x="4461" y="2858"/>
                <a:ext cx="794" cy="329"/>
                <a:chOff x="4461" y="2858"/>
                <a:chExt cx="794" cy="329"/>
              </a:xfrm>
            </p:grpSpPr>
            <p:sp>
              <p:nvSpPr>
                <p:cNvPr id="101477" name="Rectangle 101"/>
                <p:cNvSpPr>
                  <a:spLocks noChangeArrowheads="1"/>
                </p:cNvSpPr>
                <p:nvPr/>
              </p:nvSpPr>
              <p:spPr bwMode="auto">
                <a:xfrm>
                  <a:off x="5073" y="2892"/>
                  <a:ext cx="182" cy="131"/>
                </a:xfrm>
                <a:prstGeom prst="rect">
                  <a:avLst/>
                </a:prstGeom>
                <a:solidFill>
                  <a:srgbClr val="FFFF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78" name="Rectangle 102"/>
                <p:cNvSpPr>
                  <a:spLocks noChangeArrowheads="1"/>
                </p:cNvSpPr>
                <p:nvPr/>
              </p:nvSpPr>
              <p:spPr bwMode="auto">
                <a:xfrm>
                  <a:off x="4512" y="2895"/>
                  <a:ext cx="560" cy="287"/>
                </a:xfrm>
                <a:prstGeom prst="rect">
                  <a:avLst/>
                </a:prstGeom>
                <a:solidFill>
                  <a:srgbClr val="FFFF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79" name="Line 103"/>
                <p:cNvSpPr>
                  <a:spLocks noChangeShapeType="1"/>
                </p:cNvSpPr>
                <p:nvPr/>
              </p:nvSpPr>
              <p:spPr bwMode="auto">
                <a:xfrm>
                  <a:off x="4890" y="2896"/>
                  <a:ext cx="0" cy="29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80" name="Line 104"/>
                <p:cNvSpPr>
                  <a:spLocks noChangeShapeType="1"/>
                </p:cNvSpPr>
                <p:nvPr/>
              </p:nvSpPr>
              <p:spPr bwMode="auto">
                <a:xfrm>
                  <a:off x="4704" y="2892"/>
                  <a:ext cx="0" cy="29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81" name="Line 105"/>
                <p:cNvSpPr>
                  <a:spLocks noChangeShapeType="1"/>
                </p:cNvSpPr>
                <p:nvPr/>
              </p:nvSpPr>
              <p:spPr bwMode="auto">
                <a:xfrm>
                  <a:off x="5076" y="2890"/>
                  <a:ext cx="0" cy="291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48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4473" y="2860"/>
                  <a:ext cx="140" cy="133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1007943" algn="l"/>
                      <a:tab pos="2015886" algn="l"/>
                      <a:tab pos="3023829" algn="l"/>
                      <a:tab pos="4031772" algn="l"/>
                      <a:tab pos="5039716" algn="l"/>
                      <a:tab pos="6047659" algn="l"/>
                      <a:tab pos="7055602" algn="l"/>
                      <a:tab pos="8063545" algn="l"/>
                      <a:tab pos="9071488" algn="l"/>
                      <a:tab pos="10079431" algn="l"/>
                      <a:tab pos="11087374" algn="l"/>
                    </a:tabLst>
                  </a:pP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01483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5025" y="2999"/>
                  <a:ext cx="184" cy="13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1007943" algn="l"/>
                      <a:tab pos="2015886" algn="l"/>
                      <a:tab pos="3023829" algn="l"/>
                      <a:tab pos="4031772" algn="l"/>
                      <a:tab pos="5039716" algn="l"/>
                      <a:tab pos="6047659" algn="l"/>
                      <a:tab pos="7055602" algn="l"/>
                      <a:tab pos="8063545" algn="l"/>
                      <a:tab pos="9071488" algn="l"/>
                      <a:tab pos="10079431" algn="l"/>
                      <a:tab pos="11087374" algn="l"/>
                    </a:tabLst>
                  </a:pP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01484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4461" y="2999"/>
                  <a:ext cx="184" cy="13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1007943" algn="l"/>
                      <a:tab pos="2015886" algn="l"/>
                      <a:tab pos="3023829" algn="l"/>
                      <a:tab pos="4031772" algn="l"/>
                      <a:tab pos="5039716" algn="l"/>
                      <a:tab pos="6047659" algn="l"/>
                      <a:tab pos="7055602" algn="l"/>
                      <a:tab pos="8063545" algn="l"/>
                      <a:tab pos="9071488" algn="l"/>
                      <a:tab pos="10079431" algn="l"/>
                      <a:tab pos="11087374" algn="l"/>
                    </a:tabLst>
                  </a:pP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01485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5022" y="2858"/>
                  <a:ext cx="184" cy="135"/>
                </a:xfrm>
                <a:prstGeom prst="rect">
                  <a:avLst/>
                </a:prstGeom>
                <a:noFill/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lIns="90000" tIns="46800" rIns="90000" bIns="46800">
                  <a:spAutoFit/>
                </a:bodyPr>
                <a:lstStyle/>
                <a:p>
                  <a:pPr>
                    <a:tabLst>
                      <a:tab pos="0" algn="l"/>
                      <a:tab pos="1007943" algn="l"/>
                      <a:tab pos="2015886" algn="l"/>
                      <a:tab pos="3023829" algn="l"/>
                      <a:tab pos="4031772" algn="l"/>
                      <a:tab pos="5039716" algn="l"/>
                      <a:tab pos="6047659" algn="l"/>
                      <a:tab pos="7055602" algn="l"/>
                      <a:tab pos="8063545" algn="l"/>
                      <a:tab pos="9071488" algn="l"/>
                      <a:tab pos="10079431" algn="l"/>
                      <a:tab pos="11087374" algn="l"/>
                    </a:tabLst>
                  </a:pPr>
                  <a:r>
                    <a:rPr lang="en-US" sz="90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01486" name="Oval 110"/>
                <p:cNvSpPr>
                  <a:spLocks noChangeArrowheads="1"/>
                </p:cNvSpPr>
                <p:nvPr/>
              </p:nvSpPr>
              <p:spPr bwMode="auto">
                <a:xfrm>
                  <a:off x="4604" y="3087"/>
                  <a:ext cx="26" cy="29"/>
                </a:xfrm>
                <a:prstGeom prst="ellipse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87" name="Oval 111"/>
                <p:cNvSpPr>
                  <a:spLocks noChangeArrowheads="1"/>
                </p:cNvSpPr>
                <p:nvPr/>
              </p:nvSpPr>
              <p:spPr bwMode="auto">
                <a:xfrm>
                  <a:off x="4596" y="2952"/>
                  <a:ext cx="26" cy="29"/>
                </a:xfrm>
                <a:prstGeom prst="ellipse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88" name="Oval 112"/>
                <p:cNvSpPr>
                  <a:spLocks noChangeArrowheads="1"/>
                </p:cNvSpPr>
                <p:nvPr/>
              </p:nvSpPr>
              <p:spPr bwMode="auto">
                <a:xfrm>
                  <a:off x="5147" y="2950"/>
                  <a:ext cx="26" cy="29"/>
                </a:xfrm>
                <a:prstGeom prst="ellipse">
                  <a:avLst/>
                </a:prstGeom>
                <a:solidFill>
                  <a:srgbClr val="000000"/>
                </a:solidFill>
                <a:ln w="9525" cap="flat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1489" name="AutoShape 113"/>
              <p:cNvSpPr>
                <a:spLocks noChangeArrowheads="1"/>
              </p:cNvSpPr>
              <p:nvPr/>
            </p:nvSpPr>
            <p:spPr bwMode="auto">
              <a:xfrm>
                <a:off x="4503" y="2721"/>
                <a:ext cx="1026" cy="164"/>
              </a:xfrm>
              <a:prstGeom prst="parallelogram">
                <a:avLst>
                  <a:gd name="adj" fmla="val 156402"/>
                </a:avLst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0" name="Freeform 114"/>
              <p:cNvSpPr>
                <a:spLocks noChangeArrowheads="1"/>
              </p:cNvSpPr>
              <p:nvPr/>
            </p:nvSpPr>
            <p:spPr bwMode="auto">
              <a:xfrm>
                <a:off x="4618" y="2749"/>
                <a:ext cx="745" cy="104"/>
              </a:xfrm>
              <a:custGeom>
                <a:avLst/>
                <a:gdLst>
                  <a:gd name="G0" fmla="+- 110 0 0"/>
                  <a:gd name="G1" fmla="+- 1 0 0"/>
                  <a:gd name="G2" fmla="+- 1 0 0"/>
                  <a:gd name="G3" fmla="+- 1 0 0"/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w 678"/>
                  <a:gd name="T9" fmla="*/ 0 h 110"/>
                  <a:gd name="T10" fmla="*/ 678 w 678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1" name="Freeform 115"/>
              <p:cNvSpPr>
                <a:spLocks noChangeArrowheads="1"/>
              </p:cNvSpPr>
              <p:nvPr/>
            </p:nvSpPr>
            <p:spPr bwMode="auto">
              <a:xfrm flipV="1">
                <a:off x="4744" y="2749"/>
                <a:ext cx="549" cy="104"/>
              </a:xfrm>
              <a:custGeom>
                <a:avLst/>
                <a:gdLst>
                  <a:gd name="G0" fmla="+- 110 0 0"/>
                  <a:gd name="G1" fmla="+- 1 0 0"/>
                  <a:gd name="G2" fmla="+- 1 0 0"/>
                  <a:gd name="G3" fmla="+- 1 0 0"/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w 678"/>
                  <a:gd name="T9" fmla="*/ 0 h 110"/>
                  <a:gd name="T10" fmla="*/ 678 w 678"/>
                  <a:gd name="T11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101492" name="Freeform 116"/>
              <p:cNvSpPr>
                <a:spLocks noChangeArrowheads="1"/>
              </p:cNvSpPr>
              <p:nvPr/>
            </p:nvSpPr>
            <p:spPr bwMode="auto">
              <a:xfrm>
                <a:off x="5264" y="2720"/>
                <a:ext cx="263" cy="455"/>
              </a:xfrm>
              <a:custGeom>
                <a:avLst/>
                <a:gdLst>
                  <a:gd name="G0" fmla="*/ 1 35987 55552"/>
                  <a:gd name="G1" fmla="*/ G0 1 180"/>
                  <a:gd name="G2" fmla="*/ 0 1 G1"/>
                  <a:gd name="G3" fmla="+- 0 0 0"/>
                  <a:gd name="G4" fmla="+- 456 0 0"/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3" name="Freeform 117"/>
              <p:cNvSpPr>
                <a:spLocks noChangeArrowheads="1"/>
              </p:cNvSpPr>
              <p:nvPr/>
            </p:nvSpPr>
            <p:spPr bwMode="auto">
              <a:xfrm>
                <a:off x="4501" y="2882"/>
                <a:ext cx="761" cy="302"/>
              </a:xfrm>
              <a:custGeom>
                <a:avLst/>
                <a:gdLst>
                  <a:gd name="G0" fmla="+- 3 0 0"/>
                  <a:gd name="G1" fmla="+- 303 0 0"/>
                  <a:gd name="G2" fmla="+- 1 0 0"/>
                  <a:gd name="G3" fmla="+- 1 0 0"/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36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4" name="Line 118"/>
              <p:cNvSpPr>
                <a:spLocks noChangeShapeType="1"/>
              </p:cNvSpPr>
              <p:nvPr/>
            </p:nvSpPr>
            <p:spPr bwMode="auto">
              <a:xfrm flipV="1">
                <a:off x="4501" y="3021"/>
                <a:ext cx="767" cy="4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495" name="Text Box 119"/>
            <p:cNvSpPr txBox="1">
              <a:spLocks noChangeArrowheads="1"/>
            </p:cNvSpPr>
            <p:nvPr/>
          </p:nvSpPr>
          <p:spPr bwMode="auto">
            <a:xfrm>
              <a:off x="5064" y="3337"/>
              <a:ext cx="257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01496" name="Line 120"/>
            <p:cNvSpPr>
              <a:spLocks noChangeShapeType="1"/>
            </p:cNvSpPr>
            <p:nvPr/>
          </p:nvSpPr>
          <p:spPr bwMode="auto">
            <a:xfrm>
              <a:off x="4614" y="3101"/>
              <a:ext cx="63" cy="23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97" name="Line 121"/>
            <p:cNvSpPr>
              <a:spLocks noChangeShapeType="1"/>
            </p:cNvSpPr>
            <p:nvPr/>
          </p:nvSpPr>
          <p:spPr bwMode="auto">
            <a:xfrm>
              <a:off x="4608" y="2974"/>
              <a:ext cx="301" cy="37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98" name="Line 122"/>
            <p:cNvSpPr>
              <a:spLocks noChangeShapeType="1"/>
            </p:cNvSpPr>
            <p:nvPr/>
          </p:nvSpPr>
          <p:spPr bwMode="auto">
            <a:xfrm>
              <a:off x="5147" y="2939"/>
              <a:ext cx="323" cy="3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499" name="Text Box 123"/>
            <p:cNvSpPr txBox="1">
              <a:spLocks noChangeArrowheads="1"/>
            </p:cNvSpPr>
            <p:nvPr/>
          </p:nvSpPr>
          <p:spPr bwMode="auto">
            <a:xfrm>
              <a:off x="4404" y="3671"/>
              <a:ext cx="1356" cy="40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Computer Science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(VLAN ports 9-16)</a:t>
              </a:r>
            </a:p>
          </p:txBody>
        </p:sp>
        <p:sp>
          <p:nvSpPr>
            <p:cNvPr id="101500" name="Rectangle 124"/>
            <p:cNvSpPr>
              <a:spLocks noChangeArrowheads="1"/>
            </p:cNvSpPr>
            <p:nvPr/>
          </p:nvSpPr>
          <p:spPr bwMode="auto">
            <a:xfrm>
              <a:off x="2580" y="2328"/>
              <a:ext cx="3237" cy="31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377979" indent="-376229">
                <a:lnSpc>
                  <a:spcPct val="85000"/>
                </a:lnSpc>
                <a:spcBef>
                  <a:spcPts val="661"/>
                </a:spcBef>
                <a:buSzPct val="65000"/>
                <a:tabLst>
                  <a:tab pos="377979" algn="l"/>
                  <a:tab pos="1385922" algn="l"/>
                  <a:tab pos="2393865" algn="l"/>
                  <a:tab pos="3401808" algn="l"/>
                  <a:tab pos="4409751" algn="l"/>
                  <a:tab pos="5417694" algn="l"/>
                  <a:tab pos="6425637" algn="l"/>
                  <a:tab pos="7433581" algn="l"/>
                  <a:tab pos="8441524" algn="l"/>
                  <a:tab pos="9449467" algn="l"/>
                  <a:tab pos="10457410" algn="l"/>
                  <a:tab pos="11465353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Operates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sz="2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000" i="0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ultiple</a:t>
              </a:r>
              <a:r>
                <a:rPr lang="en-US" sz="2000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virtual 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switches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25"/>
            <p:cNvGrpSpPr>
              <a:grpSpLocks/>
            </p:cNvGrpSpPr>
            <p:nvPr/>
          </p:nvGrpSpPr>
          <p:grpSpPr bwMode="auto">
            <a:xfrm>
              <a:off x="2458" y="3219"/>
              <a:ext cx="383" cy="351"/>
              <a:chOff x="2458" y="3219"/>
              <a:chExt cx="383" cy="351"/>
            </a:xfrm>
          </p:grpSpPr>
          <p:pic>
            <p:nvPicPr>
              <p:cNvPr id="101502" name="Picture 12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58" y="3219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03" name="Freeform 127"/>
              <p:cNvSpPr>
                <a:spLocks noChangeArrowheads="1"/>
              </p:cNvSpPr>
              <p:nvPr/>
            </p:nvSpPr>
            <p:spPr bwMode="auto">
              <a:xfrm flipH="1">
                <a:off x="2621" y="3253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28"/>
            <p:cNvGrpSpPr>
              <a:grpSpLocks/>
            </p:cNvGrpSpPr>
            <p:nvPr/>
          </p:nvGrpSpPr>
          <p:grpSpPr bwMode="auto">
            <a:xfrm>
              <a:off x="2790" y="3277"/>
              <a:ext cx="383" cy="351"/>
              <a:chOff x="2790" y="3277"/>
              <a:chExt cx="383" cy="351"/>
            </a:xfrm>
          </p:grpSpPr>
          <p:pic>
            <p:nvPicPr>
              <p:cNvPr id="101505" name="Picture 12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790" y="3277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06" name="Freeform 130"/>
              <p:cNvSpPr>
                <a:spLocks noChangeArrowheads="1"/>
              </p:cNvSpPr>
              <p:nvPr/>
            </p:nvSpPr>
            <p:spPr bwMode="auto">
              <a:xfrm flipH="1">
                <a:off x="2953" y="3311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31"/>
            <p:cNvGrpSpPr>
              <a:grpSpLocks/>
            </p:cNvGrpSpPr>
            <p:nvPr/>
          </p:nvGrpSpPr>
          <p:grpSpPr bwMode="auto">
            <a:xfrm>
              <a:off x="3245" y="3290"/>
              <a:ext cx="383" cy="351"/>
              <a:chOff x="3245" y="3290"/>
              <a:chExt cx="383" cy="351"/>
            </a:xfrm>
          </p:grpSpPr>
          <p:pic>
            <p:nvPicPr>
              <p:cNvPr id="101508" name="Picture 13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245" y="3290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09" name="Freeform 133"/>
              <p:cNvSpPr>
                <a:spLocks noChangeArrowheads="1"/>
              </p:cNvSpPr>
              <p:nvPr/>
            </p:nvSpPr>
            <p:spPr bwMode="auto">
              <a:xfrm flipH="1">
                <a:off x="3408" y="3324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134"/>
            <p:cNvGrpSpPr>
              <a:grpSpLocks/>
            </p:cNvGrpSpPr>
            <p:nvPr/>
          </p:nvGrpSpPr>
          <p:grpSpPr bwMode="auto">
            <a:xfrm>
              <a:off x="4390" y="3309"/>
              <a:ext cx="383" cy="351"/>
              <a:chOff x="4390" y="3309"/>
              <a:chExt cx="383" cy="351"/>
            </a:xfrm>
          </p:grpSpPr>
          <p:pic>
            <p:nvPicPr>
              <p:cNvPr id="101511" name="Picture 13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90" y="3309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12" name="Freeform 136"/>
              <p:cNvSpPr>
                <a:spLocks noChangeArrowheads="1"/>
              </p:cNvSpPr>
              <p:nvPr/>
            </p:nvSpPr>
            <p:spPr bwMode="auto">
              <a:xfrm flipH="1">
                <a:off x="4553" y="3343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137"/>
            <p:cNvGrpSpPr>
              <a:grpSpLocks/>
            </p:cNvGrpSpPr>
            <p:nvPr/>
          </p:nvGrpSpPr>
          <p:grpSpPr bwMode="auto">
            <a:xfrm>
              <a:off x="4710" y="3315"/>
              <a:ext cx="383" cy="351"/>
              <a:chOff x="4710" y="3315"/>
              <a:chExt cx="383" cy="351"/>
            </a:xfrm>
          </p:grpSpPr>
          <p:pic>
            <p:nvPicPr>
              <p:cNvPr id="101514" name="Picture 13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710" y="3315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15" name="Freeform 139"/>
              <p:cNvSpPr>
                <a:spLocks noChangeArrowheads="1"/>
              </p:cNvSpPr>
              <p:nvPr/>
            </p:nvSpPr>
            <p:spPr bwMode="auto">
              <a:xfrm flipH="1">
                <a:off x="4873" y="3349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140"/>
            <p:cNvGrpSpPr>
              <a:grpSpLocks/>
            </p:cNvGrpSpPr>
            <p:nvPr/>
          </p:nvGrpSpPr>
          <p:grpSpPr bwMode="auto">
            <a:xfrm>
              <a:off x="5254" y="3200"/>
              <a:ext cx="383" cy="351"/>
              <a:chOff x="5254" y="3200"/>
              <a:chExt cx="383" cy="351"/>
            </a:xfrm>
          </p:grpSpPr>
          <p:pic>
            <p:nvPicPr>
              <p:cNvPr id="101517" name="Picture 14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54" y="3200"/>
                <a:ext cx="383" cy="351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1518" name="Freeform 142"/>
              <p:cNvSpPr>
                <a:spLocks noChangeArrowheads="1"/>
              </p:cNvSpPr>
              <p:nvPr/>
            </p:nvSpPr>
            <p:spPr bwMode="auto">
              <a:xfrm flipH="1">
                <a:off x="5417" y="3234"/>
                <a:ext cx="186" cy="16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8523028" y="3377355"/>
            <a:ext cx="308019" cy="251989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6237387" y="3139365"/>
            <a:ext cx="301019" cy="216991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Port-based VLAN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228637" y="3370355"/>
            <a:ext cx="320269" cy="267739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8512529" y="3128866"/>
            <a:ext cx="320270" cy="230990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7530718" y="3134116"/>
            <a:ext cx="981810" cy="503978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543656" y="3134116"/>
            <a:ext cx="992311" cy="498728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6228638" y="3125366"/>
            <a:ext cx="2612911" cy="51622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6230386" y="3363356"/>
            <a:ext cx="2591911" cy="52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6139381" y="3079867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7530718" y="3130616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14" name="AutoShape 14"/>
          <p:cNvSpPr>
            <a:spLocks noChangeArrowheads="1"/>
          </p:cNvSpPr>
          <p:nvPr/>
        </p:nvSpPr>
        <p:spPr bwMode="auto">
          <a:xfrm>
            <a:off x="6197135" y="2840129"/>
            <a:ext cx="3501967" cy="288737"/>
          </a:xfrm>
          <a:prstGeom prst="parallelogram">
            <a:avLst>
              <a:gd name="adj" fmla="val 303182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5" name="Freeform 15"/>
          <p:cNvSpPr>
            <a:spLocks noChangeArrowheads="1"/>
          </p:cNvSpPr>
          <p:nvPr/>
        </p:nvSpPr>
        <p:spPr bwMode="auto">
          <a:xfrm>
            <a:off x="8846799" y="2843629"/>
            <a:ext cx="841802" cy="794466"/>
          </a:xfrm>
          <a:custGeom>
            <a:avLst/>
            <a:gdLst>
              <a:gd name="G0" fmla="+- 454 0 0"/>
              <a:gd name="G1" fmla="+- 1 0 0"/>
              <a:gd name="G2" fmla="+- 1 0 0"/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w 232"/>
              <a:gd name="T7" fmla="*/ 0 h 454"/>
              <a:gd name="T8" fmla="*/ 232 w 232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6" name="Freeform 16"/>
          <p:cNvSpPr>
            <a:spLocks noChangeArrowheads="1"/>
          </p:cNvSpPr>
          <p:nvPr/>
        </p:nvSpPr>
        <p:spPr bwMode="auto">
          <a:xfrm>
            <a:off x="6639912" y="2892626"/>
            <a:ext cx="2457152" cy="166242"/>
          </a:xfrm>
          <a:custGeom>
            <a:avLst/>
            <a:gdLst>
              <a:gd name="G0" fmla="+- 110 0 0"/>
              <a:gd name="G1" fmla="+- 1 0 0"/>
              <a:gd name="G2" fmla="+- 1 0 0"/>
              <a:gd name="G3" fmla="+- 1 0 0"/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w 678"/>
              <a:gd name="T9" fmla="*/ 0 h 110"/>
              <a:gd name="T10" fmla="*/ 678 w 678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7" name="Freeform 17"/>
          <p:cNvSpPr>
            <a:spLocks noChangeArrowheads="1"/>
          </p:cNvSpPr>
          <p:nvPr/>
        </p:nvSpPr>
        <p:spPr bwMode="auto">
          <a:xfrm>
            <a:off x="7161444" y="2892627"/>
            <a:ext cx="1566348" cy="18374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w 432"/>
              <a:gd name="T9" fmla="*/ 0 h 105"/>
              <a:gd name="T10" fmla="*/ 432 w 432"/>
              <a:gd name="T1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18" name="Line 18"/>
          <p:cNvSpPr>
            <a:spLocks noChangeShapeType="1"/>
          </p:cNvSpPr>
          <p:nvPr/>
        </p:nvSpPr>
        <p:spPr bwMode="auto">
          <a:xfrm>
            <a:off x="8192259" y="3135865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6869177" y="3130616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6548906" y="3127116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6228637" y="3141116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2" name="Line 22"/>
          <p:cNvSpPr>
            <a:spLocks noChangeShapeType="1"/>
          </p:cNvSpPr>
          <p:nvPr/>
        </p:nvSpPr>
        <p:spPr bwMode="auto">
          <a:xfrm>
            <a:off x="7178945" y="3135865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7866739" y="3130616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8517779" y="3125366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7110692" y="3310858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7462463" y="3074618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8430274" y="3316108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443212" y="3316108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6149881" y="3310858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7105440" y="3074618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02431" name="Line 31"/>
          <p:cNvSpPr>
            <a:spLocks noChangeShapeType="1"/>
          </p:cNvSpPr>
          <p:nvPr/>
        </p:nvSpPr>
        <p:spPr bwMode="auto">
          <a:xfrm flipH="1">
            <a:off x="5388585" y="3505100"/>
            <a:ext cx="997562" cy="3079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H="1">
            <a:off x="5813861" y="3494600"/>
            <a:ext cx="892555" cy="46198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 flipH="1">
            <a:off x="6606661" y="3512100"/>
            <a:ext cx="785798" cy="39723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4" name="Text Box 34"/>
          <p:cNvSpPr txBox="1">
            <a:spLocks noChangeArrowheads="1"/>
          </p:cNvSpPr>
          <p:nvPr/>
        </p:nvSpPr>
        <p:spPr bwMode="auto">
          <a:xfrm>
            <a:off x="8507279" y="3911082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>
            <a:off x="7719729" y="3498101"/>
            <a:ext cx="112007" cy="41648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>
            <a:off x="7709229" y="3275859"/>
            <a:ext cx="528533" cy="66497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7" name="Line 37"/>
          <p:cNvSpPr>
            <a:spLocks noChangeShapeType="1"/>
          </p:cNvSpPr>
          <p:nvPr/>
        </p:nvSpPr>
        <p:spPr bwMode="auto">
          <a:xfrm>
            <a:off x="8652537" y="3214613"/>
            <a:ext cx="567035" cy="53372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2438" name="Text Box 38"/>
          <p:cNvSpPr txBox="1">
            <a:spLocks noChangeArrowheads="1"/>
          </p:cNvSpPr>
          <p:nvPr/>
        </p:nvSpPr>
        <p:spPr bwMode="auto">
          <a:xfrm>
            <a:off x="5376333" y="4509557"/>
            <a:ext cx="2495852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Electrical Engineering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1-8)</a:t>
            </a:r>
          </a:p>
        </p:txBody>
      </p:sp>
      <p:sp>
        <p:nvSpPr>
          <p:cNvPr id="102439" name="Text Box 39"/>
          <p:cNvSpPr txBox="1">
            <a:spLocks noChangeArrowheads="1"/>
          </p:cNvSpPr>
          <p:nvPr/>
        </p:nvSpPr>
        <p:spPr bwMode="auto">
          <a:xfrm>
            <a:off x="7761732" y="4495558"/>
            <a:ext cx="219448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 Science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9-15)</a:t>
            </a:r>
          </a:p>
        </p:txBody>
      </p:sp>
      <p:sp>
        <p:nvSpPr>
          <p:cNvPr id="102440" name="Text Box 40"/>
          <p:cNvSpPr txBox="1">
            <a:spLocks noChangeArrowheads="1"/>
          </p:cNvSpPr>
          <p:nvPr/>
        </p:nvSpPr>
        <p:spPr bwMode="auto">
          <a:xfrm>
            <a:off x="8425022" y="3069368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02441" name="Oval 41"/>
          <p:cNvSpPr>
            <a:spLocks noChangeArrowheads="1"/>
          </p:cNvSpPr>
          <p:nvPr/>
        </p:nvSpPr>
        <p:spPr bwMode="auto">
          <a:xfrm>
            <a:off x="6356395" y="3482351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2" name="Oval 42"/>
          <p:cNvSpPr>
            <a:spLocks noChangeArrowheads="1"/>
          </p:cNvSpPr>
          <p:nvPr/>
        </p:nvSpPr>
        <p:spPr bwMode="auto">
          <a:xfrm>
            <a:off x="6678415" y="3468351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3" name="Oval 43"/>
          <p:cNvSpPr>
            <a:spLocks noChangeArrowheads="1"/>
          </p:cNvSpPr>
          <p:nvPr/>
        </p:nvSpPr>
        <p:spPr bwMode="auto">
          <a:xfrm>
            <a:off x="7325955" y="3473602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4" name="Oval 44"/>
          <p:cNvSpPr>
            <a:spLocks noChangeArrowheads="1"/>
          </p:cNvSpPr>
          <p:nvPr/>
        </p:nvSpPr>
        <p:spPr bwMode="auto">
          <a:xfrm>
            <a:off x="7691728" y="3470102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5" name="Oval 45"/>
          <p:cNvSpPr>
            <a:spLocks noChangeArrowheads="1"/>
          </p:cNvSpPr>
          <p:nvPr/>
        </p:nvSpPr>
        <p:spPr bwMode="auto">
          <a:xfrm>
            <a:off x="7677727" y="3233861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8642037" y="3230362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5987122" y="3884833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2448" name="Text Box 48"/>
          <p:cNvSpPr txBox="1">
            <a:spLocks noChangeArrowheads="1"/>
          </p:cNvSpPr>
          <p:nvPr/>
        </p:nvSpPr>
        <p:spPr bwMode="auto">
          <a:xfrm>
            <a:off x="344772" y="1443688"/>
            <a:ext cx="4685040" cy="19441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raffic 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solation</a:t>
            </a:r>
            <a:r>
              <a:rPr lang="en-US" sz="20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frames to/from ports 1-8 can </a:t>
            </a:r>
            <a:r>
              <a:rPr lang="en-US" sz="20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reach ports 1-8</a:t>
            </a:r>
          </a:p>
          <a:p>
            <a:pPr marL="817204" lvl="1" indent="-313233" algn="just">
              <a:lnSpc>
                <a:spcPct val="85000"/>
              </a:lnSpc>
              <a:spcBef>
                <a:spcPts val="496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 define VLAN based on MAC addresses of endpoints, rather than switch port</a:t>
            </a:r>
          </a:p>
        </p:txBody>
      </p:sp>
      <p:sp>
        <p:nvSpPr>
          <p:cNvPr id="102449" name="Rectangle 49"/>
          <p:cNvSpPr>
            <a:spLocks noChangeArrowheads="1"/>
          </p:cNvSpPr>
          <p:nvPr/>
        </p:nvSpPr>
        <p:spPr bwMode="auto">
          <a:xfrm>
            <a:off x="315020" y="3622344"/>
            <a:ext cx="4476778" cy="13004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ynamic </a:t>
            </a:r>
            <a:r>
              <a:rPr lang="en-US" sz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embership</a:t>
            </a:r>
            <a:r>
              <a:rPr lang="en-US" sz="200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ports can be dynamically assigned among VLANs</a:t>
            </a:r>
          </a:p>
        </p:txBody>
      </p:sp>
      <p:sp>
        <p:nvSpPr>
          <p:cNvPr id="102450" name="Text Box 50"/>
          <p:cNvSpPr txBox="1">
            <a:spLocks noChangeArrowheads="1"/>
          </p:cNvSpPr>
          <p:nvPr/>
        </p:nvSpPr>
        <p:spPr bwMode="auto">
          <a:xfrm>
            <a:off x="7326312" y="1112837"/>
            <a:ext cx="1037119" cy="473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outer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353522" y="1688678"/>
            <a:ext cx="7726730" cy="5078282"/>
            <a:chOff x="202" y="965"/>
            <a:chExt cx="4415" cy="2902"/>
          </a:xfrm>
        </p:grpSpPr>
        <p:sp>
          <p:nvSpPr>
            <p:cNvPr id="102452" name="Rectangle 52"/>
            <p:cNvSpPr>
              <a:spLocks noChangeArrowheads="1"/>
            </p:cNvSpPr>
            <p:nvPr/>
          </p:nvSpPr>
          <p:spPr bwMode="auto">
            <a:xfrm>
              <a:off x="202" y="2852"/>
              <a:ext cx="3147" cy="10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/>
            <a:lstStyle/>
            <a:p>
              <a:pPr marL="376229" indent="-376229" algn="just">
                <a:lnSpc>
                  <a:spcPct val="85000"/>
                </a:lnSpc>
                <a:spcBef>
                  <a:spcPts val="661"/>
                </a:spcBef>
                <a:buClr>
                  <a:srgbClr val="000099"/>
                </a:buClr>
                <a:buSzPct val="65000"/>
                <a:buFont typeface="Wingdings" pitchFamily="2" charset="2"/>
                <a:buChar char="q"/>
                <a:tabLst>
                  <a:tab pos="376229" algn="l"/>
                  <a:tab pos="1384172" algn="l"/>
                  <a:tab pos="2392116" algn="l"/>
                  <a:tab pos="3400059" algn="l"/>
                  <a:tab pos="4408002" algn="l"/>
                  <a:tab pos="5415945" algn="l"/>
                  <a:tab pos="6423888" algn="l"/>
                  <a:tab pos="7431831" algn="l"/>
                  <a:tab pos="8439774" algn="l"/>
                  <a:tab pos="9447717" algn="l"/>
                  <a:tab pos="10455661" algn="l"/>
                  <a:tab pos="11463604" algn="l"/>
                </a:tabLst>
              </a:pPr>
              <a:r>
                <a:rPr lang="en-US" sz="2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i="0" dirty="0" smtClean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orwarding </a:t>
              </a:r>
              <a:r>
                <a:rPr lang="en-US" sz="2000" i="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between VLANS:</a:t>
              </a:r>
              <a:r>
                <a:rPr lang="en-US" sz="2000" dirty="0">
                  <a:solidFill>
                    <a:srgbClr val="CC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done via routing (just as with separate switches</a:t>
              </a:r>
              <a:r>
                <a:rPr lang="en-US" sz="2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939" y="965"/>
              <a:ext cx="678" cy="909"/>
              <a:chOff x="3939" y="965"/>
              <a:chExt cx="678" cy="909"/>
            </a:xfrm>
          </p:grpSpPr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4259" y="965"/>
                <a:ext cx="358" cy="179"/>
                <a:chOff x="4259" y="965"/>
                <a:chExt cx="358" cy="179"/>
              </a:xfrm>
            </p:grpSpPr>
            <p:grpSp>
              <p:nvGrpSpPr>
                <p:cNvPr id="5" name="Group 55"/>
                <p:cNvGrpSpPr>
                  <a:grpSpLocks/>
                </p:cNvGrpSpPr>
                <p:nvPr/>
              </p:nvGrpSpPr>
              <p:grpSpPr bwMode="auto">
                <a:xfrm>
                  <a:off x="4259" y="965"/>
                  <a:ext cx="358" cy="179"/>
                  <a:chOff x="4259" y="965"/>
                  <a:chExt cx="358" cy="179"/>
                </a:xfrm>
              </p:grpSpPr>
              <p:sp>
                <p:nvSpPr>
                  <p:cNvPr id="10245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1045"/>
                    <a:ext cx="355" cy="99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5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262" y="1037"/>
                    <a:ext cx="0" cy="61"/>
                  </a:xfrm>
                  <a:prstGeom prst="line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5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618" y="1037"/>
                    <a:ext cx="0" cy="61"/>
                  </a:xfrm>
                  <a:prstGeom prst="line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459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1037"/>
                    <a:ext cx="352" cy="60"/>
                  </a:xfrm>
                  <a:prstGeom prst="rect">
                    <a:avLst/>
                  </a:prstGeom>
                  <a:solidFill>
                    <a:srgbClr val="CCCC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46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4259" y="965"/>
                    <a:ext cx="355" cy="115"/>
                  </a:xfrm>
                  <a:prstGeom prst="ellipse">
                    <a:avLst/>
                  </a:prstGeom>
                  <a:solidFill>
                    <a:srgbClr val="CCCC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45" y="991"/>
                    <a:ext cx="175" cy="67"/>
                    <a:chOff x="4345" y="991"/>
                    <a:chExt cx="175" cy="67"/>
                  </a:xfrm>
                </p:grpSpPr>
                <p:sp>
                  <p:nvSpPr>
                    <p:cNvPr id="102462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45" y="989"/>
                      <a:ext cx="62" cy="2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463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5" y="1059"/>
                      <a:ext cx="54" cy="0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464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03" y="991"/>
                      <a:ext cx="64" cy="66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345" y="990"/>
                    <a:ext cx="175" cy="67"/>
                    <a:chOff x="4345" y="990"/>
                    <a:chExt cx="175" cy="67"/>
                  </a:xfrm>
                </p:grpSpPr>
                <p:sp>
                  <p:nvSpPr>
                    <p:cNvPr id="102466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45" y="1057"/>
                      <a:ext cx="62" cy="0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467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65" y="990"/>
                      <a:ext cx="54" cy="0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468" name="Line 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03" y="989"/>
                      <a:ext cx="64" cy="68"/>
                    </a:xfrm>
                    <a:prstGeom prst="line">
                      <a:avLst/>
                    </a:prstGeom>
                    <a:noFill/>
                    <a:ln w="2844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02469" name="Line 69"/>
                <p:cNvSpPr>
                  <a:spLocks noChangeShapeType="1"/>
                </p:cNvSpPr>
                <p:nvPr/>
              </p:nvSpPr>
              <p:spPr bwMode="auto">
                <a:xfrm>
                  <a:off x="4261" y="1012"/>
                  <a:ext cx="0" cy="61"/>
                </a:xfrm>
                <a:prstGeom prst="line">
                  <a:avLst/>
                </a:prstGeom>
                <a:noFill/>
                <a:ln w="1260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470" name="Oval 70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1" name="Oval 71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2" name="Line 72"/>
              <p:cNvSpPr>
                <a:spLocks noChangeShapeType="1"/>
              </p:cNvSpPr>
              <p:nvPr/>
            </p:nvSpPr>
            <p:spPr bwMode="auto">
              <a:xfrm flipV="1">
                <a:off x="4188" y="1142"/>
                <a:ext cx="158" cy="718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3" name="Line 73"/>
              <p:cNvSpPr>
                <a:spLocks noChangeShapeType="1"/>
              </p:cNvSpPr>
              <p:nvPr/>
            </p:nvSpPr>
            <p:spPr bwMode="auto">
              <a:xfrm flipH="1" flipV="1">
                <a:off x="4468" y="1147"/>
                <a:ext cx="113" cy="71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4" name="Line 74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Line 75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4714793" y="3685341"/>
            <a:ext cx="794549" cy="657972"/>
            <a:chOff x="2694" y="2106"/>
            <a:chExt cx="454" cy="376"/>
          </a:xfrm>
        </p:grpSpPr>
        <p:pic>
          <p:nvPicPr>
            <p:cNvPr id="102477" name="Picture 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4" y="2106"/>
              <a:ext cx="454" cy="37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78" name="Freeform 78"/>
            <p:cNvSpPr>
              <a:spLocks noChangeArrowheads="1"/>
            </p:cNvSpPr>
            <p:nvPr/>
          </p:nvSpPr>
          <p:spPr bwMode="auto">
            <a:xfrm flipH="1">
              <a:off x="2887" y="2142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5208323" y="3853334"/>
            <a:ext cx="792800" cy="657972"/>
            <a:chOff x="2976" y="2202"/>
            <a:chExt cx="453" cy="376"/>
          </a:xfrm>
        </p:grpSpPr>
        <p:pic>
          <p:nvPicPr>
            <p:cNvPr id="102480" name="Picture 8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202"/>
              <a:ext cx="453" cy="37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81" name="Freeform 81"/>
            <p:cNvSpPr>
              <a:spLocks noChangeArrowheads="1"/>
            </p:cNvSpPr>
            <p:nvPr/>
          </p:nvSpPr>
          <p:spPr bwMode="auto">
            <a:xfrm flipH="1">
              <a:off x="3169" y="2238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6048375" y="3807836"/>
            <a:ext cx="792800" cy="659722"/>
            <a:chOff x="3456" y="2176"/>
            <a:chExt cx="453" cy="377"/>
          </a:xfrm>
        </p:grpSpPr>
        <p:pic>
          <p:nvPicPr>
            <p:cNvPr id="102483" name="Picture 8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6" y="2176"/>
              <a:ext cx="453" cy="3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84" name="Freeform 84"/>
            <p:cNvSpPr>
              <a:spLocks noChangeArrowheads="1"/>
            </p:cNvSpPr>
            <p:nvPr/>
          </p:nvSpPr>
          <p:spPr bwMode="auto">
            <a:xfrm flipH="1">
              <a:off x="3649" y="2212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7157944" y="3797337"/>
            <a:ext cx="792800" cy="657972"/>
            <a:chOff x="4090" y="2170"/>
            <a:chExt cx="453" cy="376"/>
          </a:xfrm>
        </p:grpSpPr>
        <p:pic>
          <p:nvPicPr>
            <p:cNvPr id="102486" name="Picture 8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90" y="2170"/>
              <a:ext cx="453" cy="37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87" name="Freeform 87"/>
            <p:cNvSpPr>
              <a:spLocks noChangeArrowheads="1"/>
            </p:cNvSpPr>
            <p:nvPr/>
          </p:nvSpPr>
          <p:spPr bwMode="auto">
            <a:xfrm flipH="1">
              <a:off x="4283" y="2206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88"/>
          <p:cNvGrpSpPr>
            <a:grpSpLocks/>
          </p:cNvGrpSpPr>
          <p:nvPr/>
        </p:nvGrpSpPr>
        <p:grpSpPr bwMode="auto">
          <a:xfrm>
            <a:off x="7784482" y="3807836"/>
            <a:ext cx="792800" cy="659722"/>
            <a:chOff x="4448" y="2176"/>
            <a:chExt cx="453" cy="377"/>
          </a:xfrm>
        </p:grpSpPr>
        <p:pic>
          <p:nvPicPr>
            <p:cNvPr id="102489" name="Picture 8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8" y="2176"/>
              <a:ext cx="453" cy="3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90" name="Freeform 90"/>
            <p:cNvSpPr>
              <a:spLocks noChangeArrowheads="1"/>
            </p:cNvSpPr>
            <p:nvPr/>
          </p:nvSpPr>
          <p:spPr bwMode="auto">
            <a:xfrm flipH="1">
              <a:off x="4641" y="2212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1"/>
          <p:cNvGrpSpPr>
            <a:grpSpLocks/>
          </p:cNvGrpSpPr>
          <p:nvPr/>
        </p:nvGrpSpPr>
        <p:grpSpPr bwMode="auto">
          <a:xfrm>
            <a:off x="8726041" y="3639844"/>
            <a:ext cx="792800" cy="659722"/>
            <a:chOff x="4986" y="2080"/>
            <a:chExt cx="453" cy="377"/>
          </a:xfrm>
        </p:grpSpPr>
        <p:pic>
          <p:nvPicPr>
            <p:cNvPr id="102492" name="Picture 9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86" y="2080"/>
              <a:ext cx="453" cy="37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2493" name="Freeform 93"/>
            <p:cNvSpPr>
              <a:spLocks noChangeArrowheads="1"/>
            </p:cNvSpPr>
            <p:nvPr/>
          </p:nvSpPr>
          <p:spPr bwMode="auto">
            <a:xfrm flipH="1">
              <a:off x="5179" y="2116"/>
              <a:ext cx="220" cy="17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94" name="Picture 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2955" y="1637930"/>
            <a:ext cx="901306" cy="4094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14" name="Group 95"/>
          <p:cNvGrpSpPr>
            <a:grpSpLocks/>
          </p:cNvGrpSpPr>
          <p:nvPr/>
        </p:nvGrpSpPr>
        <p:grpSpPr bwMode="auto">
          <a:xfrm>
            <a:off x="5141819" y="2810379"/>
            <a:ext cx="1708106" cy="659722"/>
            <a:chOff x="2938" y="1606"/>
            <a:chExt cx="976" cy="377"/>
          </a:xfrm>
        </p:grpSpPr>
        <p:sp>
          <p:nvSpPr>
            <p:cNvPr id="102496" name="Rectangle 96"/>
            <p:cNvSpPr>
              <a:spLocks noChangeArrowheads="1"/>
            </p:cNvSpPr>
            <p:nvPr/>
          </p:nvSpPr>
          <p:spPr bwMode="auto">
            <a:xfrm>
              <a:off x="3739" y="1792"/>
              <a:ext cx="175" cy="129"/>
            </a:xfrm>
            <a:prstGeom prst="rect">
              <a:avLst/>
            </a:prstGeom>
            <a:solidFill>
              <a:srgbClr val="FFFF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7" name="Line 97"/>
            <p:cNvSpPr>
              <a:spLocks noChangeShapeType="1"/>
            </p:cNvSpPr>
            <p:nvPr/>
          </p:nvSpPr>
          <p:spPr bwMode="auto">
            <a:xfrm flipH="1" flipV="1">
              <a:off x="3315" y="1739"/>
              <a:ext cx="501" cy="13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98" name="Oval 98"/>
            <p:cNvSpPr>
              <a:spLocks noChangeArrowheads="1"/>
            </p:cNvSpPr>
            <p:nvPr/>
          </p:nvSpPr>
          <p:spPr bwMode="auto">
            <a:xfrm>
              <a:off x="3804" y="1852"/>
              <a:ext cx="26" cy="29"/>
            </a:xfrm>
            <a:prstGeom prst="ellipse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99"/>
            <p:cNvGrpSpPr>
              <a:grpSpLocks/>
            </p:cNvGrpSpPr>
            <p:nvPr/>
          </p:nvGrpSpPr>
          <p:grpSpPr bwMode="auto">
            <a:xfrm>
              <a:off x="2938" y="1606"/>
              <a:ext cx="453" cy="377"/>
              <a:chOff x="2938" y="1606"/>
              <a:chExt cx="453" cy="377"/>
            </a:xfrm>
          </p:grpSpPr>
          <p:pic>
            <p:nvPicPr>
              <p:cNvPr id="102500" name="Picture 10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938" y="1606"/>
                <a:ext cx="453" cy="377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</p:pic>
          <p:sp>
            <p:nvSpPr>
              <p:cNvPr id="102501" name="Freeform 101"/>
              <p:cNvSpPr>
                <a:spLocks noChangeArrowheads="1"/>
              </p:cNvSpPr>
              <p:nvPr/>
            </p:nvSpPr>
            <p:spPr bwMode="auto">
              <a:xfrm flipH="1">
                <a:off x="3131" y="1642"/>
                <a:ext cx="220" cy="17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G4" fmla="+- 1 0 0"/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764484" y="2318651"/>
            <a:ext cx="308019" cy="251989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7266451" y="2323901"/>
            <a:ext cx="304519" cy="257239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586721" y="2323901"/>
            <a:ext cx="304519" cy="257239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6946182" y="2329151"/>
            <a:ext cx="304519" cy="257238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6946182" y="2073662"/>
            <a:ext cx="309769" cy="236239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6583909" y="2320401"/>
            <a:ext cx="341272" cy="257239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VLANS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Spanning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ultiple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witches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453279" y="4378312"/>
            <a:ext cx="9146067" cy="2962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runk 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ort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carries frames between VLANS defined over multiple physical switches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rames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forwarded within VLAN between switches can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be vanilla 802.1 frames (must carry VLAN ID info)</a:t>
            </a:r>
          </a:p>
          <a:p>
            <a:pPr marL="817204" lvl="1" indent="-313233" algn="just">
              <a:lnSpc>
                <a:spcPct val="85000"/>
              </a:lnSpc>
              <a:spcBef>
                <a:spcPts val="55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1478842" y="2080661"/>
            <a:ext cx="301019" cy="216991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1470092" y="2311652"/>
            <a:ext cx="320270" cy="267738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3753983" y="2070162"/>
            <a:ext cx="320269" cy="230990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772172" y="2075411"/>
            <a:ext cx="981811" cy="503978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39" name="Rectangle 15"/>
          <p:cNvSpPr>
            <a:spLocks noChangeArrowheads="1"/>
          </p:cNvSpPr>
          <p:nvPr/>
        </p:nvSpPr>
        <p:spPr bwMode="auto">
          <a:xfrm>
            <a:off x="1785111" y="2075411"/>
            <a:ext cx="992312" cy="498729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0" name="Rectangle 16"/>
          <p:cNvSpPr>
            <a:spLocks noChangeArrowheads="1"/>
          </p:cNvSpPr>
          <p:nvPr/>
        </p:nvSpPr>
        <p:spPr bwMode="auto">
          <a:xfrm>
            <a:off x="1470091" y="2066662"/>
            <a:ext cx="2612913" cy="51622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1471842" y="2304652"/>
            <a:ext cx="2591910" cy="52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1380837" y="202116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2772172" y="2071911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44" name="AutoShape 20"/>
          <p:cNvSpPr>
            <a:spLocks noChangeArrowheads="1"/>
          </p:cNvSpPr>
          <p:nvPr/>
        </p:nvSpPr>
        <p:spPr bwMode="auto">
          <a:xfrm>
            <a:off x="1438589" y="1781423"/>
            <a:ext cx="3501968" cy="288738"/>
          </a:xfrm>
          <a:prstGeom prst="parallelogram">
            <a:avLst>
              <a:gd name="adj" fmla="val 303181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5" name="Freeform 21"/>
          <p:cNvSpPr>
            <a:spLocks noChangeArrowheads="1"/>
          </p:cNvSpPr>
          <p:nvPr/>
        </p:nvSpPr>
        <p:spPr bwMode="auto">
          <a:xfrm>
            <a:off x="4088253" y="1784924"/>
            <a:ext cx="841803" cy="794466"/>
          </a:xfrm>
          <a:custGeom>
            <a:avLst/>
            <a:gdLst>
              <a:gd name="G0" fmla="+- 454 0 0"/>
              <a:gd name="G1" fmla="+- 1 0 0"/>
              <a:gd name="G2" fmla="+- 1 0 0"/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w 232"/>
              <a:gd name="T7" fmla="*/ 0 h 454"/>
              <a:gd name="T8" fmla="*/ 232 w 232"/>
              <a:gd name="T9" fmla="*/ 4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6" name="Freeform 22"/>
          <p:cNvSpPr>
            <a:spLocks noChangeArrowheads="1"/>
          </p:cNvSpPr>
          <p:nvPr/>
        </p:nvSpPr>
        <p:spPr bwMode="auto">
          <a:xfrm>
            <a:off x="1881367" y="1833922"/>
            <a:ext cx="2457152" cy="166243"/>
          </a:xfrm>
          <a:custGeom>
            <a:avLst/>
            <a:gdLst>
              <a:gd name="G0" fmla="+- 110 0 0"/>
              <a:gd name="G1" fmla="+- 1 0 0"/>
              <a:gd name="G2" fmla="+- 1 0 0"/>
              <a:gd name="G3" fmla="+- 1 0 0"/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w 678"/>
              <a:gd name="T9" fmla="*/ 0 h 110"/>
              <a:gd name="T10" fmla="*/ 678 w 678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7" name="Freeform 23"/>
          <p:cNvSpPr>
            <a:spLocks noChangeArrowheads="1"/>
          </p:cNvSpPr>
          <p:nvPr/>
        </p:nvSpPr>
        <p:spPr bwMode="auto">
          <a:xfrm>
            <a:off x="2402899" y="1833921"/>
            <a:ext cx="1566347" cy="183743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w 432"/>
              <a:gd name="T9" fmla="*/ 0 h 105"/>
              <a:gd name="T10" fmla="*/ 432 w 432"/>
              <a:gd name="T1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3433713" y="2077161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2110631" y="2071911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1790362" y="206841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1470091" y="2082410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2420401" y="20771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3108193" y="2071911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3759233" y="2066662"/>
            <a:ext cx="1751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352146" y="225215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2703919" y="201591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2684666" y="2257403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03458" name="Text Box 34"/>
          <p:cNvSpPr txBox="1">
            <a:spLocks noChangeArrowheads="1"/>
          </p:cNvSpPr>
          <p:nvPr/>
        </p:nvSpPr>
        <p:spPr bwMode="auto">
          <a:xfrm>
            <a:off x="1391337" y="224165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2346896" y="201591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03460" name="Line 36"/>
          <p:cNvSpPr>
            <a:spLocks noChangeShapeType="1"/>
          </p:cNvSpPr>
          <p:nvPr/>
        </p:nvSpPr>
        <p:spPr bwMode="auto">
          <a:xfrm flipH="1">
            <a:off x="630040" y="2435895"/>
            <a:ext cx="997562" cy="3079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1" name="Line 37"/>
          <p:cNvSpPr>
            <a:spLocks noChangeShapeType="1"/>
          </p:cNvSpPr>
          <p:nvPr/>
        </p:nvSpPr>
        <p:spPr bwMode="auto">
          <a:xfrm flipH="1">
            <a:off x="1055317" y="2435895"/>
            <a:ext cx="892555" cy="46198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 flipH="1">
            <a:off x="1848115" y="2453395"/>
            <a:ext cx="785799" cy="39723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3748733" y="2852377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2961184" y="2439396"/>
            <a:ext cx="112007" cy="41648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>
            <a:off x="2950683" y="2217155"/>
            <a:ext cx="528533" cy="66497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>
            <a:off x="3893992" y="2155907"/>
            <a:ext cx="567035" cy="53372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auto">
          <a:xfrm>
            <a:off x="617789" y="3450852"/>
            <a:ext cx="2495852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Electrical Engineering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1-8)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3135312" y="3398837"/>
            <a:ext cx="2194487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Computer Science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(VLAN ports 9-15)</a:t>
            </a:r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3666478" y="2010664"/>
            <a:ext cx="32859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03470" name="Oval 46"/>
          <p:cNvSpPr>
            <a:spLocks noChangeArrowheads="1"/>
          </p:cNvSpPr>
          <p:nvPr/>
        </p:nvSpPr>
        <p:spPr bwMode="auto">
          <a:xfrm>
            <a:off x="1597850" y="2413147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1" name="Oval 47"/>
          <p:cNvSpPr>
            <a:spLocks noChangeArrowheads="1"/>
          </p:cNvSpPr>
          <p:nvPr/>
        </p:nvSpPr>
        <p:spPr bwMode="auto">
          <a:xfrm>
            <a:off x="1919870" y="2409647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2" name="Oval 48"/>
          <p:cNvSpPr>
            <a:spLocks noChangeArrowheads="1"/>
          </p:cNvSpPr>
          <p:nvPr/>
        </p:nvSpPr>
        <p:spPr bwMode="auto">
          <a:xfrm>
            <a:off x="2567410" y="2414897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3" name="Oval 49"/>
          <p:cNvSpPr>
            <a:spLocks noChangeArrowheads="1"/>
          </p:cNvSpPr>
          <p:nvPr/>
        </p:nvSpPr>
        <p:spPr bwMode="auto">
          <a:xfrm>
            <a:off x="2933183" y="241139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4" name="Oval 50"/>
          <p:cNvSpPr>
            <a:spLocks noChangeArrowheads="1"/>
          </p:cNvSpPr>
          <p:nvPr/>
        </p:nvSpPr>
        <p:spPr bwMode="auto">
          <a:xfrm>
            <a:off x="2919182" y="217515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5" name="Oval 51"/>
          <p:cNvSpPr>
            <a:spLocks noChangeArrowheads="1"/>
          </p:cNvSpPr>
          <p:nvPr/>
        </p:nvSpPr>
        <p:spPr bwMode="auto">
          <a:xfrm>
            <a:off x="3883492" y="2171658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1228577" y="2815629"/>
            <a:ext cx="456832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03477" name="Rectangle 53"/>
          <p:cNvSpPr>
            <a:spLocks noChangeArrowheads="1"/>
          </p:cNvSpPr>
          <p:nvPr/>
        </p:nvSpPr>
        <p:spPr bwMode="auto">
          <a:xfrm>
            <a:off x="7593721" y="2320401"/>
            <a:ext cx="308019" cy="26248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8" name="Rectangle 54"/>
          <p:cNvSpPr>
            <a:spLocks noChangeArrowheads="1"/>
          </p:cNvSpPr>
          <p:nvPr/>
        </p:nvSpPr>
        <p:spPr bwMode="auto">
          <a:xfrm>
            <a:off x="7581471" y="2077161"/>
            <a:ext cx="320270" cy="230990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79" name="Rectangle 55"/>
          <p:cNvSpPr>
            <a:spLocks noChangeArrowheads="1"/>
          </p:cNvSpPr>
          <p:nvPr/>
        </p:nvSpPr>
        <p:spPr bwMode="auto">
          <a:xfrm>
            <a:off x="6599660" y="2082411"/>
            <a:ext cx="981810" cy="50397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80" name="Line 56"/>
          <p:cNvSpPr>
            <a:spLocks noChangeShapeType="1"/>
          </p:cNvSpPr>
          <p:nvPr/>
        </p:nvSpPr>
        <p:spPr bwMode="auto">
          <a:xfrm>
            <a:off x="7261201" y="20841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81" name="Line 57"/>
          <p:cNvSpPr>
            <a:spLocks noChangeShapeType="1"/>
          </p:cNvSpPr>
          <p:nvPr/>
        </p:nvSpPr>
        <p:spPr bwMode="auto">
          <a:xfrm>
            <a:off x="6935681" y="207891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82" name="Line 58"/>
          <p:cNvSpPr>
            <a:spLocks noChangeShapeType="1"/>
          </p:cNvSpPr>
          <p:nvPr/>
        </p:nvSpPr>
        <p:spPr bwMode="auto">
          <a:xfrm>
            <a:off x="7586721" y="2073661"/>
            <a:ext cx="1750" cy="510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6510404" y="226440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03484" name="Text Box 60"/>
          <p:cNvSpPr txBox="1">
            <a:spLocks noChangeArrowheads="1"/>
          </p:cNvSpPr>
          <p:nvPr/>
        </p:nvSpPr>
        <p:spPr bwMode="auto">
          <a:xfrm>
            <a:off x="7492215" y="2017664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03485" name="Oval 61"/>
          <p:cNvSpPr>
            <a:spLocks noChangeArrowheads="1"/>
          </p:cNvSpPr>
          <p:nvPr/>
        </p:nvSpPr>
        <p:spPr bwMode="auto">
          <a:xfrm>
            <a:off x="6760670" y="2418396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86" name="Oval 62"/>
          <p:cNvSpPr>
            <a:spLocks noChangeArrowheads="1"/>
          </p:cNvSpPr>
          <p:nvPr/>
        </p:nvSpPr>
        <p:spPr bwMode="auto">
          <a:xfrm>
            <a:off x="7710979" y="2178657"/>
            <a:ext cx="47253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87" name="AutoShape 63"/>
          <p:cNvSpPr>
            <a:spLocks noChangeArrowheads="1"/>
          </p:cNvSpPr>
          <p:nvPr/>
        </p:nvSpPr>
        <p:spPr bwMode="auto">
          <a:xfrm>
            <a:off x="6583909" y="1777924"/>
            <a:ext cx="1797362" cy="288738"/>
          </a:xfrm>
          <a:prstGeom prst="parallelogram">
            <a:avLst>
              <a:gd name="adj" fmla="val 155606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88" name="Freeform 64"/>
          <p:cNvSpPr>
            <a:spLocks noChangeArrowheads="1"/>
          </p:cNvSpPr>
          <p:nvPr/>
        </p:nvSpPr>
        <p:spPr bwMode="auto">
          <a:xfrm>
            <a:off x="6785172" y="1826921"/>
            <a:ext cx="1305581" cy="183743"/>
          </a:xfrm>
          <a:custGeom>
            <a:avLst/>
            <a:gdLst>
              <a:gd name="G0" fmla="+- 110 0 0"/>
              <a:gd name="G1" fmla="+- 1 0 0"/>
              <a:gd name="G2" fmla="+- 1 0 0"/>
              <a:gd name="G3" fmla="+- 1 0 0"/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w 678"/>
              <a:gd name="T9" fmla="*/ 0 h 110"/>
              <a:gd name="T10" fmla="*/ 678 w 678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89" name="Freeform 65"/>
          <p:cNvSpPr>
            <a:spLocks noChangeArrowheads="1"/>
          </p:cNvSpPr>
          <p:nvPr/>
        </p:nvSpPr>
        <p:spPr bwMode="auto">
          <a:xfrm flipV="1">
            <a:off x="7005685" y="1826921"/>
            <a:ext cx="962560" cy="183743"/>
          </a:xfrm>
          <a:custGeom>
            <a:avLst/>
            <a:gdLst>
              <a:gd name="G0" fmla="+- 110 0 0"/>
              <a:gd name="G1" fmla="+- 1 0 0"/>
              <a:gd name="G2" fmla="+- 1 0 0"/>
              <a:gd name="G3" fmla="+- 1 0 0"/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w 678"/>
              <a:gd name="T9" fmla="*/ 0 h 110"/>
              <a:gd name="T10" fmla="*/ 678 w 678"/>
              <a:gd name="T11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</p:spPr>
        <p:txBody>
          <a:bodyPr rot="10800000" wrap="none" lIns="100794" tIns="50397" rIns="100794" bIns="50397" anchor="ctr"/>
          <a:lstStyle/>
          <a:p>
            <a:endParaRPr lang="en-US"/>
          </a:p>
        </p:txBody>
      </p:sp>
      <p:sp>
        <p:nvSpPr>
          <p:cNvPr id="103490" name="Freeform 66"/>
          <p:cNvSpPr>
            <a:spLocks noChangeArrowheads="1"/>
          </p:cNvSpPr>
          <p:nvPr/>
        </p:nvSpPr>
        <p:spPr bwMode="auto">
          <a:xfrm>
            <a:off x="7915741" y="1776174"/>
            <a:ext cx="462029" cy="797966"/>
          </a:xfrm>
          <a:custGeom>
            <a:avLst/>
            <a:gdLst>
              <a:gd name="G0" fmla="*/ 1 35987 55552"/>
              <a:gd name="G1" fmla="*/ G0 1 180"/>
              <a:gd name="G2" fmla="*/ 0 1 G1"/>
              <a:gd name="G3" fmla="+- 0 0 0"/>
              <a:gd name="G4" fmla="+- 456 0 0"/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91" name="Freeform 67"/>
          <p:cNvSpPr>
            <a:spLocks noChangeArrowheads="1"/>
          </p:cNvSpPr>
          <p:nvPr/>
        </p:nvSpPr>
        <p:spPr bwMode="auto">
          <a:xfrm>
            <a:off x="6580408" y="2059662"/>
            <a:ext cx="1333583" cy="530227"/>
          </a:xfrm>
          <a:custGeom>
            <a:avLst/>
            <a:gdLst>
              <a:gd name="G0" fmla="+- 3 0 0"/>
              <a:gd name="G1" fmla="+- 303 0 0"/>
              <a:gd name="G2" fmla="+- 1 0 0"/>
              <a:gd name="G3" fmla="+- 1 0 0"/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92" name="Line 68"/>
          <p:cNvSpPr>
            <a:spLocks noChangeShapeType="1"/>
          </p:cNvSpPr>
          <p:nvPr/>
        </p:nvSpPr>
        <p:spPr bwMode="auto">
          <a:xfrm flipV="1">
            <a:off x="6580408" y="2304652"/>
            <a:ext cx="1344083" cy="8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93" name="Line 69"/>
          <p:cNvSpPr>
            <a:spLocks noChangeShapeType="1"/>
          </p:cNvSpPr>
          <p:nvPr/>
        </p:nvSpPr>
        <p:spPr bwMode="auto">
          <a:xfrm flipH="1">
            <a:off x="6594409" y="2442895"/>
            <a:ext cx="185512" cy="33248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94" name="Line 70"/>
          <p:cNvSpPr>
            <a:spLocks noChangeShapeType="1"/>
          </p:cNvSpPr>
          <p:nvPr/>
        </p:nvSpPr>
        <p:spPr bwMode="auto">
          <a:xfrm>
            <a:off x="7098440" y="2194406"/>
            <a:ext cx="197763" cy="69122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95" name="Line 71"/>
          <p:cNvSpPr>
            <a:spLocks noChangeShapeType="1"/>
          </p:cNvSpPr>
          <p:nvPr/>
        </p:nvSpPr>
        <p:spPr bwMode="auto">
          <a:xfrm>
            <a:off x="7716230" y="2190906"/>
            <a:ext cx="561784" cy="50222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3496" name="Oval 72"/>
          <p:cNvSpPr>
            <a:spLocks noChangeArrowheads="1"/>
          </p:cNvSpPr>
          <p:nvPr/>
        </p:nvSpPr>
        <p:spPr bwMode="auto">
          <a:xfrm>
            <a:off x="7082690" y="2171658"/>
            <a:ext cx="47252" cy="52498"/>
          </a:xfrm>
          <a:prstGeom prst="ellipse">
            <a:avLst/>
          </a:prstGeom>
          <a:solidFill>
            <a:srgbClr val="00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6872677" y="202291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03498" name="Rectangle 74"/>
          <p:cNvSpPr>
            <a:spLocks noChangeArrowheads="1"/>
          </p:cNvSpPr>
          <p:nvPr/>
        </p:nvSpPr>
        <p:spPr bwMode="auto">
          <a:xfrm>
            <a:off x="7266450" y="2078911"/>
            <a:ext cx="309770" cy="225741"/>
          </a:xfrm>
          <a:prstGeom prst="rect">
            <a:avLst/>
          </a:pr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3499" name="Text Box 75"/>
          <p:cNvSpPr txBox="1">
            <a:spLocks noChangeArrowheads="1"/>
          </p:cNvSpPr>
          <p:nvPr/>
        </p:nvSpPr>
        <p:spPr bwMode="auto">
          <a:xfrm>
            <a:off x="6219886" y="3443852"/>
            <a:ext cx="3672649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Ports 2,3,5 belong to EE VLAN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Ports 4,6,7,8 belong to CS VLAN</a:t>
            </a:r>
          </a:p>
        </p:txBody>
      </p:sp>
      <p:sp>
        <p:nvSpPr>
          <p:cNvPr id="103500" name="Text Box 76"/>
          <p:cNvSpPr txBox="1">
            <a:spLocks noChangeArrowheads="1"/>
          </p:cNvSpPr>
          <p:nvPr/>
        </p:nvSpPr>
        <p:spPr bwMode="auto">
          <a:xfrm>
            <a:off x="7182445" y="202291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03501" name="Text Box 77"/>
          <p:cNvSpPr txBox="1">
            <a:spLocks noChangeArrowheads="1"/>
          </p:cNvSpPr>
          <p:nvPr/>
        </p:nvSpPr>
        <p:spPr bwMode="auto">
          <a:xfrm>
            <a:off x="6877926" y="225915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7182445" y="225915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03503" name="Text Box 79"/>
          <p:cNvSpPr txBox="1">
            <a:spLocks noChangeArrowheads="1"/>
          </p:cNvSpPr>
          <p:nvPr/>
        </p:nvSpPr>
        <p:spPr bwMode="auto">
          <a:xfrm>
            <a:off x="7513217" y="2264403"/>
            <a:ext cx="264472" cy="24268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3671728" y="2022913"/>
            <a:ext cx="3120444" cy="470730"/>
            <a:chOff x="2098" y="1156"/>
            <a:chExt cx="1783" cy="269"/>
          </a:xfrm>
        </p:grpSpPr>
        <p:sp>
          <p:nvSpPr>
            <p:cNvPr id="103505" name="Oval 81"/>
            <p:cNvSpPr>
              <a:spLocks noChangeArrowheads="1"/>
            </p:cNvSpPr>
            <p:nvPr/>
          </p:nvSpPr>
          <p:spPr bwMode="auto">
            <a:xfrm>
              <a:off x="2215" y="1381"/>
              <a:ext cx="26" cy="29"/>
            </a:xfrm>
            <a:prstGeom prst="ellipse">
              <a:avLst/>
            </a:prstGeom>
            <a:solidFill>
              <a:srgbClr val="00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2098" y="1156"/>
              <a:ext cx="1783" cy="269"/>
              <a:chOff x="2098" y="1156"/>
              <a:chExt cx="1783" cy="269"/>
            </a:xfrm>
          </p:grpSpPr>
          <p:sp>
            <p:nvSpPr>
              <p:cNvPr id="103507" name="Text Box 83"/>
              <p:cNvSpPr txBox="1">
                <a:spLocks noChangeArrowheads="1"/>
              </p:cNvSpPr>
              <p:nvPr/>
            </p:nvSpPr>
            <p:spPr bwMode="auto">
              <a:xfrm>
                <a:off x="2098" y="1290"/>
                <a:ext cx="184" cy="135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03508" name="Text Box 84"/>
              <p:cNvSpPr txBox="1">
                <a:spLocks noChangeArrowheads="1"/>
              </p:cNvSpPr>
              <p:nvPr/>
            </p:nvSpPr>
            <p:spPr bwMode="auto">
              <a:xfrm>
                <a:off x="3732" y="1156"/>
                <a:ext cx="140" cy="133"/>
              </a:xfrm>
              <a:prstGeom prst="rect">
                <a:avLst/>
              </a:prstGeom>
              <a:noFill/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tabLst>
                    <a:tab pos="0" algn="l"/>
                    <a:tab pos="1007943" algn="l"/>
                    <a:tab pos="2015886" algn="l"/>
                    <a:tab pos="3023829" algn="l"/>
                    <a:tab pos="4031772" algn="l"/>
                    <a:tab pos="5039716" algn="l"/>
                    <a:tab pos="6047659" algn="l"/>
                    <a:tab pos="7055602" algn="l"/>
                    <a:tab pos="8063545" algn="l"/>
                    <a:tab pos="9071488" algn="l"/>
                    <a:tab pos="10079431" algn="l"/>
                    <a:tab pos="11087374" algn="l"/>
                  </a:tabLst>
                </a:pPr>
                <a:r>
                  <a:rPr lang="en-US" sz="90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03509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6" cy="29"/>
              </a:xfrm>
              <a:prstGeom prst="ellipse">
                <a:avLst/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10" name="Freeform 86"/>
              <p:cNvSpPr>
                <a:spLocks noChangeArrowheads="1"/>
              </p:cNvSpPr>
              <p:nvPr/>
            </p:nvSpPr>
            <p:spPr bwMode="auto">
              <a:xfrm>
                <a:off x="2226" y="1260"/>
                <a:ext cx="1643" cy="134"/>
              </a:xfrm>
              <a:custGeom>
                <a:avLst/>
                <a:gdLst>
                  <a:gd name="G0" fmla="+- 135 0 0"/>
                  <a:gd name="G1" fmla="+- 1 0 0"/>
                  <a:gd name="G2" fmla="+- 1 0 0"/>
                  <a:gd name="G3" fmla="+- 1 0 0"/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440" cap="flat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280018" y="2553141"/>
            <a:ext cx="591537" cy="614223"/>
            <a:chOff x="160" y="1459"/>
            <a:chExt cx="338" cy="351"/>
          </a:xfrm>
        </p:grpSpPr>
        <p:pic>
          <p:nvPicPr>
            <p:cNvPr id="103512" name="Picture 8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0" y="1459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13" name="Freeform 89"/>
            <p:cNvSpPr>
              <a:spLocks noChangeArrowheads="1"/>
            </p:cNvSpPr>
            <p:nvPr/>
          </p:nvSpPr>
          <p:spPr bwMode="auto">
            <a:xfrm flipH="1">
              <a:off x="304" y="1493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682543" y="2777131"/>
            <a:ext cx="593287" cy="614223"/>
            <a:chOff x="390" y="1587"/>
            <a:chExt cx="339" cy="351"/>
          </a:xfrm>
        </p:grpSpPr>
        <p:pic>
          <p:nvPicPr>
            <p:cNvPr id="103515" name="Picture 9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0" y="1587"/>
              <a:ext cx="339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16" name="Freeform 92"/>
            <p:cNvSpPr>
              <a:spLocks noChangeArrowheads="1"/>
            </p:cNvSpPr>
            <p:nvPr/>
          </p:nvSpPr>
          <p:spPr bwMode="auto">
            <a:xfrm flipH="1">
              <a:off x="534" y="1621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1422839" y="2733383"/>
            <a:ext cx="591537" cy="614224"/>
            <a:chOff x="813" y="1562"/>
            <a:chExt cx="338" cy="351"/>
          </a:xfrm>
        </p:grpSpPr>
        <p:pic>
          <p:nvPicPr>
            <p:cNvPr id="103518" name="Picture 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3" y="1562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19" name="Freeform 95"/>
            <p:cNvSpPr>
              <a:spLocks noChangeArrowheads="1"/>
            </p:cNvSpPr>
            <p:nvPr/>
          </p:nvSpPr>
          <p:spPr bwMode="auto">
            <a:xfrm flipH="1">
              <a:off x="957" y="1596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2665416" y="2754382"/>
            <a:ext cx="591537" cy="614224"/>
            <a:chOff x="1523" y="1574"/>
            <a:chExt cx="338" cy="351"/>
          </a:xfrm>
        </p:grpSpPr>
        <p:pic>
          <p:nvPicPr>
            <p:cNvPr id="103521" name="Picture 9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3" y="1574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22" name="Freeform 98"/>
            <p:cNvSpPr>
              <a:spLocks noChangeArrowheads="1"/>
            </p:cNvSpPr>
            <p:nvPr/>
          </p:nvSpPr>
          <p:spPr bwMode="auto">
            <a:xfrm flipH="1">
              <a:off x="1667" y="1608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3146696" y="2733383"/>
            <a:ext cx="593287" cy="614224"/>
            <a:chOff x="1798" y="1562"/>
            <a:chExt cx="339" cy="351"/>
          </a:xfrm>
        </p:grpSpPr>
        <p:pic>
          <p:nvPicPr>
            <p:cNvPr id="103524" name="Picture 1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8" y="1562"/>
              <a:ext cx="339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25" name="Freeform 101"/>
            <p:cNvSpPr>
              <a:spLocks noChangeArrowheads="1"/>
            </p:cNvSpPr>
            <p:nvPr/>
          </p:nvSpPr>
          <p:spPr bwMode="auto">
            <a:xfrm flipH="1">
              <a:off x="1942" y="1596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4088254" y="2565390"/>
            <a:ext cx="591537" cy="614224"/>
            <a:chOff x="2336" y="1466"/>
            <a:chExt cx="338" cy="351"/>
          </a:xfrm>
        </p:grpSpPr>
        <p:pic>
          <p:nvPicPr>
            <p:cNvPr id="103527" name="Picture 1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6" y="1466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28" name="Freeform 104"/>
            <p:cNvSpPr>
              <a:spLocks noChangeArrowheads="1"/>
            </p:cNvSpPr>
            <p:nvPr/>
          </p:nvSpPr>
          <p:spPr bwMode="auto">
            <a:xfrm flipH="1">
              <a:off x="2480" y="1500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6127131" y="2677386"/>
            <a:ext cx="591537" cy="614224"/>
            <a:chOff x="3501" y="1530"/>
            <a:chExt cx="338" cy="351"/>
          </a:xfrm>
        </p:grpSpPr>
        <p:pic>
          <p:nvPicPr>
            <p:cNvPr id="103530" name="Picture 1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1" y="1530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31" name="Freeform 107"/>
            <p:cNvSpPr>
              <a:spLocks noChangeArrowheads="1"/>
            </p:cNvSpPr>
            <p:nvPr/>
          </p:nvSpPr>
          <p:spPr bwMode="auto">
            <a:xfrm flipH="1">
              <a:off x="3645" y="1564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7919242" y="2598639"/>
            <a:ext cx="591537" cy="614223"/>
            <a:chOff x="4525" y="1485"/>
            <a:chExt cx="338" cy="351"/>
          </a:xfrm>
        </p:grpSpPr>
        <p:pic>
          <p:nvPicPr>
            <p:cNvPr id="103533" name="Picture 1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5" y="1485"/>
              <a:ext cx="338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34" name="Freeform 110"/>
            <p:cNvSpPr>
              <a:spLocks noChangeArrowheads="1"/>
            </p:cNvSpPr>
            <p:nvPr/>
          </p:nvSpPr>
          <p:spPr bwMode="auto">
            <a:xfrm flipH="1">
              <a:off x="4669" y="1518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11"/>
          <p:cNvGrpSpPr>
            <a:grpSpLocks/>
          </p:cNvGrpSpPr>
          <p:nvPr/>
        </p:nvGrpSpPr>
        <p:grpSpPr bwMode="auto">
          <a:xfrm>
            <a:off x="6898928" y="2687885"/>
            <a:ext cx="593287" cy="614224"/>
            <a:chOff x="3942" y="1536"/>
            <a:chExt cx="339" cy="351"/>
          </a:xfrm>
        </p:grpSpPr>
        <p:pic>
          <p:nvPicPr>
            <p:cNvPr id="103536" name="Picture 1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42" y="1536"/>
              <a:ext cx="339" cy="35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03537" name="Freeform 113"/>
            <p:cNvSpPr>
              <a:spLocks noChangeArrowheads="1"/>
            </p:cNvSpPr>
            <p:nvPr/>
          </p:nvSpPr>
          <p:spPr bwMode="auto">
            <a:xfrm flipH="1">
              <a:off x="4086" y="1569"/>
              <a:ext cx="164" cy="16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744912" y="1341437"/>
            <a:ext cx="64117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3923743" y="1804173"/>
            <a:ext cx="1751" cy="19599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102568" y="2425396"/>
            <a:ext cx="1751" cy="850463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3774985" y="2393898"/>
            <a:ext cx="1750" cy="850463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3811736" y="2399148"/>
            <a:ext cx="819051" cy="892462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6799173" y="2409647"/>
            <a:ext cx="771797" cy="876712"/>
          </a:xfrm>
          <a:prstGeom prst="line">
            <a:avLst/>
          </a:prstGeom>
          <a:noFill/>
          <a:ln w="9360" cap="sq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3969246" y="3669593"/>
            <a:ext cx="1751" cy="94495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3815236" y="4471058"/>
            <a:ext cx="2957517" cy="6581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 anchor="ctr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2-byte Tag Protocol Identifier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                        (value: 81-00) </a:t>
            </a:r>
          </a:p>
        </p:txBody>
      </p: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4188010" y="5736254"/>
            <a:ext cx="5222496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 anchor="ctr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Tag Control Information (12 bit VLAN ID field,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                          3 bit priority field like IP TOS) </a:t>
            </a: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4370022" y="3769338"/>
            <a:ext cx="10501" cy="191966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7234948" y="3659093"/>
            <a:ext cx="1751" cy="94495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7458963" y="3391354"/>
            <a:ext cx="19252" cy="5774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6945312" y="4577803"/>
            <a:ext cx="1752600" cy="5966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 anchor="ctr">
            <a:spAutoFit/>
          </a:bodyPr>
          <a:lstStyle/>
          <a:p>
            <a:pPr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Recomputed </a:t>
            </a:r>
          </a:p>
          <a:p>
            <a:pPr>
              <a:lnSpc>
                <a:spcPct val="8000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Gulim" pitchFamily="32" charset="-127"/>
                <a:cs typeface="Times New Roman" pitchFamily="18" charset="0"/>
              </a:rPr>
              <a:t>CRC 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802.1Q VLAN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Frame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ormat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7835237" y="1986165"/>
            <a:ext cx="1627024" cy="442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802.1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7838737" y="3270610"/>
            <a:ext cx="1830606" cy="442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802.1Q 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endParaRPr lang="en-US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68" name="Rectangle 20"/>
          <p:cNvSpPr>
            <a:spLocks noChangeArrowheads="1"/>
          </p:cNvSpPr>
          <p:nvPr/>
        </p:nvSpPr>
        <p:spPr bwMode="auto">
          <a:xfrm>
            <a:off x="1064067" y="1884669"/>
            <a:ext cx="5666851" cy="447981"/>
          </a:xfrm>
          <a:prstGeom prst="rect">
            <a:avLst/>
          </a:prstGeom>
          <a:solidFill>
            <a:srgbClr val="006633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4469" name="Line 21"/>
          <p:cNvSpPr>
            <a:spLocks noChangeShapeType="1"/>
          </p:cNvSpPr>
          <p:nvPr/>
        </p:nvSpPr>
        <p:spPr bwMode="auto">
          <a:xfrm>
            <a:off x="2159634" y="1874170"/>
            <a:ext cx="1751" cy="47248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964684" y="1877670"/>
            <a:ext cx="1751" cy="47248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71" name="Line 23"/>
          <p:cNvSpPr>
            <a:spLocks noChangeShapeType="1"/>
          </p:cNvSpPr>
          <p:nvPr/>
        </p:nvSpPr>
        <p:spPr bwMode="auto">
          <a:xfrm>
            <a:off x="3767984" y="1882919"/>
            <a:ext cx="1750" cy="47073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4048002" y="1877670"/>
            <a:ext cx="1750" cy="47248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6216385" y="1861920"/>
            <a:ext cx="1751" cy="47248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74" name="Text Box 26"/>
          <p:cNvSpPr txBox="1">
            <a:spLocks noChangeArrowheads="1"/>
          </p:cNvSpPr>
          <p:nvPr/>
        </p:nvSpPr>
        <p:spPr bwMode="auto">
          <a:xfrm>
            <a:off x="2161385" y="1898669"/>
            <a:ext cx="795066" cy="4376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 err="1">
                <a:solidFill>
                  <a:srgbClr val="FFFFFF"/>
                </a:solidFill>
                <a:latin typeface="Arial" charset="0"/>
                <a:cs typeface="Arial" charset="0"/>
              </a:rPr>
              <a:t>dest</a:t>
            </a: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2976935" y="1895169"/>
            <a:ext cx="795066" cy="43760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4473278" y="1973916"/>
            <a:ext cx="1269554" cy="270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04477" name="Text Box 29"/>
          <p:cNvSpPr txBox="1">
            <a:spLocks noChangeArrowheads="1"/>
          </p:cNvSpPr>
          <p:nvPr/>
        </p:nvSpPr>
        <p:spPr bwMode="auto">
          <a:xfrm>
            <a:off x="6190135" y="1994915"/>
            <a:ext cx="561027" cy="270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04478" name="Text Box 30"/>
          <p:cNvSpPr txBox="1">
            <a:spLocks noChangeArrowheads="1"/>
          </p:cNvSpPr>
          <p:nvPr/>
        </p:nvSpPr>
        <p:spPr bwMode="auto">
          <a:xfrm>
            <a:off x="1156822" y="1970416"/>
            <a:ext cx="897658" cy="270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pic>
        <p:nvPicPr>
          <p:cNvPr id="104479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8568" y="3246111"/>
            <a:ext cx="2714419" cy="4899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4480" name="Rectangle 32"/>
          <p:cNvSpPr>
            <a:spLocks noChangeArrowheads="1"/>
          </p:cNvSpPr>
          <p:nvPr/>
        </p:nvSpPr>
        <p:spPr bwMode="auto">
          <a:xfrm>
            <a:off x="4616787" y="3261860"/>
            <a:ext cx="2931432" cy="447981"/>
          </a:xfrm>
          <a:prstGeom prst="rect">
            <a:avLst/>
          </a:prstGeom>
          <a:solidFill>
            <a:srgbClr val="006633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4863552" y="3256611"/>
            <a:ext cx="1750" cy="470729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7031936" y="3239112"/>
            <a:ext cx="1751" cy="47248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83" name="Text Box 35"/>
          <p:cNvSpPr txBox="1">
            <a:spLocks noChangeArrowheads="1"/>
          </p:cNvSpPr>
          <p:nvPr/>
        </p:nvSpPr>
        <p:spPr bwMode="auto">
          <a:xfrm>
            <a:off x="5288829" y="3351106"/>
            <a:ext cx="1269554" cy="270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04484" name="Text Box 36"/>
          <p:cNvSpPr txBox="1">
            <a:spLocks noChangeArrowheads="1"/>
          </p:cNvSpPr>
          <p:nvPr/>
        </p:nvSpPr>
        <p:spPr bwMode="auto">
          <a:xfrm>
            <a:off x="7005686" y="3372105"/>
            <a:ext cx="561027" cy="2708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lnSpc>
                <a:spcPts val="1310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FFFFFF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4506912" y="2789237"/>
            <a:ext cx="64117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type</a:t>
            </a: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4741045" y="3183113"/>
            <a:ext cx="1750" cy="19599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4487" name="Rectangle 39"/>
          <p:cNvSpPr>
            <a:spLocks noChangeArrowheads="1"/>
          </p:cNvSpPr>
          <p:nvPr/>
        </p:nvSpPr>
        <p:spPr bwMode="auto">
          <a:xfrm>
            <a:off x="3780235" y="3267110"/>
            <a:ext cx="810301" cy="447981"/>
          </a:xfrm>
          <a:prstGeom prst="rect">
            <a:avLst/>
          </a:prstGeom>
          <a:solidFill>
            <a:srgbClr val="006633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4186259" y="3265360"/>
            <a:ext cx="1751" cy="470730"/>
          </a:xfrm>
          <a:prstGeom prst="line">
            <a:avLst/>
          </a:prstGeom>
          <a:noFill/>
          <a:ln w="1908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42534" y="213491"/>
            <a:ext cx="8568531" cy="1041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Multiprotocol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Label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witching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(MPLS)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42534" y="1473437"/>
            <a:ext cx="8568531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nitial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oal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high-speed IP forwarding using fixed length label (instead of IP address) 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lookup using fixed length identifier (rather than shortest prefix matching)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orrowing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ideas from Virtual Circuit (VC) approach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datagram still keeps IP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" name="Freeform 5"/>
          <p:cNvSpPr>
            <a:spLocks noChangeArrowheads="1"/>
          </p:cNvSpPr>
          <p:nvPr/>
        </p:nvSpPr>
        <p:spPr bwMode="auto">
          <a:xfrm>
            <a:off x="2262892" y="5176278"/>
            <a:ext cx="3426712" cy="1195199"/>
          </a:xfrm>
          <a:custGeom>
            <a:avLst/>
            <a:gdLst>
              <a:gd name="G0" fmla="+- 1 0 0"/>
              <a:gd name="G1" fmla="+- 683 0 0"/>
              <a:gd name="G2" fmla="+- 1 0 0"/>
              <a:gd name="G3" fmla="+- 1 0 0"/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0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78800" y="4485058"/>
            <a:ext cx="8871299" cy="705219"/>
          </a:xfrm>
          <a:prstGeom prst="rect">
            <a:avLst/>
          </a:prstGeom>
          <a:solidFill>
            <a:srgbClr val="00CC99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98050" y="4490307"/>
            <a:ext cx="2117735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PPP or Ethernet 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header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830300" y="4625051"/>
            <a:ext cx="1306617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IP header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>
            <a:off x="2852677" y="4471058"/>
            <a:ext cx="1751" cy="71921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>
            <a:off x="4676290" y="4465808"/>
            <a:ext cx="1751" cy="71922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6160382" y="4467558"/>
            <a:ext cx="1751" cy="71921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6197135" y="4635551"/>
            <a:ext cx="346086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remainder of link-layer frame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2840427" y="4469309"/>
            <a:ext cx="1830613" cy="705220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2880679" y="4644300"/>
            <a:ext cx="1825797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b="1" dirty="0">
                <a:solidFill>
                  <a:srgbClr val="FFFFFF"/>
                </a:solidFill>
                <a:latin typeface="Arial" charset="0"/>
              </a:rPr>
              <a:t>MPLS header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2376648" y="5996993"/>
            <a:ext cx="3442464" cy="748968"/>
          </a:xfrm>
          <a:prstGeom prst="rect">
            <a:avLst/>
          </a:prstGeom>
          <a:solidFill>
            <a:srgbClr val="FF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2945433" y="6182485"/>
            <a:ext cx="743770" cy="411960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label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4247514" y="6191234"/>
            <a:ext cx="642780" cy="411960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Exp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4861802" y="6199984"/>
            <a:ext cx="371873" cy="411960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5159321" y="6196484"/>
            <a:ext cx="657208" cy="411960"/>
          </a:xfrm>
          <a:prstGeom prst="rect">
            <a:avLst/>
          </a:prstGeom>
          <a:solidFill>
            <a:srgbClr val="FF0000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FFFFFF"/>
                </a:solidFill>
                <a:latin typeface="Arial" charset="0"/>
              </a:rPr>
              <a:t>TTL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4286017" y="6007492"/>
            <a:ext cx="1750" cy="71921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17" name="Line 21"/>
          <p:cNvSpPr>
            <a:spLocks noChangeShapeType="1"/>
          </p:cNvSpPr>
          <p:nvPr/>
        </p:nvSpPr>
        <p:spPr bwMode="auto">
          <a:xfrm>
            <a:off x="4914305" y="6030241"/>
            <a:ext cx="1751" cy="71922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5211823" y="6024991"/>
            <a:ext cx="1751" cy="71921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3118693" y="6742461"/>
            <a:ext cx="45683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20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>
            <a:off x="4410273" y="6737210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>
            <a:off x="4881053" y="6733711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06522" name="Text Box 26"/>
          <p:cNvSpPr txBox="1">
            <a:spLocks noChangeArrowheads="1"/>
          </p:cNvSpPr>
          <p:nvPr/>
        </p:nvSpPr>
        <p:spPr bwMode="auto">
          <a:xfrm>
            <a:off x="5365832" y="6728461"/>
            <a:ext cx="328592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Capable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outers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88037" y="1763924"/>
            <a:ext cx="9189820" cy="5123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A.K.A.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label-switched router</a:t>
            </a:r>
          </a:p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orward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packets to outgoing interface based only on label value (don</a:t>
            </a:r>
            <a:r>
              <a:rPr lang="ja-JP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inspect IP address)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table distinct from IP forwarding tables</a:t>
            </a:r>
          </a:p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lexibility</a:t>
            </a: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forwarding decisions can differ from those of IP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source addresses to route flows to same destination differently (traffic engineering)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e-route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flows quickly if link fails: pre-computed backup paths (useful for VoIP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89647" y="3568097"/>
            <a:ext cx="843552" cy="475980"/>
            <a:chOff x="3651" y="2039"/>
            <a:chExt cx="482" cy="272"/>
          </a:xfrm>
        </p:grpSpPr>
        <p:sp>
          <p:nvSpPr>
            <p:cNvPr id="108548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49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0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51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4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5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6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8558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59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0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377023" y="3562847"/>
            <a:ext cx="843552" cy="475980"/>
            <a:chOff x="2501" y="2036"/>
            <a:chExt cx="482" cy="272"/>
          </a:xfrm>
        </p:grpSpPr>
        <p:sp>
          <p:nvSpPr>
            <p:cNvPr id="108562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3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4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65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6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8568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69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0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8572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3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4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767296" y="2441146"/>
            <a:ext cx="843552" cy="474229"/>
            <a:chOff x="2724" y="1395"/>
            <a:chExt cx="482" cy="271"/>
          </a:xfrm>
        </p:grpSpPr>
        <p:sp>
          <p:nvSpPr>
            <p:cNvPr id="108576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77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8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79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0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8582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3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4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8586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7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8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193949" y="2435895"/>
            <a:ext cx="843552" cy="475980"/>
            <a:chOff x="1825" y="1392"/>
            <a:chExt cx="482" cy="272"/>
          </a:xfrm>
        </p:grpSpPr>
        <p:sp>
          <p:nvSpPr>
            <p:cNvPr id="108590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2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593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4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596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7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98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8600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1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02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519095" y="1657179"/>
            <a:ext cx="843552" cy="475980"/>
            <a:chOff x="868" y="947"/>
            <a:chExt cx="482" cy="272"/>
          </a:xfrm>
        </p:grpSpPr>
        <p:sp>
          <p:nvSpPr>
            <p:cNvPr id="108604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5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6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07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8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8610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1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2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8614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5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16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17" name="Line 73"/>
          <p:cNvSpPr>
            <a:spLocks noChangeShapeType="1"/>
          </p:cNvSpPr>
          <p:nvPr/>
        </p:nvSpPr>
        <p:spPr bwMode="auto">
          <a:xfrm>
            <a:off x="2367897" y="1924918"/>
            <a:ext cx="840052" cy="577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18" name="Line 74"/>
          <p:cNvSpPr>
            <a:spLocks noChangeShapeType="1"/>
          </p:cNvSpPr>
          <p:nvPr/>
        </p:nvSpPr>
        <p:spPr bwMode="auto">
          <a:xfrm flipV="1">
            <a:off x="2420401" y="2700135"/>
            <a:ext cx="808550" cy="25548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19" name="Line 75"/>
          <p:cNvSpPr>
            <a:spLocks noChangeShapeType="1"/>
          </p:cNvSpPr>
          <p:nvPr/>
        </p:nvSpPr>
        <p:spPr bwMode="auto">
          <a:xfrm>
            <a:off x="4037501" y="2701884"/>
            <a:ext cx="735046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20" name="Line 76"/>
          <p:cNvSpPr>
            <a:spLocks noChangeShapeType="1"/>
          </p:cNvSpPr>
          <p:nvPr/>
        </p:nvSpPr>
        <p:spPr bwMode="auto">
          <a:xfrm>
            <a:off x="3869491" y="2880377"/>
            <a:ext cx="619538" cy="72446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21" name="Line 77"/>
          <p:cNvSpPr>
            <a:spLocks noChangeShapeType="1"/>
          </p:cNvSpPr>
          <p:nvPr/>
        </p:nvSpPr>
        <p:spPr bwMode="auto">
          <a:xfrm>
            <a:off x="5255577" y="3846335"/>
            <a:ext cx="1144571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22" name="Line 78"/>
          <p:cNvSpPr>
            <a:spLocks noChangeShapeType="1"/>
          </p:cNvSpPr>
          <p:nvPr/>
        </p:nvSpPr>
        <p:spPr bwMode="auto">
          <a:xfrm>
            <a:off x="5570596" y="2827879"/>
            <a:ext cx="924057" cy="78746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23" name="Line 79"/>
          <p:cNvSpPr>
            <a:spLocks noChangeShapeType="1"/>
          </p:cNvSpPr>
          <p:nvPr/>
        </p:nvSpPr>
        <p:spPr bwMode="auto">
          <a:xfrm>
            <a:off x="7240200" y="3825336"/>
            <a:ext cx="773548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24" name="Text Box 80"/>
          <p:cNvSpPr txBox="1">
            <a:spLocks noChangeArrowheads="1"/>
          </p:cNvSpPr>
          <p:nvPr/>
        </p:nvSpPr>
        <p:spPr bwMode="auto">
          <a:xfrm>
            <a:off x="4580035" y="402132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108625" name="Text Box 81"/>
          <p:cNvSpPr txBox="1">
            <a:spLocks noChangeArrowheads="1"/>
          </p:cNvSpPr>
          <p:nvPr/>
        </p:nvSpPr>
        <p:spPr bwMode="auto">
          <a:xfrm>
            <a:off x="6699415" y="2500643"/>
            <a:ext cx="38630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108626" name="Text Box 82"/>
          <p:cNvSpPr txBox="1">
            <a:spLocks noChangeArrowheads="1"/>
          </p:cNvSpPr>
          <p:nvPr/>
        </p:nvSpPr>
        <p:spPr bwMode="auto">
          <a:xfrm>
            <a:off x="5005310" y="2917125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1569849" y="2700134"/>
            <a:ext cx="843552" cy="475980"/>
            <a:chOff x="897" y="1543"/>
            <a:chExt cx="482" cy="272"/>
          </a:xfrm>
        </p:grpSpPr>
        <p:sp>
          <p:nvSpPr>
            <p:cNvPr id="108628" name="Oval 84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29" name="Line 85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0" name="Line 86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31" name="Rectangle 87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32" name="Oval 88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89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8634" name="Line 90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5" name="Line 91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6" name="Line 92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3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8638" name="Line 94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39" name="Line 95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40" name="Line 96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641" name="Text Box 97"/>
          <p:cNvSpPr txBox="1">
            <a:spLocks noChangeArrowheads="1"/>
          </p:cNvSpPr>
          <p:nvPr/>
        </p:nvSpPr>
        <p:spPr bwMode="auto">
          <a:xfrm>
            <a:off x="1783362" y="3177863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108642" name="Line 98"/>
          <p:cNvSpPr>
            <a:spLocks noChangeShapeType="1"/>
          </p:cNvSpPr>
          <p:nvPr/>
        </p:nvSpPr>
        <p:spPr bwMode="auto">
          <a:xfrm>
            <a:off x="5617849" y="2691385"/>
            <a:ext cx="1067566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8643" name="Text Box 99"/>
          <p:cNvSpPr txBox="1">
            <a:spLocks noChangeArrowheads="1"/>
          </p:cNvSpPr>
          <p:nvPr/>
        </p:nvSpPr>
        <p:spPr bwMode="auto">
          <a:xfrm>
            <a:off x="7971745" y="3624095"/>
            <a:ext cx="37187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08644" name="Text Box 100"/>
          <p:cNvSpPr txBox="1">
            <a:spLocks noChangeArrowheads="1"/>
          </p:cNvSpPr>
          <p:nvPr/>
        </p:nvSpPr>
        <p:spPr bwMode="auto">
          <a:xfrm>
            <a:off x="1743108" y="2131408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108645" name="Text Box 101"/>
          <p:cNvSpPr txBox="1">
            <a:spLocks noChangeArrowheads="1"/>
          </p:cNvSpPr>
          <p:nvPr/>
        </p:nvSpPr>
        <p:spPr bwMode="auto">
          <a:xfrm>
            <a:off x="577536" y="162743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02"/>
          <p:cNvGrpSpPr>
            <a:grpSpLocks/>
          </p:cNvGrpSpPr>
          <p:nvPr/>
        </p:nvGrpSpPr>
        <p:grpSpPr bwMode="auto">
          <a:xfrm>
            <a:off x="4769047" y="2439395"/>
            <a:ext cx="843552" cy="475980"/>
            <a:chOff x="2725" y="1394"/>
            <a:chExt cx="482" cy="272"/>
          </a:xfrm>
        </p:grpSpPr>
        <p:sp>
          <p:nvSpPr>
            <p:cNvPr id="108647" name="Oval 103"/>
            <p:cNvSpPr>
              <a:spLocks noChangeArrowheads="1"/>
            </p:cNvSpPr>
            <p:nvPr/>
          </p:nvSpPr>
          <p:spPr bwMode="auto">
            <a:xfrm>
              <a:off x="2729" y="1516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48" name="Line 104"/>
            <p:cNvSpPr>
              <a:spLocks noChangeShapeType="1"/>
            </p:cNvSpPr>
            <p:nvPr/>
          </p:nvSpPr>
          <p:spPr bwMode="auto">
            <a:xfrm>
              <a:off x="2727" y="1489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49" name="Line 105"/>
            <p:cNvSpPr>
              <a:spLocks noChangeShapeType="1"/>
            </p:cNvSpPr>
            <p:nvPr/>
          </p:nvSpPr>
          <p:spPr bwMode="auto">
            <a:xfrm>
              <a:off x="3204" y="1481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50" name="Rectangle 106"/>
            <p:cNvSpPr>
              <a:spLocks noChangeArrowheads="1"/>
            </p:cNvSpPr>
            <p:nvPr/>
          </p:nvSpPr>
          <p:spPr bwMode="auto">
            <a:xfrm>
              <a:off x="2733" y="1503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51" name="Oval 107"/>
            <p:cNvSpPr>
              <a:spLocks noChangeArrowheads="1"/>
            </p:cNvSpPr>
            <p:nvPr/>
          </p:nvSpPr>
          <p:spPr bwMode="auto">
            <a:xfrm>
              <a:off x="2725" y="1394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08"/>
            <p:cNvGrpSpPr>
              <a:grpSpLocks/>
            </p:cNvGrpSpPr>
            <p:nvPr/>
          </p:nvGrpSpPr>
          <p:grpSpPr bwMode="auto">
            <a:xfrm>
              <a:off x="2840" y="1433"/>
              <a:ext cx="237" cy="102"/>
              <a:chOff x="2840" y="1433"/>
              <a:chExt cx="237" cy="102"/>
            </a:xfrm>
          </p:grpSpPr>
          <p:sp>
            <p:nvSpPr>
              <p:cNvPr id="108653" name="Line 109"/>
              <p:cNvSpPr>
                <a:spLocks noChangeShapeType="1"/>
              </p:cNvSpPr>
              <p:nvPr/>
            </p:nvSpPr>
            <p:spPr bwMode="auto">
              <a:xfrm flipV="1">
                <a:off x="2840" y="1432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4" name="Line 110"/>
              <p:cNvSpPr>
                <a:spLocks noChangeShapeType="1"/>
              </p:cNvSpPr>
              <p:nvPr/>
            </p:nvSpPr>
            <p:spPr bwMode="auto">
              <a:xfrm>
                <a:off x="3003" y="1536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5" name="Line 111"/>
              <p:cNvSpPr>
                <a:spLocks noChangeShapeType="1"/>
              </p:cNvSpPr>
              <p:nvPr/>
            </p:nvSpPr>
            <p:spPr bwMode="auto">
              <a:xfrm>
                <a:off x="2918" y="1435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2840" y="1431"/>
              <a:ext cx="237" cy="102"/>
              <a:chOff x="2840" y="1431"/>
              <a:chExt cx="237" cy="102"/>
            </a:xfrm>
          </p:grpSpPr>
          <p:sp>
            <p:nvSpPr>
              <p:cNvPr id="108657" name="Line 113"/>
              <p:cNvSpPr>
                <a:spLocks noChangeShapeType="1"/>
              </p:cNvSpPr>
              <p:nvPr/>
            </p:nvSpPr>
            <p:spPr bwMode="auto">
              <a:xfrm>
                <a:off x="2840" y="1532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8" name="Line 114"/>
              <p:cNvSpPr>
                <a:spLocks noChangeShapeType="1"/>
              </p:cNvSpPr>
              <p:nvPr/>
            </p:nvSpPr>
            <p:spPr bwMode="auto">
              <a:xfrm>
                <a:off x="3003" y="14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59" name="Line 115"/>
              <p:cNvSpPr>
                <a:spLocks noChangeShapeType="1"/>
              </p:cNvSpPr>
              <p:nvPr/>
            </p:nvSpPr>
            <p:spPr bwMode="auto">
              <a:xfrm flipV="1">
                <a:off x="2918" y="1430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116"/>
          <p:cNvGrpSpPr>
            <a:grpSpLocks/>
          </p:cNvGrpSpPr>
          <p:nvPr/>
        </p:nvGrpSpPr>
        <p:grpSpPr bwMode="auto">
          <a:xfrm>
            <a:off x="6394897" y="3569846"/>
            <a:ext cx="843552" cy="475980"/>
            <a:chOff x="3654" y="2040"/>
            <a:chExt cx="482" cy="272"/>
          </a:xfrm>
        </p:grpSpPr>
        <p:sp>
          <p:nvSpPr>
            <p:cNvPr id="108661" name="Oval 117"/>
            <p:cNvSpPr>
              <a:spLocks noChangeArrowheads="1"/>
            </p:cNvSpPr>
            <p:nvPr/>
          </p:nvSpPr>
          <p:spPr bwMode="auto">
            <a:xfrm>
              <a:off x="3658" y="216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2" name="Line 118"/>
            <p:cNvSpPr>
              <a:spLocks noChangeShapeType="1"/>
            </p:cNvSpPr>
            <p:nvPr/>
          </p:nvSpPr>
          <p:spPr bwMode="auto">
            <a:xfrm>
              <a:off x="3656" y="213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3" name="Line 119"/>
            <p:cNvSpPr>
              <a:spLocks noChangeShapeType="1"/>
            </p:cNvSpPr>
            <p:nvPr/>
          </p:nvSpPr>
          <p:spPr bwMode="auto">
            <a:xfrm>
              <a:off x="4133" y="212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64" name="Rectangle 120"/>
            <p:cNvSpPr>
              <a:spLocks noChangeArrowheads="1"/>
            </p:cNvSpPr>
            <p:nvPr/>
          </p:nvSpPr>
          <p:spPr bwMode="auto">
            <a:xfrm>
              <a:off x="3662" y="214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65" name="Oval 121"/>
            <p:cNvSpPr>
              <a:spLocks noChangeArrowheads="1"/>
            </p:cNvSpPr>
            <p:nvPr/>
          </p:nvSpPr>
          <p:spPr bwMode="auto">
            <a:xfrm>
              <a:off x="3654" y="204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2"/>
            <p:cNvGrpSpPr>
              <a:grpSpLocks/>
            </p:cNvGrpSpPr>
            <p:nvPr/>
          </p:nvGrpSpPr>
          <p:grpSpPr bwMode="auto">
            <a:xfrm>
              <a:off x="3769" y="2079"/>
              <a:ext cx="237" cy="102"/>
              <a:chOff x="3769" y="2079"/>
              <a:chExt cx="237" cy="102"/>
            </a:xfrm>
          </p:grpSpPr>
          <p:sp>
            <p:nvSpPr>
              <p:cNvPr id="108667" name="Line 123"/>
              <p:cNvSpPr>
                <a:spLocks noChangeShapeType="1"/>
              </p:cNvSpPr>
              <p:nvPr/>
            </p:nvSpPr>
            <p:spPr bwMode="auto">
              <a:xfrm flipV="1">
                <a:off x="3769" y="207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8" name="Line 124"/>
              <p:cNvSpPr>
                <a:spLocks noChangeShapeType="1"/>
              </p:cNvSpPr>
              <p:nvPr/>
            </p:nvSpPr>
            <p:spPr bwMode="auto">
              <a:xfrm>
                <a:off x="3932" y="218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69" name="Line 125"/>
              <p:cNvSpPr>
                <a:spLocks noChangeShapeType="1"/>
              </p:cNvSpPr>
              <p:nvPr/>
            </p:nvSpPr>
            <p:spPr bwMode="auto">
              <a:xfrm>
                <a:off x="3847" y="2081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3769" y="2077"/>
              <a:ext cx="237" cy="102"/>
              <a:chOff x="3769" y="2077"/>
              <a:chExt cx="237" cy="102"/>
            </a:xfrm>
          </p:grpSpPr>
          <p:sp>
            <p:nvSpPr>
              <p:cNvPr id="108671" name="Line 127"/>
              <p:cNvSpPr>
                <a:spLocks noChangeShapeType="1"/>
              </p:cNvSpPr>
              <p:nvPr/>
            </p:nvSpPr>
            <p:spPr bwMode="auto">
              <a:xfrm>
                <a:off x="3769" y="217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2" name="Line 128"/>
              <p:cNvSpPr>
                <a:spLocks noChangeShapeType="1"/>
              </p:cNvSpPr>
              <p:nvPr/>
            </p:nvSpPr>
            <p:spPr bwMode="auto">
              <a:xfrm>
                <a:off x="3932" y="20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73" name="Line 129"/>
              <p:cNvSpPr>
                <a:spLocks noChangeShapeType="1"/>
              </p:cNvSpPr>
              <p:nvPr/>
            </p:nvSpPr>
            <p:spPr bwMode="auto">
              <a:xfrm flipV="1">
                <a:off x="3847" y="2076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6" name="Group 130"/>
          <p:cNvGrpSpPr>
            <a:grpSpLocks/>
          </p:cNvGrpSpPr>
          <p:nvPr/>
        </p:nvGrpSpPr>
        <p:grpSpPr bwMode="auto">
          <a:xfrm>
            <a:off x="3190449" y="2432395"/>
            <a:ext cx="843552" cy="475980"/>
            <a:chOff x="1823" y="1390"/>
            <a:chExt cx="482" cy="272"/>
          </a:xfrm>
        </p:grpSpPr>
        <p:sp>
          <p:nvSpPr>
            <p:cNvPr id="108675" name="Oval 131"/>
            <p:cNvSpPr>
              <a:spLocks noChangeArrowheads="1"/>
            </p:cNvSpPr>
            <p:nvPr/>
          </p:nvSpPr>
          <p:spPr bwMode="auto">
            <a:xfrm>
              <a:off x="1827" y="151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6" name="Line 132"/>
            <p:cNvSpPr>
              <a:spLocks noChangeShapeType="1"/>
            </p:cNvSpPr>
            <p:nvPr/>
          </p:nvSpPr>
          <p:spPr bwMode="auto">
            <a:xfrm>
              <a:off x="1825" y="148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7" name="Line 133"/>
            <p:cNvSpPr>
              <a:spLocks noChangeShapeType="1"/>
            </p:cNvSpPr>
            <p:nvPr/>
          </p:nvSpPr>
          <p:spPr bwMode="auto">
            <a:xfrm>
              <a:off x="2302" y="147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78" name="Rectangle 134"/>
            <p:cNvSpPr>
              <a:spLocks noChangeArrowheads="1"/>
            </p:cNvSpPr>
            <p:nvPr/>
          </p:nvSpPr>
          <p:spPr bwMode="auto">
            <a:xfrm>
              <a:off x="1831" y="149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79" name="Oval 135"/>
            <p:cNvSpPr>
              <a:spLocks noChangeArrowheads="1"/>
            </p:cNvSpPr>
            <p:nvPr/>
          </p:nvSpPr>
          <p:spPr bwMode="auto">
            <a:xfrm>
              <a:off x="1823" y="139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36"/>
            <p:cNvGrpSpPr>
              <a:grpSpLocks/>
            </p:cNvGrpSpPr>
            <p:nvPr/>
          </p:nvGrpSpPr>
          <p:grpSpPr bwMode="auto">
            <a:xfrm>
              <a:off x="1938" y="1429"/>
              <a:ext cx="237" cy="102"/>
              <a:chOff x="1938" y="1429"/>
              <a:chExt cx="237" cy="102"/>
            </a:xfrm>
          </p:grpSpPr>
          <p:sp>
            <p:nvSpPr>
              <p:cNvPr id="108681" name="Line 137"/>
              <p:cNvSpPr>
                <a:spLocks noChangeShapeType="1"/>
              </p:cNvSpPr>
              <p:nvPr/>
            </p:nvSpPr>
            <p:spPr bwMode="auto">
              <a:xfrm flipV="1">
                <a:off x="1938" y="142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2" name="Line 138"/>
              <p:cNvSpPr>
                <a:spLocks noChangeShapeType="1"/>
              </p:cNvSpPr>
              <p:nvPr/>
            </p:nvSpPr>
            <p:spPr bwMode="auto">
              <a:xfrm>
                <a:off x="2101" y="153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3" name="Line 139"/>
              <p:cNvSpPr>
                <a:spLocks noChangeShapeType="1"/>
              </p:cNvSpPr>
              <p:nvPr/>
            </p:nvSpPr>
            <p:spPr bwMode="auto">
              <a:xfrm>
                <a:off x="2016" y="143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140"/>
            <p:cNvGrpSpPr>
              <a:grpSpLocks/>
            </p:cNvGrpSpPr>
            <p:nvPr/>
          </p:nvGrpSpPr>
          <p:grpSpPr bwMode="auto">
            <a:xfrm>
              <a:off x="1938" y="1427"/>
              <a:ext cx="237" cy="102"/>
              <a:chOff x="1938" y="1427"/>
              <a:chExt cx="237" cy="102"/>
            </a:xfrm>
          </p:grpSpPr>
          <p:sp>
            <p:nvSpPr>
              <p:cNvPr id="108685" name="Line 141"/>
              <p:cNvSpPr>
                <a:spLocks noChangeShapeType="1"/>
              </p:cNvSpPr>
              <p:nvPr/>
            </p:nvSpPr>
            <p:spPr bwMode="auto">
              <a:xfrm>
                <a:off x="1938" y="152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6" name="Line 142"/>
              <p:cNvSpPr>
                <a:spLocks noChangeShapeType="1"/>
              </p:cNvSpPr>
              <p:nvPr/>
            </p:nvSpPr>
            <p:spPr bwMode="auto">
              <a:xfrm>
                <a:off x="2101" y="142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87" name="Line 143"/>
              <p:cNvSpPr>
                <a:spLocks noChangeShapeType="1"/>
              </p:cNvSpPr>
              <p:nvPr/>
            </p:nvSpPr>
            <p:spPr bwMode="auto">
              <a:xfrm flipV="1">
                <a:off x="2016" y="142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" name="Group 144"/>
          <p:cNvGrpSpPr>
            <a:grpSpLocks/>
          </p:cNvGrpSpPr>
          <p:nvPr/>
        </p:nvGrpSpPr>
        <p:grpSpPr bwMode="auto">
          <a:xfrm>
            <a:off x="4382272" y="3561097"/>
            <a:ext cx="843552" cy="475980"/>
            <a:chOff x="2504" y="2035"/>
            <a:chExt cx="482" cy="272"/>
          </a:xfrm>
        </p:grpSpPr>
        <p:sp>
          <p:nvSpPr>
            <p:cNvPr id="108689" name="Oval 145"/>
            <p:cNvSpPr>
              <a:spLocks noChangeArrowheads="1"/>
            </p:cNvSpPr>
            <p:nvPr/>
          </p:nvSpPr>
          <p:spPr bwMode="auto">
            <a:xfrm>
              <a:off x="2508" y="2157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0" name="Line 146"/>
            <p:cNvSpPr>
              <a:spLocks noChangeShapeType="1"/>
            </p:cNvSpPr>
            <p:nvPr/>
          </p:nvSpPr>
          <p:spPr bwMode="auto">
            <a:xfrm>
              <a:off x="2506" y="2130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1" name="Line 147"/>
            <p:cNvSpPr>
              <a:spLocks noChangeShapeType="1"/>
            </p:cNvSpPr>
            <p:nvPr/>
          </p:nvSpPr>
          <p:spPr bwMode="auto">
            <a:xfrm>
              <a:off x="2983" y="2122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692" name="Rectangle 148"/>
            <p:cNvSpPr>
              <a:spLocks noChangeArrowheads="1"/>
            </p:cNvSpPr>
            <p:nvPr/>
          </p:nvSpPr>
          <p:spPr bwMode="auto">
            <a:xfrm>
              <a:off x="2512" y="2144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93" name="Oval 149"/>
            <p:cNvSpPr>
              <a:spLocks noChangeArrowheads="1"/>
            </p:cNvSpPr>
            <p:nvPr/>
          </p:nvSpPr>
          <p:spPr bwMode="auto">
            <a:xfrm>
              <a:off x="2504" y="2035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" name="Group 150"/>
            <p:cNvGrpSpPr>
              <a:grpSpLocks/>
            </p:cNvGrpSpPr>
            <p:nvPr/>
          </p:nvGrpSpPr>
          <p:grpSpPr bwMode="auto">
            <a:xfrm>
              <a:off x="2619" y="2074"/>
              <a:ext cx="237" cy="102"/>
              <a:chOff x="2619" y="2074"/>
              <a:chExt cx="237" cy="102"/>
            </a:xfrm>
          </p:grpSpPr>
          <p:sp>
            <p:nvSpPr>
              <p:cNvPr id="108695" name="Line 151"/>
              <p:cNvSpPr>
                <a:spLocks noChangeShapeType="1"/>
              </p:cNvSpPr>
              <p:nvPr/>
            </p:nvSpPr>
            <p:spPr bwMode="auto">
              <a:xfrm flipV="1">
                <a:off x="2619" y="207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6" name="Line 152"/>
              <p:cNvSpPr>
                <a:spLocks noChangeShapeType="1"/>
              </p:cNvSpPr>
              <p:nvPr/>
            </p:nvSpPr>
            <p:spPr bwMode="auto">
              <a:xfrm>
                <a:off x="2782" y="217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97" name="Line 153"/>
              <p:cNvSpPr>
                <a:spLocks noChangeShapeType="1"/>
              </p:cNvSpPr>
              <p:nvPr/>
            </p:nvSpPr>
            <p:spPr bwMode="auto">
              <a:xfrm>
                <a:off x="2697" y="207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154"/>
            <p:cNvGrpSpPr>
              <a:grpSpLocks/>
            </p:cNvGrpSpPr>
            <p:nvPr/>
          </p:nvGrpSpPr>
          <p:grpSpPr bwMode="auto">
            <a:xfrm>
              <a:off x="2619" y="2072"/>
              <a:ext cx="237" cy="102"/>
              <a:chOff x="2619" y="2072"/>
              <a:chExt cx="237" cy="102"/>
            </a:xfrm>
          </p:grpSpPr>
          <p:sp>
            <p:nvSpPr>
              <p:cNvPr id="108699" name="Line 155"/>
              <p:cNvSpPr>
                <a:spLocks noChangeShapeType="1"/>
              </p:cNvSpPr>
              <p:nvPr/>
            </p:nvSpPr>
            <p:spPr bwMode="auto">
              <a:xfrm>
                <a:off x="2619" y="217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0" name="Line 156"/>
              <p:cNvSpPr>
                <a:spLocks noChangeShapeType="1"/>
              </p:cNvSpPr>
              <p:nvPr/>
            </p:nvSpPr>
            <p:spPr bwMode="auto">
              <a:xfrm>
                <a:off x="2782" y="207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01" name="Line 157"/>
              <p:cNvSpPr>
                <a:spLocks noChangeShapeType="1"/>
              </p:cNvSpPr>
              <p:nvPr/>
            </p:nvSpPr>
            <p:spPr bwMode="auto">
              <a:xfrm flipV="1">
                <a:off x="2697" y="207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02" name="Freeform 158"/>
          <p:cNvSpPr>
            <a:spLocks/>
          </p:cNvSpPr>
          <p:nvPr/>
        </p:nvSpPr>
        <p:spPr bwMode="auto">
          <a:xfrm>
            <a:off x="2430901" y="1812922"/>
            <a:ext cx="5432337" cy="1893419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8703" name="Freeform 159"/>
          <p:cNvSpPr>
            <a:spLocks/>
          </p:cNvSpPr>
          <p:nvPr/>
        </p:nvSpPr>
        <p:spPr bwMode="auto">
          <a:xfrm>
            <a:off x="2262892" y="2787631"/>
            <a:ext cx="5554844" cy="1142700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108646" name="Group 160"/>
          <p:cNvGrpSpPr>
            <a:grpSpLocks/>
          </p:cNvGrpSpPr>
          <p:nvPr/>
        </p:nvGrpSpPr>
        <p:grpSpPr bwMode="auto">
          <a:xfrm>
            <a:off x="7385459" y="4822792"/>
            <a:ext cx="843552" cy="475980"/>
            <a:chOff x="4220" y="2756"/>
            <a:chExt cx="482" cy="272"/>
          </a:xfrm>
        </p:grpSpPr>
        <p:sp>
          <p:nvSpPr>
            <p:cNvPr id="108705" name="Oval 161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6" name="Line 162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7" name="Line 163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708" name="Rectangle 164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09" name="Oval 165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52" name="Group 166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8711" name="Line 167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2" name="Line 168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3" name="Line 169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8656" name="Group 170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8715" name="Line 171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6" name="Line 172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17" name="Line 173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8718" name="Text Box 174"/>
          <p:cNvSpPr txBox="1">
            <a:spLocks noChangeArrowheads="1"/>
          </p:cNvSpPr>
          <p:nvPr/>
        </p:nvSpPr>
        <p:spPr bwMode="auto">
          <a:xfrm>
            <a:off x="8236010" y="4864791"/>
            <a:ext cx="1274172" cy="47351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8719" name="Text Box 175"/>
          <p:cNvSpPr txBox="1">
            <a:spLocks noChangeArrowheads="1"/>
          </p:cNvSpPr>
          <p:nvPr/>
        </p:nvSpPr>
        <p:spPr bwMode="auto">
          <a:xfrm>
            <a:off x="588037" y="4602302"/>
            <a:ext cx="6830674" cy="25268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sp>
        <p:nvSpPr>
          <p:cNvPr id="108721" name="Text Box 177"/>
          <p:cNvSpPr txBox="1">
            <a:spLocks noChangeArrowheads="1"/>
          </p:cNvSpPr>
          <p:nvPr/>
        </p:nvSpPr>
        <p:spPr bwMode="auto">
          <a:xfrm>
            <a:off x="3171197" y="284887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389647" y="3568097"/>
            <a:ext cx="843552" cy="475980"/>
            <a:chOff x="3651" y="2039"/>
            <a:chExt cx="482" cy="272"/>
          </a:xfrm>
        </p:grpSpPr>
        <p:sp>
          <p:nvSpPr>
            <p:cNvPr id="109572" name="Oval 4"/>
            <p:cNvSpPr>
              <a:spLocks noChangeArrowheads="1"/>
            </p:cNvSpPr>
            <p:nvPr/>
          </p:nvSpPr>
          <p:spPr bwMode="auto">
            <a:xfrm>
              <a:off x="3655" y="216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Line 5"/>
            <p:cNvSpPr>
              <a:spLocks noChangeShapeType="1"/>
            </p:cNvSpPr>
            <p:nvPr/>
          </p:nvSpPr>
          <p:spPr bwMode="auto">
            <a:xfrm>
              <a:off x="3655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4" name="Line 6"/>
            <p:cNvSpPr>
              <a:spLocks noChangeShapeType="1"/>
            </p:cNvSpPr>
            <p:nvPr/>
          </p:nvSpPr>
          <p:spPr bwMode="auto">
            <a:xfrm>
              <a:off x="4134" y="214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3655" y="214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Oval 8"/>
            <p:cNvSpPr>
              <a:spLocks noChangeArrowheads="1"/>
            </p:cNvSpPr>
            <p:nvPr/>
          </p:nvSpPr>
          <p:spPr bwMode="auto">
            <a:xfrm>
              <a:off x="3651" y="203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78" name="Line 10"/>
              <p:cNvSpPr>
                <a:spLocks noChangeShapeType="1"/>
              </p:cNvSpPr>
              <p:nvPr/>
            </p:nvSpPr>
            <p:spPr bwMode="auto">
              <a:xfrm flipV="1">
                <a:off x="3766" y="207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79" name="Line 11"/>
              <p:cNvSpPr>
                <a:spLocks noChangeShapeType="1"/>
              </p:cNvSpPr>
              <p:nvPr/>
            </p:nvSpPr>
            <p:spPr bwMode="auto">
              <a:xfrm>
                <a:off x="3929" y="218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0" name="Line 12"/>
              <p:cNvSpPr>
                <a:spLocks noChangeShapeType="1"/>
              </p:cNvSpPr>
              <p:nvPr/>
            </p:nvSpPr>
            <p:spPr bwMode="auto">
              <a:xfrm>
                <a:off x="3844" y="208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766" y="2077"/>
              <a:ext cx="236" cy="102"/>
              <a:chOff x="3766" y="2077"/>
              <a:chExt cx="236" cy="102"/>
            </a:xfrm>
          </p:grpSpPr>
          <p:sp>
            <p:nvSpPr>
              <p:cNvPr id="109582" name="Line 14"/>
              <p:cNvSpPr>
                <a:spLocks noChangeShapeType="1"/>
              </p:cNvSpPr>
              <p:nvPr/>
            </p:nvSpPr>
            <p:spPr bwMode="auto">
              <a:xfrm>
                <a:off x="3766" y="217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3" name="Line 15"/>
              <p:cNvSpPr>
                <a:spLocks noChangeShapeType="1"/>
              </p:cNvSpPr>
              <p:nvPr/>
            </p:nvSpPr>
            <p:spPr bwMode="auto">
              <a:xfrm>
                <a:off x="3929" y="20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84" name="Line 16"/>
              <p:cNvSpPr>
                <a:spLocks noChangeShapeType="1"/>
              </p:cNvSpPr>
              <p:nvPr/>
            </p:nvSpPr>
            <p:spPr bwMode="auto">
              <a:xfrm flipV="1">
                <a:off x="3844" y="207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377023" y="3562847"/>
            <a:ext cx="843552" cy="475980"/>
            <a:chOff x="2501" y="2036"/>
            <a:chExt cx="482" cy="272"/>
          </a:xfrm>
        </p:grpSpPr>
        <p:sp>
          <p:nvSpPr>
            <p:cNvPr id="109586" name="Oval 18"/>
            <p:cNvSpPr>
              <a:spLocks noChangeArrowheads="1"/>
            </p:cNvSpPr>
            <p:nvPr/>
          </p:nvSpPr>
          <p:spPr bwMode="auto">
            <a:xfrm>
              <a:off x="2505" y="215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7" name="Line 19"/>
            <p:cNvSpPr>
              <a:spLocks noChangeShapeType="1"/>
            </p:cNvSpPr>
            <p:nvPr/>
          </p:nvSpPr>
          <p:spPr bwMode="auto">
            <a:xfrm>
              <a:off x="2505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8" name="Line 20"/>
            <p:cNvSpPr>
              <a:spLocks noChangeShapeType="1"/>
            </p:cNvSpPr>
            <p:nvPr/>
          </p:nvSpPr>
          <p:spPr bwMode="auto">
            <a:xfrm>
              <a:off x="2984" y="214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589" name="Rectangle 21"/>
            <p:cNvSpPr>
              <a:spLocks noChangeArrowheads="1"/>
            </p:cNvSpPr>
            <p:nvPr/>
          </p:nvSpPr>
          <p:spPr bwMode="auto">
            <a:xfrm>
              <a:off x="2505" y="214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Oval 22"/>
            <p:cNvSpPr>
              <a:spLocks noChangeArrowheads="1"/>
            </p:cNvSpPr>
            <p:nvPr/>
          </p:nvSpPr>
          <p:spPr bwMode="auto">
            <a:xfrm>
              <a:off x="2501" y="203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616" y="2075"/>
              <a:ext cx="236" cy="102"/>
              <a:chOff x="2616" y="2075"/>
              <a:chExt cx="236" cy="102"/>
            </a:xfrm>
          </p:grpSpPr>
          <p:sp>
            <p:nvSpPr>
              <p:cNvPr id="109592" name="Line 24"/>
              <p:cNvSpPr>
                <a:spLocks noChangeShapeType="1"/>
              </p:cNvSpPr>
              <p:nvPr/>
            </p:nvSpPr>
            <p:spPr bwMode="auto">
              <a:xfrm flipV="1">
                <a:off x="2616" y="207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3" name="Line 25"/>
              <p:cNvSpPr>
                <a:spLocks noChangeShapeType="1"/>
              </p:cNvSpPr>
              <p:nvPr/>
            </p:nvSpPr>
            <p:spPr bwMode="auto">
              <a:xfrm>
                <a:off x="2779" y="217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4" name="Line 26"/>
              <p:cNvSpPr>
                <a:spLocks noChangeShapeType="1"/>
              </p:cNvSpPr>
              <p:nvPr/>
            </p:nvSpPr>
            <p:spPr bwMode="auto">
              <a:xfrm>
                <a:off x="2694" y="207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616" y="2074"/>
              <a:ext cx="236" cy="102"/>
              <a:chOff x="2616" y="2074"/>
              <a:chExt cx="236" cy="102"/>
            </a:xfrm>
          </p:grpSpPr>
          <p:sp>
            <p:nvSpPr>
              <p:cNvPr id="109596" name="Line 28"/>
              <p:cNvSpPr>
                <a:spLocks noChangeShapeType="1"/>
              </p:cNvSpPr>
              <p:nvPr/>
            </p:nvSpPr>
            <p:spPr bwMode="auto">
              <a:xfrm>
                <a:off x="2616" y="217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7" name="Line 29"/>
              <p:cNvSpPr>
                <a:spLocks noChangeShapeType="1"/>
              </p:cNvSpPr>
              <p:nvPr/>
            </p:nvSpPr>
            <p:spPr bwMode="auto">
              <a:xfrm>
                <a:off x="2779" y="207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98" name="Line 30"/>
              <p:cNvSpPr>
                <a:spLocks noChangeShapeType="1"/>
              </p:cNvSpPr>
              <p:nvPr/>
            </p:nvSpPr>
            <p:spPr bwMode="auto">
              <a:xfrm flipV="1">
                <a:off x="2694" y="207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4767296" y="2441146"/>
            <a:ext cx="843552" cy="474229"/>
            <a:chOff x="2724" y="1395"/>
            <a:chExt cx="482" cy="271"/>
          </a:xfrm>
        </p:grpSpPr>
        <p:sp>
          <p:nvSpPr>
            <p:cNvPr id="109600" name="Oval 32"/>
            <p:cNvSpPr>
              <a:spLocks noChangeArrowheads="1"/>
            </p:cNvSpPr>
            <p:nvPr/>
          </p:nvSpPr>
          <p:spPr bwMode="auto">
            <a:xfrm>
              <a:off x="2728" y="151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1" name="Line 33"/>
            <p:cNvSpPr>
              <a:spLocks noChangeShapeType="1"/>
            </p:cNvSpPr>
            <p:nvPr/>
          </p:nvSpPr>
          <p:spPr bwMode="auto">
            <a:xfrm>
              <a:off x="2728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2" name="Line 34"/>
            <p:cNvSpPr>
              <a:spLocks noChangeShapeType="1"/>
            </p:cNvSpPr>
            <p:nvPr/>
          </p:nvSpPr>
          <p:spPr bwMode="auto">
            <a:xfrm>
              <a:off x="3207" y="150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03" name="Rectangle 35"/>
            <p:cNvSpPr>
              <a:spLocks noChangeArrowheads="1"/>
            </p:cNvSpPr>
            <p:nvPr/>
          </p:nvSpPr>
          <p:spPr bwMode="auto">
            <a:xfrm>
              <a:off x="2728" y="150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04" name="Oval 36"/>
            <p:cNvSpPr>
              <a:spLocks noChangeArrowheads="1"/>
            </p:cNvSpPr>
            <p:nvPr/>
          </p:nvSpPr>
          <p:spPr bwMode="auto">
            <a:xfrm>
              <a:off x="2724" y="139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7"/>
            <p:cNvGrpSpPr>
              <a:grpSpLocks/>
            </p:cNvGrpSpPr>
            <p:nvPr/>
          </p:nvGrpSpPr>
          <p:grpSpPr bwMode="auto">
            <a:xfrm>
              <a:off x="2839" y="1434"/>
              <a:ext cx="236" cy="102"/>
              <a:chOff x="2839" y="1434"/>
              <a:chExt cx="236" cy="102"/>
            </a:xfrm>
          </p:grpSpPr>
          <p:sp>
            <p:nvSpPr>
              <p:cNvPr id="109606" name="Line 38"/>
              <p:cNvSpPr>
                <a:spLocks noChangeShapeType="1"/>
              </p:cNvSpPr>
              <p:nvPr/>
            </p:nvSpPr>
            <p:spPr bwMode="auto">
              <a:xfrm flipV="1">
                <a:off x="2839" y="143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7" name="Line 39"/>
              <p:cNvSpPr>
                <a:spLocks noChangeShapeType="1"/>
              </p:cNvSpPr>
              <p:nvPr/>
            </p:nvSpPr>
            <p:spPr bwMode="auto">
              <a:xfrm>
                <a:off x="3002" y="153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08" name="Line 40"/>
              <p:cNvSpPr>
                <a:spLocks noChangeShapeType="1"/>
              </p:cNvSpPr>
              <p:nvPr/>
            </p:nvSpPr>
            <p:spPr bwMode="auto">
              <a:xfrm>
                <a:off x="2917" y="1436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2839" y="1433"/>
              <a:ext cx="236" cy="102"/>
              <a:chOff x="2839" y="1433"/>
              <a:chExt cx="236" cy="102"/>
            </a:xfrm>
          </p:grpSpPr>
          <p:sp>
            <p:nvSpPr>
              <p:cNvPr id="109610" name="Line 42"/>
              <p:cNvSpPr>
                <a:spLocks noChangeShapeType="1"/>
              </p:cNvSpPr>
              <p:nvPr/>
            </p:nvSpPr>
            <p:spPr bwMode="auto">
              <a:xfrm>
                <a:off x="2839" y="1533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1" name="Line 43"/>
              <p:cNvSpPr>
                <a:spLocks noChangeShapeType="1"/>
              </p:cNvSpPr>
              <p:nvPr/>
            </p:nvSpPr>
            <p:spPr bwMode="auto">
              <a:xfrm>
                <a:off x="3002" y="14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2" name="Line 44"/>
              <p:cNvSpPr>
                <a:spLocks noChangeShapeType="1"/>
              </p:cNvSpPr>
              <p:nvPr/>
            </p:nvSpPr>
            <p:spPr bwMode="auto">
              <a:xfrm flipV="1">
                <a:off x="2917" y="1432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193949" y="2435895"/>
            <a:ext cx="843552" cy="475980"/>
            <a:chOff x="1825" y="1392"/>
            <a:chExt cx="482" cy="272"/>
          </a:xfrm>
        </p:grpSpPr>
        <p:sp>
          <p:nvSpPr>
            <p:cNvPr id="109614" name="Oval 46"/>
            <p:cNvSpPr>
              <a:spLocks noChangeArrowheads="1"/>
            </p:cNvSpPr>
            <p:nvPr/>
          </p:nvSpPr>
          <p:spPr bwMode="auto">
            <a:xfrm>
              <a:off x="1829" y="1513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5" name="Line 47"/>
            <p:cNvSpPr>
              <a:spLocks noChangeShapeType="1"/>
            </p:cNvSpPr>
            <p:nvPr/>
          </p:nvSpPr>
          <p:spPr bwMode="auto">
            <a:xfrm>
              <a:off x="1829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6" name="Line 48"/>
            <p:cNvSpPr>
              <a:spLocks noChangeShapeType="1"/>
            </p:cNvSpPr>
            <p:nvPr/>
          </p:nvSpPr>
          <p:spPr bwMode="auto">
            <a:xfrm>
              <a:off x="2308" y="150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17" name="Rectangle 49"/>
            <p:cNvSpPr>
              <a:spLocks noChangeArrowheads="1"/>
            </p:cNvSpPr>
            <p:nvPr/>
          </p:nvSpPr>
          <p:spPr bwMode="auto">
            <a:xfrm>
              <a:off x="1829" y="150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18" name="Oval 50"/>
            <p:cNvSpPr>
              <a:spLocks noChangeArrowheads="1"/>
            </p:cNvSpPr>
            <p:nvPr/>
          </p:nvSpPr>
          <p:spPr bwMode="auto">
            <a:xfrm>
              <a:off x="1825" y="139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0" name="Line 52"/>
              <p:cNvSpPr>
                <a:spLocks noChangeShapeType="1"/>
              </p:cNvSpPr>
              <p:nvPr/>
            </p:nvSpPr>
            <p:spPr bwMode="auto">
              <a:xfrm flipV="1">
                <a:off x="1940" y="143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1" name="Line 53"/>
              <p:cNvSpPr>
                <a:spLocks noChangeShapeType="1"/>
              </p:cNvSpPr>
              <p:nvPr/>
            </p:nvSpPr>
            <p:spPr bwMode="auto">
              <a:xfrm>
                <a:off x="2103" y="153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2" name="Line 54"/>
              <p:cNvSpPr>
                <a:spLocks noChangeShapeType="1"/>
              </p:cNvSpPr>
              <p:nvPr/>
            </p:nvSpPr>
            <p:spPr bwMode="auto">
              <a:xfrm>
                <a:off x="2018" y="143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1940" y="1430"/>
              <a:ext cx="236" cy="102"/>
              <a:chOff x="1940" y="1430"/>
              <a:chExt cx="236" cy="102"/>
            </a:xfrm>
          </p:grpSpPr>
          <p:sp>
            <p:nvSpPr>
              <p:cNvPr id="109624" name="Line 56"/>
              <p:cNvSpPr>
                <a:spLocks noChangeShapeType="1"/>
              </p:cNvSpPr>
              <p:nvPr/>
            </p:nvSpPr>
            <p:spPr bwMode="auto">
              <a:xfrm>
                <a:off x="1940" y="1530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5" name="Line 57"/>
              <p:cNvSpPr>
                <a:spLocks noChangeShapeType="1"/>
              </p:cNvSpPr>
              <p:nvPr/>
            </p:nvSpPr>
            <p:spPr bwMode="auto">
              <a:xfrm>
                <a:off x="2103" y="143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26" name="Line 58"/>
              <p:cNvSpPr>
                <a:spLocks noChangeShapeType="1"/>
              </p:cNvSpPr>
              <p:nvPr/>
            </p:nvSpPr>
            <p:spPr bwMode="auto">
              <a:xfrm flipV="1">
                <a:off x="2018" y="142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1519095" y="1657179"/>
            <a:ext cx="843552" cy="475980"/>
            <a:chOff x="868" y="947"/>
            <a:chExt cx="482" cy="272"/>
          </a:xfrm>
        </p:grpSpPr>
        <p:sp>
          <p:nvSpPr>
            <p:cNvPr id="109628" name="Oval 60"/>
            <p:cNvSpPr>
              <a:spLocks noChangeArrowheads="1"/>
            </p:cNvSpPr>
            <p:nvPr/>
          </p:nvSpPr>
          <p:spPr bwMode="auto">
            <a:xfrm>
              <a:off x="872" y="1069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29" name="Line 61"/>
            <p:cNvSpPr>
              <a:spLocks noChangeShapeType="1"/>
            </p:cNvSpPr>
            <p:nvPr/>
          </p:nvSpPr>
          <p:spPr bwMode="auto">
            <a:xfrm>
              <a:off x="870" y="1042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0" name="Line 62"/>
            <p:cNvSpPr>
              <a:spLocks noChangeShapeType="1"/>
            </p:cNvSpPr>
            <p:nvPr/>
          </p:nvSpPr>
          <p:spPr bwMode="auto">
            <a:xfrm>
              <a:off x="1347" y="1034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31" name="Rectangle 63"/>
            <p:cNvSpPr>
              <a:spLocks noChangeArrowheads="1"/>
            </p:cNvSpPr>
            <p:nvPr/>
          </p:nvSpPr>
          <p:spPr bwMode="auto">
            <a:xfrm>
              <a:off x="876" y="1056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32" name="Oval 64"/>
            <p:cNvSpPr>
              <a:spLocks noChangeArrowheads="1"/>
            </p:cNvSpPr>
            <p:nvPr/>
          </p:nvSpPr>
          <p:spPr bwMode="auto">
            <a:xfrm>
              <a:off x="868" y="947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>
              <a:off x="983" y="986"/>
              <a:ext cx="237" cy="102"/>
              <a:chOff x="983" y="986"/>
              <a:chExt cx="237" cy="102"/>
            </a:xfrm>
          </p:grpSpPr>
          <p:sp>
            <p:nvSpPr>
              <p:cNvPr id="109634" name="Line 66"/>
              <p:cNvSpPr>
                <a:spLocks noChangeShapeType="1"/>
              </p:cNvSpPr>
              <p:nvPr/>
            </p:nvSpPr>
            <p:spPr bwMode="auto">
              <a:xfrm flipV="1">
                <a:off x="983" y="985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5" name="Line 67"/>
              <p:cNvSpPr>
                <a:spLocks noChangeShapeType="1"/>
              </p:cNvSpPr>
              <p:nvPr/>
            </p:nvSpPr>
            <p:spPr bwMode="auto">
              <a:xfrm>
                <a:off x="1146" y="1089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6" name="Line 68"/>
              <p:cNvSpPr>
                <a:spLocks noChangeShapeType="1"/>
              </p:cNvSpPr>
              <p:nvPr/>
            </p:nvSpPr>
            <p:spPr bwMode="auto">
              <a:xfrm>
                <a:off x="1061" y="988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983" y="984"/>
              <a:ext cx="237" cy="102"/>
              <a:chOff x="983" y="984"/>
              <a:chExt cx="237" cy="102"/>
            </a:xfrm>
          </p:grpSpPr>
          <p:sp>
            <p:nvSpPr>
              <p:cNvPr id="109638" name="Line 70"/>
              <p:cNvSpPr>
                <a:spLocks noChangeShapeType="1"/>
              </p:cNvSpPr>
              <p:nvPr/>
            </p:nvSpPr>
            <p:spPr bwMode="auto">
              <a:xfrm>
                <a:off x="983" y="1085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9" name="Line 71"/>
              <p:cNvSpPr>
                <a:spLocks noChangeShapeType="1"/>
              </p:cNvSpPr>
              <p:nvPr/>
            </p:nvSpPr>
            <p:spPr bwMode="auto">
              <a:xfrm>
                <a:off x="1146" y="984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0" name="Line 72"/>
              <p:cNvSpPr>
                <a:spLocks noChangeShapeType="1"/>
              </p:cNvSpPr>
              <p:nvPr/>
            </p:nvSpPr>
            <p:spPr bwMode="auto">
              <a:xfrm flipV="1">
                <a:off x="1061" y="983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41" name="Line 73"/>
          <p:cNvSpPr>
            <a:spLocks noChangeShapeType="1"/>
          </p:cNvSpPr>
          <p:nvPr/>
        </p:nvSpPr>
        <p:spPr bwMode="auto">
          <a:xfrm>
            <a:off x="2367897" y="1924918"/>
            <a:ext cx="840052" cy="577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2" name="Line 74"/>
          <p:cNvSpPr>
            <a:spLocks noChangeShapeType="1"/>
          </p:cNvSpPr>
          <p:nvPr/>
        </p:nvSpPr>
        <p:spPr bwMode="auto">
          <a:xfrm flipV="1">
            <a:off x="2420401" y="2700135"/>
            <a:ext cx="808550" cy="25548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3" name="Line 75"/>
          <p:cNvSpPr>
            <a:spLocks noChangeShapeType="1"/>
          </p:cNvSpPr>
          <p:nvPr/>
        </p:nvSpPr>
        <p:spPr bwMode="auto">
          <a:xfrm>
            <a:off x="4037501" y="2701884"/>
            <a:ext cx="735046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4" name="Line 76"/>
          <p:cNvSpPr>
            <a:spLocks noChangeShapeType="1"/>
          </p:cNvSpPr>
          <p:nvPr/>
        </p:nvSpPr>
        <p:spPr bwMode="auto">
          <a:xfrm>
            <a:off x="3869491" y="2880377"/>
            <a:ext cx="619538" cy="72446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5" name="Line 77"/>
          <p:cNvSpPr>
            <a:spLocks noChangeShapeType="1"/>
          </p:cNvSpPr>
          <p:nvPr/>
        </p:nvSpPr>
        <p:spPr bwMode="auto">
          <a:xfrm>
            <a:off x="5255577" y="3846335"/>
            <a:ext cx="1144571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6" name="Line 78"/>
          <p:cNvSpPr>
            <a:spLocks noChangeShapeType="1"/>
          </p:cNvSpPr>
          <p:nvPr/>
        </p:nvSpPr>
        <p:spPr bwMode="auto">
          <a:xfrm>
            <a:off x="5570596" y="2827879"/>
            <a:ext cx="924057" cy="78746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7" name="Line 79"/>
          <p:cNvSpPr>
            <a:spLocks noChangeShapeType="1"/>
          </p:cNvSpPr>
          <p:nvPr/>
        </p:nvSpPr>
        <p:spPr bwMode="auto">
          <a:xfrm>
            <a:off x="7240200" y="3825336"/>
            <a:ext cx="773548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48" name="Text Box 80"/>
          <p:cNvSpPr txBox="1">
            <a:spLocks noChangeArrowheads="1"/>
          </p:cNvSpPr>
          <p:nvPr/>
        </p:nvSpPr>
        <p:spPr bwMode="auto">
          <a:xfrm>
            <a:off x="4580035" y="402132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109649" name="Text Box 81"/>
          <p:cNvSpPr txBox="1">
            <a:spLocks noChangeArrowheads="1"/>
          </p:cNvSpPr>
          <p:nvPr/>
        </p:nvSpPr>
        <p:spPr bwMode="auto">
          <a:xfrm>
            <a:off x="6699415" y="2500643"/>
            <a:ext cx="38630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109650" name="Text Box 82"/>
          <p:cNvSpPr txBox="1">
            <a:spLocks noChangeArrowheads="1"/>
          </p:cNvSpPr>
          <p:nvPr/>
        </p:nvSpPr>
        <p:spPr bwMode="auto">
          <a:xfrm>
            <a:off x="5005310" y="2917125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109651" name="Text Box 83"/>
          <p:cNvSpPr txBox="1">
            <a:spLocks noChangeArrowheads="1"/>
          </p:cNvSpPr>
          <p:nvPr/>
        </p:nvSpPr>
        <p:spPr bwMode="auto">
          <a:xfrm>
            <a:off x="3171197" y="284887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1569849" y="2700134"/>
            <a:ext cx="843552" cy="475980"/>
            <a:chOff x="897" y="1543"/>
            <a:chExt cx="482" cy="272"/>
          </a:xfrm>
        </p:grpSpPr>
        <p:sp>
          <p:nvSpPr>
            <p:cNvPr id="109653" name="Oval 85"/>
            <p:cNvSpPr>
              <a:spLocks noChangeArrowheads="1"/>
            </p:cNvSpPr>
            <p:nvPr/>
          </p:nvSpPr>
          <p:spPr bwMode="auto">
            <a:xfrm>
              <a:off x="901" y="1665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4" name="Line 86"/>
            <p:cNvSpPr>
              <a:spLocks noChangeShapeType="1"/>
            </p:cNvSpPr>
            <p:nvPr/>
          </p:nvSpPr>
          <p:spPr bwMode="auto">
            <a:xfrm>
              <a:off x="899" y="1638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5" name="Line 87"/>
            <p:cNvSpPr>
              <a:spLocks noChangeShapeType="1"/>
            </p:cNvSpPr>
            <p:nvPr/>
          </p:nvSpPr>
          <p:spPr bwMode="auto">
            <a:xfrm>
              <a:off x="1376" y="1630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56" name="Rectangle 88"/>
            <p:cNvSpPr>
              <a:spLocks noChangeArrowheads="1"/>
            </p:cNvSpPr>
            <p:nvPr/>
          </p:nvSpPr>
          <p:spPr bwMode="auto">
            <a:xfrm>
              <a:off x="905" y="1652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57" name="Oval 89"/>
            <p:cNvSpPr>
              <a:spLocks noChangeArrowheads="1"/>
            </p:cNvSpPr>
            <p:nvPr/>
          </p:nvSpPr>
          <p:spPr bwMode="auto">
            <a:xfrm>
              <a:off x="897" y="1543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1012" y="1582"/>
              <a:ext cx="236" cy="102"/>
              <a:chOff x="1012" y="1582"/>
              <a:chExt cx="236" cy="102"/>
            </a:xfrm>
          </p:grpSpPr>
          <p:sp>
            <p:nvSpPr>
              <p:cNvPr id="109659" name="Line 91"/>
              <p:cNvSpPr>
                <a:spLocks noChangeShapeType="1"/>
              </p:cNvSpPr>
              <p:nvPr/>
            </p:nvSpPr>
            <p:spPr bwMode="auto">
              <a:xfrm flipV="1">
                <a:off x="1012" y="158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0" name="Line 92"/>
              <p:cNvSpPr>
                <a:spLocks noChangeShapeType="1"/>
              </p:cNvSpPr>
              <p:nvPr/>
            </p:nvSpPr>
            <p:spPr bwMode="auto">
              <a:xfrm>
                <a:off x="1175" y="1685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1" name="Line 93"/>
              <p:cNvSpPr>
                <a:spLocks noChangeShapeType="1"/>
              </p:cNvSpPr>
              <p:nvPr/>
            </p:nvSpPr>
            <p:spPr bwMode="auto">
              <a:xfrm>
                <a:off x="1090" y="158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1012" y="1580"/>
              <a:ext cx="236" cy="102"/>
              <a:chOff x="1012" y="1580"/>
              <a:chExt cx="236" cy="102"/>
            </a:xfrm>
          </p:grpSpPr>
          <p:sp>
            <p:nvSpPr>
              <p:cNvPr id="109663" name="Line 95"/>
              <p:cNvSpPr>
                <a:spLocks noChangeShapeType="1"/>
              </p:cNvSpPr>
              <p:nvPr/>
            </p:nvSpPr>
            <p:spPr bwMode="auto">
              <a:xfrm>
                <a:off x="1012" y="168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4" name="Line 96"/>
              <p:cNvSpPr>
                <a:spLocks noChangeShapeType="1"/>
              </p:cNvSpPr>
              <p:nvPr/>
            </p:nvSpPr>
            <p:spPr bwMode="auto">
              <a:xfrm>
                <a:off x="1175" y="1580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5" name="Line 97"/>
              <p:cNvSpPr>
                <a:spLocks noChangeShapeType="1"/>
              </p:cNvSpPr>
              <p:nvPr/>
            </p:nvSpPr>
            <p:spPr bwMode="auto">
              <a:xfrm flipV="1">
                <a:off x="1090" y="157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66" name="Text Box 98"/>
          <p:cNvSpPr txBox="1">
            <a:spLocks noChangeArrowheads="1"/>
          </p:cNvSpPr>
          <p:nvPr/>
        </p:nvSpPr>
        <p:spPr bwMode="auto">
          <a:xfrm>
            <a:off x="1783362" y="3177863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109667" name="Line 99"/>
          <p:cNvSpPr>
            <a:spLocks noChangeShapeType="1"/>
          </p:cNvSpPr>
          <p:nvPr/>
        </p:nvSpPr>
        <p:spPr bwMode="auto">
          <a:xfrm>
            <a:off x="5617849" y="2691385"/>
            <a:ext cx="1067566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668" name="Text Box 100"/>
          <p:cNvSpPr txBox="1">
            <a:spLocks noChangeArrowheads="1"/>
          </p:cNvSpPr>
          <p:nvPr/>
        </p:nvSpPr>
        <p:spPr bwMode="auto">
          <a:xfrm>
            <a:off x="7971745" y="3624095"/>
            <a:ext cx="37187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09669" name="Text Box 101"/>
          <p:cNvSpPr txBox="1">
            <a:spLocks noChangeArrowheads="1"/>
          </p:cNvSpPr>
          <p:nvPr/>
        </p:nvSpPr>
        <p:spPr bwMode="auto">
          <a:xfrm>
            <a:off x="1743108" y="2131408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109670" name="Text Box 102"/>
          <p:cNvSpPr txBox="1">
            <a:spLocks noChangeArrowheads="1"/>
          </p:cNvSpPr>
          <p:nvPr/>
        </p:nvSpPr>
        <p:spPr bwMode="auto">
          <a:xfrm>
            <a:off x="577536" y="162743"/>
            <a:ext cx="8568531" cy="7214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versus IP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Paths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671" name="Freeform 103"/>
          <p:cNvSpPr>
            <a:spLocks/>
          </p:cNvSpPr>
          <p:nvPr/>
        </p:nvSpPr>
        <p:spPr bwMode="auto">
          <a:xfrm>
            <a:off x="2430901" y="1812922"/>
            <a:ext cx="5432337" cy="191266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60" cap="flat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9672" name="Freeform 104"/>
          <p:cNvSpPr>
            <a:spLocks/>
          </p:cNvSpPr>
          <p:nvPr/>
        </p:nvSpPr>
        <p:spPr bwMode="auto">
          <a:xfrm>
            <a:off x="2262892" y="2787631"/>
            <a:ext cx="5554844" cy="1142700"/>
          </a:xfrm>
          <a:custGeom>
            <a:avLst/>
            <a:gdLst>
              <a:gd name="G0" fmla="+- 48235 0 0"/>
              <a:gd name="G1" fmla="+- 1 0 0"/>
              <a:gd name="G2" fmla="+- 1 0 0"/>
              <a:gd name="G3" fmla="+- 1 0 0"/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60" cap="flat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0" name="Group 105"/>
          <p:cNvGrpSpPr>
            <a:grpSpLocks/>
          </p:cNvGrpSpPr>
          <p:nvPr/>
        </p:nvGrpSpPr>
        <p:grpSpPr bwMode="auto">
          <a:xfrm>
            <a:off x="7385459" y="4822792"/>
            <a:ext cx="843552" cy="475980"/>
            <a:chOff x="4220" y="2756"/>
            <a:chExt cx="482" cy="272"/>
          </a:xfrm>
        </p:grpSpPr>
        <p:sp>
          <p:nvSpPr>
            <p:cNvPr id="109674" name="Oval 106"/>
            <p:cNvSpPr>
              <a:spLocks noChangeArrowheads="1"/>
            </p:cNvSpPr>
            <p:nvPr/>
          </p:nvSpPr>
          <p:spPr bwMode="auto">
            <a:xfrm>
              <a:off x="4224" y="287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5" name="Line 107"/>
            <p:cNvSpPr>
              <a:spLocks noChangeShapeType="1"/>
            </p:cNvSpPr>
            <p:nvPr/>
          </p:nvSpPr>
          <p:spPr bwMode="auto">
            <a:xfrm>
              <a:off x="4222" y="285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6" name="Line 108"/>
            <p:cNvSpPr>
              <a:spLocks noChangeShapeType="1"/>
            </p:cNvSpPr>
            <p:nvPr/>
          </p:nvSpPr>
          <p:spPr bwMode="auto">
            <a:xfrm>
              <a:off x="4699" y="284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77" name="Rectangle 109"/>
            <p:cNvSpPr>
              <a:spLocks noChangeArrowheads="1"/>
            </p:cNvSpPr>
            <p:nvPr/>
          </p:nvSpPr>
          <p:spPr bwMode="auto">
            <a:xfrm>
              <a:off x="4228" y="286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78" name="Oval 110"/>
            <p:cNvSpPr>
              <a:spLocks noChangeArrowheads="1"/>
            </p:cNvSpPr>
            <p:nvPr/>
          </p:nvSpPr>
          <p:spPr bwMode="auto">
            <a:xfrm>
              <a:off x="4220" y="275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" name="Group 111"/>
            <p:cNvGrpSpPr>
              <a:grpSpLocks/>
            </p:cNvGrpSpPr>
            <p:nvPr/>
          </p:nvGrpSpPr>
          <p:grpSpPr bwMode="auto">
            <a:xfrm>
              <a:off x="4335" y="2795"/>
              <a:ext cx="237" cy="102"/>
              <a:chOff x="4335" y="2795"/>
              <a:chExt cx="237" cy="102"/>
            </a:xfrm>
          </p:grpSpPr>
          <p:sp>
            <p:nvSpPr>
              <p:cNvPr id="109680" name="Line 112"/>
              <p:cNvSpPr>
                <a:spLocks noChangeShapeType="1"/>
              </p:cNvSpPr>
              <p:nvPr/>
            </p:nvSpPr>
            <p:spPr bwMode="auto">
              <a:xfrm flipV="1">
                <a:off x="4335" y="279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1" name="Line 113"/>
              <p:cNvSpPr>
                <a:spLocks noChangeShapeType="1"/>
              </p:cNvSpPr>
              <p:nvPr/>
            </p:nvSpPr>
            <p:spPr bwMode="auto">
              <a:xfrm>
                <a:off x="4498" y="289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2" name="Line 114"/>
              <p:cNvSpPr>
                <a:spLocks noChangeShapeType="1"/>
              </p:cNvSpPr>
              <p:nvPr/>
            </p:nvSpPr>
            <p:spPr bwMode="auto">
              <a:xfrm>
                <a:off x="4413" y="279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115"/>
            <p:cNvGrpSpPr>
              <a:grpSpLocks/>
            </p:cNvGrpSpPr>
            <p:nvPr/>
          </p:nvGrpSpPr>
          <p:grpSpPr bwMode="auto">
            <a:xfrm>
              <a:off x="4335" y="2793"/>
              <a:ext cx="237" cy="102"/>
              <a:chOff x="4335" y="2793"/>
              <a:chExt cx="237" cy="102"/>
            </a:xfrm>
          </p:grpSpPr>
          <p:sp>
            <p:nvSpPr>
              <p:cNvPr id="109684" name="Line 116"/>
              <p:cNvSpPr>
                <a:spLocks noChangeShapeType="1"/>
              </p:cNvSpPr>
              <p:nvPr/>
            </p:nvSpPr>
            <p:spPr bwMode="auto">
              <a:xfrm>
                <a:off x="4335" y="28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5" name="Line 117"/>
              <p:cNvSpPr>
                <a:spLocks noChangeShapeType="1"/>
              </p:cNvSpPr>
              <p:nvPr/>
            </p:nvSpPr>
            <p:spPr bwMode="auto">
              <a:xfrm>
                <a:off x="4498" y="279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86" name="Line 118"/>
              <p:cNvSpPr>
                <a:spLocks noChangeShapeType="1"/>
              </p:cNvSpPr>
              <p:nvPr/>
            </p:nvSpPr>
            <p:spPr bwMode="auto">
              <a:xfrm flipV="1">
                <a:off x="4413" y="279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687" name="Text Box 119"/>
          <p:cNvSpPr txBox="1">
            <a:spLocks noChangeArrowheads="1"/>
          </p:cNvSpPr>
          <p:nvPr/>
        </p:nvSpPr>
        <p:spPr bwMode="auto">
          <a:xfrm>
            <a:off x="8355018" y="4787795"/>
            <a:ext cx="1279173" cy="637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lnSpc>
                <a:spcPts val="1984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IP-only</a:t>
            </a:r>
          </a:p>
          <a:p>
            <a:pPr>
              <a:lnSpc>
                <a:spcPts val="1984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router</a:t>
            </a:r>
          </a:p>
        </p:txBody>
      </p:sp>
      <p:sp>
        <p:nvSpPr>
          <p:cNvPr id="109688" name="Text Box 120"/>
          <p:cNvSpPr txBox="1">
            <a:spLocks noChangeArrowheads="1"/>
          </p:cNvSpPr>
          <p:nvPr/>
        </p:nvSpPr>
        <p:spPr bwMode="auto">
          <a:xfrm>
            <a:off x="588037" y="4602302"/>
            <a:ext cx="6830674" cy="252689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determined by destination address alone</a:t>
            </a:r>
          </a:p>
        </p:txBody>
      </p:sp>
      <p:grpSp>
        <p:nvGrpSpPr>
          <p:cNvPr id="23" name="Group 122"/>
          <p:cNvGrpSpPr>
            <a:grpSpLocks/>
          </p:cNvGrpSpPr>
          <p:nvPr/>
        </p:nvGrpSpPr>
        <p:grpSpPr bwMode="auto">
          <a:xfrm>
            <a:off x="7401210" y="5687256"/>
            <a:ext cx="843552" cy="474230"/>
            <a:chOff x="4229" y="3250"/>
            <a:chExt cx="482" cy="271"/>
          </a:xfrm>
        </p:grpSpPr>
        <p:sp>
          <p:nvSpPr>
            <p:cNvPr id="109691" name="Oval 123"/>
            <p:cNvSpPr>
              <a:spLocks noChangeArrowheads="1"/>
            </p:cNvSpPr>
            <p:nvPr/>
          </p:nvSpPr>
          <p:spPr bwMode="auto">
            <a:xfrm>
              <a:off x="4233" y="3372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2" name="Line 124"/>
            <p:cNvSpPr>
              <a:spLocks noChangeShapeType="1"/>
            </p:cNvSpPr>
            <p:nvPr/>
          </p:nvSpPr>
          <p:spPr bwMode="auto">
            <a:xfrm>
              <a:off x="4233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3" name="Line 125"/>
            <p:cNvSpPr>
              <a:spLocks noChangeShapeType="1"/>
            </p:cNvSpPr>
            <p:nvPr/>
          </p:nvSpPr>
          <p:spPr bwMode="auto">
            <a:xfrm>
              <a:off x="4712" y="3359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694" name="Rectangle 126"/>
            <p:cNvSpPr>
              <a:spLocks noChangeArrowheads="1"/>
            </p:cNvSpPr>
            <p:nvPr/>
          </p:nvSpPr>
          <p:spPr bwMode="auto">
            <a:xfrm>
              <a:off x="4233" y="3359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695" name="Oval 127"/>
            <p:cNvSpPr>
              <a:spLocks noChangeArrowheads="1"/>
            </p:cNvSpPr>
            <p:nvPr/>
          </p:nvSpPr>
          <p:spPr bwMode="auto">
            <a:xfrm>
              <a:off x="4229" y="3250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" name="Group 128"/>
            <p:cNvGrpSpPr>
              <a:grpSpLocks/>
            </p:cNvGrpSpPr>
            <p:nvPr/>
          </p:nvGrpSpPr>
          <p:grpSpPr bwMode="auto">
            <a:xfrm>
              <a:off x="4344" y="3289"/>
              <a:ext cx="236" cy="102"/>
              <a:chOff x="4344" y="3289"/>
              <a:chExt cx="236" cy="102"/>
            </a:xfrm>
          </p:grpSpPr>
          <p:sp>
            <p:nvSpPr>
              <p:cNvPr id="109697" name="Line 129"/>
              <p:cNvSpPr>
                <a:spLocks noChangeShapeType="1"/>
              </p:cNvSpPr>
              <p:nvPr/>
            </p:nvSpPr>
            <p:spPr bwMode="auto">
              <a:xfrm flipV="1">
                <a:off x="4344" y="328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8" name="Line 130"/>
              <p:cNvSpPr>
                <a:spLocks noChangeShapeType="1"/>
              </p:cNvSpPr>
              <p:nvPr/>
            </p:nvSpPr>
            <p:spPr bwMode="auto">
              <a:xfrm>
                <a:off x="4507" y="339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99" name="Line 131"/>
              <p:cNvSpPr>
                <a:spLocks noChangeShapeType="1"/>
              </p:cNvSpPr>
              <p:nvPr/>
            </p:nvSpPr>
            <p:spPr bwMode="auto">
              <a:xfrm>
                <a:off x="4422" y="329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132"/>
            <p:cNvGrpSpPr>
              <a:grpSpLocks/>
            </p:cNvGrpSpPr>
            <p:nvPr/>
          </p:nvGrpSpPr>
          <p:grpSpPr bwMode="auto">
            <a:xfrm>
              <a:off x="4344" y="3288"/>
              <a:ext cx="236" cy="102"/>
              <a:chOff x="4344" y="3288"/>
              <a:chExt cx="236" cy="102"/>
            </a:xfrm>
          </p:grpSpPr>
          <p:sp>
            <p:nvSpPr>
              <p:cNvPr id="109701" name="Line 133"/>
              <p:cNvSpPr>
                <a:spLocks noChangeShapeType="1"/>
              </p:cNvSpPr>
              <p:nvPr/>
            </p:nvSpPr>
            <p:spPr bwMode="auto">
              <a:xfrm>
                <a:off x="4344" y="338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2" name="Line 134"/>
              <p:cNvSpPr>
                <a:spLocks noChangeShapeType="1"/>
              </p:cNvSpPr>
              <p:nvPr/>
            </p:nvSpPr>
            <p:spPr bwMode="auto">
              <a:xfrm>
                <a:off x="4507" y="3288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03" name="Line 135"/>
              <p:cNvSpPr>
                <a:spLocks noChangeShapeType="1"/>
              </p:cNvSpPr>
              <p:nvPr/>
            </p:nvSpPr>
            <p:spPr bwMode="auto">
              <a:xfrm flipV="1">
                <a:off x="4422" y="3287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9704" name="Text Box 136"/>
          <p:cNvSpPr txBox="1">
            <a:spLocks noChangeArrowheads="1"/>
          </p:cNvSpPr>
          <p:nvPr/>
        </p:nvSpPr>
        <p:spPr bwMode="auto">
          <a:xfrm>
            <a:off x="8328767" y="5645258"/>
            <a:ext cx="1837018" cy="637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lnSpc>
                <a:spcPts val="1984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MPLS and </a:t>
            </a:r>
          </a:p>
          <a:p>
            <a:pPr>
              <a:lnSpc>
                <a:spcPts val="1984"/>
              </a:lnSpc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 router</a:t>
            </a:r>
          </a:p>
        </p:txBody>
      </p:sp>
      <p:sp>
        <p:nvSpPr>
          <p:cNvPr id="109705" name="Text Box 137"/>
          <p:cNvSpPr txBox="1">
            <a:spLocks noChangeArrowheads="1"/>
          </p:cNvSpPr>
          <p:nvPr/>
        </p:nvSpPr>
        <p:spPr bwMode="auto">
          <a:xfrm>
            <a:off x="547784" y="5598010"/>
            <a:ext cx="6830673" cy="16991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MPLS routing: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path to destination can be based on source and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dest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address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ast </a:t>
            </a:r>
            <a:r>
              <a:rPr lang="en-US" sz="2800" i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reroute: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precompute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backup routes in case of link failure</a:t>
            </a:r>
          </a:p>
        </p:txBody>
      </p:sp>
      <p:sp>
        <p:nvSpPr>
          <p:cNvPr id="109706" name="Oval 138"/>
          <p:cNvSpPr>
            <a:spLocks noChangeArrowheads="1"/>
          </p:cNvSpPr>
          <p:nvPr/>
        </p:nvSpPr>
        <p:spPr bwMode="auto">
          <a:xfrm rot="2280000">
            <a:off x="3934245" y="2204905"/>
            <a:ext cx="178511" cy="1261696"/>
          </a:xfrm>
          <a:prstGeom prst="ellips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09707" name="Line 139"/>
          <p:cNvSpPr>
            <a:spLocks noChangeShapeType="1"/>
          </p:cNvSpPr>
          <p:nvPr/>
        </p:nvSpPr>
        <p:spPr bwMode="auto">
          <a:xfrm flipV="1">
            <a:off x="4410273" y="1926668"/>
            <a:ext cx="224014" cy="411232"/>
          </a:xfrm>
          <a:prstGeom prst="line">
            <a:avLst/>
          </a:prstGeom>
          <a:noFill/>
          <a:ln w="936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09708" name="Text Box 140"/>
          <p:cNvSpPr txBox="1">
            <a:spLocks noChangeArrowheads="1"/>
          </p:cNvSpPr>
          <p:nvPr/>
        </p:nvSpPr>
        <p:spPr bwMode="auto">
          <a:xfrm>
            <a:off x="4559033" y="960437"/>
            <a:ext cx="5236325" cy="121217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 algn="just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router (R4)  can use different MPLS routes to A based, e.g., on source address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Signaling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77537" y="1493837"/>
            <a:ext cx="9189820" cy="13716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modify OSPF, IS-IS link-state flooding protocols to carry info used by MPLS routing, 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e.g., link bandwidth, amount of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reserved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link bandwidth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31162" y="6152736"/>
            <a:ext cx="843552" cy="474230"/>
            <a:chOff x="3789" y="3516"/>
            <a:chExt cx="482" cy="271"/>
          </a:xfrm>
        </p:grpSpPr>
        <p:sp>
          <p:nvSpPr>
            <p:cNvPr id="110598" name="Oval 6"/>
            <p:cNvSpPr>
              <a:spLocks noChangeArrowheads="1"/>
            </p:cNvSpPr>
            <p:nvPr/>
          </p:nvSpPr>
          <p:spPr bwMode="auto">
            <a:xfrm>
              <a:off x="3793" y="3638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>
              <a:off x="3793" y="362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00" name="Line 8"/>
            <p:cNvSpPr>
              <a:spLocks noChangeShapeType="1"/>
            </p:cNvSpPr>
            <p:nvPr/>
          </p:nvSpPr>
          <p:spPr bwMode="auto">
            <a:xfrm>
              <a:off x="4272" y="3625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01" name="Rectangle 9"/>
            <p:cNvSpPr>
              <a:spLocks noChangeArrowheads="1"/>
            </p:cNvSpPr>
            <p:nvPr/>
          </p:nvSpPr>
          <p:spPr bwMode="auto">
            <a:xfrm>
              <a:off x="3793" y="3625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02" name="Oval 10"/>
            <p:cNvSpPr>
              <a:spLocks noChangeArrowheads="1"/>
            </p:cNvSpPr>
            <p:nvPr/>
          </p:nvSpPr>
          <p:spPr bwMode="auto">
            <a:xfrm>
              <a:off x="3789" y="3516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904" y="3555"/>
              <a:ext cx="236" cy="102"/>
              <a:chOff x="3904" y="3555"/>
              <a:chExt cx="236" cy="102"/>
            </a:xfrm>
          </p:grpSpPr>
          <p:sp>
            <p:nvSpPr>
              <p:cNvPr id="110604" name="Line 12"/>
              <p:cNvSpPr>
                <a:spLocks noChangeShapeType="1"/>
              </p:cNvSpPr>
              <p:nvPr/>
            </p:nvSpPr>
            <p:spPr bwMode="auto">
              <a:xfrm flipV="1">
                <a:off x="3904" y="355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5" name="Line 13"/>
              <p:cNvSpPr>
                <a:spLocks noChangeShapeType="1"/>
              </p:cNvSpPr>
              <p:nvPr/>
            </p:nvSpPr>
            <p:spPr bwMode="auto">
              <a:xfrm>
                <a:off x="4067" y="365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6" name="Line 14"/>
              <p:cNvSpPr>
                <a:spLocks noChangeShapeType="1"/>
              </p:cNvSpPr>
              <p:nvPr/>
            </p:nvSpPr>
            <p:spPr bwMode="auto">
              <a:xfrm>
                <a:off x="3982" y="3557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3904" y="3554"/>
              <a:ext cx="236" cy="102"/>
              <a:chOff x="3904" y="3554"/>
              <a:chExt cx="236" cy="102"/>
            </a:xfrm>
          </p:grpSpPr>
          <p:sp>
            <p:nvSpPr>
              <p:cNvPr id="110608" name="Line 16"/>
              <p:cNvSpPr>
                <a:spLocks noChangeShapeType="1"/>
              </p:cNvSpPr>
              <p:nvPr/>
            </p:nvSpPr>
            <p:spPr bwMode="auto">
              <a:xfrm>
                <a:off x="3904" y="365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09" name="Line 17"/>
              <p:cNvSpPr>
                <a:spLocks noChangeShapeType="1"/>
              </p:cNvSpPr>
              <p:nvPr/>
            </p:nvSpPr>
            <p:spPr bwMode="auto">
              <a:xfrm>
                <a:off x="4067" y="355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0" name="Line 18"/>
              <p:cNvSpPr>
                <a:spLocks noChangeShapeType="1"/>
              </p:cNvSpPr>
              <p:nvPr/>
            </p:nvSpPr>
            <p:spPr bwMode="auto">
              <a:xfrm flipV="1">
                <a:off x="3982" y="3553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618538" y="6147486"/>
            <a:ext cx="843552" cy="475980"/>
            <a:chOff x="2639" y="3513"/>
            <a:chExt cx="482" cy="272"/>
          </a:xfrm>
        </p:grpSpPr>
        <p:sp>
          <p:nvSpPr>
            <p:cNvPr id="110612" name="Oval 20"/>
            <p:cNvSpPr>
              <a:spLocks noChangeArrowheads="1"/>
            </p:cNvSpPr>
            <p:nvPr/>
          </p:nvSpPr>
          <p:spPr bwMode="auto">
            <a:xfrm>
              <a:off x="2643" y="3634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3" name="Line 21"/>
            <p:cNvSpPr>
              <a:spLocks noChangeShapeType="1"/>
            </p:cNvSpPr>
            <p:nvPr/>
          </p:nvSpPr>
          <p:spPr bwMode="auto">
            <a:xfrm>
              <a:off x="2643" y="3622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14" name="Line 22"/>
            <p:cNvSpPr>
              <a:spLocks noChangeShapeType="1"/>
            </p:cNvSpPr>
            <p:nvPr/>
          </p:nvSpPr>
          <p:spPr bwMode="auto">
            <a:xfrm>
              <a:off x="3122" y="3622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15" name="Rectangle 23"/>
            <p:cNvSpPr>
              <a:spLocks noChangeArrowheads="1"/>
            </p:cNvSpPr>
            <p:nvPr/>
          </p:nvSpPr>
          <p:spPr bwMode="auto">
            <a:xfrm>
              <a:off x="2643" y="3622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16" name="Oval 24"/>
            <p:cNvSpPr>
              <a:spLocks noChangeArrowheads="1"/>
            </p:cNvSpPr>
            <p:nvPr/>
          </p:nvSpPr>
          <p:spPr bwMode="auto">
            <a:xfrm>
              <a:off x="2639" y="3513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2754" y="3551"/>
              <a:ext cx="236" cy="102"/>
              <a:chOff x="2754" y="3551"/>
              <a:chExt cx="236" cy="102"/>
            </a:xfrm>
          </p:grpSpPr>
          <p:sp>
            <p:nvSpPr>
              <p:cNvPr id="110618" name="Line 26"/>
              <p:cNvSpPr>
                <a:spLocks noChangeShapeType="1"/>
              </p:cNvSpPr>
              <p:nvPr/>
            </p:nvSpPr>
            <p:spPr bwMode="auto">
              <a:xfrm flipV="1">
                <a:off x="2754" y="3551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19" name="Line 27"/>
              <p:cNvSpPr>
                <a:spLocks noChangeShapeType="1"/>
              </p:cNvSpPr>
              <p:nvPr/>
            </p:nvSpPr>
            <p:spPr bwMode="auto">
              <a:xfrm>
                <a:off x="2917" y="365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0" name="Line 28"/>
              <p:cNvSpPr>
                <a:spLocks noChangeShapeType="1"/>
              </p:cNvSpPr>
              <p:nvPr/>
            </p:nvSpPr>
            <p:spPr bwMode="auto">
              <a:xfrm>
                <a:off x="2832" y="3554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2754" y="3551"/>
              <a:ext cx="236" cy="102"/>
              <a:chOff x="2754" y="3551"/>
              <a:chExt cx="236" cy="102"/>
            </a:xfrm>
          </p:grpSpPr>
          <p:sp>
            <p:nvSpPr>
              <p:cNvPr id="110622" name="Line 30"/>
              <p:cNvSpPr>
                <a:spLocks noChangeShapeType="1"/>
              </p:cNvSpPr>
              <p:nvPr/>
            </p:nvSpPr>
            <p:spPr bwMode="auto">
              <a:xfrm>
                <a:off x="2754" y="365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3" name="Line 31"/>
              <p:cNvSpPr>
                <a:spLocks noChangeShapeType="1"/>
              </p:cNvSpPr>
              <p:nvPr/>
            </p:nvSpPr>
            <p:spPr bwMode="auto">
              <a:xfrm>
                <a:off x="2917" y="355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24" name="Line 32"/>
              <p:cNvSpPr>
                <a:spLocks noChangeShapeType="1"/>
              </p:cNvSpPr>
              <p:nvPr/>
            </p:nvSpPr>
            <p:spPr bwMode="auto">
              <a:xfrm flipV="1">
                <a:off x="2832" y="3549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5008811" y="5025784"/>
            <a:ext cx="843552" cy="475980"/>
            <a:chOff x="2862" y="2872"/>
            <a:chExt cx="482" cy="272"/>
          </a:xfrm>
        </p:grpSpPr>
        <p:sp>
          <p:nvSpPr>
            <p:cNvPr id="110626" name="Oval 34"/>
            <p:cNvSpPr>
              <a:spLocks noChangeArrowheads="1"/>
            </p:cNvSpPr>
            <p:nvPr/>
          </p:nvSpPr>
          <p:spPr bwMode="auto">
            <a:xfrm>
              <a:off x="2866" y="2994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27" name="Line 35"/>
            <p:cNvSpPr>
              <a:spLocks noChangeShapeType="1"/>
            </p:cNvSpPr>
            <p:nvPr/>
          </p:nvSpPr>
          <p:spPr bwMode="auto">
            <a:xfrm>
              <a:off x="2866" y="298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28" name="Line 36"/>
            <p:cNvSpPr>
              <a:spLocks noChangeShapeType="1"/>
            </p:cNvSpPr>
            <p:nvPr/>
          </p:nvSpPr>
          <p:spPr bwMode="auto">
            <a:xfrm>
              <a:off x="3345" y="298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Rectangle 37"/>
            <p:cNvSpPr>
              <a:spLocks noChangeArrowheads="1"/>
            </p:cNvSpPr>
            <p:nvPr/>
          </p:nvSpPr>
          <p:spPr bwMode="auto">
            <a:xfrm>
              <a:off x="2866" y="298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30" name="Oval 38"/>
            <p:cNvSpPr>
              <a:spLocks noChangeArrowheads="1"/>
            </p:cNvSpPr>
            <p:nvPr/>
          </p:nvSpPr>
          <p:spPr bwMode="auto">
            <a:xfrm>
              <a:off x="2862" y="287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2977" y="2911"/>
              <a:ext cx="236" cy="102"/>
              <a:chOff x="2977" y="2911"/>
              <a:chExt cx="236" cy="102"/>
            </a:xfrm>
          </p:grpSpPr>
          <p:sp>
            <p:nvSpPr>
              <p:cNvPr id="110632" name="Line 40"/>
              <p:cNvSpPr>
                <a:spLocks noChangeShapeType="1"/>
              </p:cNvSpPr>
              <p:nvPr/>
            </p:nvSpPr>
            <p:spPr bwMode="auto">
              <a:xfrm flipV="1">
                <a:off x="2977" y="291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3" name="Line 41"/>
              <p:cNvSpPr>
                <a:spLocks noChangeShapeType="1"/>
              </p:cNvSpPr>
              <p:nvPr/>
            </p:nvSpPr>
            <p:spPr bwMode="auto">
              <a:xfrm>
                <a:off x="3140" y="301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4" name="Line 42"/>
              <p:cNvSpPr>
                <a:spLocks noChangeShapeType="1"/>
              </p:cNvSpPr>
              <p:nvPr/>
            </p:nvSpPr>
            <p:spPr bwMode="auto">
              <a:xfrm>
                <a:off x="3055" y="291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2977" y="2910"/>
              <a:ext cx="236" cy="102"/>
              <a:chOff x="2977" y="2910"/>
              <a:chExt cx="236" cy="102"/>
            </a:xfrm>
          </p:grpSpPr>
          <p:sp>
            <p:nvSpPr>
              <p:cNvPr id="110636" name="Line 44"/>
              <p:cNvSpPr>
                <a:spLocks noChangeShapeType="1"/>
              </p:cNvSpPr>
              <p:nvPr/>
            </p:nvSpPr>
            <p:spPr bwMode="auto">
              <a:xfrm>
                <a:off x="2977" y="301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7" name="Line 45"/>
              <p:cNvSpPr>
                <a:spLocks noChangeShapeType="1"/>
              </p:cNvSpPr>
              <p:nvPr/>
            </p:nvSpPr>
            <p:spPr bwMode="auto">
              <a:xfrm>
                <a:off x="3140" y="291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8" name="Line 46"/>
              <p:cNvSpPr>
                <a:spLocks noChangeShapeType="1"/>
              </p:cNvSpPr>
              <p:nvPr/>
            </p:nvSpPr>
            <p:spPr bwMode="auto">
              <a:xfrm flipV="1">
                <a:off x="3055" y="290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3435464" y="5020534"/>
            <a:ext cx="843552" cy="475980"/>
            <a:chOff x="1963" y="2869"/>
            <a:chExt cx="482" cy="272"/>
          </a:xfrm>
        </p:grpSpPr>
        <p:sp>
          <p:nvSpPr>
            <p:cNvPr id="110640" name="Oval 48"/>
            <p:cNvSpPr>
              <a:spLocks noChangeArrowheads="1"/>
            </p:cNvSpPr>
            <p:nvPr/>
          </p:nvSpPr>
          <p:spPr bwMode="auto">
            <a:xfrm>
              <a:off x="1967" y="299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1" name="Line 49"/>
            <p:cNvSpPr>
              <a:spLocks noChangeShapeType="1"/>
            </p:cNvSpPr>
            <p:nvPr/>
          </p:nvSpPr>
          <p:spPr bwMode="auto">
            <a:xfrm>
              <a:off x="1967" y="297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42" name="Line 50"/>
            <p:cNvSpPr>
              <a:spLocks noChangeShapeType="1"/>
            </p:cNvSpPr>
            <p:nvPr/>
          </p:nvSpPr>
          <p:spPr bwMode="auto">
            <a:xfrm>
              <a:off x="2446" y="297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43" name="Rectangle 51"/>
            <p:cNvSpPr>
              <a:spLocks noChangeArrowheads="1"/>
            </p:cNvSpPr>
            <p:nvPr/>
          </p:nvSpPr>
          <p:spPr bwMode="auto">
            <a:xfrm>
              <a:off x="1967" y="297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44" name="Oval 52"/>
            <p:cNvSpPr>
              <a:spLocks noChangeArrowheads="1"/>
            </p:cNvSpPr>
            <p:nvPr/>
          </p:nvSpPr>
          <p:spPr bwMode="auto">
            <a:xfrm>
              <a:off x="1963" y="286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2078" y="2907"/>
              <a:ext cx="236" cy="102"/>
              <a:chOff x="2078" y="2907"/>
              <a:chExt cx="236" cy="102"/>
            </a:xfrm>
          </p:grpSpPr>
          <p:sp>
            <p:nvSpPr>
              <p:cNvPr id="110646" name="Line 54"/>
              <p:cNvSpPr>
                <a:spLocks noChangeShapeType="1"/>
              </p:cNvSpPr>
              <p:nvPr/>
            </p:nvSpPr>
            <p:spPr bwMode="auto">
              <a:xfrm flipV="1">
                <a:off x="2078" y="290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Line 55"/>
              <p:cNvSpPr>
                <a:spLocks noChangeShapeType="1"/>
              </p:cNvSpPr>
              <p:nvPr/>
            </p:nvSpPr>
            <p:spPr bwMode="auto">
              <a:xfrm>
                <a:off x="2241" y="301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8" name="Line 56"/>
              <p:cNvSpPr>
                <a:spLocks noChangeShapeType="1"/>
              </p:cNvSpPr>
              <p:nvPr/>
            </p:nvSpPr>
            <p:spPr bwMode="auto">
              <a:xfrm>
                <a:off x="2156" y="291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7"/>
            <p:cNvGrpSpPr>
              <a:grpSpLocks/>
            </p:cNvGrpSpPr>
            <p:nvPr/>
          </p:nvGrpSpPr>
          <p:grpSpPr bwMode="auto">
            <a:xfrm>
              <a:off x="2078" y="2907"/>
              <a:ext cx="236" cy="102"/>
              <a:chOff x="2078" y="2907"/>
              <a:chExt cx="236" cy="102"/>
            </a:xfrm>
          </p:grpSpPr>
          <p:sp>
            <p:nvSpPr>
              <p:cNvPr id="110650" name="Line 58"/>
              <p:cNvSpPr>
                <a:spLocks noChangeShapeType="1"/>
              </p:cNvSpPr>
              <p:nvPr/>
            </p:nvSpPr>
            <p:spPr bwMode="auto">
              <a:xfrm>
                <a:off x="2078" y="300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1" name="Line 59"/>
              <p:cNvSpPr>
                <a:spLocks noChangeShapeType="1"/>
              </p:cNvSpPr>
              <p:nvPr/>
            </p:nvSpPr>
            <p:spPr bwMode="auto">
              <a:xfrm>
                <a:off x="2241" y="290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2" name="Line 60"/>
              <p:cNvSpPr>
                <a:spLocks noChangeShapeType="1"/>
              </p:cNvSpPr>
              <p:nvPr/>
            </p:nvSpPr>
            <p:spPr bwMode="auto">
              <a:xfrm flipV="1">
                <a:off x="2156" y="290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1760610" y="4241817"/>
            <a:ext cx="843552" cy="475980"/>
            <a:chOff x="1006" y="2424"/>
            <a:chExt cx="482" cy="272"/>
          </a:xfrm>
        </p:grpSpPr>
        <p:sp>
          <p:nvSpPr>
            <p:cNvPr id="110654" name="Oval 62"/>
            <p:cNvSpPr>
              <a:spLocks noChangeArrowheads="1"/>
            </p:cNvSpPr>
            <p:nvPr/>
          </p:nvSpPr>
          <p:spPr bwMode="auto">
            <a:xfrm>
              <a:off x="1010" y="2546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5" name="Line 63"/>
            <p:cNvSpPr>
              <a:spLocks noChangeShapeType="1"/>
            </p:cNvSpPr>
            <p:nvPr/>
          </p:nvSpPr>
          <p:spPr bwMode="auto">
            <a:xfrm>
              <a:off x="1008" y="2519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56" name="Line 64"/>
            <p:cNvSpPr>
              <a:spLocks noChangeShapeType="1"/>
            </p:cNvSpPr>
            <p:nvPr/>
          </p:nvSpPr>
          <p:spPr bwMode="auto">
            <a:xfrm>
              <a:off x="1485" y="2511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57" name="Rectangle 65"/>
            <p:cNvSpPr>
              <a:spLocks noChangeArrowheads="1"/>
            </p:cNvSpPr>
            <p:nvPr/>
          </p:nvSpPr>
          <p:spPr bwMode="auto">
            <a:xfrm>
              <a:off x="1014" y="2533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58" name="Oval 66"/>
            <p:cNvSpPr>
              <a:spLocks noChangeArrowheads="1"/>
            </p:cNvSpPr>
            <p:nvPr/>
          </p:nvSpPr>
          <p:spPr bwMode="auto">
            <a:xfrm>
              <a:off x="1006" y="2424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7"/>
            <p:cNvGrpSpPr>
              <a:grpSpLocks/>
            </p:cNvGrpSpPr>
            <p:nvPr/>
          </p:nvGrpSpPr>
          <p:grpSpPr bwMode="auto">
            <a:xfrm>
              <a:off x="1121" y="2463"/>
              <a:ext cx="237" cy="102"/>
              <a:chOff x="1121" y="2463"/>
              <a:chExt cx="237" cy="102"/>
            </a:xfrm>
          </p:grpSpPr>
          <p:sp>
            <p:nvSpPr>
              <p:cNvPr id="110660" name="Line 68"/>
              <p:cNvSpPr>
                <a:spLocks noChangeShapeType="1"/>
              </p:cNvSpPr>
              <p:nvPr/>
            </p:nvSpPr>
            <p:spPr bwMode="auto">
              <a:xfrm flipV="1">
                <a:off x="1121" y="2462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1" name="Line 69"/>
              <p:cNvSpPr>
                <a:spLocks noChangeShapeType="1"/>
              </p:cNvSpPr>
              <p:nvPr/>
            </p:nvSpPr>
            <p:spPr bwMode="auto">
              <a:xfrm>
                <a:off x="1284" y="2566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2" name="Line 70"/>
              <p:cNvSpPr>
                <a:spLocks noChangeShapeType="1"/>
              </p:cNvSpPr>
              <p:nvPr/>
            </p:nvSpPr>
            <p:spPr bwMode="auto">
              <a:xfrm>
                <a:off x="1199" y="2465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1121" y="2461"/>
              <a:ext cx="237" cy="102"/>
              <a:chOff x="1121" y="2461"/>
              <a:chExt cx="237" cy="102"/>
            </a:xfrm>
          </p:grpSpPr>
          <p:sp>
            <p:nvSpPr>
              <p:cNvPr id="110664" name="Line 72"/>
              <p:cNvSpPr>
                <a:spLocks noChangeShapeType="1"/>
              </p:cNvSpPr>
              <p:nvPr/>
            </p:nvSpPr>
            <p:spPr bwMode="auto">
              <a:xfrm>
                <a:off x="1121" y="2562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5" name="Line 73"/>
              <p:cNvSpPr>
                <a:spLocks noChangeShapeType="1"/>
              </p:cNvSpPr>
              <p:nvPr/>
            </p:nvSpPr>
            <p:spPr bwMode="auto">
              <a:xfrm>
                <a:off x="1284" y="246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6" name="Line 74"/>
              <p:cNvSpPr>
                <a:spLocks noChangeShapeType="1"/>
              </p:cNvSpPr>
              <p:nvPr/>
            </p:nvSpPr>
            <p:spPr bwMode="auto">
              <a:xfrm flipV="1">
                <a:off x="1199" y="2460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667" name="Line 75"/>
          <p:cNvSpPr>
            <a:spLocks noChangeShapeType="1"/>
          </p:cNvSpPr>
          <p:nvPr/>
        </p:nvSpPr>
        <p:spPr bwMode="auto">
          <a:xfrm>
            <a:off x="2609412" y="4509557"/>
            <a:ext cx="840052" cy="577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68" name="Line 76"/>
          <p:cNvSpPr>
            <a:spLocks noChangeShapeType="1"/>
          </p:cNvSpPr>
          <p:nvPr/>
        </p:nvSpPr>
        <p:spPr bwMode="auto">
          <a:xfrm flipV="1">
            <a:off x="2661916" y="5284773"/>
            <a:ext cx="808550" cy="25548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69" name="Line 77"/>
          <p:cNvSpPr>
            <a:spLocks noChangeShapeType="1"/>
          </p:cNvSpPr>
          <p:nvPr/>
        </p:nvSpPr>
        <p:spPr bwMode="auto">
          <a:xfrm>
            <a:off x="4279016" y="5286524"/>
            <a:ext cx="73504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70" name="Line 78"/>
          <p:cNvSpPr>
            <a:spLocks noChangeShapeType="1"/>
          </p:cNvSpPr>
          <p:nvPr/>
        </p:nvSpPr>
        <p:spPr bwMode="auto">
          <a:xfrm>
            <a:off x="4111006" y="5465016"/>
            <a:ext cx="619538" cy="72446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71" name="Line 79"/>
          <p:cNvSpPr>
            <a:spLocks noChangeShapeType="1"/>
          </p:cNvSpPr>
          <p:nvPr/>
        </p:nvSpPr>
        <p:spPr bwMode="auto">
          <a:xfrm>
            <a:off x="5497092" y="6430975"/>
            <a:ext cx="1144571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72" name="Line 80"/>
          <p:cNvSpPr>
            <a:spLocks noChangeShapeType="1"/>
          </p:cNvSpPr>
          <p:nvPr/>
        </p:nvSpPr>
        <p:spPr bwMode="auto">
          <a:xfrm>
            <a:off x="5812111" y="5412518"/>
            <a:ext cx="924057" cy="78746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73" name="Line 81"/>
          <p:cNvSpPr>
            <a:spLocks noChangeShapeType="1"/>
          </p:cNvSpPr>
          <p:nvPr/>
        </p:nvSpPr>
        <p:spPr bwMode="auto">
          <a:xfrm>
            <a:off x="7481715" y="6409976"/>
            <a:ext cx="77354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74" name="Text Box 82"/>
          <p:cNvSpPr txBox="1">
            <a:spLocks noChangeArrowheads="1"/>
          </p:cNvSpPr>
          <p:nvPr/>
        </p:nvSpPr>
        <p:spPr bwMode="auto">
          <a:xfrm>
            <a:off x="6940930" y="5085281"/>
            <a:ext cx="38630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110675" name="Text Box 83"/>
          <p:cNvSpPr txBox="1">
            <a:spLocks noChangeArrowheads="1"/>
          </p:cNvSpPr>
          <p:nvPr/>
        </p:nvSpPr>
        <p:spPr bwMode="auto">
          <a:xfrm>
            <a:off x="3412711" y="543351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7" name="Group 84"/>
          <p:cNvGrpSpPr>
            <a:grpSpLocks/>
          </p:cNvGrpSpPr>
          <p:nvPr/>
        </p:nvGrpSpPr>
        <p:grpSpPr bwMode="auto">
          <a:xfrm>
            <a:off x="1811364" y="5284773"/>
            <a:ext cx="843552" cy="475980"/>
            <a:chOff x="1035" y="3020"/>
            <a:chExt cx="482" cy="272"/>
          </a:xfrm>
        </p:grpSpPr>
        <p:sp>
          <p:nvSpPr>
            <p:cNvPr id="110677" name="Oval 85"/>
            <p:cNvSpPr>
              <a:spLocks noChangeArrowheads="1"/>
            </p:cNvSpPr>
            <p:nvPr/>
          </p:nvSpPr>
          <p:spPr bwMode="auto">
            <a:xfrm>
              <a:off x="1039" y="314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78" name="Line 86"/>
            <p:cNvSpPr>
              <a:spLocks noChangeShapeType="1"/>
            </p:cNvSpPr>
            <p:nvPr/>
          </p:nvSpPr>
          <p:spPr bwMode="auto">
            <a:xfrm>
              <a:off x="1037" y="311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79" name="Line 87"/>
            <p:cNvSpPr>
              <a:spLocks noChangeShapeType="1"/>
            </p:cNvSpPr>
            <p:nvPr/>
          </p:nvSpPr>
          <p:spPr bwMode="auto">
            <a:xfrm>
              <a:off x="1514" y="310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680" name="Rectangle 88"/>
            <p:cNvSpPr>
              <a:spLocks noChangeArrowheads="1"/>
            </p:cNvSpPr>
            <p:nvPr/>
          </p:nvSpPr>
          <p:spPr bwMode="auto">
            <a:xfrm>
              <a:off x="1043" y="312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81" name="Oval 89"/>
            <p:cNvSpPr>
              <a:spLocks noChangeArrowheads="1"/>
            </p:cNvSpPr>
            <p:nvPr/>
          </p:nvSpPr>
          <p:spPr bwMode="auto">
            <a:xfrm>
              <a:off x="1035" y="302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1150" y="3059"/>
              <a:ext cx="237" cy="102"/>
              <a:chOff x="1150" y="3059"/>
              <a:chExt cx="237" cy="102"/>
            </a:xfrm>
          </p:grpSpPr>
          <p:sp>
            <p:nvSpPr>
              <p:cNvPr id="110683" name="Line 91"/>
              <p:cNvSpPr>
                <a:spLocks noChangeShapeType="1"/>
              </p:cNvSpPr>
              <p:nvPr/>
            </p:nvSpPr>
            <p:spPr bwMode="auto">
              <a:xfrm flipV="1">
                <a:off x="1150" y="305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4" name="Line 92"/>
              <p:cNvSpPr>
                <a:spLocks noChangeShapeType="1"/>
              </p:cNvSpPr>
              <p:nvPr/>
            </p:nvSpPr>
            <p:spPr bwMode="auto">
              <a:xfrm>
                <a:off x="1313" y="3162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5" name="Line 93"/>
              <p:cNvSpPr>
                <a:spLocks noChangeShapeType="1"/>
              </p:cNvSpPr>
              <p:nvPr/>
            </p:nvSpPr>
            <p:spPr bwMode="auto">
              <a:xfrm>
                <a:off x="1228" y="3061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4"/>
            <p:cNvGrpSpPr>
              <a:grpSpLocks/>
            </p:cNvGrpSpPr>
            <p:nvPr/>
          </p:nvGrpSpPr>
          <p:grpSpPr bwMode="auto">
            <a:xfrm>
              <a:off x="1150" y="3057"/>
              <a:ext cx="237" cy="102"/>
              <a:chOff x="1150" y="3057"/>
              <a:chExt cx="237" cy="102"/>
            </a:xfrm>
          </p:grpSpPr>
          <p:sp>
            <p:nvSpPr>
              <p:cNvPr id="110687" name="Line 95"/>
              <p:cNvSpPr>
                <a:spLocks noChangeShapeType="1"/>
              </p:cNvSpPr>
              <p:nvPr/>
            </p:nvSpPr>
            <p:spPr bwMode="auto">
              <a:xfrm>
                <a:off x="1150" y="315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8" name="Line 96"/>
              <p:cNvSpPr>
                <a:spLocks noChangeShapeType="1"/>
              </p:cNvSpPr>
              <p:nvPr/>
            </p:nvSpPr>
            <p:spPr bwMode="auto">
              <a:xfrm>
                <a:off x="1313" y="305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89" name="Line 97"/>
              <p:cNvSpPr>
                <a:spLocks noChangeShapeType="1"/>
              </p:cNvSpPr>
              <p:nvPr/>
            </p:nvSpPr>
            <p:spPr bwMode="auto">
              <a:xfrm flipV="1">
                <a:off x="1228" y="3056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0690" name="Text Box 98"/>
          <p:cNvSpPr txBox="1">
            <a:spLocks noChangeArrowheads="1"/>
          </p:cNvSpPr>
          <p:nvPr/>
        </p:nvSpPr>
        <p:spPr bwMode="auto">
          <a:xfrm>
            <a:off x="2024876" y="5762503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110691" name="Line 99"/>
          <p:cNvSpPr>
            <a:spLocks noChangeShapeType="1"/>
          </p:cNvSpPr>
          <p:nvPr/>
        </p:nvSpPr>
        <p:spPr bwMode="auto">
          <a:xfrm>
            <a:off x="5859364" y="5276024"/>
            <a:ext cx="106756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0692" name="Text Box 100"/>
          <p:cNvSpPr txBox="1">
            <a:spLocks noChangeArrowheads="1"/>
          </p:cNvSpPr>
          <p:nvPr/>
        </p:nvSpPr>
        <p:spPr bwMode="auto">
          <a:xfrm>
            <a:off x="8213260" y="6208733"/>
            <a:ext cx="37187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10693" name="Text Box 101"/>
          <p:cNvSpPr txBox="1">
            <a:spLocks noChangeArrowheads="1"/>
          </p:cNvSpPr>
          <p:nvPr/>
        </p:nvSpPr>
        <p:spPr bwMode="auto">
          <a:xfrm>
            <a:off x="1984623" y="4716048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110694" name="Text Box 102"/>
          <p:cNvSpPr txBox="1">
            <a:spLocks noChangeArrowheads="1"/>
          </p:cNvSpPr>
          <p:nvPr/>
        </p:nvSpPr>
        <p:spPr bwMode="auto">
          <a:xfrm>
            <a:off x="591537" y="3094037"/>
            <a:ext cx="9189820" cy="91504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20" name="Group 103"/>
          <p:cNvGrpSpPr>
            <a:grpSpLocks/>
          </p:cNvGrpSpPr>
          <p:nvPr/>
        </p:nvGrpSpPr>
        <p:grpSpPr bwMode="auto">
          <a:xfrm>
            <a:off x="3185198" y="5008286"/>
            <a:ext cx="3419712" cy="1767424"/>
            <a:chOff x="1820" y="2862"/>
            <a:chExt cx="1954" cy="1010"/>
          </a:xfrm>
        </p:grpSpPr>
        <p:sp>
          <p:nvSpPr>
            <p:cNvPr id="110696" name="AutoShape 104"/>
            <p:cNvSpPr>
              <a:spLocks noChangeArrowheads="1"/>
            </p:cNvSpPr>
            <p:nvPr/>
          </p:nvSpPr>
          <p:spPr bwMode="auto">
            <a:xfrm rot="10800000">
              <a:off x="2442" y="2862"/>
              <a:ext cx="381" cy="99"/>
            </a:xfrm>
            <a:prstGeom prst="rightArrow">
              <a:avLst>
                <a:gd name="adj1" fmla="val 50000"/>
                <a:gd name="adj2" fmla="val 50476"/>
              </a:avLst>
            </a:prstGeom>
            <a:gradFill rotWithShape="0">
              <a:gsLst>
                <a:gs pos="0">
                  <a:srgbClr val="8CADEA"/>
                </a:gs>
                <a:gs pos="100000">
                  <a:srgbClr val="DEE6F7"/>
                </a:gs>
              </a:gsLst>
              <a:lin ang="10800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7" name="AutoShape 105"/>
            <p:cNvSpPr>
              <a:spLocks noChangeArrowheads="1"/>
            </p:cNvSpPr>
            <p:nvPr/>
          </p:nvSpPr>
          <p:spPr bwMode="auto">
            <a:xfrm rot="13920000" flipV="1">
              <a:off x="2205" y="3335"/>
              <a:ext cx="497" cy="90"/>
            </a:xfrm>
            <a:prstGeom prst="rightArrow">
              <a:avLst>
                <a:gd name="adj1" fmla="val 50000"/>
                <a:gd name="adj2" fmla="val 50646"/>
              </a:avLst>
            </a:prstGeom>
            <a:gradFill rotWithShape="0">
              <a:gsLst>
                <a:gs pos="0">
                  <a:srgbClr val="8CADEA"/>
                </a:gs>
                <a:gs pos="100000">
                  <a:srgbClr val="DEE6F7"/>
                </a:gs>
              </a:gsLst>
              <a:lin ang="7662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8" name="AutoShape 106"/>
            <p:cNvSpPr>
              <a:spLocks noChangeArrowheads="1"/>
            </p:cNvSpPr>
            <p:nvPr/>
          </p:nvSpPr>
          <p:spPr bwMode="auto">
            <a:xfrm rot="11880000" flipV="1">
              <a:off x="2455" y="3304"/>
              <a:ext cx="1319" cy="111"/>
            </a:xfrm>
            <a:prstGeom prst="rightArrow">
              <a:avLst>
                <a:gd name="adj1" fmla="val 50000"/>
                <a:gd name="adj2" fmla="val 50667"/>
              </a:avLst>
            </a:prstGeom>
            <a:gradFill rotWithShape="0">
              <a:gsLst>
                <a:gs pos="0">
                  <a:srgbClr val="8CADEA"/>
                </a:gs>
                <a:gs pos="100000">
                  <a:srgbClr val="DEE6F7"/>
                </a:gs>
              </a:gsLst>
              <a:lin ang="9695999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99" name="Text Box 107"/>
            <p:cNvSpPr txBox="1">
              <a:spLocks noChangeArrowheads="1"/>
            </p:cNvSpPr>
            <p:nvPr/>
          </p:nvSpPr>
          <p:spPr bwMode="auto">
            <a:xfrm>
              <a:off x="1820" y="3400"/>
              <a:ext cx="802" cy="47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ts val="1861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odified 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ts val="1861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link state </a:t>
              </a:r>
            </a:p>
            <a:p>
              <a:pPr>
                <a:lnSpc>
                  <a:spcPts val="1861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flooding</a:t>
              </a:r>
            </a:p>
          </p:txBody>
        </p:sp>
      </p:grpSp>
      <p:grpSp>
        <p:nvGrpSpPr>
          <p:cNvPr id="21" name="Group 108"/>
          <p:cNvGrpSpPr>
            <a:grpSpLocks/>
          </p:cNvGrpSpPr>
          <p:nvPr/>
        </p:nvGrpSpPr>
        <p:grpSpPr bwMode="auto">
          <a:xfrm>
            <a:off x="4286016" y="4616302"/>
            <a:ext cx="2388897" cy="1758674"/>
            <a:chOff x="2449" y="2638"/>
            <a:chExt cx="1365" cy="1005"/>
          </a:xfrm>
        </p:grpSpPr>
        <p:sp>
          <p:nvSpPr>
            <p:cNvPr id="110701" name="AutoShape 109"/>
            <p:cNvSpPr>
              <a:spLocks noChangeArrowheads="1"/>
            </p:cNvSpPr>
            <p:nvPr/>
          </p:nvSpPr>
          <p:spPr bwMode="auto">
            <a:xfrm>
              <a:off x="2481" y="2876"/>
              <a:ext cx="381" cy="99"/>
            </a:xfrm>
            <a:prstGeom prst="rightArrow">
              <a:avLst>
                <a:gd name="adj1" fmla="val 50000"/>
                <a:gd name="adj2" fmla="val 50476"/>
              </a:avLst>
            </a:prstGeom>
            <a:gradFill rotWithShape="0">
              <a:gsLst>
                <a:gs pos="0">
                  <a:srgbClr val="EA8C8C"/>
                </a:gs>
                <a:gs pos="100000">
                  <a:srgbClr val="F7DEDE"/>
                </a:gs>
              </a:gsLst>
              <a:lin ang="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2" name="AutoShape 110"/>
            <p:cNvSpPr>
              <a:spLocks noChangeArrowheads="1"/>
            </p:cNvSpPr>
            <p:nvPr/>
          </p:nvSpPr>
          <p:spPr bwMode="auto">
            <a:xfrm rot="3120000" flipV="1">
              <a:off x="2245" y="3350"/>
              <a:ext cx="497" cy="90"/>
            </a:xfrm>
            <a:prstGeom prst="rightArrow">
              <a:avLst>
                <a:gd name="adj1" fmla="val 50000"/>
                <a:gd name="adj2" fmla="val 50646"/>
              </a:avLst>
            </a:prstGeom>
            <a:gradFill rotWithShape="0">
              <a:gsLst>
                <a:gs pos="0">
                  <a:srgbClr val="EA8C8C"/>
                </a:gs>
                <a:gs pos="100000">
                  <a:srgbClr val="F7DEDE"/>
                </a:gs>
              </a:gsLst>
              <a:lin ang="18492000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3" name="AutoShape 111"/>
            <p:cNvSpPr>
              <a:spLocks noChangeArrowheads="1"/>
            </p:cNvSpPr>
            <p:nvPr/>
          </p:nvSpPr>
          <p:spPr bwMode="auto">
            <a:xfrm rot="1140000" flipV="1">
              <a:off x="2495" y="3319"/>
              <a:ext cx="1319" cy="111"/>
            </a:xfrm>
            <a:prstGeom prst="rightArrow">
              <a:avLst>
                <a:gd name="adj1" fmla="val 50000"/>
                <a:gd name="adj2" fmla="val 50667"/>
              </a:avLst>
            </a:prstGeom>
            <a:gradFill rotWithShape="0">
              <a:gsLst>
                <a:gs pos="0">
                  <a:srgbClr val="EA8C8C"/>
                </a:gs>
                <a:gs pos="100000">
                  <a:srgbClr val="F7DEDE"/>
                </a:gs>
              </a:gsLst>
              <a:lin ang="20465999" scaled="1"/>
            </a:gradFill>
            <a:ln w="936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04" name="Text Box 112"/>
            <p:cNvSpPr txBox="1">
              <a:spLocks noChangeArrowheads="1"/>
            </p:cNvSpPr>
            <p:nvPr/>
          </p:nvSpPr>
          <p:spPr bwMode="auto">
            <a:xfrm>
              <a:off x="2917" y="2638"/>
              <a:ext cx="817" cy="20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ts val="1861"/>
                </a:lnSpc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4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RSVP-TE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1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TCP/IP Reference Model(1)</a:t>
            </a:r>
          </a:p>
        </p:txBody>
      </p:sp>
      <p:sp>
        <p:nvSpPr>
          <p:cNvPr id="5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Picture 58"/>
          <p:cNvPicPr/>
          <p:nvPr/>
        </p:nvPicPr>
        <p:blipFill>
          <a:blip r:embed="rId2"/>
          <a:stretch/>
        </p:blipFill>
        <p:spPr>
          <a:xfrm>
            <a:off x="1172520" y="1646237"/>
            <a:ext cx="7148520" cy="479812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Freeform 3"/>
          <p:cNvSpPr>
            <a:spLocks noChangeArrowheads="1"/>
          </p:cNvSpPr>
          <p:nvPr/>
        </p:nvSpPr>
        <p:spPr bwMode="auto">
          <a:xfrm>
            <a:off x="1933870" y="5818500"/>
            <a:ext cx="2714418" cy="461980"/>
          </a:xfrm>
          <a:custGeom>
            <a:avLst/>
            <a:gdLst>
              <a:gd name="G0" fmla="+- 1 0 0"/>
              <a:gd name="G1" fmla="+- 264 0 0"/>
              <a:gd name="G2" fmla="+- 264 0 0"/>
              <a:gd name="G3" fmla="+- 0 0 0"/>
              <a:gd name="G4" fmla="+- 1 0 0"/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1620" name="Freeform 4"/>
          <p:cNvSpPr>
            <a:spLocks noChangeArrowheads="1"/>
          </p:cNvSpPr>
          <p:nvPr/>
        </p:nvSpPr>
        <p:spPr bwMode="auto">
          <a:xfrm>
            <a:off x="4952808" y="5870998"/>
            <a:ext cx="2698667" cy="636973"/>
          </a:xfrm>
          <a:custGeom>
            <a:avLst/>
            <a:gdLst>
              <a:gd name="G0" fmla="+- 1 0 0"/>
              <a:gd name="G1" fmla="+- 364 0 0"/>
              <a:gd name="G2" fmla="+- 0 0 0"/>
              <a:gd name="G3" fmla="+- 1 0 0"/>
              <a:gd name="G4" fmla="+- 1 0 0"/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0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1621" name="Freeform 5"/>
          <p:cNvSpPr>
            <a:spLocks noChangeArrowheads="1"/>
          </p:cNvSpPr>
          <p:nvPr/>
        </p:nvSpPr>
        <p:spPr bwMode="auto">
          <a:xfrm>
            <a:off x="2077380" y="3424603"/>
            <a:ext cx="2682916" cy="88021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1622" name="Freeform 6"/>
          <p:cNvSpPr>
            <a:spLocks noChangeArrowheads="1"/>
          </p:cNvSpPr>
          <p:nvPr/>
        </p:nvSpPr>
        <p:spPr bwMode="auto">
          <a:xfrm>
            <a:off x="5019312" y="3765839"/>
            <a:ext cx="2854428" cy="563476"/>
          </a:xfrm>
          <a:custGeom>
            <a:avLst/>
            <a:gdLst>
              <a:gd name="G0" fmla="+- 1 0 0"/>
              <a:gd name="G1" fmla="+- 1 0 0"/>
              <a:gd name="G2" fmla="+- 1 0 0"/>
              <a:gd name="G3" fmla="+- 300 0 0"/>
              <a:gd name="G4" fmla="+- 1 0 0"/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55133" y="5428266"/>
            <a:ext cx="843552" cy="475980"/>
            <a:chOff x="3517" y="3102"/>
            <a:chExt cx="482" cy="272"/>
          </a:xfrm>
        </p:grpSpPr>
        <p:sp>
          <p:nvSpPr>
            <p:cNvPr id="111624" name="Oval 8"/>
            <p:cNvSpPr>
              <a:spLocks noChangeArrowheads="1"/>
            </p:cNvSpPr>
            <p:nvPr/>
          </p:nvSpPr>
          <p:spPr bwMode="auto">
            <a:xfrm>
              <a:off x="3521" y="3224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5" name="Line 9"/>
            <p:cNvSpPr>
              <a:spLocks noChangeShapeType="1"/>
            </p:cNvSpPr>
            <p:nvPr/>
          </p:nvSpPr>
          <p:spPr bwMode="auto">
            <a:xfrm>
              <a:off x="3521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6" name="Line 10"/>
            <p:cNvSpPr>
              <a:spLocks noChangeShapeType="1"/>
            </p:cNvSpPr>
            <p:nvPr/>
          </p:nvSpPr>
          <p:spPr bwMode="auto">
            <a:xfrm>
              <a:off x="4000" y="3211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521" y="3211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8" name="Oval 12"/>
            <p:cNvSpPr>
              <a:spLocks noChangeArrowheads="1"/>
            </p:cNvSpPr>
            <p:nvPr/>
          </p:nvSpPr>
          <p:spPr bwMode="auto">
            <a:xfrm>
              <a:off x="3517" y="3102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32" y="3141"/>
              <a:ext cx="236" cy="102"/>
              <a:chOff x="3632" y="3141"/>
              <a:chExt cx="236" cy="102"/>
            </a:xfrm>
          </p:grpSpPr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 flipV="1">
                <a:off x="3632" y="3140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3795" y="3244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3710" y="3143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632" y="3140"/>
              <a:ext cx="236" cy="102"/>
              <a:chOff x="3632" y="3140"/>
              <a:chExt cx="236" cy="102"/>
            </a:xfrm>
          </p:grpSpPr>
          <p:sp>
            <p:nvSpPr>
              <p:cNvPr id="111634" name="Line 18"/>
              <p:cNvSpPr>
                <a:spLocks noChangeShapeType="1"/>
              </p:cNvSpPr>
              <p:nvPr/>
            </p:nvSpPr>
            <p:spPr bwMode="auto">
              <a:xfrm>
                <a:off x="3632" y="3241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5" name="Line 19"/>
              <p:cNvSpPr>
                <a:spLocks noChangeShapeType="1"/>
              </p:cNvSpPr>
              <p:nvPr/>
            </p:nvSpPr>
            <p:spPr bwMode="auto">
              <a:xfrm>
                <a:off x="3795" y="3140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 flipV="1">
                <a:off x="3710" y="3138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142508" y="5423017"/>
            <a:ext cx="843552" cy="475980"/>
            <a:chOff x="2367" y="3099"/>
            <a:chExt cx="482" cy="272"/>
          </a:xfrm>
        </p:grpSpPr>
        <p:sp>
          <p:nvSpPr>
            <p:cNvPr id="111638" name="Oval 22"/>
            <p:cNvSpPr>
              <a:spLocks noChangeArrowheads="1"/>
            </p:cNvSpPr>
            <p:nvPr/>
          </p:nvSpPr>
          <p:spPr bwMode="auto">
            <a:xfrm>
              <a:off x="2371" y="3221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39" name="Line 23"/>
            <p:cNvSpPr>
              <a:spLocks noChangeShapeType="1"/>
            </p:cNvSpPr>
            <p:nvPr/>
          </p:nvSpPr>
          <p:spPr bwMode="auto">
            <a:xfrm>
              <a:off x="2371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0" name="Line 24"/>
            <p:cNvSpPr>
              <a:spLocks noChangeShapeType="1"/>
            </p:cNvSpPr>
            <p:nvPr/>
          </p:nvSpPr>
          <p:spPr bwMode="auto">
            <a:xfrm>
              <a:off x="2850" y="3208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41" name="Rectangle 25"/>
            <p:cNvSpPr>
              <a:spLocks noChangeArrowheads="1"/>
            </p:cNvSpPr>
            <p:nvPr/>
          </p:nvSpPr>
          <p:spPr bwMode="auto">
            <a:xfrm>
              <a:off x="2371" y="3208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2" name="Oval 26"/>
            <p:cNvSpPr>
              <a:spLocks noChangeArrowheads="1"/>
            </p:cNvSpPr>
            <p:nvPr/>
          </p:nvSpPr>
          <p:spPr bwMode="auto">
            <a:xfrm>
              <a:off x="2367" y="3099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2482" y="3138"/>
              <a:ext cx="236" cy="102"/>
              <a:chOff x="2482" y="3138"/>
              <a:chExt cx="236" cy="102"/>
            </a:xfrm>
          </p:grpSpPr>
          <p:sp>
            <p:nvSpPr>
              <p:cNvPr id="111644" name="Line 28"/>
              <p:cNvSpPr>
                <a:spLocks noChangeShapeType="1"/>
              </p:cNvSpPr>
              <p:nvPr/>
            </p:nvSpPr>
            <p:spPr bwMode="auto">
              <a:xfrm flipV="1">
                <a:off x="2482" y="3137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2645" y="3241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6" name="Line 30"/>
              <p:cNvSpPr>
                <a:spLocks noChangeShapeType="1"/>
              </p:cNvSpPr>
              <p:nvPr/>
            </p:nvSpPr>
            <p:spPr bwMode="auto">
              <a:xfrm>
                <a:off x="2560" y="3140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482" y="3137"/>
              <a:ext cx="236" cy="102"/>
              <a:chOff x="2482" y="3137"/>
              <a:chExt cx="236" cy="102"/>
            </a:xfrm>
          </p:grpSpPr>
          <p:sp>
            <p:nvSpPr>
              <p:cNvPr id="111648" name="Line 32"/>
              <p:cNvSpPr>
                <a:spLocks noChangeShapeType="1"/>
              </p:cNvSpPr>
              <p:nvPr/>
            </p:nvSpPr>
            <p:spPr bwMode="auto">
              <a:xfrm>
                <a:off x="2482" y="323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>
                <a:off x="2645" y="313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0" name="Line 34"/>
              <p:cNvSpPr>
                <a:spLocks noChangeShapeType="1"/>
              </p:cNvSpPr>
              <p:nvPr/>
            </p:nvSpPr>
            <p:spPr bwMode="auto">
              <a:xfrm flipV="1">
                <a:off x="2560" y="3135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4532782" y="4301315"/>
            <a:ext cx="843552" cy="475980"/>
            <a:chOff x="2590" y="2458"/>
            <a:chExt cx="482" cy="272"/>
          </a:xfrm>
        </p:grpSpPr>
        <p:sp>
          <p:nvSpPr>
            <p:cNvPr id="111652" name="Oval 36"/>
            <p:cNvSpPr>
              <a:spLocks noChangeArrowheads="1"/>
            </p:cNvSpPr>
            <p:nvPr/>
          </p:nvSpPr>
          <p:spPr bwMode="auto">
            <a:xfrm>
              <a:off x="2594" y="2580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3" name="Line 37"/>
            <p:cNvSpPr>
              <a:spLocks noChangeShapeType="1"/>
            </p:cNvSpPr>
            <p:nvPr/>
          </p:nvSpPr>
          <p:spPr bwMode="auto">
            <a:xfrm>
              <a:off x="2594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Line 38"/>
            <p:cNvSpPr>
              <a:spLocks noChangeShapeType="1"/>
            </p:cNvSpPr>
            <p:nvPr/>
          </p:nvSpPr>
          <p:spPr bwMode="auto">
            <a:xfrm>
              <a:off x="3073" y="2567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Rectangle 39"/>
            <p:cNvSpPr>
              <a:spLocks noChangeArrowheads="1"/>
            </p:cNvSpPr>
            <p:nvPr/>
          </p:nvSpPr>
          <p:spPr bwMode="auto">
            <a:xfrm>
              <a:off x="2594" y="2567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56" name="Oval 40"/>
            <p:cNvSpPr>
              <a:spLocks noChangeArrowheads="1"/>
            </p:cNvSpPr>
            <p:nvPr/>
          </p:nvSpPr>
          <p:spPr bwMode="auto">
            <a:xfrm>
              <a:off x="2590" y="2458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2705" y="2497"/>
              <a:ext cx="236" cy="102"/>
              <a:chOff x="2705" y="2497"/>
              <a:chExt cx="236" cy="102"/>
            </a:xfrm>
          </p:grpSpPr>
          <p:sp>
            <p:nvSpPr>
              <p:cNvPr id="111658" name="Line 42"/>
              <p:cNvSpPr>
                <a:spLocks noChangeShapeType="1"/>
              </p:cNvSpPr>
              <p:nvPr/>
            </p:nvSpPr>
            <p:spPr bwMode="auto">
              <a:xfrm flipV="1">
                <a:off x="2705" y="2496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59" name="Line 43"/>
              <p:cNvSpPr>
                <a:spLocks noChangeShapeType="1"/>
              </p:cNvSpPr>
              <p:nvPr/>
            </p:nvSpPr>
            <p:spPr bwMode="auto">
              <a:xfrm>
                <a:off x="2868" y="2599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0" name="Line 44"/>
              <p:cNvSpPr>
                <a:spLocks noChangeShapeType="1"/>
              </p:cNvSpPr>
              <p:nvPr/>
            </p:nvSpPr>
            <p:spPr bwMode="auto">
              <a:xfrm>
                <a:off x="2783" y="2499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2705" y="2496"/>
              <a:ext cx="236" cy="102"/>
              <a:chOff x="2705" y="2496"/>
              <a:chExt cx="236" cy="102"/>
            </a:xfrm>
          </p:grpSpPr>
          <p:sp>
            <p:nvSpPr>
              <p:cNvPr id="111662" name="Line 46"/>
              <p:cNvSpPr>
                <a:spLocks noChangeShapeType="1"/>
              </p:cNvSpPr>
              <p:nvPr/>
            </p:nvSpPr>
            <p:spPr bwMode="auto">
              <a:xfrm>
                <a:off x="2705" y="2597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3" name="Line 47"/>
              <p:cNvSpPr>
                <a:spLocks noChangeShapeType="1"/>
              </p:cNvSpPr>
              <p:nvPr/>
            </p:nvSpPr>
            <p:spPr bwMode="auto">
              <a:xfrm>
                <a:off x="2868" y="2496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64" name="Line 48"/>
              <p:cNvSpPr>
                <a:spLocks noChangeShapeType="1"/>
              </p:cNvSpPr>
              <p:nvPr/>
            </p:nvSpPr>
            <p:spPr bwMode="auto">
              <a:xfrm flipV="1">
                <a:off x="2783" y="2494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2959435" y="4296066"/>
            <a:ext cx="843552" cy="475980"/>
            <a:chOff x="1691" y="2455"/>
            <a:chExt cx="482" cy="272"/>
          </a:xfrm>
        </p:grpSpPr>
        <p:sp>
          <p:nvSpPr>
            <p:cNvPr id="111666" name="Oval 50"/>
            <p:cNvSpPr>
              <a:spLocks noChangeArrowheads="1"/>
            </p:cNvSpPr>
            <p:nvPr/>
          </p:nvSpPr>
          <p:spPr bwMode="auto">
            <a:xfrm>
              <a:off x="1695" y="2577"/>
              <a:ext cx="478" cy="150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67" name="Line 51"/>
            <p:cNvSpPr>
              <a:spLocks noChangeShapeType="1"/>
            </p:cNvSpPr>
            <p:nvPr/>
          </p:nvSpPr>
          <p:spPr bwMode="auto">
            <a:xfrm>
              <a:off x="1695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Line 52"/>
            <p:cNvSpPr>
              <a:spLocks noChangeShapeType="1"/>
            </p:cNvSpPr>
            <p:nvPr/>
          </p:nvSpPr>
          <p:spPr bwMode="auto">
            <a:xfrm>
              <a:off x="2174" y="2564"/>
              <a:ext cx="0" cy="93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69" name="Rectangle 53"/>
            <p:cNvSpPr>
              <a:spLocks noChangeArrowheads="1"/>
            </p:cNvSpPr>
            <p:nvPr/>
          </p:nvSpPr>
          <p:spPr bwMode="auto">
            <a:xfrm>
              <a:off x="1695" y="2564"/>
              <a:ext cx="474" cy="91"/>
            </a:xfrm>
            <a:prstGeom prst="rect">
              <a:avLst/>
            </a:prstGeom>
            <a:solidFill>
              <a:srgbClr val="CCCC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70" name="Oval 54"/>
            <p:cNvSpPr>
              <a:spLocks noChangeArrowheads="1"/>
            </p:cNvSpPr>
            <p:nvPr/>
          </p:nvSpPr>
          <p:spPr bwMode="auto">
            <a:xfrm>
              <a:off x="1691" y="2455"/>
              <a:ext cx="477" cy="175"/>
            </a:xfrm>
            <a:prstGeom prst="ellipse">
              <a:avLst/>
            </a:prstGeom>
            <a:solidFill>
              <a:srgbClr val="CCCC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1806" y="2494"/>
              <a:ext cx="236" cy="102"/>
              <a:chOff x="1806" y="2494"/>
              <a:chExt cx="236" cy="102"/>
            </a:xfrm>
          </p:grpSpPr>
          <p:sp>
            <p:nvSpPr>
              <p:cNvPr id="111672" name="Line 56"/>
              <p:cNvSpPr>
                <a:spLocks noChangeShapeType="1"/>
              </p:cNvSpPr>
              <p:nvPr/>
            </p:nvSpPr>
            <p:spPr bwMode="auto">
              <a:xfrm flipV="1">
                <a:off x="1806" y="2493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3" name="Line 57"/>
              <p:cNvSpPr>
                <a:spLocks noChangeShapeType="1"/>
              </p:cNvSpPr>
              <p:nvPr/>
            </p:nvSpPr>
            <p:spPr bwMode="auto">
              <a:xfrm>
                <a:off x="1969" y="2597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4" name="Line 58"/>
              <p:cNvSpPr>
                <a:spLocks noChangeShapeType="1"/>
              </p:cNvSpPr>
              <p:nvPr/>
            </p:nvSpPr>
            <p:spPr bwMode="auto">
              <a:xfrm>
                <a:off x="1884" y="2496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1806" y="2493"/>
              <a:ext cx="236" cy="102"/>
              <a:chOff x="1806" y="2493"/>
              <a:chExt cx="236" cy="102"/>
            </a:xfrm>
          </p:grpSpPr>
          <p:sp>
            <p:nvSpPr>
              <p:cNvPr id="111676" name="Line 60"/>
              <p:cNvSpPr>
                <a:spLocks noChangeShapeType="1"/>
              </p:cNvSpPr>
              <p:nvPr/>
            </p:nvSpPr>
            <p:spPr bwMode="auto">
              <a:xfrm>
                <a:off x="1806" y="259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7" name="Line 61"/>
              <p:cNvSpPr>
                <a:spLocks noChangeShapeType="1"/>
              </p:cNvSpPr>
              <p:nvPr/>
            </p:nvSpPr>
            <p:spPr bwMode="auto">
              <a:xfrm>
                <a:off x="1969" y="2493"/>
                <a:ext cx="73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78" name="Line 62"/>
              <p:cNvSpPr>
                <a:spLocks noChangeShapeType="1"/>
              </p:cNvSpPr>
              <p:nvPr/>
            </p:nvSpPr>
            <p:spPr bwMode="auto">
              <a:xfrm flipV="1">
                <a:off x="1884" y="2491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" name="Group 63"/>
          <p:cNvGrpSpPr>
            <a:grpSpLocks/>
          </p:cNvGrpSpPr>
          <p:nvPr/>
        </p:nvGrpSpPr>
        <p:grpSpPr bwMode="auto">
          <a:xfrm>
            <a:off x="1284580" y="3517349"/>
            <a:ext cx="843552" cy="475980"/>
            <a:chOff x="734" y="2010"/>
            <a:chExt cx="482" cy="272"/>
          </a:xfrm>
        </p:grpSpPr>
        <p:sp>
          <p:nvSpPr>
            <p:cNvPr id="111680" name="Oval 64"/>
            <p:cNvSpPr>
              <a:spLocks noChangeArrowheads="1"/>
            </p:cNvSpPr>
            <p:nvPr/>
          </p:nvSpPr>
          <p:spPr bwMode="auto">
            <a:xfrm>
              <a:off x="738" y="2132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1" name="Line 65"/>
            <p:cNvSpPr>
              <a:spLocks noChangeShapeType="1"/>
            </p:cNvSpPr>
            <p:nvPr/>
          </p:nvSpPr>
          <p:spPr bwMode="auto">
            <a:xfrm>
              <a:off x="736" y="2105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2" name="Line 66"/>
            <p:cNvSpPr>
              <a:spLocks noChangeShapeType="1"/>
            </p:cNvSpPr>
            <p:nvPr/>
          </p:nvSpPr>
          <p:spPr bwMode="auto">
            <a:xfrm>
              <a:off x="1213" y="2097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683" name="Rectangle 67"/>
            <p:cNvSpPr>
              <a:spLocks noChangeArrowheads="1"/>
            </p:cNvSpPr>
            <p:nvPr/>
          </p:nvSpPr>
          <p:spPr bwMode="auto">
            <a:xfrm>
              <a:off x="742" y="2119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84" name="Oval 68"/>
            <p:cNvSpPr>
              <a:spLocks noChangeArrowheads="1"/>
            </p:cNvSpPr>
            <p:nvPr/>
          </p:nvSpPr>
          <p:spPr bwMode="auto">
            <a:xfrm>
              <a:off x="734" y="2010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" name="Group 69"/>
            <p:cNvGrpSpPr>
              <a:grpSpLocks/>
            </p:cNvGrpSpPr>
            <p:nvPr/>
          </p:nvGrpSpPr>
          <p:grpSpPr bwMode="auto">
            <a:xfrm>
              <a:off x="849" y="2049"/>
              <a:ext cx="237" cy="102"/>
              <a:chOff x="849" y="2049"/>
              <a:chExt cx="237" cy="102"/>
            </a:xfrm>
          </p:grpSpPr>
          <p:sp>
            <p:nvSpPr>
              <p:cNvPr id="111686" name="Line 70"/>
              <p:cNvSpPr>
                <a:spLocks noChangeShapeType="1"/>
              </p:cNvSpPr>
              <p:nvPr/>
            </p:nvSpPr>
            <p:spPr bwMode="auto">
              <a:xfrm flipV="1">
                <a:off x="849" y="2048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7" name="Line 71"/>
              <p:cNvSpPr>
                <a:spLocks noChangeShapeType="1"/>
              </p:cNvSpPr>
              <p:nvPr/>
            </p:nvSpPr>
            <p:spPr bwMode="auto">
              <a:xfrm>
                <a:off x="1012" y="2151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88" name="Line 72"/>
              <p:cNvSpPr>
                <a:spLocks noChangeShapeType="1"/>
              </p:cNvSpPr>
              <p:nvPr/>
            </p:nvSpPr>
            <p:spPr bwMode="auto">
              <a:xfrm>
                <a:off x="927" y="2051"/>
                <a:ext cx="87" cy="99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73"/>
            <p:cNvGrpSpPr>
              <a:grpSpLocks/>
            </p:cNvGrpSpPr>
            <p:nvPr/>
          </p:nvGrpSpPr>
          <p:grpSpPr bwMode="auto">
            <a:xfrm>
              <a:off x="849" y="2047"/>
              <a:ext cx="237" cy="102"/>
              <a:chOff x="849" y="2047"/>
              <a:chExt cx="237" cy="102"/>
            </a:xfrm>
          </p:grpSpPr>
          <p:sp>
            <p:nvSpPr>
              <p:cNvPr id="111690" name="Line 74"/>
              <p:cNvSpPr>
                <a:spLocks noChangeShapeType="1"/>
              </p:cNvSpPr>
              <p:nvPr/>
            </p:nvSpPr>
            <p:spPr bwMode="auto">
              <a:xfrm>
                <a:off x="849" y="2148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1" name="Line 75"/>
              <p:cNvSpPr>
                <a:spLocks noChangeShapeType="1"/>
              </p:cNvSpPr>
              <p:nvPr/>
            </p:nvSpPr>
            <p:spPr bwMode="auto">
              <a:xfrm>
                <a:off x="1012" y="2047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92" name="Line 76"/>
              <p:cNvSpPr>
                <a:spLocks noChangeShapeType="1"/>
              </p:cNvSpPr>
              <p:nvPr/>
            </p:nvSpPr>
            <p:spPr bwMode="auto">
              <a:xfrm flipV="1">
                <a:off x="927" y="2046"/>
                <a:ext cx="87" cy="10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693" name="Line 77"/>
          <p:cNvSpPr>
            <a:spLocks noChangeShapeType="1"/>
          </p:cNvSpPr>
          <p:nvPr/>
        </p:nvSpPr>
        <p:spPr bwMode="auto">
          <a:xfrm>
            <a:off x="2133383" y="3785088"/>
            <a:ext cx="840052" cy="577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4" name="Line 78"/>
          <p:cNvSpPr>
            <a:spLocks noChangeShapeType="1"/>
          </p:cNvSpPr>
          <p:nvPr/>
        </p:nvSpPr>
        <p:spPr bwMode="auto">
          <a:xfrm flipV="1">
            <a:off x="2185887" y="4560305"/>
            <a:ext cx="808550" cy="25548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5" name="Line 79"/>
          <p:cNvSpPr>
            <a:spLocks noChangeShapeType="1"/>
          </p:cNvSpPr>
          <p:nvPr/>
        </p:nvSpPr>
        <p:spPr bwMode="auto">
          <a:xfrm>
            <a:off x="3802986" y="4562055"/>
            <a:ext cx="73504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6" name="Line 80"/>
          <p:cNvSpPr>
            <a:spLocks noChangeShapeType="1"/>
          </p:cNvSpPr>
          <p:nvPr/>
        </p:nvSpPr>
        <p:spPr bwMode="auto">
          <a:xfrm>
            <a:off x="3634977" y="4740547"/>
            <a:ext cx="619538" cy="72446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7" name="Line 81"/>
          <p:cNvSpPr>
            <a:spLocks noChangeShapeType="1"/>
          </p:cNvSpPr>
          <p:nvPr/>
        </p:nvSpPr>
        <p:spPr bwMode="auto">
          <a:xfrm>
            <a:off x="5021062" y="5706506"/>
            <a:ext cx="1144571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8" name="Line 82"/>
          <p:cNvSpPr>
            <a:spLocks noChangeShapeType="1"/>
          </p:cNvSpPr>
          <p:nvPr/>
        </p:nvSpPr>
        <p:spPr bwMode="auto">
          <a:xfrm>
            <a:off x="5336082" y="4688050"/>
            <a:ext cx="924057" cy="78746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699" name="Line 83"/>
          <p:cNvSpPr>
            <a:spLocks noChangeShapeType="1"/>
          </p:cNvSpPr>
          <p:nvPr/>
        </p:nvSpPr>
        <p:spPr bwMode="auto">
          <a:xfrm>
            <a:off x="7005685" y="5685507"/>
            <a:ext cx="773548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00" name="Text Box 84"/>
          <p:cNvSpPr txBox="1">
            <a:spLocks noChangeArrowheads="1"/>
          </p:cNvSpPr>
          <p:nvPr/>
        </p:nvSpPr>
        <p:spPr bwMode="auto">
          <a:xfrm>
            <a:off x="6400148" y="5905996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R1</a:t>
            </a:r>
          </a:p>
        </p:txBody>
      </p:sp>
      <p:sp>
        <p:nvSpPr>
          <p:cNvPr id="111701" name="Text Box 85"/>
          <p:cNvSpPr txBox="1">
            <a:spLocks noChangeArrowheads="1"/>
          </p:cNvSpPr>
          <p:nvPr/>
        </p:nvSpPr>
        <p:spPr bwMode="auto">
          <a:xfrm>
            <a:off x="4345520" y="5881497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111702" name="Text Box 86"/>
          <p:cNvSpPr txBox="1">
            <a:spLocks noChangeArrowheads="1"/>
          </p:cNvSpPr>
          <p:nvPr/>
        </p:nvSpPr>
        <p:spPr bwMode="auto">
          <a:xfrm>
            <a:off x="6464901" y="4360812"/>
            <a:ext cx="38630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111703" name="Text Box 87"/>
          <p:cNvSpPr txBox="1">
            <a:spLocks noChangeArrowheads="1"/>
          </p:cNvSpPr>
          <p:nvPr/>
        </p:nvSpPr>
        <p:spPr bwMode="auto">
          <a:xfrm>
            <a:off x="4770796" y="4777294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111704" name="Text Box 88"/>
          <p:cNvSpPr txBox="1">
            <a:spLocks noChangeArrowheads="1"/>
          </p:cNvSpPr>
          <p:nvPr/>
        </p:nvSpPr>
        <p:spPr bwMode="auto">
          <a:xfrm>
            <a:off x="3144946" y="4796544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17" name="Group 89"/>
          <p:cNvGrpSpPr>
            <a:grpSpLocks/>
          </p:cNvGrpSpPr>
          <p:nvPr/>
        </p:nvGrpSpPr>
        <p:grpSpPr bwMode="auto">
          <a:xfrm>
            <a:off x="1335334" y="4560304"/>
            <a:ext cx="843552" cy="475980"/>
            <a:chOff x="763" y="2606"/>
            <a:chExt cx="482" cy="272"/>
          </a:xfrm>
        </p:grpSpPr>
        <p:sp>
          <p:nvSpPr>
            <p:cNvPr id="111706" name="Oval 90"/>
            <p:cNvSpPr>
              <a:spLocks noChangeArrowheads="1"/>
            </p:cNvSpPr>
            <p:nvPr/>
          </p:nvSpPr>
          <p:spPr bwMode="auto">
            <a:xfrm>
              <a:off x="767" y="2728"/>
              <a:ext cx="478" cy="150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07" name="Line 91"/>
            <p:cNvSpPr>
              <a:spLocks noChangeShapeType="1"/>
            </p:cNvSpPr>
            <p:nvPr/>
          </p:nvSpPr>
          <p:spPr bwMode="auto">
            <a:xfrm>
              <a:off x="765" y="2701"/>
              <a:ext cx="0" cy="107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8" name="Line 92"/>
            <p:cNvSpPr>
              <a:spLocks noChangeShapeType="1"/>
            </p:cNvSpPr>
            <p:nvPr/>
          </p:nvSpPr>
          <p:spPr bwMode="auto">
            <a:xfrm>
              <a:off x="1242" y="2693"/>
              <a:ext cx="3" cy="109"/>
            </a:xfrm>
            <a:prstGeom prst="line">
              <a:avLst/>
            </a:prstGeom>
            <a:noFill/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09" name="Rectangle 93"/>
            <p:cNvSpPr>
              <a:spLocks noChangeArrowheads="1"/>
            </p:cNvSpPr>
            <p:nvPr/>
          </p:nvSpPr>
          <p:spPr bwMode="auto">
            <a:xfrm>
              <a:off x="771" y="2715"/>
              <a:ext cx="470" cy="91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10" name="Oval 94"/>
            <p:cNvSpPr>
              <a:spLocks noChangeArrowheads="1"/>
            </p:cNvSpPr>
            <p:nvPr/>
          </p:nvSpPr>
          <p:spPr bwMode="auto">
            <a:xfrm>
              <a:off x="763" y="2606"/>
              <a:ext cx="478" cy="175"/>
            </a:xfrm>
            <a:prstGeom prst="ellipse">
              <a:avLst/>
            </a:prstGeom>
            <a:solidFill>
              <a:srgbClr val="FFFFFF"/>
            </a:solidFill>
            <a:ln w="1260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" name="Group 95"/>
            <p:cNvGrpSpPr>
              <a:grpSpLocks/>
            </p:cNvGrpSpPr>
            <p:nvPr/>
          </p:nvGrpSpPr>
          <p:grpSpPr bwMode="auto">
            <a:xfrm>
              <a:off x="878" y="2645"/>
              <a:ext cx="237" cy="102"/>
              <a:chOff x="878" y="2645"/>
              <a:chExt cx="237" cy="102"/>
            </a:xfrm>
          </p:grpSpPr>
          <p:sp>
            <p:nvSpPr>
              <p:cNvPr id="111712" name="Line 96"/>
              <p:cNvSpPr>
                <a:spLocks noChangeShapeType="1"/>
              </p:cNvSpPr>
              <p:nvPr/>
            </p:nvSpPr>
            <p:spPr bwMode="auto">
              <a:xfrm flipV="1">
                <a:off x="878" y="2644"/>
                <a:ext cx="84" cy="3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3" name="Line 97"/>
              <p:cNvSpPr>
                <a:spLocks noChangeShapeType="1"/>
              </p:cNvSpPr>
              <p:nvPr/>
            </p:nvSpPr>
            <p:spPr bwMode="auto">
              <a:xfrm>
                <a:off x="1041" y="2748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4" name="Line 98"/>
              <p:cNvSpPr>
                <a:spLocks noChangeShapeType="1"/>
              </p:cNvSpPr>
              <p:nvPr/>
            </p:nvSpPr>
            <p:spPr bwMode="auto">
              <a:xfrm>
                <a:off x="956" y="2647"/>
                <a:ext cx="87" cy="10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99"/>
            <p:cNvGrpSpPr>
              <a:grpSpLocks/>
            </p:cNvGrpSpPr>
            <p:nvPr/>
          </p:nvGrpSpPr>
          <p:grpSpPr bwMode="auto">
            <a:xfrm>
              <a:off x="878" y="2643"/>
              <a:ext cx="237" cy="102"/>
              <a:chOff x="878" y="2643"/>
              <a:chExt cx="237" cy="102"/>
            </a:xfrm>
          </p:grpSpPr>
          <p:sp>
            <p:nvSpPr>
              <p:cNvPr id="111716" name="Line 100"/>
              <p:cNvSpPr>
                <a:spLocks noChangeShapeType="1"/>
              </p:cNvSpPr>
              <p:nvPr/>
            </p:nvSpPr>
            <p:spPr bwMode="auto">
              <a:xfrm>
                <a:off x="878" y="2744"/>
                <a:ext cx="84" cy="1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7" name="Line 101"/>
              <p:cNvSpPr>
                <a:spLocks noChangeShapeType="1"/>
              </p:cNvSpPr>
              <p:nvPr/>
            </p:nvSpPr>
            <p:spPr bwMode="auto">
              <a:xfrm>
                <a:off x="1041" y="2643"/>
                <a:ext cx="74" cy="0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18" name="Line 102"/>
              <p:cNvSpPr>
                <a:spLocks noChangeShapeType="1"/>
              </p:cNvSpPr>
              <p:nvPr/>
            </p:nvSpPr>
            <p:spPr bwMode="auto">
              <a:xfrm flipV="1">
                <a:off x="956" y="2642"/>
                <a:ext cx="87" cy="102"/>
              </a:xfrm>
              <a:prstGeom prst="line">
                <a:avLst/>
              </a:prstGeom>
              <a:noFill/>
              <a:ln w="2844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719" name="Text Box 103"/>
          <p:cNvSpPr txBox="1">
            <a:spLocks noChangeArrowheads="1"/>
          </p:cNvSpPr>
          <p:nvPr/>
        </p:nvSpPr>
        <p:spPr bwMode="auto">
          <a:xfrm>
            <a:off x="1548847" y="5038034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111720" name="Text Box 104"/>
          <p:cNvSpPr txBox="1">
            <a:spLocks noChangeArrowheads="1"/>
          </p:cNvSpPr>
          <p:nvPr/>
        </p:nvSpPr>
        <p:spPr bwMode="auto">
          <a:xfrm>
            <a:off x="6928680" y="5398519"/>
            <a:ext cx="308019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11721" name="Text Box 105"/>
          <p:cNvSpPr txBox="1">
            <a:spLocks noChangeArrowheads="1"/>
          </p:cNvSpPr>
          <p:nvPr/>
        </p:nvSpPr>
        <p:spPr bwMode="auto">
          <a:xfrm>
            <a:off x="5430587" y="4590054"/>
            <a:ext cx="308019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11722" name="Text Box 106"/>
          <p:cNvSpPr txBox="1">
            <a:spLocks noChangeArrowheads="1"/>
          </p:cNvSpPr>
          <p:nvPr/>
        </p:nvSpPr>
        <p:spPr bwMode="auto">
          <a:xfrm>
            <a:off x="5348332" y="4287316"/>
            <a:ext cx="308019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11723" name="Line 107"/>
          <p:cNvSpPr>
            <a:spLocks noChangeShapeType="1"/>
          </p:cNvSpPr>
          <p:nvPr/>
        </p:nvSpPr>
        <p:spPr bwMode="auto">
          <a:xfrm>
            <a:off x="5383334" y="4551556"/>
            <a:ext cx="1067566" cy="174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24" name="Text Box 108"/>
          <p:cNvSpPr txBox="1">
            <a:spLocks noChangeArrowheads="1"/>
          </p:cNvSpPr>
          <p:nvPr/>
        </p:nvSpPr>
        <p:spPr bwMode="auto">
          <a:xfrm>
            <a:off x="3762733" y="4273316"/>
            <a:ext cx="308019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11725" name="Text Box 109"/>
          <p:cNvSpPr txBox="1">
            <a:spLocks noChangeArrowheads="1"/>
          </p:cNvSpPr>
          <p:nvPr/>
        </p:nvSpPr>
        <p:spPr bwMode="auto">
          <a:xfrm>
            <a:off x="7737231" y="5484264"/>
            <a:ext cx="37187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111726" name="Text Box 110"/>
          <p:cNvSpPr txBox="1">
            <a:spLocks noChangeArrowheads="1"/>
          </p:cNvSpPr>
          <p:nvPr/>
        </p:nvSpPr>
        <p:spPr bwMode="auto">
          <a:xfrm>
            <a:off x="1508593" y="3991579"/>
            <a:ext cx="528968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5397335" y="5890247"/>
            <a:ext cx="2805424" cy="1014956"/>
            <a:chOff x="3084" y="3366"/>
            <a:chExt cx="1603" cy="580"/>
          </a:xfrm>
        </p:grpSpPr>
        <p:sp>
          <p:nvSpPr>
            <p:cNvPr id="111728" name="Rectangle 112"/>
            <p:cNvSpPr>
              <a:spLocks noChangeArrowheads="1"/>
            </p:cNvSpPr>
            <p:nvPr/>
          </p:nvSpPr>
          <p:spPr bwMode="auto">
            <a:xfrm>
              <a:off x="3115" y="33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29" name="Text Box 113"/>
            <p:cNvSpPr txBox="1">
              <a:spLocks noChangeArrowheads="1"/>
            </p:cNvSpPr>
            <p:nvPr/>
          </p:nvSpPr>
          <p:spPr bwMode="auto">
            <a:xfrm>
              <a:off x="3084" y="3366"/>
              <a:ext cx="1603" cy="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in         out            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out</a:t>
              </a: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label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label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 interface</a:t>
              </a:r>
            </a:p>
          </p:txBody>
        </p:sp>
        <p:sp>
          <p:nvSpPr>
            <p:cNvPr id="111730" name="Line 114"/>
            <p:cNvSpPr>
              <a:spLocks noChangeShapeType="1"/>
            </p:cNvSpPr>
            <p:nvPr/>
          </p:nvSpPr>
          <p:spPr bwMode="auto">
            <a:xfrm>
              <a:off x="3124" y="36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Text Box 115"/>
            <p:cNvSpPr txBox="1">
              <a:spLocks noChangeArrowheads="1"/>
            </p:cNvSpPr>
            <p:nvPr/>
          </p:nvSpPr>
          <p:spPr bwMode="auto">
            <a:xfrm>
              <a:off x="3135" y="3684"/>
              <a:ext cx="149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6        -      A       0</a:t>
              </a:r>
            </a:p>
          </p:txBody>
        </p:sp>
        <p:sp>
          <p:nvSpPr>
            <p:cNvPr id="111732" name="Line 116"/>
            <p:cNvSpPr>
              <a:spLocks noChangeShapeType="1"/>
            </p:cNvSpPr>
            <p:nvPr/>
          </p:nvSpPr>
          <p:spPr bwMode="auto">
            <a:xfrm>
              <a:off x="3447" y="33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Line 117"/>
            <p:cNvSpPr>
              <a:spLocks noChangeShapeType="1"/>
            </p:cNvSpPr>
            <p:nvPr/>
          </p:nvSpPr>
          <p:spPr bwMode="auto">
            <a:xfrm>
              <a:off x="3831" y="34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4" name="Line 118"/>
            <p:cNvSpPr>
              <a:spLocks noChangeShapeType="1"/>
            </p:cNvSpPr>
            <p:nvPr/>
          </p:nvSpPr>
          <p:spPr bwMode="auto">
            <a:xfrm>
              <a:off x="4155" y="34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9"/>
          <p:cNvGrpSpPr>
            <a:grpSpLocks/>
          </p:cNvGrpSpPr>
          <p:nvPr/>
        </p:nvGrpSpPr>
        <p:grpSpPr bwMode="auto">
          <a:xfrm>
            <a:off x="5103317" y="2439395"/>
            <a:ext cx="2805424" cy="1364941"/>
            <a:chOff x="2916" y="1394"/>
            <a:chExt cx="1603" cy="780"/>
          </a:xfrm>
        </p:grpSpPr>
        <p:sp>
          <p:nvSpPr>
            <p:cNvPr id="111736" name="Rectangle 120"/>
            <p:cNvSpPr>
              <a:spLocks noChangeArrowheads="1"/>
            </p:cNvSpPr>
            <p:nvPr/>
          </p:nvSpPr>
          <p:spPr bwMode="auto">
            <a:xfrm>
              <a:off x="2947" y="1420"/>
              <a:ext cx="1532" cy="74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37" name="Text Box 121"/>
            <p:cNvSpPr txBox="1">
              <a:spLocks noChangeArrowheads="1"/>
            </p:cNvSpPr>
            <p:nvPr/>
          </p:nvSpPr>
          <p:spPr bwMode="auto">
            <a:xfrm>
              <a:off x="2916" y="1394"/>
              <a:ext cx="1603" cy="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in         out            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out</a:t>
              </a: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label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label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 interface</a:t>
              </a:r>
            </a:p>
          </p:txBody>
        </p:sp>
        <p:sp>
          <p:nvSpPr>
            <p:cNvPr id="111738" name="Line 122"/>
            <p:cNvSpPr>
              <a:spLocks noChangeShapeType="1"/>
            </p:cNvSpPr>
            <p:nvPr/>
          </p:nvSpPr>
          <p:spPr bwMode="auto">
            <a:xfrm>
              <a:off x="2956" y="1708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Text Box 123"/>
            <p:cNvSpPr txBox="1">
              <a:spLocks noChangeArrowheads="1"/>
            </p:cNvSpPr>
            <p:nvPr/>
          </p:nvSpPr>
          <p:spPr bwMode="auto">
            <a:xfrm>
              <a:off x="2967" y="1712"/>
              <a:ext cx="149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10      6      A       1</a:t>
              </a:r>
            </a:p>
          </p:txBody>
        </p:sp>
        <p:sp>
          <p:nvSpPr>
            <p:cNvPr id="111740" name="Line 124"/>
            <p:cNvSpPr>
              <a:spLocks noChangeShapeType="1"/>
            </p:cNvSpPr>
            <p:nvPr/>
          </p:nvSpPr>
          <p:spPr bwMode="auto">
            <a:xfrm>
              <a:off x="3279" y="1427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1" name="Text Box 125"/>
            <p:cNvSpPr txBox="1">
              <a:spLocks noChangeArrowheads="1"/>
            </p:cNvSpPr>
            <p:nvPr/>
          </p:nvSpPr>
          <p:spPr bwMode="auto">
            <a:xfrm>
              <a:off x="2962" y="1933"/>
              <a:ext cx="149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12      9      D       0</a:t>
              </a:r>
            </a:p>
          </p:txBody>
        </p:sp>
        <p:sp>
          <p:nvSpPr>
            <p:cNvPr id="111742" name="Line 126"/>
            <p:cNvSpPr>
              <a:spLocks noChangeShapeType="1"/>
            </p:cNvSpPr>
            <p:nvPr/>
          </p:nvSpPr>
          <p:spPr bwMode="auto">
            <a:xfrm>
              <a:off x="3637" y="1438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Line 127"/>
            <p:cNvSpPr>
              <a:spLocks noChangeShapeType="1"/>
            </p:cNvSpPr>
            <p:nvPr/>
          </p:nvSpPr>
          <p:spPr bwMode="auto">
            <a:xfrm>
              <a:off x="3995" y="1432"/>
              <a:ext cx="0" cy="736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44" name="Rectangle 128"/>
          <p:cNvSpPr>
            <a:spLocks noChangeArrowheads="1"/>
          </p:cNvSpPr>
          <p:nvPr/>
        </p:nvSpPr>
        <p:spPr bwMode="auto">
          <a:xfrm>
            <a:off x="2031877" y="1819922"/>
            <a:ext cx="2682916" cy="158193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1745" name="Text Box 129"/>
          <p:cNvSpPr txBox="1">
            <a:spLocks noChangeArrowheads="1"/>
          </p:cNvSpPr>
          <p:nvPr/>
        </p:nvSpPr>
        <p:spPr bwMode="auto">
          <a:xfrm>
            <a:off x="1977623" y="1774424"/>
            <a:ext cx="2807174" cy="5658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 in         out                 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</a:rPr>
              <a:t>out</a:t>
            </a:r>
            <a:endParaRPr lang="en-US" sz="1500" dirty="0">
              <a:solidFill>
                <a:srgbClr val="000000"/>
              </a:solidFill>
              <a:latin typeface="Arial" charset="0"/>
            </a:endParaRP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label     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</a:rPr>
              <a:t>label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Arial" charset="0"/>
              </a:rPr>
              <a:t>dest</a:t>
            </a:r>
            <a:r>
              <a:rPr lang="en-US" sz="1500" dirty="0">
                <a:solidFill>
                  <a:srgbClr val="000000"/>
                </a:solidFill>
                <a:latin typeface="Arial" charset="0"/>
              </a:rPr>
              <a:t>    interface</a:t>
            </a:r>
          </a:p>
        </p:txBody>
      </p:sp>
      <p:sp>
        <p:nvSpPr>
          <p:cNvPr id="111746" name="Line 130"/>
          <p:cNvSpPr>
            <a:spLocks noChangeShapeType="1"/>
          </p:cNvSpPr>
          <p:nvPr/>
        </p:nvSpPr>
        <p:spPr bwMode="auto">
          <a:xfrm>
            <a:off x="2047628" y="2323900"/>
            <a:ext cx="2637414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47" name="Text Box 131"/>
          <p:cNvSpPr txBox="1">
            <a:spLocks noChangeArrowheads="1"/>
          </p:cNvSpPr>
          <p:nvPr/>
        </p:nvSpPr>
        <p:spPr bwMode="auto">
          <a:xfrm>
            <a:off x="2066879" y="2330900"/>
            <a:ext cx="262516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10      A       0</a:t>
            </a:r>
          </a:p>
        </p:txBody>
      </p:sp>
      <p:sp>
        <p:nvSpPr>
          <p:cNvPr id="111748" name="Line 132"/>
          <p:cNvSpPr>
            <a:spLocks noChangeShapeType="1"/>
          </p:cNvSpPr>
          <p:nvPr/>
        </p:nvSpPr>
        <p:spPr bwMode="auto">
          <a:xfrm>
            <a:off x="2612913" y="1832172"/>
            <a:ext cx="1750" cy="155743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49" name="Text Box 133"/>
          <p:cNvSpPr txBox="1">
            <a:spLocks noChangeArrowheads="1"/>
          </p:cNvSpPr>
          <p:nvPr/>
        </p:nvSpPr>
        <p:spPr bwMode="auto">
          <a:xfrm>
            <a:off x="2056378" y="2707134"/>
            <a:ext cx="262516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12      D       0</a:t>
            </a:r>
          </a:p>
        </p:txBody>
      </p:sp>
      <p:sp>
        <p:nvSpPr>
          <p:cNvPr id="111750" name="Line 134"/>
          <p:cNvSpPr>
            <a:spLocks noChangeShapeType="1"/>
          </p:cNvSpPr>
          <p:nvPr/>
        </p:nvSpPr>
        <p:spPr bwMode="auto">
          <a:xfrm>
            <a:off x="3239452" y="1828672"/>
            <a:ext cx="1750" cy="156793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51" name="Line 135"/>
          <p:cNvSpPr>
            <a:spLocks noChangeShapeType="1"/>
          </p:cNvSpPr>
          <p:nvPr/>
        </p:nvSpPr>
        <p:spPr bwMode="auto">
          <a:xfrm>
            <a:off x="3865991" y="1840921"/>
            <a:ext cx="1750" cy="154518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1752" name="Text Box 136"/>
          <p:cNvSpPr txBox="1">
            <a:spLocks noChangeArrowheads="1"/>
          </p:cNvSpPr>
          <p:nvPr/>
        </p:nvSpPr>
        <p:spPr bwMode="auto">
          <a:xfrm>
            <a:off x="3678728" y="4628552"/>
            <a:ext cx="308019" cy="337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grpSp>
        <p:nvGrpSpPr>
          <p:cNvPr id="22" name="Group 137"/>
          <p:cNvGrpSpPr>
            <a:grpSpLocks/>
          </p:cNvGrpSpPr>
          <p:nvPr/>
        </p:nvGrpSpPr>
        <p:grpSpPr bwMode="auto">
          <a:xfrm>
            <a:off x="1891868" y="6240232"/>
            <a:ext cx="2805423" cy="1014956"/>
            <a:chOff x="1081" y="3566"/>
            <a:chExt cx="1603" cy="580"/>
          </a:xfrm>
        </p:grpSpPr>
        <p:sp>
          <p:nvSpPr>
            <p:cNvPr id="111754" name="Rectangle 138"/>
            <p:cNvSpPr>
              <a:spLocks noChangeArrowheads="1"/>
            </p:cNvSpPr>
            <p:nvPr/>
          </p:nvSpPr>
          <p:spPr bwMode="auto">
            <a:xfrm>
              <a:off x="1112" y="3592"/>
              <a:ext cx="1532" cy="549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55" name="Text Box 139"/>
            <p:cNvSpPr txBox="1">
              <a:spLocks noChangeArrowheads="1"/>
            </p:cNvSpPr>
            <p:nvPr/>
          </p:nvSpPr>
          <p:spPr bwMode="auto">
            <a:xfrm>
              <a:off x="1081" y="3566"/>
              <a:ext cx="1603" cy="31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in         out            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out</a:t>
              </a:r>
              <a:endParaRPr lang="en-US" sz="1500" dirty="0">
                <a:solidFill>
                  <a:srgbClr val="000000"/>
                </a:solidFill>
                <a:latin typeface="Arial" charset="0"/>
              </a:endParaRPr>
            </a:p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label  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label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</a:t>
              </a:r>
              <a:r>
                <a:rPr lang="en-US" sz="1500" dirty="0" err="1">
                  <a:solidFill>
                    <a:srgbClr val="000000"/>
                  </a:solidFill>
                  <a:latin typeface="Arial" charset="0"/>
                </a:rPr>
                <a:t>dest</a:t>
              </a:r>
              <a:r>
                <a:rPr lang="en-US" sz="1500" dirty="0">
                  <a:solidFill>
                    <a:srgbClr val="000000"/>
                  </a:solidFill>
                  <a:latin typeface="Arial" charset="0"/>
                </a:rPr>
                <a:t>    interface</a:t>
              </a:r>
            </a:p>
          </p:txBody>
        </p:sp>
        <p:sp>
          <p:nvSpPr>
            <p:cNvPr id="111756" name="Line 140"/>
            <p:cNvSpPr>
              <a:spLocks noChangeShapeType="1"/>
            </p:cNvSpPr>
            <p:nvPr/>
          </p:nvSpPr>
          <p:spPr bwMode="auto">
            <a:xfrm>
              <a:off x="1121" y="3880"/>
              <a:ext cx="150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7" name="Text Box 141"/>
            <p:cNvSpPr txBox="1">
              <a:spLocks noChangeArrowheads="1"/>
            </p:cNvSpPr>
            <p:nvPr/>
          </p:nvSpPr>
          <p:spPr bwMode="auto">
            <a:xfrm>
              <a:off x="1132" y="3884"/>
              <a:ext cx="1499" cy="23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Arial" charset="0"/>
                </a:rPr>
                <a:t> 8        6      A       0</a:t>
              </a:r>
            </a:p>
          </p:txBody>
        </p:sp>
        <p:sp>
          <p:nvSpPr>
            <p:cNvPr id="111758" name="Line 142"/>
            <p:cNvSpPr>
              <a:spLocks noChangeShapeType="1"/>
            </p:cNvSpPr>
            <p:nvPr/>
          </p:nvSpPr>
          <p:spPr bwMode="auto">
            <a:xfrm>
              <a:off x="1444" y="3599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59" name="Line 143"/>
            <p:cNvSpPr>
              <a:spLocks noChangeShapeType="1"/>
            </p:cNvSpPr>
            <p:nvPr/>
          </p:nvSpPr>
          <p:spPr bwMode="auto">
            <a:xfrm>
              <a:off x="1828" y="3602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760" name="Line 144"/>
            <p:cNvSpPr>
              <a:spLocks noChangeShapeType="1"/>
            </p:cNvSpPr>
            <p:nvPr/>
          </p:nvSpPr>
          <p:spPr bwMode="auto">
            <a:xfrm>
              <a:off x="2152" y="3605"/>
              <a:ext cx="0" cy="54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761" name="Text Box 145"/>
          <p:cNvSpPr txBox="1">
            <a:spLocks noChangeArrowheads="1"/>
          </p:cNvSpPr>
          <p:nvPr/>
        </p:nvSpPr>
        <p:spPr bwMode="auto">
          <a:xfrm>
            <a:off x="4949307" y="5417767"/>
            <a:ext cx="308019" cy="337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500" dirty="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111762" name="Text Box 146"/>
          <p:cNvSpPr txBox="1">
            <a:spLocks noChangeArrowheads="1"/>
          </p:cNvSpPr>
          <p:nvPr/>
        </p:nvSpPr>
        <p:spPr bwMode="auto">
          <a:xfrm>
            <a:off x="2037126" y="3039620"/>
            <a:ext cx="2625163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         8      A       1</a:t>
            </a:r>
          </a:p>
        </p:txBody>
      </p:sp>
      <p:sp>
        <p:nvSpPr>
          <p:cNvPr id="111763" name="Text Box 147"/>
          <p:cNvSpPr txBox="1">
            <a:spLocks noChangeArrowheads="1"/>
          </p:cNvSpPr>
          <p:nvPr/>
        </p:nvSpPr>
        <p:spPr bwMode="auto">
          <a:xfrm>
            <a:off x="588037" y="251989"/>
            <a:ext cx="8568531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MPLS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Forwarding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ables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02037" y="127745"/>
            <a:ext cx="8568531" cy="1032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etworks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679042" y="1455938"/>
            <a:ext cx="9121566" cy="9204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10’s to 100’s of thousands of hosts, often closely coupled, in close proximity: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e-business (e.g. Amazon)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ontent-servers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(e.g., YouTube,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Akamai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Apple, Microsoft)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earch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engines, data mining (e.g., Google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754297" y="3760589"/>
            <a:ext cx="4819415" cy="2610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>
              <a:lnSpc>
                <a:spcPct val="85000"/>
              </a:lnSpc>
              <a:spcBef>
                <a:spcPts val="772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hallenges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ultiple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applications, each serving massive numbers of clients </a:t>
            </a:r>
          </a:p>
          <a:p>
            <a:pPr marL="817204" lvl="1" indent="-313233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anaging/balancing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load, avoiding processing, networking, data bottlenecks  </a:t>
            </a: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364" y="3804336"/>
            <a:ext cx="3888741" cy="27806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784110" y="6560469"/>
            <a:ext cx="3771201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just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Inside a 40-ft Microsoft container, </a:t>
            </a:r>
          </a:p>
          <a:p>
            <a:pPr algn="just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Chicago data center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Line 3"/>
          <p:cNvSpPr>
            <a:spLocks noChangeShapeType="1"/>
          </p:cNvSpPr>
          <p:nvPr/>
        </p:nvSpPr>
        <p:spPr bwMode="auto">
          <a:xfrm flipH="1">
            <a:off x="1769361" y="4576054"/>
            <a:ext cx="988811" cy="43223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2908680" y="4429060"/>
            <a:ext cx="413026" cy="59322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 flipH="1">
            <a:off x="5365833" y="4542805"/>
            <a:ext cx="462029" cy="59322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6170882" y="4415061"/>
            <a:ext cx="413026" cy="59322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320644" y="4334564"/>
            <a:ext cx="1158572" cy="390233"/>
            <a:chOff x="1326" y="2477"/>
            <a:chExt cx="662" cy="223"/>
          </a:xfrm>
        </p:grpSpPr>
        <p:sp>
          <p:nvSpPr>
            <p:cNvPr id="114696" name="Rectangle 8"/>
            <p:cNvSpPr>
              <a:spLocks noChangeArrowheads="1"/>
            </p:cNvSpPr>
            <p:nvPr/>
          </p:nvSpPr>
          <p:spPr bwMode="auto">
            <a:xfrm>
              <a:off x="1326" y="2612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7" name="AutoShape 9"/>
            <p:cNvSpPr>
              <a:spLocks noChangeArrowheads="1"/>
            </p:cNvSpPr>
            <p:nvPr/>
          </p:nvSpPr>
          <p:spPr bwMode="auto">
            <a:xfrm>
              <a:off x="1326" y="2480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8" name="Freeform 10"/>
            <p:cNvSpPr>
              <a:spLocks noChangeArrowheads="1"/>
            </p:cNvSpPr>
            <p:nvPr/>
          </p:nvSpPr>
          <p:spPr bwMode="auto">
            <a:xfrm>
              <a:off x="1820" y="2477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99" name="Freeform 11"/>
            <p:cNvSpPr>
              <a:spLocks noChangeArrowheads="1"/>
            </p:cNvSpPr>
            <p:nvPr/>
          </p:nvSpPr>
          <p:spPr bwMode="auto">
            <a:xfrm>
              <a:off x="1391" y="2507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0" name="Freeform 12"/>
            <p:cNvSpPr>
              <a:spLocks noChangeArrowheads="1"/>
            </p:cNvSpPr>
            <p:nvPr/>
          </p:nvSpPr>
          <p:spPr bwMode="auto">
            <a:xfrm>
              <a:off x="1509" y="2503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428837" y="4334564"/>
            <a:ext cx="1158572" cy="390233"/>
            <a:chOff x="3102" y="2477"/>
            <a:chExt cx="662" cy="223"/>
          </a:xfrm>
        </p:grpSpPr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3102" y="2612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3" name="AutoShape 15"/>
            <p:cNvSpPr>
              <a:spLocks noChangeArrowheads="1"/>
            </p:cNvSpPr>
            <p:nvPr/>
          </p:nvSpPr>
          <p:spPr bwMode="auto">
            <a:xfrm>
              <a:off x="3102" y="2480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4" name="Freeform 16"/>
            <p:cNvSpPr>
              <a:spLocks noChangeArrowheads="1"/>
            </p:cNvSpPr>
            <p:nvPr/>
          </p:nvSpPr>
          <p:spPr bwMode="auto">
            <a:xfrm>
              <a:off x="3596" y="2477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5" name="Freeform 17"/>
            <p:cNvSpPr>
              <a:spLocks noChangeArrowheads="1"/>
            </p:cNvSpPr>
            <p:nvPr/>
          </p:nvSpPr>
          <p:spPr bwMode="auto">
            <a:xfrm>
              <a:off x="3167" y="2507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06" name="Freeform 18"/>
            <p:cNvSpPr>
              <a:spLocks noChangeArrowheads="1"/>
            </p:cNvSpPr>
            <p:nvPr/>
          </p:nvSpPr>
          <p:spPr bwMode="auto">
            <a:xfrm>
              <a:off x="3285" y="2503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7" name="Line 19"/>
          <p:cNvSpPr>
            <a:spLocks noChangeShapeType="1"/>
          </p:cNvSpPr>
          <p:nvPr/>
        </p:nvSpPr>
        <p:spPr bwMode="auto">
          <a:xfrm flipH="1" flipV="1">
            <a:off x="1898868" y="4164821"/>
            <a:ext cx="537283" cy="36398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08" name="Line 20"/>
          <p:cNvSpPr>
            <a:spLocks noChangeShapeType="1"/>
          </p:cNvSpPr>
          <p:nvPr/>
        </p:nvSpPr>
        <p:spPr bwMode="auto">
          <a:xfrm flipH="1">
            <a:off x="6519156" y="4250568"/>
            <a:ext cx="507531" cy="251989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6100878" y="3928581"/>
            <a:ext cx="1751" cy="40598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10" name="Line 22"/>
          <p:cNvSpPr>
            <a:spLocks noChangeShapeType="1"/>
          </p:cNvSpPr>
          <p:nvPr/>
        </p:nvSpPr>
        <p:spPr bwMode="auto">
          <a:xfrm>
            <a:off x="2992685" y="3914582"/>
            <a:ext cx="1751" cy="40598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3323457" y="2799880"/>
            <a:ext cx="1179573" cy="491729"/>
          </a:xfrm>
          <a:prstGeom prst="line">
            <a:avLst/>
          </a:prstGeom>
          <a:noFill/>
          <a:ln w="2844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7488715" y="6173735"/>
            <a:ext cx="1473136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just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Server racks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7600722" y="5669756"/>
            <a:ext cx="178299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 switches</a:t>
            </a: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7700478" y="4418561"/>
            <a:ext cx="1911834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Tier-1 switches</a:t>
            </a:r>
          </a:p>
        </p:txBody>
      </p:sp>
      <p:sp>
        <p:nvSpPr>
          <p:cNvPr id="114715" name="Text Box 27"/>
          <p:cNvSpPr txBox="1">
            <a:spLocks noChangeArrowheads="1"/>
          </p:cNvSpPr>
          <p:nvPr/>
        </p:nvSpPr>
        <p:spPr bwMode="auto">
          <a:xfrm>
            <a:off x="7598972" y="5130779"/>
            <a:ext cx="201334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Tier-2 switches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010935" y="3802587"/>
            <a:ext cx="418276" cy="670221"/>
            <a:chOff x="4006" y="2173"/>
            <a:chExt cx="239" cy="383"/>
          </a:xfrm>
        </p:grpSpPr>
        <p:sp>
          <p:nvSpPr>
            <p:cNvPr id="114717" name="Freeform 29"/>
            <p:cNvSpPr>
              <a:spLocks noChangeArrowheads="1"/>
            </p:cNvSpPr>
            <p:nvPr/>
          </p:nvSpPr>
          <p:spPr bwMode="auto">
            <a:xfrm>
              <a:off x="4196" y="2174"/>
              <a:ext cx="47" cy="36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8" name="Rectangle 30"/>
            <p:cNvSpPr>
              <a:spLocks noChangeArrowheads="1"/>
            </p:cNvSpPr>
            <p:nvPr/>
          </p:nvSpPr>
          <p:spPr bwMode="auto">
            <a:xfrm>
              <a:off x="4017" y="2173"/>
              <a:ext cx="175" cy="365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9" name="Freeform 31"/>
            <p:cNvSpPr>
              <a:spLocks noChangeArrowheads="1"/>
            </p:cNvSpPr>
            <p:nvPr/>
          </p:nvSpPr>
          <p:spPr bwMode="auto">
            <a:xfrm>
              <a:off x="4205" y="2196"/>
              <a:ext cx="27" cy="338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0" name="Freeform 32"/>
            <p:cNvSpPr>
              <a:spLocks noChangeArrowheads="1"/>
            </p:cNvSpPr>
            <p:nvPr/>
          </p:nvSpPr>
          <p:spPr bwMode="auto">
            <a:xfrm>
              <a:off x="4199" y="2367"/>
              <a:ext cx="43" cy="2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21" name="Rectangle 33"/>
            <p:cNvSpPr>
              <a:spLocks noChangeArrowheads="1"/>
            </p:cNvSpPr>
            <p:nvPr/>
          </p:nvSpPr>
          <p:spPr bwMode="auto">
            <a:xfrm>
              <a:off x="4018" y="2215"/>
              <a:ext cx="100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4108" y="2211"/>
              <a:ext cx="97" cy="22"/>
              <a:chOff x="4108" y="2211"/>
              <a:chExt cx="97" cy="22"/>
            </a:xfrm>
          </p:grpSpPr>
          <p:sp>
            <p:nvSpPr>
              <p:cNvPr id="114723" name="AutoShape 35"/>
              <p:cNvSpPr>
                <a:spLocks noChangeArrowheads="1"/>
              </p:cNvSpPr>
              <p:nvPr/>
            </p:nvSpPr>
            <p:spPr bwMode="auto">
              <a:xfrm>
                <a:off x="4108" y="2211"/>
                <a:ext cx="97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4" name="AutoShape 36"/>
              <p:cNvSpPr>
                <a:spLocks noChangeArrowheads="1"/>
              </p:cNvSpPr>
              <p:nvPr/>
            </p:nvSpPr>
            <p:spPr bwMode="auto">
              <a:xfrm>
                <a:off x="4110" y="2214"/>
                <a:ext cx="93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25" name="Rectangle 37"/>
            <p:cNvSpPr>
              <a:spLocks noChangeArrowheads="1"/>
            </p:cNvSpPr>
            <p:nvPr/>
          </p:nvSpPr>
          <p:spPr bwMode="auto">
            <a:xfrm>
              <a:off x="4020" y="2268"/>
              <a:ext cx="100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4108" y="2263"/>
              <a:ext cx="97" cy="20"/>
              <a:chOff x="4108" y="2263"/>
              <a:chExt cx="97" cy="20"/>
            </a:xfrm>
          </p:grpSpPr>
          <p:sp>
            <p:nvSpPr>
              <p:cNvPr id="114727" name="AutoShape 39"/>
              <p:cNvSpPr>
                <a:spLocks noChangeArrowheads="1"/>
              </p:cNvSpPr>
              <p:nvPr/>
            </p:nvSpPr>
            <p:spPr bwMode="auto">
              <a:xfrm>
                <a:off x="4108" y="2263"/>
                <a:ext cx="97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8" name="AutoShape 40"/>
              <p:cNvSpPr>
                <a:spLocks noChangeArrowheads="1"/>
              </p:cNvSpPr>
              <p:nvPr/>
            </p:nvSpPr>
            <p:spPr bwMode="auto">
              <a:xfrm>
                <a:off x="4110" y="2265"/>
                <a:ext cx="93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29" name="Rectangle 41"/>
            <p:cNvSpPr>
              <a:spLocks noChangeArrowheads="1"/>
            </p:cNvSpPr>
            <p:nvPr/>
          </p:nvSpPr>
          <p:spPr bwMode="auto">
            <a:xfrm>
              <a:off x="4019" y="2322"/>
              <a:ext cx="99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0" name="Rectangle 42"/>
            <p:cNvSpPr>
              <a:spLocks noChangeArrowheads="1"/>
            </p:cNvSpPr>
            <p:nvPr/>
          </p:nvSpPr>
          <p:spPr bwMode="auto">
            <a:xfrm>
              <a:off x="4021" y="2369"/>
              <a:ext cx="99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4106" y="2365"/>
              <a:ext cx="97" cy="23"/>
              <a:chOff x="4106" y="2365"/>
              <a:chExt cx="97" cy="23"/>
            </a:xfrm>
          </p:grpSpPr>
          <p:sp>
            <p:nvSpPr>
              <p:cNvPr id="114732" name="AutoShape 44"/>
              <p:cNvSpPr>
                <a:spLocks noChangeArrowheads="1"/>
              </p:cNvSpPr>
              <p:nvPr/>
            </p:nvSpPr>
            <p:spPr bwMode="auto">
              <a:xfrm>
                <a:off x="4106" y="2365"/>
                <a:ext cx="97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3" name="AutoShape 45"/>
              <p:cNvSpPr>
                <a:spLocks noChangeArrowheads="1"/>
              </p:cNvSpPr>
              <p:nvPr/>
            </p:nvSpPr>
            <p:spPr bwMode="auto">
              <a:xfrm>
                <a:off x="4108" y="2368"/>
                <a:ext cx="93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34" name="Freeform 46"/>
            <p:cNvSpPr>
              <a:spLocks noChangeArrowheads="1"/>
            </p:cNvSpPr>
            <p:nvPr/>
          </p:nvSpPr>
          <p:spPr bwMode="auto">
            <a:xfrm>
              <a:off x="4199" y="2321"/>
              <a:ext cx="44" cy="2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4107" y="2317"/>
              <a:ext cx="97" cy="21"/>
              <a:chOff x="4107" y="2317"/>
              <a:chExt cx="97" cy="21"/>
            </a:xfrm>
          </p:grpSpPr>
          <p:sp>
            <p:nvSpPr>
              <p:cNvPr id="114736" name="AutoShape 48"/>
              <p:cNvSpPr>
                <a:spLocks noChangeArrowheads="1"/>
              </p:cNvSpPr>
              <p:nvPr/>
            </p:nvSpPr>
            <p:spPr bwMode="auto">
              <a:xfrm>
                <a:off x="4107" y="2317"/>
                <a:ext cx="97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7" name="AutoShape 49"/>
              <p:cNvSpPr>
                <a:spLocks noChangeArrowheads="1"/>
              </p:cNvSpPr>
              <p:nvPr/>
            </p:nvSpPr>
            <p:spPr bwMode="auto">
              <a:xfrm>
                <a:off x="4109" y="2320"/>
                <a:ext cx="93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38" name="Rectangle 50"/>
            <p:cNvSpPr>
              <a:spLocks noChangeArrowheads="1"/>
            </p:cNvSpPr>
            <p:nvPr/>
          </p:nvSpPr>
          <p:spPr bwMode="auto">
            <a:xfrm>
              <a:off x="4193" y="2173"/>
              <a:ext cx="10" cy="366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39" name="Freeform 51"/>
            <p:cNvSpPr>
              <a:spLocks noChangeArrowheads="1"/>
            </p:cNvSpPr>
            <p:nvPr/>
          </p:nvSpPr>
          <p:spPr bwMode="auto">
            <a:xfrm>
              <a:off x="4203" y="2266"/>
              <a:ext cx="39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0" name="Freeform 52"/>
            <p:cNvSpPr>
              <a:spLocks noChangeArrowheads="1"/>
            </p:cNvSpPr>
            <p:nvPr/>
          </p:nvSpPr>
          <p:spPr bwMode="auto">
            <a:xfrm>
              <a:off x="4204" y="2213"/>
              <a:ext cx="40" cy="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1" name="Oval 53"/>
            <p:cNvSpPr>
              <a:spLocks noChangeArrowheads="1"/>
            </p:cNvSpPr>
            <p:nvPr/>
          </p:nvSpPr>
          <p:spPr bwMode="auto">
            <a:xfrm>
              <a:off x="4238" y="2523"/>
              <a:ext cx="7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2" name="Freeform 54"/>
            <p:cNvSpPr>
              <a:spLocks noChangeArrowheads="1"/>
            </p:cNvSpPr>
            <p:nvPr/>
          </p:nvSpPr>
          <p:spPr bwMode="auto">
            <a:xfrm>
              <a:off x="4202" y="2523"/>
              <a:ext cx="40" cy="31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3" name="AutoShape 55"/>
            <p:cNvSpPr>
              <a:spLocks noChangeArrowheads="1"/>
            </p:cNvSpPr>
            <p:nvPr/>
          </p:nvSpPr>
          <p:spPr bwMode="auto">
            <a:xfrm>
              <a:off x="4006" y="2533"/>
              <a:ext cx="201" cy="2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4" name="AutoShape 56"/>
            <p:cNvSpPr>
              <a:spLocks noChangeArrowheads="1"/>
            </p:cNvSpPr>
            <p:nvPr/>
          </p:nvSpPr>
          <p:spPr bwMode="auto">
            <a:xfrm>
              <a:off x="4017" y="2539"/>
              <a:ext cx="179" cy="1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1F497D"/>
                </a:gs>
                <a:gs pos="100000">
                  <a:srgbClr val="EEECE1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5" name="Oval 57"/>
            <p:cNvSpPr>
              <a:spLocks noChangeArrowheads="1"/>
            </p:cNvSpPr>
            <p:nvPr/>
          </p:nvSpPr>
          <p:spPr bwMode="auto">
            <a:xfrm>
              <a:off x="4034" y="2486"/>
              <a:ext cx="26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6" name="Oval 58"/>
            <p:cNvSpPr>
              <a:spLocks noChangeArrowheads="1"/>
            </p:cNvSpPr>
            <p:nvPr/>
          </p:nvSpPr>
          <p:spPr bwMode="auto">
            <a:xfrm>
              <a:off x="4064" y="2486"/>
              <a:ext cx="26" cy="22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7" name="Oval 59"/>
            <p:cNvSpPr>
              <a:spLocks noChangeArrowheads="1"/>
            </p:cNvSpPr>
            <p:nvPr/>
          </p:nvSpPr>
          <p:spPr bwMode="auto">
            <a:xfrm>
              <a:off x="4094" y="2486"/>
              <a:ext cx="26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48" name="Rectangle 60"/>
            <p:cNvSpPr>
              <a:spLocks noChangeArrowheads="1"/>
            </p:cNvSpPr>
            <p:nvPr/>
          </p:nvSpPr>
          <p:spPr bwMode="auto">
            <a:xfrm>
              <a:off x="4161" y="2398"/>
              <a:ext cx="14" cy="121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49" name="Text Box 61"/>
          <p:cNvSpPr txBox="1">
            <a:spLocks noChangeArrowheads="1"/>
          </p:cNvSpPr>
          <p:nvPr/>
        </p:nvSpPr>
        <p:spPr bwMode="auto">
          <a:xfrm>
            <a:off x="7444962" y="3746590"/>
            <a:ext cx="1755359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balancer</a:t>
            </a:r>
          </a:p>
        </p:txBody>
      </p:sp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1480593" y="3662593"/>
            <a:ext cx="418276" cy="670221"/>
            <a:chOff x="846" y="2093"/>
            <a:chExt cx="239" cy="383"/>
          </a:xfrm>
        </p:grpSpPr>
        <p:sp>
          <p:nvSpPr>
            <p:cNvPr id="114751" name="Freeform 63"/>
            <p:cNvSpPr>
              <a:spLocks noChangeArrowheads="1"/>
            </p:cNvSpPr>
            <p:nvPr/>
          </p:nvSpPr>
          <p:spPr bwMode="auto">
            <a:xfrm>
              <a:off x="1036" y="2094"/>
              <a:ext cx="47" cy="36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2742 0 0"/>
                <a:gd name="G4" fmla="+- 1 0 0"/>
                <a:gd name="T0" fmla="*/ 32 w 354"/>
                <a:gd name="T1" fmla="*/ 0 h 2742"/>
                <a:gd name="T2" fmla="*/ 182 w 354"/>
                <a:gd name="T3" fmla="*/ 197 h 2742"/>
                <a:gd name="T4" fmla="*/ 178 w 354"/>
                <a:gd name="T5" fmla="*/ 1519 h 2742"/>
                <a:gd name="T6" fmla="*/ 0 w 354"/>
                <a:gd name="T7" fmla="*/ 1588 h 2742"/>
                <a:gd name="T8" fmla="*/ 32 w 354"/>
                <a:gd name="T9" fmla="*/ 0 h 2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0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52" name="Rectangle 64"/>
            <p:cNvSpPr>
              <a:spLocks noChangeArrowheads="1"/>
            </p:cNvSpPr>
            <p:nvPr/>
          </p:nvSpPr>
          <p:spPr bwMode="auto">
            <a:xfrm>
              <a:off x="857" y="2093"/>
              <a:ext cx="175" cy="365"/>
            </a:xfrm>
            <a:prstGeom prst="rect">
              <a:avLst/>
            </a:pr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53" name="Freeform 65"/>
            <p:cNvSpPr>
              <a:spLocks noChangeArrowheads="1"/>
            </p:cNvSpPr>
            <p:nvPr/>
          </p:nvSpPr>
          <p:spPr bwMode="auto">
            <a:xfrm>
              <a:off x="1045" y="2116"/>
              <a:ext cx="27" cy="338"/>
            </a:xfrm>
            <a:custGeom>
              <a:avLst/>
              <a:gdLst>
                <a:gd name="G0" fmla="+- 0 0 0"/>
                <a:gd name="G1" fmla="+- 0 0 0"/>
                <a:gd name="G2" fmla="+- 1 0 0"/>
                <a:gd name="G3" fmla="+- 1 0 0"/>
                <a:gd name="G4" fmla="+- 1229 0 0"/>
                <a:gd name="G5" fmla="+- 1 0 0"/>
                <a:gd name="G6" fmla="+- 2501 0 0"/>
                <a:gd name="G7" fmla="+- 0 0 0"/>
                <a:gd name="T0" fmla="*/ 4 w 211"/>
                <a:gd name="T1" fmla="*/ 0 h 2537"/>
                <a:gd name="T2" fmla="*/ 106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0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54" name="Freeform 66"/>
            <p:cNvSpPr>
              <a:spLocks noChangeArrowheads="1"/>
            </p:cNvSpPr>
            <p:nvPr/>
          </p:nvSpPr>
          <p:spPr bwMode="auto">
            <a:xfrm>
              <a:off x="1039" y="2287"/>
              <a:ext cx="43" cy="2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68 w 328"/>
                <a:gd name="T3" fmla="*/ 74 h 226"/>
                <a:gd name="T4" fmla="*/ 166 w 328"/>
                <a:gd name="T5" fmla="*/ 131 h 226"/>
                <a:gd name="T6" fmla="*/ 0 w 328"/>
                <a:gd name="T7" fmla="*/ 58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55" name="Rectangle 67"/>
            <p:cNvSpPr>
              <a:spLocks noChangeArrowheads="1"/>
            </p:cNvSpPr>
            <p:nvPr/>
          </p:nvSpPr>
          <p:spPr bwMode="auto">
            <a:xfrm>
              <a:off x="858" y="2135"/>
              <a:ext cx="100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949" y="2131"/>
              <a:ext cx="97" cy="22"/>
              <a:chOff x="949" y="2131"/>
              <a:chExt cx="97" cy="22"/>
            </a:xfrm>
          </p:grpSpPr>
          <p:sp>
            <p:nvSpPr>
              <p:cNvPr id="114757" name="AutoShape 69"/>
              <p:cNvSpPr>
                <a:spLocks noChangeArrowheads="1"/>
              </p:cNvSpPr>
              <p:nvPr/>
            </p:nvSpPr>
            <p:spPr bwMode="auto">
              <a:xfrm>
                <a:off x="949" y="2131"/>
                <a:ext cx="97" cy="2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8" name="AutoShape 70"/>
              <p:cNvSpPr>
                <a:spLocks noChangeArrowheads="1"/>
              </p:cNvSpPr>
              <p:nvPr/>
            </p:nvSpPr>
            <p:spPr bwMode="auto">
              <a:xfrm>
                <a:off x="950" y="2134"/>
                <a:ext cx="93" cy="1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59" name="Rectangle 71"/>
            <p:cNvSpPr>
              <a:spLocks noChangeArrowheads="1"/>
            </p:cNvSpPr>
            <p:nvPr/>
          </p:nvSpPr>
          <p:spPr bwMode="auto">
            <a:xfrm>
              <a:off x="860" y="2188"/>
              <a:ext cx="100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72"/>
            <p:cNvGrpSpPr>
              <a:grpSpLocks/>
            </p:cNvGrpSpPr>
            <p:nvPr/>
          </p:nvGrpSpPr>
          <p:grpSpPr bwMode="auto">
            <a:xfrm>
              <a:off x="948" y="2184"/>
              <a:ext cx="97" cy="20"/>
              <a:chOff x="948" y="2184"/>
              <a:chExt cx="97" cy="20"/>
            </a:xfrm>
          </p:grpSpPr>
          <p:sp>
            <p:nvSpPr>
              <p:cNvPr id="114761" name="AutoShape 73"/>
              <p:cNvSpPr>
                <a:spLocks noChangeArrowheads="1"/>
              </p:cNvSpPr>
              <p:nvPr/>
            </p:nvSpPr>
            <p:spPr bwMode="auto">
              <a:xfrm>
                <a:off x="948" y="2184"/>
                <a:ext cx="97" cy="2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2" name="AutoShape 74"/>
              <p:cNvSpPr>
                <a:spLocks noChangeArrowheads="1"/>
              </p:cNvSpPr>
              <p:nvPr/>
            </p:nvSpPr>
            <p:spPr bwMode="auto">
              <a:xfrm>
                <a:off x="950" y="2186"/>
                <a:ext cx="93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63" name="Rectangle 75"/>
            <p:cNvSpPr>
              <a:spLocks noChangeArrowheads="1"/>
            </p:cNvSpPr>
            <p:nvPr/>
          </p:nvSpPr>
          <p:spPr bwMode="auto">
            <a:xfrm>
              <a:off x="859" y="2242"/>
              <a:ext cx="99" cy="6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64" name="Rectangle 76"/>
            <p:cNvSpPr>
              <a:spLocks noChangeArrowheads="1"/>
            </p:cNvSpPr>
            <p:nvPr/>
          </p:nvSpPr>
          <p:spPr bwMode="auto">
            <a:xfrm>
              <a:off x="861" y="2289"/>
              <a:ext cx="99" cy="7"/>
            </a:xfrm>
            <a:prstGeom prst="rect">
              <a:avLst/>
            </a:prstGeom>
            <a:solidFill>
              <a:srgbClr val="0000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" name="Group 77"/>
            <p:cNvGrpSpPr>
              <a:grpSpLocks/>
            </p:cNvGrpSpPr>
            <p:nvPr/>
          </p:nvGrpSpPr>
          <p:grpSpPr bwMode="auto">
            <a:xfrm>
              <a:off x="946" y="2285"/>
              <a:ext cx="97" cy="23"/>
              <a:chOff x="946" y="2285"/>
              <a:chExt cx="97" cy="23"/>
            </a:xfrm>
          </p:grpSpPr>
          <p:sp>
            <p:nvSpPr>
              <p:cNvPr id="114766" name="AutoShape 78"/>
              <p:cNvSpPr>
                <a:spLocks noChangeArrowheads="1"/>
              </p:cNvSpPr>
              <p:nvPr/>
            </p:nvSpPr>
            <p:spPr bwMode="auto">
              <a:xfrm>
                <a:off x="946" y="2285"/>
                <a:ext cx="97" cy="2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7" name="AutoShape 79"/>
              <p:cNvSpPr>
                <a:spLocks noChangeArrowheads="1"/>
              </p:cNvSpPr>
              <p:nvPr/>
            </p:nvSpPr>
            <p:spPr bwMode="auto">
              <a:xfrm>
                <a:off x="948" y="2288"/>
                <a:ext cx="93" cy="1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68" name="Freeform 80"/>
            <p:cNvSpPr>
              <a:spLocks noChangeArrowheads="1"/>
            </p:cNvSpPr>
            <p:nvPr/>
          </p:nvSpPr>
          <p:spPr bwMode="auto">
            <a:xfrm>
              <a:off x="1039" y="2241"/>
              <a:ext cx="44" cy="29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328"/>
                <a:gd name="T1" fmla="*/ 0 h 226"/>
                <a:gd name="T2" fmla="*/ 172 w 328"/>
                <a:gd name="T3" fmla="*/ 73 h 226"/>
                <a:gd name="T4" fmla="*/ 170 w 328"/>
                <a:gd name="T5" fmla="*/ 129 h 226"/>
                <a:gd name="T6" fmla="*/ 0 w 328"/>
                <a:gd name="T7" fmla="*/ 57 h 226"/>
                <a:gd name="T8" fmla="*/ 2 w 328"/>
                <a:gd name="T9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947" y="2237"/>
              <a:ext cx="97" cy="21"/>
              <a:chOff x="947" y="2237"/>
              <a:chExt cx="97" cy="21"/>
            </a:xfrm>
          </p:grpSpPr>
          <p:sp>
            <p:nvSpPr>
              <p:cNvPr id="114770" name="AutoShape 82"/>
              <p:cNvSpPr>
                <a:spLocks noChangeArrowheads="1"/>
              </p:cNvSpPr>
              <p:nvPr/>
            </p:nvSpPr>
            <p:spPr bwMode="auto">
              <a:xfrm>
                <a:off x="947" y="2237"/>
                <a:ext cx="97" cy="2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71" name="AutoShape 83"/>
              <p:cNvSpPr>
                <a:spLocks noChangeArrowheads="1"/>
              </p:cNvSpPr>
              <p:nvPr/>
            </p:nvSpPr>
            <p:spPr bwMode="auto">
              <a:xfrm>
                <a:off x="949" y="2240"/>
                <a:ext cx="93" cy="15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72" name="Rectangle 84"/>
            <p:cNvSpPr>
              <a:spLocks noChangeArrowheads="1"/>
            </p:cNvSpPr>
            <p:nvPr/>
          </p:nvSpPr>
          <p:spPr bwMode="auto">
            <a:xfrm>
              <a:off x="1033" y="2093"/>
              <a:ext cx="10" cy="366"/>
            </a:xfrm>
            <a:prstGeom prst="rect">
              <a:avLst/>
            </a:prstGeom>
            <a:gradFill rotWithShape="0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3" name="Freeform 85"/>
            <p:cNvSpPr>
              <a:spLocks noChangeArrowheads="1"/>
            </p:cNvSpPr>
            <p:nvPr/>
          </p:nvSpPr>
          <p:spPr bwMode="auto">
            <a:xfrm>
              <a:off x="1043" y="2186"/>
              <a:ext cx="39" cy="33"/>
            </a:xfrm>
            <a:custGeom>
              <a:avLst/>
              <a:gdLst>
                <a:gd name="G0" fmla="+- 0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+- 100 0 0"/>
                <a:gd name="G10" fmla="+- 48 0 0"/>
                <a:gd name="G11" fmla="+- 0 0 0"/>
                <a:gd name="G12" fmla="+- 0 0 0"/>
                <a:gd name="T0" fmla="*/ 2 w 296"/>
                <a:gd name="T1" fmla="*/ 0 h 256"/>
                <a:gd name="T2" fmla="*/ 150 w 296"/>
                <a:gd name="T3" fmla="*/ 83 h 256"/>
                <a:gd name="T4" fmla="*/ 153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4" name="Freeform 86"/>
            <p:cNvSpPr>
              <a:spLocks noChangeArrowheads="1"/>
            </p:cNvSpPr>
            <p:nvPr/>
          </p:nvSpPr>
          <p:spPr bwMode="auto">
            <a:xfrm>
              <a:off x="1044" y="2133"/>
              <a:ext cx="40" cy="38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+- 1 0 0"/>
                <a:gd name="G9" fmla="*/ 1 35987 45568"/>
                <a:gd name="G10" fmla="*/ 1 35987 55552"/>
                <a:gd name="G11" fmla="*/ G10 1 180"/>
                <a:gd name="G12" fmla="*/ G9 1 G11"/>
                <a:gd name="G13" fmla="*/ 1 35987 45568"/>
                <a:gd name="G14" fmla="*/ 1 35987 55552"/>
                <a:gd name="G15" fmla="*/ G14 1 180"/>
                <a:gd name="G16" fmla="*/ G13 1 G15"/>
                <a:gd name="G17" fmla="+- 17 0 0"/>
                <a:gd name="G18" fmla="+- 1 0 0"/>
                <a:gd name="T0" fmla="*/ 0 w 304"/>
                <a:gd name="T1" fmla="*/ 0 h 288"/>
                <a:gd name="T2" fmla="*/ 157 w 304"/>
                <a:gd name="T3" fmla="*/ 96 h 288"/>
                <a:gd name="T4" fmla="*/ 146 w 304"/>
                <a:gd name="T5" fmla="*/ 169 h 288"/>
                <a:gd name="T6" fmla="*/ 4 w 304"/>
                <a:gd name="T7" fmla="*/ 73 h 288"/>
                <a:gd name="T8" fmla="*/ 0 w 304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5" name="Oval 87"/>
            <p:cNvSpPr>
              <a:spLocks noChangeArrowheads="1"/>
            </p:cNvSpPr>
            <p:nvPr/>
          </p:nvSpPr>
          <p:spPr bwMode="auto">
            <a:xfrm>
              <a:off x="1078" y="2443"/>
              <a:ext cx="7" cy="14"/>
            </a:xfrm>
            <a:prstGeom prst="ellipse">
              <a:avLst/>
            </a:pr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6" name="Freeform 88"/>
            <p:cNvSpPr>
              <a:spLocks noChangeArrowheads="1"/>
            </p:cNvSpPr>
            <p:nvPr/>
          </p:nvSpPr>
          <p:spPr bwMode="auto">
            <a:xfrm>
              <a:off x="1042" y="2443"/>
              <a:ext cx="40" cy="31"/>
            </a:xfrm>
            <a:custGeom>
              <a:avLst/>
              <a:gdLst>
                <a:gd name="G0" fmla="+- 106 0 0"/>
                <a:gd name="G1" fmla="+- 120 0 0"/>
                <a:gd name="G2" fmla="+- 1 0 0"/>
                <a:gd name="G3" fmla="+- 1 0 0"/>
                <a:gd name="G4" fmla="+- 106 0 0"/>
                <a:gd name="T0" fmla="*/ 0 w 306"/>
                <a:gd name="T1" fmla="*/ 61 h 240"/>
                <a:gd name="T2" fmla="*/ 2 w 306"/>
                <a:gd name="T3" fmla="*/ 139 h 240"/>
                <a:gd name="T4" fmla="*/ 156 w 306"/>
                <a:gd name="T5" fmla="*/ 64 h 240"/>
                <a:gd name="T6" fmla="*/ 152 w 306"/>
                <a:gd name="T7" fmla="*/ 0 h 240"/>
                <a:gd name="T8" fmla="*/ 0 w 306"/>
                <a:gd name="T9" fmla="*/ 6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7" name="AutoShape 89"/>
            <p:cNvSpPr>
              <a:spLocks noChangeArrowheads="1"/>
            </p:cNvSpPr>
            <p:nvPr/>
          </p:nvSpPr>
          <p:spPr bwMode="auto">
            <a:xfrm>
              <a:off x="846" y="2453"/>
              <a:ext cx="201" cy="2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8" name="AutoShape 90"/>
            <p:cNvSpPr>
              <a:spLocks noChangeArrowheads="1"/>
            </p:cNvSpPr>
            <p:nvPr/>
          </p:nvSpPr>
          <p:spPr bwMode="auto">
            <a:xfrm>
              <a:off x="857" y="2459"/>
              <a:ext cx="179" cy="12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1F497D"/>
                </a:gs>
                <a:gs pos="100000">
                  <a:srgbClr val="EEECE1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79" name="Oval 91"/>
            <p:cNvSpPr>
              <a:spLocks noChangeArrowheads="1"/>
            </p:cNvSpPr>
            <p:nvPr/>
          </p:nvSpPr>
          <p:spPr bwMode="auto">
            <a:xfrm>
              <a:off x="874" y="2406"/>
              <a:ext cx="26" cy="22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0" name="Oval 92"/>
            <p:cNvSpPr>
              <a:spLocks noChangeArrowheads="1"/>
            </p:cNvSpPr>
            <p:nvPr/>
          </p:nvSpPr>
          <p:spPr bwMode="auto">
            <a:xfrm>
              <a:off x="904" y="2406"/>
              <a:ext cx="26" cy="22"/>
            </a:xfrm>
            <a:prstGeom prst="ellipse">
              <a:avLst/>
            </a:prstGeom>
            <a:solidFill>
              <a:srgbClr val="FF0000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1" name="Oval 93"/>
            <p:cNvSpPr>
              <a:spLocks noChangeArrowheads="1"/>
            </p:cNvSpPr>
            <p:nvPr/>
          </p:nvSpPr>
          <p:spPr bwMode="auto">
            <a:xfrm>
              <a:off x="934" y="2406"/>
              <a:ext cx="26" cy="21"/>
            </a:xfrm>
            <a:prstGeom prst="ellipse">
              <a:avLst/>
            </a:prstGeom>
            <a:solidFill>
              <a:srgbClr val="33CC33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2" name="Rectangle 94"/>
            <p:cNvSpPr>
              <a:spLocks noChangeArrowheads="1"/>
            </p:cNvSpPr>
            <p:nvPr/>
          </p:nvSpPr>
          <p:spPr bwMode="auto">
            <a:xfrm>
              <a:off x="1001" y="2318"/>
              <a:ext cx="14" cy="121"/>
            </a:xfrm>
            <a:prstGeom prst="rect">
              <a:avLst/>
            </a:prstGeom>
            <a:solidFill>
              <a:srgbClr val="29292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83" name="Text Box 95"/>
          <p:cNvSpPr txBox="1">
            <a:spLocks noChangeArrowheads="1"/>
          </p:cNvSpPr>
          <p:nvPr/>
        </p:nvSpPr>
        <p:spPr bwMode="auto">
          <a:xfrm>
            <a:off x="239712" y="3678342"/>
            <a:ext cx="1260133" cy="719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Load 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balancer</a:t>
            </a:r>
          </a:p>
        </p:txBody>
      </p:sp>
      <p:sp>
        <p:nvSpPr>
          <p:cNvPr id="114784" name="Line 96"/>
          <p:cNvSpPr>
            <a:spLocks noChangeShapeType="1"/>
          </p:cNvSpPr>
          <p:nvPr/>
        </p:nvSpPr>
        <p:spPr bwMode="auto">
          <a:xfrm flipH="1">
            <a:off x="918808" y="5155278"/>
            <a:ext cx="395525" cy="5459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85" name="Line 97"/>
          <p:cNvSpPr>
            <a:spLocks noChangeShapeType="1"/>
          </p:cNvSpPr>
          <p:nvPr/>
        </p:nvSpPr>
        <p:spPr bwMode="auto">
          <a:xfrm flipH="1">
            <a:off x="1254829" y="5391519"/>
            <a:ext cx="225763" cy="5354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86" name="Line 98"/>
          <p:cNvSpPr>
            <a:spLocks noChangeShapeType="1"/>
          </p:cNvSpPr>
          <p:nvPr/>
        </p:nvSpPr>
        <p:spPr bwMode="auto">
          <a:xfrm>
            <a:off x="1606600" y="5171029"/>
            <a:ext cx="63004" cy="54072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4787" name="Line 99"/>
          <p:cNvSpPr>
            <a:spLocks noChangeShapeType="1"/>
          </p:cNvSpPr>
          <p:nvPr/>
        </p:nvSpPr>
        <p:spPr bwMode="auto">
          <a:xfrm>
            <a:off x="1760609" y="5197277"/>
            <a:ext cx="302769" cy="503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628289" y="5701255"/>
            <a:ext cx="364023" cy="1133951"/>
            <a:chOff x="359" y="3258"/>
            <a:chExt cx="208" cy="648"/>
          </a:xfrm>
        </p:grpSpPr>
        <p:grpSp>
          <p:nvGrpSpPr>
            <p:cNvPr id="15" name="Group 101"/>
            <p:cNvGrpSpPr>
              <a:grpSpLocks/>
            </p:cNvGrpSpPr>
            <p:nvPr/>
          </p:nvGrpSpPr>
          <p:grpSpPr bwMode="auto">
            <a:xfrm>
              <a:off x="359" y="3373"/>
              <a:ext cx="188" cy="533"/>
              <a:chOff x="359" y="3373"/>
              <a:chExt cx="188" cy="533"/>
            </a:xfrm>
          </p:grpSpPr>
          <p:sp>
            <p:nvSpPr>
              <p:cNvPr id="114790" name="Rectangle 102"/>
              <p:cNvSpPr>
                <a:spLocks noChangeArrowheads="1"/>
              </p:cNvSpPr>
              <p:nvPr/>
            </p:nvSpPr>
            <p:spPr bwMode="auto">
              <a:xfrm>
                <a:off x="397" y="3373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1" name="Line 103"/>
              <p:cNvSpPr>
                <a:spLocks noChangeShapeType="1"/>
              </p:cNvSpPr>
              <p:nvPr/>
            </p:nvSpPr>
            <p:spPr bwMode="auto">
              <a:xfrm flipV="1">
                <a:off x="510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2" name="Rectangle 104"/>
              <p:cNvSpPr>
                <a:spLocks noChangeArrowheads="1"/>
              </p:cNvSpPr>
              <p:nvPr/>
            </p:nvSpPr>
            <p:spPr bwMode="auto">
              <a:xfrm>
                <a:off x="386" y="3379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3" name="Line 105"/>
              <p:cNvSpPr>
                <a:spLocks noChangeShapeType="1"/>
              </p:cNvSpPr>
              <p:nvPr/>
            </p:nvSpPr>
            <p:spPr bwMode="auto">
              <a:xfrm flipV="1">
                <a:off x="359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94" name="Rectangle 106"/>
              <p:cNvSpPr>
                <a:spLocks noChangeArrowheads="1"/>
              </p:cNvSpPr>
              <p:nvPr/>
            </p:nvSpPr>
            <p:spPr bwMode="auto">
              <a:xfrm>
                <a:off x="500" y="3782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5" name="Rectangle 107"/>
              <p:cNvSpPr>
                <a:spLocks noChangeArrowheads="1"/>
              </p:cNvSpPr>
              <p:nvPr/>
            </p:nvSpPr>
            <p:spPr bwMode="auto">
              <a:xfrm>
                <a:off x="362" y="3434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96" name="Line 108"/>
              <p:cNvSpPr>
                <a:spLocks noChangeShapeType="1"/>
              </p:cNvSpPr>
              <p:nvPr/>
            </p:nvSpPr>
            <p:spPr bwMode="auto">
              <a:xfrm flipV="1">
                <a:off x="510" y="3845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" name="Group 109"/>
              <p:cNvGrpSpPr>
                <a:grpSpLocks/>
              </p:cNvGrpSpPr>
              <p:nvPr/>
            </p:nvGrpSpPr>
            <p:grpSpPr bwMode="auto">
              <a:xfrm>
                <a:off x="360" y="3420"/>
                <a:ext cx="187" cy="58"/>
                <a:chOff x="360" y="3420"/>
                <a:chExt cx="187" cy="58"/>
              </a:xfrm>
            </p:grpSpPr>
            <p:sp>
              <p:nvSpPr>
                <p:cNvPr id="114798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510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799" name="Line 111"/>
                <p:cNvSpPr>
                  <a:spLocks noChangeShapeType="1"/>
                </p:cNvSpPr>
                <p:nvPr/>
              </p:nvSpPr>
              <p:spPr bwMode="auto">
                <a:xfrm>
                  <a:off x="360" y="348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12"/>
              <p:cNvGrpSpPr>
                <a:grpSpLocks/>
              </p:cNvGrpSpPr>
              <p:nvPr/>
            </p:nvGrpSpPr>
            <p:grpSpPr bwMode="auto">
              <a:xfrm>
                <a:off x="360" y="3463"/>
                <a:ext cx="187" cy="58"/>
                <a:chOff x="360" y="3463"/>
                <a:chExt cx="187" cy="58"/>
              </a:xfrm>
            </p:grpSpPr>
            <p:sp>
              <p:nvSpPr>
                <p:cNvPr id="114801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510" y="346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02" name="Line 114"/>
                <p:cNvSpPr>
                  <a:spLocks noChangeShapeType="1"/>
                </p:cNvSpPr>
                <p:nvPr/>
              </p:nvSpPr>
              <p:spPr bwMode="auto">
                <a:xfrm>
                  <a:off x="360" y="352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15"/>
              <p:cNvGrpSpPr>
                <a:grpSpLocks/>
              </p:cNvGrpSpPr>
              <p:nvPr/>
            </p:nvGrpSpPr>
            <p:grpSpPr bwMode="auto">
              <a:xfrm>
                <a:off x="360" y="3505"/>
                <a:ext cx="187" cy="58"/>
                <a:chOff x="360" y="3505"/>
                <a:chExt cx="187" cy="58"/>
              </a:xfrm>
            </p:grpSpPr>
            <p:sp>
              <p:nvSpPr>
                <p:cNvPr id="11480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510" y="350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05" name="Line 117"/>
                <p:cNvSpPr>
                  <a:spLocks noChangeShapeType="1"/>
                </p:cNvSpPr>
                <p:nvPr/>
              </p:nvSpPr>
              <p:spPr bwMode="auto">
                <a:xfrm>
                  <a:off x="360" y="356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18"/>
              <p:cNvGrpSpPr>
                <a:grpSpLocks/>
              </p:cNvGrpSpPr>
              <p:nvPr/>
            </p:nvGrpSpPr>
            <p:grpSpPr bwMode="auto">
              <a:xfrm>
                <a:off x="360" y="3546"/>
                <a:ext cx="187" cy="58"/>
                <a:chOff x="360" y="3546"/>
                <a:chExt cx="187" cy="58"/>
              </a:xfrm>
            </p:grpSpPr>
            <p:sp>
              <p:nvSpPr>
                <p:cNvPr id="11480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510" y="354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08" name="Line 120"/>
                <p:cNvSpPr>
                  <a:spLocks noChangeShapeType="1"/>
                </p:cNvSpPr>
                <p:nvPr/>
              </p:nvSpPr>
              <p:spPr bwMode="auto">
                <a:xfrm>
                  <a:off x="360" y="360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21"/>
              <p:cNvGrpSpPr>
                <a:grpSpLocks/>
              </p:cNvGrpSpPr>
              <p:nvPr/>
            </p:nvGrpSpPr>
            <p:grpSpPr bwMode="auto">
              <a:xfrm>
                <a:off x="360" y="3588"/>
                <a:ext cx="187" cy="58"/>
                <a:chOff x="360" y="3588"/>
                <a:chExt cx="187" cy="58"/>
              </a:xfrm>
            </p:grpSpPr>
            <p:sp>
              <p:nvSpPr>
                <p:cNvPr id="11481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509" y="358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11" name="Line 123"/>
                <p:cNvSpPr>
                  <a:spLocks noChangeShapeType="1"/>
                </p:cNvSpPr>
                <p:nvPr/>
              </p:nvSpPr>
              <p:spPr bwMode="auto">
                <a:xfrm>
                  <a:off x="360" y="364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24"/>
              <p:cNvGrpSpPr>
                <a:grpSpLocks/>
              </p:cNvGrpSpPr>
              <p:nvPr/>
            </p:nvGrpSpPr>
            <p:grpSpPr bwMode="auto">
              <a:xfrm>
                <a:off x="359" y="3631"/>
                <a:ext cx="187" cy="58"/>
                <a:chOff x="359" y="3631"/>
                <a:chExt cx="187" cy="58"/>
              </a:xfrm>
            </p:grpSpPr>
            <p:sp>
              <p:nvSpPr>
                <p:cNvPr id="11481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509" y="363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14" name="Line 126"/>
                <p:cNvSpPr>
                  <a:spLocks noChangeShapeType="1"/>
                </p:cNvSpPr>
                <p:nvPr/>
              </p:nvSpPr>
              <p:spPr bwMode="auto">
                <a:xfrm>
                  <a:off x="359" y="369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27"/>
              <p:cNvGrpSpPr>
                <a:grpSpLocks/>
              </p:cNvGrpSpPr>
              <p:nvPr/>
            </p:nvGrpSpPr>
            <p:grpSpPr bwMode="auto">
              <a:xfrm>
                <a:off x="359" y="3673"/>
                <a:ext cx="187" cy="58"/>
                <a:chOff x="359" y="3673"/>
                <a:chExt cx="187" cy="58"/>
              </a:xfrm>
            </p:grpSpPr>
            <p:sp>
              <p:nvSpPr>
                <p:cNvPr id="11481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509" y="367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17" name="Line 129"/>
                <p:cNvSpPr>
                  <a:spLocks noChangeShapeType="1"/>
                </p:cNvSpPr>
                <p:nvPr/>
              </p:nvSpPr>
              <p:spPr bwMode="auto">
                <a:xfrm>
                  <a:off x="359" y="373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30"/>
              <p:cNvGrpSpPr>
                <a:grpSpLocks/>
              </p:cNvGrpSpPr>
              <p:nvPr/>
            </p:nvGrpSpPr>
            <p:grpSpPr bwMode="auto">
              <a:xfrm>
                <a:off x="359" y="3715"/>
                <a:ext cx="187" cy="58"/>
                <a:chOff x="359" y="3715"/>
                <a:chExt cx="187" cy="58"/>
              </a:xfrm>
            </p:grpSpPr>
            <p:sp>
              <p:nvSpPr>
                <p:cNvPr id="114819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509" y="371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0" name="Line 132"/>
                <p:cNvSpPr>
                  <a:spLocks noChangeShapeType="1"/>
                </p:cNvSpPr>
                <p:nvPr/>
              </p:nvSpPr>
              <p:spPr bwMode="auto">
                <a:xfrm>
                  <a:off x="359" y="377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33"/>
              <p:cNvGrpSpPr>
                <a:grpSpLocks/>
              </p:cNvGrpSpPr>
              <p:nvPr/>
            </p:nvGrpSpPr>
            <p:grpSpPr bwMode="auto">
              <a:xfrm>
                <a:off x="359" y="3757"/>
                <a:ext cx="187" cy="58"/>
                <a:chOff x="359" y="3757"/>
                <a:chExt cx="187" cy="58"/>
              </a:xfrm>
            </p:grpSpPr>
            <p:sp>
              <p:nvSpPr>
                <p:cNvPr id="114822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510" y="375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3" name="Line 135"/>
                <p:cNvSpPr>
                  <a:spLocks noChangeShapeType="1"/>
                </p:cNvSpPr>
                <p:nvPr/>
              </p:nvSpPr>
              <p:spPr bwMode="auto">
                <a:xfrm>
                  <a:off x="359" y="3816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36"/>
              <p:cNvGrpSpPr>
                <a:grpSpLocks/>
              </p:cNvGrpSpPr>
              <p:nvPr/>
            </p:nvGrpSpPr>
            <p:grpSpPr bwMode="auto">
              <a:xfrm>
                <a:off x="359" y="3799"/>
                <a:ext cx="187" cy="58"/>
                <a:chOff x="359" y="3799"/>
                <a:chExt cx="187" cy="58"/>
              </a:xfrm>
            </p:grpSpPr>
            <p:sp>
              <p:nvSpPr>
                <p:cNvPr id="114825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509" y="379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26" name="Line 138"/>
                <p:cNvSpPr>
                  <a:spLocks noChangeShapeType="1"/>
                </p:cNvSpPr>
                <p:nvPr/>
              </p:nvSpPr>
              <p:spPr bwMode="auto">
                <a:xfrm>
                  <a:off x="359" y="385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139"/>
            <p:cNvGrpSpPr>
              <a:grpSpLocks/>
            </p:cNvGrpSpPr>
            <p:nvPr/>
          </p:nvGrpSpPr>
          <p:grpSpPr bwMode="auto">
            <a:xfrm>
              <a:off x="370" y="3258"/>
              <a:ext cx="197" cy="586"/>
              <a:chOff x="370" y="3258"/>
              <a:chExt cx="197" cy="586"/>
            </a:xfrm>
          </p:grpSpPr>
          <p:grpSp>
            <p:nvGrpSpPr>
              <p:cNvPr id="27" name="Group 140"/>
              <p:cNvGrpSpPr>
                <a:grpSpLocks/>
              </p:cNvGrpSpPr>
              <p:nvPr/>
            </p:nvGrpSpPr>
            <p:grpSpPr bwMode="auto">
              <a:xfrm>
                <a:off x="370" y="3258"/>
                <a:ext cx="184" cy="88"/>
                <a:chOff x="370" y="3258"/>
                <a:chExt cx="184" cy="88"/>
              </a:xfrm>
            </p:grpSpPr>
            <p:sp>
              <p:nvSpPr>
                <p:cNvPr id="11482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70" y="3306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0" name="AutoShape 142"/>
                <p:cNvSpPr>
                  <a:spLocks noChangeArrowheads="1"/>
                </p:cNvSpPr>
                <p:nvPr/>
              </p:nvSpPr>
              <p:spPr bwMode="auto">
                <a:xfrm>
                  <a:off x="370" y="3258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1" name="Freeform 143"/>
                <p:cNvSpPr>
                  <a:spLocks noChangeArrowheads="1"/>
                </p:cNvSpPr>
                <p:nvPr/>
              </p:nvSpPr>
              <p:spPr bwMode="auto">
                <a:xfrm>
                  <a:off x="520" y="3259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2" name="Freeform 144"/>
                <p:cNvSpPr>
                  <a:spLocks noChangeArrowheads="1"/>
                </p:cNvSpPr>
                <p:nvPr/>
              </p:nvSpPr>
              <p:spPr bwMode="auto">
                <a:xfrm>
                  <a:off x="393" y="3268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33" name="Freeform 145"/>
                <p:cNvSpPr>
                  <a:spLocks noChangeArrowheads="1"/>
                </p:cNvSpPr>
                <p:nvPr/>
              </p:nvSpPr>
              <p:spPr bwMode="auto">
                <a:xfrm>
                  <a:off x="426" y="3266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834" name="Line 146"/>
              <p:cNvSpPr>
                <a:spLocks noChangeShapeType="1"/>
              </p:cNvSpPr>
              <p:nvPr/>
            </p:nvSpPr>
            <p:spPr bwMode="auto">
              <a:xfrm flipH="1">
                <a:off x="563" y="3302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5" name="Line 147"/>
              <p:cNvSpPr>
                <a:spLocks noChangeShapeType="1"/>
              </p:cNvSpPr>
              <p:nvPr/>
            </p:nvSpPr>
            <p:spPr bwMode="auto">
              <a:xfrm>
                <a:off x="531" y="34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6" name="Line 148"/>
              <p:cNvSpPr>
                <a:spLocks noChangeShapeType="1"/>
              </p:cNvSpPr>
              <p:nvPr/>
            </p:nvSpPr>
            <p:spPr bwMode="auto">
              <a:xfrm>
                <a:off x="530" y="345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7" name="Line 149"/>
              <p:cNvSpPr>
                <a:spLocks noChangeShapeType="1"/>
              </p:cNvSpPr>
              <p:nvPr/>
            </p:nvSpPr>
            <p:spPr bwMode="auto">
              <a:xfrm>
                <a:off x="530" y="350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8" name="Line 150"/>
              <p:cNvSpPr>
                <a:spLocks noChangeShapeType="1"/>
              </p:cNvSpPr>
              <p:nvPr/>
            </p:nvSpPr>
            <p:spPr bwMode="auto">
              <a:xfrm>
                <a:off x="529" y="354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39" name="Line 151"/>
              <p:cNvSpPr>
                <a:spLocks noChangeShapeType="1"/>
              </p:cNvSpPr>
              <p:nvPr/>
            </p:nvSpPr>
            <p:spPr bwMode="auto">
              <a:xfrm>
                <a:off x="528" y="3586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0" name="Line 152"/>
              <p:cNvSpPr>
                <a:spLocks noChangeShapeType="1"/>
              </p:cNvSpPr>
              <p:nvPr/>
            </p:nvSpPr>
            <p:spPr bwMode="auto">
              <a:xfrm>
                <a:off x="528" y="363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1" name="Line 153"/>
              <p:cNvSpPr>
                <a:spLocks noChangeShapeType="1"/>
              </p:cNvSpPr>
              <p:nvPr/>
            </p:nvSpPr>
            <p:spPr bwMode="auto">
              <a:xfrm>
                <a:off x="527" y="367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2" name="Line 154"/>
              <p:cNvSpPr>
                <a:spLocks noChangeShapeType="1"/>
              </p:cNvSpPr>
              <p:nvPr/>
            </p:nvSpPr>
            <p:spPr bwMode="auto">
              <a:xfrm>
                <a:off x="529" y="37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3" name="Line 155"/>
              <p:cNvSpPr>
                <a:spLocks noChangeShapeType="1"/>
              </p:cNvSpPr>
              <p:nvPr/>
            </p:nvSpPr>
            <p:spPr bwMode="auto">
              <a:xfrm>
                <a:off x="530" y="376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4" name="Line 156"/>
              <p:cNvSpPr>
                <a:spLocks noChangeShapeType="1"/>
              </p:cNvSpPr>
              <p:nvPr/>
            </p:nvSpPr>
            <p:spPr bwMode="auto">
              <a:xfrm>
                <a:off x="530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5" name="Line 157"/>
              <p:cNvSpPr>
                <a:spLocks noChangeShapeType="1"/>
              </p:cNvSpPr>
              <p:nvPr/>
            </p:nvSpPr>
            <p:spPr bwMode="auto">
              <a:xfrm>
                <a:off x="531" y="384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46" name="Line 158"/>
              <p:cNvSpPr>
                <a:spLocks noChangeShapeType="1"/>
              </p:cNvSpPr>
              <p:nvPr/>
            </p:nvSpPr>
            <p:spPr bwMode="auto">
              <a:xfrm flipH="1">
                <a:off x="530" y="3307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" name="Group 159"/>
          <p:cNvGrpSpPr>
            <a:grpSpLocks/>
          </p:cNvGrpSpPr>
          <p:nvPr/>
        </p:nvGrpSpPr>
        <p:grpSpPr bwMode="auto">
          <a:xfrm>
            <a:off x="1053565" y="5701255"/>
            <a:ext cx="364023" cy="1133951"/>
            <a:chOff x="602" y="3258"/>
            <a:chExt cx="208" cy="648"/>
          </a:xfrm>
        </p:grpSpPr>
        <p:grpSp>
          <p:nvGrpSpPr>
            <p:cNvPr id="29" name="Group 160"/>
            <p:cNvGrpSpPr>
              <a:grpSpLocks/>
            </p:cNvGrpSpPr>
            <p:nvPr/>
          </p:nvGrpSpPr>
          <p:grpSpPr bwMode="auto">
            <a:xfrm>
              <a:off x="602" y="3373"/>
              <a:ext cx="188" cy="533"/>
              <a:chOff x="602" y="3373"/>
              <a:chExt cx="188" cy="533"/>
            </a:xfrm>
          </p:grpSpPr>
          <p:sp>
            <p:nvSpPr>
              <p:cNvPr id="114849" name="Rectangle 161"/>
              <p:cNvSpPr>
                <a:spLocks noChangeArrowheads="1"/>
              </p:cNvSpPr>
              <p:nvPr/>
            </p:nvSpPr>
            <p:spPr bwMode="auto">
              <a:xfrm>
                <a:off x="640" y="3373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50" name="Line 162"/>
              <p:cNvSpPr>
                <a:spLocks noChangeShapeType="1"/>
              </p:cNvSpPr>
              <p:nvPr/>
            </p:nvSpPr>
            <p:spPr bwMode="auto">
              <a:xfrm flipV="1">
                <a:off x="753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1" name="Rectangle 163"/>
              <p:cNvSpPr>
                <a:spLocks noChangeArrowheads="1"/>
              </p:cNvSpPr>
              <p:nvPr/>
            </p:nvSpPr>
            <p:spPr bwMode="auto">
              <a:xfrm>
                <a:off x="629" y="3379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52" name="Line 164"/>
              <p:cNvSpPr>
                <a:spLocks noChangeShapeType="1"/>
              </p:cNvSpPr>
              <p:nvPr/>
            </p:nvSpPr>
            <p:spPr bwMode="auto">
              <a:xfrm flipV="1">
                <a:off x="602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53" name="Rectangle 165"/>
              <p:cNvSpPr>
                <a:spLocks noChangeArrowheads="1"/>
              </p:cNvSpPr>
              <p:nvPr/>
            </p:nvSpPr>
            <p:spPr bwMode="auto">
              <a:xfrm>
                <a:off x="743" y="3782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54" name="Rectangle 166"/>
              <p:cNvSpPr>
                <a:spLocks noChangeArrowheads="1"/>
              </p:cNvSpPr>
              <p:nvPr/>
            </p:nvSpPr>
            <p:spPr bwMode="auto">
              <a:xfrm>
                <a:off x="605" y="3434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55" name="Line 167"/>
              <p:cNvSpPr>
                <a:spLocks noChangeShapeType="1"/>
              </p:cNvSpPr>
              <p:nvPr/>
            </p:nvSpPr>
            <p:spPr bwMode="auto">
              <a:xfrm flipV="1">
                <a:off x="753" y="3845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168"/>
              <p:cNvGrpSpPr>
                <a:grpSpLocks/>
              </p:cNvGrpSpPr>
              <p:nvPr/>
            </p:nvGrpSpPr>
            <p:grpSpPr bwMode="auto">
              <a:xfrm>
                <a:off x="603" y="3420"/>
                <a:ext cx="187" cy="58"/>
                <a:chOff x="603" y="3420"/>
                <a:chExt cx="187" cy="58"/>
              </a:xfrm>
            </p:grpSpPr>
            <p:sp>
              <p:nvSpPr>
                <p:cNvPr id="114857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753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58" name="Line 170"/>
                <p:cNvSpPr>
                  <a:spLocks noChangeShapeType="1"/>
                </p:cNvSpPr>
                <p:nvPr/>
              </p:nvSpPr>
              <p:spPr bwMode="auto">
                <a:xfrm>
                  <a:off x="603" y="348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71"/>
              <p:cNvGrpSpPr>
                <a:grpSpLocks/>
              </p:cNvGrpSpPr>
              <p:nvPr/>
            </p:nvGrpSpPr>
            <p:grpSpPr bwMode="auto">
              <a:xfrm>
                <a:off x="603" y="3463"/>
                <a:ext cx="187" cy="58"/>
                <a:chOff x="603" y="3463"/>
                <a:chExt cx="187" cy="58"/>
              </a:xfrm>
            </p:grpSpPr>
            <p:sp>
              <p:nvSpPr>
                <p:cNvPr id="114860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753" y="346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1" name="Line 173"/>
                <p:cNvSpPr>
                  <a:spLocks noChangeShapeType="1"/>
                </p:cNvSpPr>
                <p:nvPr/>
              </p:nvSpPr>
              <p:spPr bwMode="auto">
                <a:xfrm>
                  <a:off x="603" y="352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57" name="Group 174"/>
              <p:cNvGrpSpPr>
                <a:grpSpLocks/>
              </p:cNvGrpSpPr>
              <p:nvPr/>
            </p:nvGrpSpPr>
            <p:grpSpPr bwMode="auto">
              <a:xfrm>
                <a:off x="603" y="3505"/>
                <a:ext cx="187" cy="58"/>
                <a:chOff x="603" y="3505"/>
                <a:chExt cx="187" cy="58"/>
              </a:xfrm>
            </p:grpSpPr>
            <p:sp>
              <p:nvSpPr>
                <p:cNvPr id="114863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752" y="350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4" name="Line 176"/>
                <p:cNvSpPr>
                  <a:spLocks noChangeShapeType="1"/>
                </p:cNvSpPr>
                <p:nvPr/>
              </p:nvSpPr>
              <p:spPr bwMode="auto">
                <a:xfrm>
                  <a:off x="603" y="3564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60" name="Group 177"/>
              <p:cNvGrpSpPr>
                <a:grpSpLocks/>
              </p:cNvGrpSpPr>
              <p:nvPr/>
            </p:nvGrpSpPr>
            <p:grpSpPr bwMode="auto">
              <a:xfrm>
                <a:off x="603" y="3546"/>
                <a:ext cx="187" cy="58"/>
                <a:chOff x="603" y="3546"/>
                <a:chExt cx="187" cy="58"/>
              </a:xfrm>
            </p:grpSpPr>
            <p:sp>
              <p:nvSpPr>
                <p:cNvPr id="114866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752" y="354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67" name="Line 179"/>
                <p:cNvSpPr>
                  <a:spLocks noChangeShapeType="1"/>
                </p:cNvSpPr>
                <p:nvPr/>
              </p:nvSpPr>
              <p:spPr bwMode="auto">
                <a:xfrm>
                  <a:off x="603" y="360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63" name="Group 180"/>
              <p:cNvGrpSpPr>
                <a:grpSpLocks/>
              </p:cNvGrpSpPr>
              <p:nvPr/>
            </p:nvGrpSpPr>
            <p:grpSpPr bwMode="auto">
              <a:xfrm>
                <a:off x="603" y="3588"/>
                <a:ext cx="187" cy="58"/>
                <a:chOff x="603" y="3588"/>
                <a:chExt cx="187" cy="58"/>
              </a:xfrm>
            </p:grpSpPr>
            <p:sp>
              <p:nvSpPr>
                <p:cNvPr id="114869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752" y="358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0" name="Line 182"/>
                <p:cNvSpPr>
                  <a:spLocks noChangeShapeType="1"/>
                </p:cNvSpPr>
                <p:nvPr/>
              </p:nvSpPr>
              <p:spPr bwMode="auto">
                <a:xfrm>
                  <a:off x="603" y="364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66" name="Group 183"/>
              <p:cNvGrpSpPr>
                <a:grpSpLocks/>
              </p:cNvGrpSpPr>
              <p:nvPr/>
            </p:nvGrpSpPr>
            <p:grpSpPr bwMode="auto">
              <a:xfrm>
                <a:off x="603" y="3631"/>
                <a:ext cx="187" cy="58"/>
                <a:chOff x="603" y="3631"/>
                <a:chExt cx="187" cy="58"/>
              </a:xfrm>
            </p:grpSpPr>
            <p:sp>
              <p:nvSpPr>
                <p:cNvPr id="11487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752" y="363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3" name="Line 185"/>
                <p:cNvSpPr>
                  <a:spLocks noChangeShapeType="1"/>
                </p:cNvSpPr>
                <p:nvPr/>
              </p:nvSpPr>
              <p:spPr bwMode="auto">
                <a:xfrm>
                  <a:off x="603" y="3690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69" name="Group 186"/>
              <p:cNvGrpSpPr>
                <a:grpSpLocks/>
              </p:cNvGrpSpPr>
              <p:nvPr/>
            </p:nvGrpSpPr>
            <p:grpSpPr bwMode="auto">
              <a:xfrm>
                <a:off x="603" y="3673"/>
                <a:ext cx="187" cy="58"/>
                <a:chOff x="603" y="3673"/>
                <a:chExt cx="187" cy="58"/>
              </a:xfrm>
            </p:grpSpPr>
            <p:sp>
              <p:nvSpPr>
                <p:cNvPr id="114875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752" y="367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6" name="Line 188"/>
                <p:cNvSpPr>
                  <a:spLocks noChangeShapeType="1"/>
                </p:cNvSpPr>
                <p:nvPr/>
              </p:nvSpPr>
              <p:spPr bwMode="auto">
                <a:xfrm>
                  <a:off x="603" y="373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72" name="Group 189"/>
              <p:cNvGrpSpPr>
                <a:grpSpLocks/>
              </p:cNvGrpSpPr>
              <p:nvPr/>
            </p:nvGrpSpPr>
            <p:grpSpPr bwMode="auto">
              <a:xfrm>
                <a:off x="602" y="3715"/>
                <a:ext cx="187" cy="58"/>
                <a:chOff x="602" y="3715"/>
                <a:chExt cx="187" cy="58"/>
              </a:xfrm>
            </p:grpSpPr>
            <p:sp>
              <p:nvSpPr>
                <p:cNvPr id="114878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752" y="371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79" name="Line 191"/>
                <p:cNvSpPr>
                  <a:spLocks noChangeShapeType="1"/>
                </p:cNvSpPr>
                <p:nvPr/>
              </p:nvSpPr>
              <p:spPr bwMode="auto">
                <a:xfrm>
                  <a:off x="602" y="377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75" name="Group 192"/>
              <p:cNvGrpSpPr>
                <a:grpSpLocks/>
              </p:cNvGrpSpPr>
              <p:nvPr/>
            </p:nvGrpSpPr>
            <p:grpSpPr bwMode="auto">
              <a:xfrm>
                <a:off x="602" y="3757"/>
                <a:ext cx="187" cy="58"/>
                <a:chOff x="602" y="3757"/>
                <a:chExt cx="187" cy="58"/>
              </a:xfrm>
            </p:grpSpPr>
            <p:sp>
              <p:nvSpPr>
                <p:cNvPr id="114881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752" y="375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82" name="Line 194"/>
                <p:cNvSpPr>
                  <a:spLocks noChangeShapeType="1"/>
                </p:cNvSpPr>
                <p:nvPr/>
              </p:nvSpPr>
              <p:spPr bwMode="auto">
                <a:xfrm>
                  <a:off x="602" y="381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478" name="Group 195"/>
              <p:cNvGrpSpPr>
                <a:grpSpLocks/>
              </p:cNvGrpSpPr>
              <p:nvPr/>
            </p:nvGrpSpPr>
            <p:grpSpPr bwMode="auto">
              <a:xfrm>
                <a:off x="602" y="3799"/>
                <a:ext cx="187" cy="58"/>
                <a:chOff x="602" y="3799"/>
                <a:chExt cx="187" cy="58"/>
              </a:xfrm>
            </p:grpSpPr>
            <p:sp>
              <p:nvSpPr>
                <p:cNvPr id="114884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752" y="379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885" name="Line 197"/>
                <p:cNvSpPr>
                  <a:spLocks noChangeShapeType="1"/>
                </p:cNvSpPr>
                <p:nvPr/>
              </p:nvSpPr>
              <p:spPr bwMode="auto">
                <a:xfrm>
                  <a:off x="602" y="385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481" name="Group 198"/>
            <p:cNvGrpSpPr>
              <a:grpSpLocks/>
            </p:cNvGrpSpPr>
            <p:nvPr/>
          </p:nvGrpSpPr>
          <p:grpSpPr bwMode="auto">
            <a:xfrm>
              <a:off x="613" y="3258"/>
              <a:ext cx="197" cy="586"/>
              <a:chOff x="613" y="3258"/>
              <a:chExt cx="197" cy="586"/>
            </a:xfrm>
          </p:grpSpPr>
          <p:grpSp>
            <p:nvGrpSpPr>
              <p:cNvPr id="115484" name="Group 199"/>
              <p:cNvGrpSpPr>
                <a:grpSpLocks/>
              </p:cNvGrpSpPr>
              <p:nvPr/>
            </p:nvGrpSpPr>
            <p:grpSpPr bwMode="auto">
              <a:xfrm>
                <a:off x="613" y="3258"/>
                <a:ext cx="184" cy="88"/>
                <a:chOff x="613" y="3258"/>
                <a:chExt cx="184" cy="88"/>
              </a:xfrm>
            </p:grpSpPr>
            <p:sp>
              <p:nvSpPr>
                <p:cNvPr id="114888" name="Rectangle 200"/>
                <p:cNvSpPr>
                  <a:spLocks noChangeArrowheads="1"/>
                </p:cNvSpPr>
                <p:nvPr/>
              </p:nvSpPr>
              <p:spPr bwMode="auto">
                <a:xfrm>
                  <a:off x="613" y="3306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89" name="AutoShape 201"/>
                <p:cNvSpPr>
                  <a:spLocks noChangeArrowheads="1"/>
                </p:cNvSpPr>
                <p:nvPr/>
              </p:nvSpPr>
              <p:spPr bwMode="auto">
                <a:xfrm>
                  <a:off x="613" y="3258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90" name="Freeform 202"/>
                <p:cNvSpPr>
                  <a:spLocks noChangeArrowheads="1"/>
                </p:cNvSpPr>
                <p:nvPr/>
              </p:nvSpPr>
              <p:spPr bwMode="auto">
                <a:xfrm>
                  <a:off x="763" y="3259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91" name="Freeform 203"/>
                <p:cNvSpPr>
                  <a:spLocks noChangeArrowheads="1"/>
                </p:cNvSpPr>
                <p:nvPr/>
              </p:nvSpPr>
              <p:spPr bwMode="auto">
                <a:xfrm>
                  <a:off x="636" y="3268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892" name="Freeform 204"/>
                <p:cNvSpPr>
                  <a:spLocks noChangeArrowheads="1"/>
                </p:cNvSpPr>
                <p:nvPr/>
              </p:nvSpPr>
              <p:spPr bwMode="auto">
                <a:xfrm>
                  <a:off x="669" y="3266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893" name="Line 205"/>
              <p:cNvSpPr>
                <a:spLocks noChangeShapeType="1"/>
              </p:cNvSpPr>
              <p:nvPr/>
            </p:nvSpPr>
            <p:spPr bwMode="auto">
              <a:xfrm flipH="1">
                <a:off x="806" y="3302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4" name="Line 206"/>
              <p:cNvSpPr>
                <a:spLocks noChangeShapeType="1"/>
              </p:cNvSpPr>
              <p:nvPr/>
            </p:nvSpPr>
            <p:spPr bwMode="auto">
              <a:xfrm>
                <a:off x="774" y="34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5" name="Line 207"/>
              <p:cNvSpPr>
                <a:spLocks noChangeShapeType="1"/>
              </p:cNvSpPr>
              <p:nvPr/>
            </p:nvSpPr>
            <p:spPr bwMode="auto">
              <a:xfrm>
                <a:off x="773" y="345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6" name="Line 208"/>
              <p:cNvSpPr>
                <a:spLocks noChangeShapeType="1"/>
              </p:cNvSpPr>
              <p:nvPr/>
            </p:nvSpPr>
            <p:spPr bwMode="auto">
              <a:xfrm>
                <a:off x="773" y="350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7" name="Line 209"/>
              <p:cNvSpPr>
                <a:spLocks noChangeShapeType="1"/>
              </p:cNvSpPr>
              <p:nvPr/>
            </p:nvSpPr>
            <p:spPr bwMode="auto">
              <a:xfrm>
                <a:off x="772" y="354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8" name="Line 210"/>
              <p:cNvSpPr>
                <a:spLocks noChangeShapeType="1"/>
              </p:cNvSpPr>
              <p:nvPr/>
            </p:nvSpPr>
            <p:spPr bwMode="auto">
              <a:xfrm>
                <a:off x="771" y="3586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99" name="Line 211"/>
              <p:cNvSpPr>
                <a:spLocks noChangeShapeType="1"/>
              </p:cNvSpPr>
              <p:nvPr/>
            </p:nvSpPr>
            <p:spPr bwMode="auto">
              <a:xfrm>
                <a:off x="771" y="363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0" name="Line 212"/>
              <p:cNvSpPr>
                <a:spLocks noChangeShapeType="1"/>
              </p:cNvSpPr>
              <p:nvPr/>
            </p:nvSpPr>
            <p:spPr bwMode="auto">
              <a:xfrm>
                <a:off x="770" y="367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1" name="Line 213"/>
              <p:cNvSpPr>
                <a:spLocks noChangeShapeType="1"/>
              </p:cNvSpPr>
              <p:nvPr/>
            </p:nvSpPr>
            <p:spPr bwMode="auto">
              <a:xfrm>
                <a:off x="772" y="37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2" name="Line 214"/>
              <p:cNvSpPr>
                <a:spLocks noChangeShapeType="1"/>
              </p:cNvSpPr>
              <p:nvPr/>
            </p:nvSpPr>
            <p:spPr bwMode="auto">
              <a:xfrm>
                <a:off x="773" y="376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3" name="Line 215"/>
              <p:cNvSpPr>
                <a:spLocks noChangeShapeType="1"/>
              </p:cNvSpPr>
              <p:nvPr/>
            </p:nvSpPr>
            <p:spPr bwMode="auto">
              <a:xfrm>
                <a:off x="773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4" name="Line 216"/>
              <p:cNvSpPr>
                <a:spLocks noChangeShapeType="1"/>
              </p:cNvSpPr>
              <p:nvPr/>
            </p:nvSpPr>
            <p:spPr bwMode="auto">
              <a:xfrm>
                <a:off x="774" y="384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05" name="Line 217"/>
              <p:cNvSpPr>
                <a:spLocks noChangeShapeType="1"/>
              </p:cNvSpPr>
              <p:nvPr/>
            </p:nvSpPr>
            <p:spPr bwMode="auto">
              <a:xfrm flipH="1">
                <a:off x="773" y="3307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485" name="Group 218"/>
          <p:cNvGrpSpPr>
            <a:grpSpLocks/>
          </p:cNvGrpSpPr>
          <p:nvPr/>
        </p:nvGrpSpPr>
        <p:grpSpPr bwMode="auto">
          <a:xfrm>
            <a:off x="1468341" y="5701255"/>
            <a:ext cx="364023" cy="1133951"/>
            <a:chOff x="839" y="3258"/>
            <a:chExt cx="208" cy="648"/>
          </a:xfrm>
        </p:grpSpPr>
        <p:grpSp>
          <p:nvGrpSpPr>
            <p:cNvPr id="115508" name="Group 219"/>
            <p:cNvGrpSpPr>
              <a:grpSpLocks/>
            </p:cNvGrpSpPr>
            <p:nvPr/>
          </p:nvGrpSpPr>
          <p:grpSpPr bwMode="auto">
            <a:xfrm>
              <a:off x="839" y="3373"/>
              <a:ext cx="188" cy="533"/>
              <a:chOff x="839" y="3373"/>
              <a:chExt cx="188" cy="533"/>
            </a:xfrm>
          </p:grpSpPr>
          <p:sp>
            <p:nvSpPr>
              <p:cNvPr id="114908" name="Rectangle 220"/>
              <p:cNvSpPr>
                <a:spLocks noChangeArrowheads="1"/>
              </p:cNvSpPr>
              <p:nvPr/>
            </p:nvSpPr>
            <p:spPr bwMode="auto">
              <a:xfrm>
                <a:off x="877" y="3373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09" name="Line 221"/>
              <p:cNvSpPr>
                <a:spLocks noChangeShapeType="1"/>
              </p:cNvSpPr>
              <p:nvPr/>
            </p:nvSpPr>
            <p:spPr bwMode="auto">
              <a:xfrm flipV="1">
                <a:off x="990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10" name="Rectangle 222"/>
              <p:cNvSpPr>
                <a:spLocks noChangeArrowheads="1"/>
              </p:cNvSpPr>
              <p:nvPr/>
            </p:nvSpPr>
            <p:spPr bwMode="auto">
              <a:xfrm>
                <a:off x="866" y="3379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11" name="Line 223"/>
              <p:cNvSpPr>
                <a:spLocks noChangeShapeType="1"/>
              </p:cNvSpPr>
              <p:nvPr/>
            </p:nvSpPr>
            <p:spPr bwMode="auto">
              <a:xfrm flipV="1">
                <a:off x="839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12" name="Rectangle 224"/>
              <p:cNvSpPr>
                <a:spLocks noChangeArrowheads="1"/>
              </p:cNvSpPr>
              <p:nvPr/>
            </p:nvSpPr>
            <p:spPr bwMode="auto">
              <a:xfrm>
                <a:off x="980" y="3782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13" name="Rectangle 225"/>
              <p:cNvSpPr>
                <a:spLocks noChangeArrowheads="1"/>
              </p:cNvSpPr>
              <p:nvPr/>
            </p:nvSpPr>
            <p:spPr bwMode="auto">
              <a:xfrm>
                <a:off x="842" y="3434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14" name="Line 226"/>
              <p:cNvSpPr>
                <a:spLocks noChangeShapeType="1"/>
              </p:cNvSpPr>
              <p:nvPr/>
            </p:nvSpPr>
            <p:spPr bwMode="auto">
              <a:xfrm flipV="1">
                <a:off x="990" y="3845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509" name="Group 227"/>
              <p:cNvGrpSpPr>
                <a:grpSpLocks/>
              </p:cNvGrpSpPr>
              <p:nvPr/>
            </p:nvGrpSpPr>
            <p:grpSpPr bwMode="auto">
              <a:xfrm>
                <a:off x="840" y="3420"/>
                <a:ext cx="187" cy="58"/>
                <a:chOff x="840" y="3420"/>
                <a:chExt cx="187" cy="58"/>
              </a:xfrm>
            </p:grpSpPr>
            <p:sp>
              <p:nvSpPr>
                <p:cNvPr id="114916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990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17" name="Line 229"/>
                <p:cNvSpPr>
                  <a:spLocks noChangeShapeType="1"/>
                </p:cNvSpPr>
                <p:nvPr/>
              </p:nvSpPr>
              <p:spPr bwMode="auto">
                <a:xfrm>
                  <a:off x="840" y="348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17" name="Group 230"/>
              <p:cNvGrpSpPr>
                <a:grpSpLocks/>
              </p:cNvGrpSpPr>
              <p:nvPr/>
            </p:nvGrpSpPr>
            <p:grpSpPr bwMode="auto">
              <a:xfrm>
                <a:off x="840" y="3463"/>
                <a:ext cx="187" cy="58"/>
                <a:chOff x="840" y="3463"/>
                <a:chExt cx="187" cy="58"/>
              </a:xfrm>
            </p:grpSpPr>
            <p:sp>
              <p:nvSpPr>
                <p:cNvPr id="114919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990" y="346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0" name="Line 232"/>
                <p:cNvSpPr>
                  <a:spLocks noChangeShapeType="1"/>
                </p:cNvSpPr>
                <p:nvPr/>
              </p:nvSpPr>
              <p:spPr bwMode="auto">
                <a:xfrm>
                  <a:off x="840" y="352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20" name="Group 233"/>
              <p:cNvGrpSpPr>
                <a:grpSpLocks/>
              </p:cNvGrpSpPr>
              <p:nvPr/>
            </p:nvGrpSpPr>
            <p:grpSpPr bwMode="auto">
              <a:xfrm>
                <a:off x="840" y="3505"/>
                <a:ext cx="187" cy="58"/>
                <a:chOff x="840" y="3505"/>
                <a:chExt cx="187" cy="58"/>
              </a:xfrm>
            </p:grpSpPr>
            <p:sp>
              <p:nvSpPr>
                <p:cNvPr id="114922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989" y="350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3" name="Line 235"/>
                <p:cNvSpPr>
                  <a:spLocks noChangeShapeType="1"/>
                </p:cNvSpPr>
                <p:nvPr/>
              </p:nvSpPr>
              <p:spPr bwMode="auto">
                <a:xfrm>
                  <a:off x="840" y="3564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23" name="Group 236"/>
              <p:cNvGrpSpPr>
                <a:grpSpLocks/>
              </p:cNvGrpSpPr>
              <p:nvPr/>
            </p:nvGrpSpPr>
            <p:grpSpPr bwMode="auto">
              <a:xfrm>
                <a:off x="840" y="3546"/>
                <a:ext cx="187" cy="58"/>
                <a:chOff x="840" y="3546"/>
                <a:chExt cx="187" cy="58"/>
              </a:xfrm>
            </p:grpSpPr>
            <p:sp>
              <p:nvSpPr>
                <p:cNvPr id="114925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989" y="354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6" name="Line 238"/>
                <p:cNvSpPr>
                  <a:spLocks noChangeShapeType="1"/>
                </p:cNvSpPr>
                <p:nvPr/>
              </p:nvSpPr>
              <p:spPr bwMode="auto">
                <a:xfrm>
                  <a:off x="840" y="360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26" name="Group 239"/>
              <p:cNvGrpSpPr>
                <a:grpSpLocks/>
              </p:cNvGrpSpPr>
              <p:nvPr/>
            </p:nvGrpSpPr>
            <p:grpSpPr bwMode="auto">
              <a:xfrm>
                <a:off x="840" y="3588"/>
                <a:ext cx="187" cy="58"/>
                <a:chOff x="840" y="3588"/>
                <a:chExt cx="187" cy="58"/>
              </a:xfrm>
            </p:grpSpPr>
            <p:sp>
              <p:nvSpPr>
                <p:cNvPr id="114928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989" y="358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29" name="Line 241"/>
                <p:cNvSpPr>
                  <a:spLocks noChangeShapeType="1"/>
                </p:cNvSpPr>
                <p:nvPr/>
              </p:nvSpPr>
              <p:spPr bwMode="auto">
                <a:xfrm>
                  <a:off x="840" y="364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29" name="Group 242"/>
              <p:cNvGrpSpPr>
                <a:grpSpLocks/>
              </p:cNvGrpSpPr>
              <p:nvPr/>
            </p:nvGrpSpPr>
            <p:grpSpPr bwMode="auto">
              <a:xfrm>
                <a:off x="840" y="3631"/>
                <a:ext cx="187" cy="58"/>
                <a:chOff x="840" y="3631"/>
                <a:chExt cx="187" cy="58"/>
              </a:xfrm>
            </p:grpSpPr>
            <p:sp>
              <p:nvSpPr>
                <p:cNvPr id="114931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989" y="363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32" name="Line 244"/>
                <p:cNvSpPr>
                  <a:spLocks noChangeShapeType="1"/>
                </p:cNvSpPr>
                <p:nvPr/>
              </p:nvSpPr>
              <p:spPr bwMode="auto">
                <a:xfrm>
                  <a:off x="840" y="3690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32" name="Group 245"/>
              <p:cNvGrpSpPr>
                <a:grpSpLocks/>
              </p:cNvGrpSpPr>
              <p:nvPr/>
            </p:nvGrpSpPr>
            <p:grpSpPr bwMode="auto">
              <a:xfrm>
                <a:off x="840" y="3673"/>
                <a:ext cx="187" cy="58"/>
                <a:chOff x="840" y="3673"/>
                <a:chExt cx="187" cy="58"/>
              </a:xfrm>
            </p:grpSpPr>
            <p:sp>
              <p:nvSpPr>
                <p:cNvPr id="114934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989" y="367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35" name="Line 247"/>
                <p:cNvSpPr>
                  <a:spLocks noChangeShapeType="1"/>
                </p:cNvSpPr>
                <p:nvPr/>
              </p:nvSpPr>
              <p:spPr bwMode="auto">
                <a:xfrm>
                  <a:off x="840" y="373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35" name="Group 248"/>
              <p:cNvGrpSpPr>
                <a:grpSpLocks/>
              </p:cNvGrpSpPr>
              <p:nvPr/>
            </p:nvGrpSpPr>
            <p:grpSpPr bwMode="auto">
              <a:xfrm>
                <a:off x="839" y="3715"/>
                <a:ext cx="187" cy="58"/>
                <a:chOff x="839" y="3715"/>
                <a:chExt cx="187" cy="58"/>
              </a:xfrm>
            </p:grpSpPr>
            <p:sp>
              <p:nvSpPr>
                <p:cNvPr id="114937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989" y="371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38" name="Line 250"/>
                <p:cNvSpPr>
                  <a:spLocks noChangeShapeType="1"/>
                </p:cNvSpPr>
                <p:nvPr/>
              </p:nvSpPr>
              <p:spPr bwMode="auto">
                <a:xfrm>
                  <a:off x="839" y="377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38" name="Group 251"/>
              <p:cNvGrpSpPr>
                <a:grpSpLocks/>
              </p:cNvGrpSpPr>
              <p:nvPr/>
            </p:nvGrpSpPr>
            <p:grpSpPr bwMode="auto">
              <a:xfrm>
                <a:off x="839" y="3757"/>
                <a:ext cx="187" cy="58"/>
                <a:chOff x="839" y="3757"/>
                <a:chExt cx="187" cy="58"/>
              </a:xfrm>
            </p:grpSpPr>
            <p:sp>
              <p:nvSpPr>
                <p:cNvPr id="114940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989" y="375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41" name="Line 253"/>
                <p:cNvSpPr>
                  <a:spLocks noChangeShapeType="1"/>
                </p:cNvSpPr>
                <p:nvPr/>
              </p:nvSpPr>
              <p:spPr bwMode="auto">
                <a:xfrm>
                  <a:off x="839" y="381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41" name="Group 254"/>
              <p:cNvGrpSpPr>
                <a:grpSpLocks/>
              </p:cNvGrpSpPr>
              <p:nvPr/>
            </p:nvGrpSpPr>
            <p:grpSpPr bwMode="auto">
              <a:xfrm>
                <a:off x="839" y="3799"/>
                <a:ext cx="187" cy="58"/>
                <a:chOff x="839" y="3799"/>
                <a:chExt cx="187" cy="58"/>
              </a:xfrm>
            </p:grpSpPr>
            <p:sp>
              <p:nvSpPr>
                <p:cNvPr id="114943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988" y="379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44" name="Line 256"/>
                <p:cNvSpPr>
                  <a:spLocks noChangeShapeType="1"/>
                </p:cNvSpPr>
                <p:nvPr/>
              </p:nvSpPr>
              <p:spPr bwMode="auto">
                <a:xfrm>
                  <a:off x="839" y="385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544" name="Group 257"/>
            <p:cNvGrpSpPr>
              <a:grpSpLocks/>
            </p:cNvGrpSpPr>
            <p:nvPr/>
          </p:nvGrpSpPr>
          <p:grpSpPr bwMode="auto">
            <a:xfrm>
              <a:off x="850" y="3258"/>
              <a:ext cx="197" cy="586"/>
              <a:chOff x="850" y="3258"/>
              <a:chExt cx="197" cy="586"/>
            </a:xfrm>
          </p:grpSpPr>
          <p:grpSp>
            <p:nvGrpSpPr>
              <p:cNvPr id="115547" name="Group 258"/>
              <p:cNvGrpSpPr>
                <a:grpSpLocks/>
              </p:cNvGrpSpPr>
              <p:nvPr/>
            </p:nvGrpSpPr>
            <p:grpSpPr bwMode="auto">
              <a:xfrm>
                <a:off x="850" y="3258"/>
                <a:ext cx="184" cy="88"/>
                <a:chOff x="850" y="3258"/>
                <a:chExt cx="184" cy="88"/>
              </a:xfrm>
            </p:grpSpPr>
            <p:sp>
              <p:nvSpPr>
                <p:cNvPr id="114947" name="Rectangle 259"/>
                <p:cNvSpPr>
                  <a:spLocks noChangeArrowheads="1"/>
                </p:cNvSpPr>
                <p:nvPr/>
              </p:nvSpPr>
              <p:spPr bwMode="auto">
                <a:xfrm>
                  <a:off x="850" y="3306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48" name="AutoShape 260"/>
                <p:cNvSpPr>
                  <a:spLocks noChangeArrowheads="1"/>
                </p:cNvSpPr>
                <p:nvPr/>
              </p:nvSpPr>
              <p:spPr bwMode="auto">
                <a:xfrm>
                  <a:off x="850" y="3258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49" name="Freeform 261"/>
                <p:cNvSpPr>
                  <a:spLocks noChangeArrowheads="1"/>
                </p:cNvSpPr>
                <p:nvPr/>
              </p:nvSpPr>
              <p:spPr bwMode="auto">
                <a:xfrm>
                  <a:off x="1000" y="3259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50" name="Freeform 262"/>
                <p:cNvSpPr>
                  <a:spLocks noChangeArrowheads="1"/>
                </p:cNvSpPr>
                <p:nvPr/>
              </p:nvSpPr>
              <p:spPr bwMode="auto">
                <a:xfrm>
                  <a:off x="873" y="3268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51" name="Freeform 263"/>
                <p:cNvSpPr>
                  <a:spLocks noChangeArrowheads="1"/>
                </p:cNvSpPr>
                <p:nvPr/>
              </p:nvSpPr>
              <p:spPr bwMode="auto">
                <a:xfrm>
                  <a:off x="906" y="3266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952" name="Line 264"/>
              <p:cNvSpPr>
                <a:spLocks noChangeShapeType="1"/>
              </p:cNvSpPr>
              <p:nvPr/>
            </p:nvSpPr>
            <p:spPr bwMode="auto">
              <a:xfrm flipH="1">
                <a:off x="1043" y="3302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3" name="Line 265"/>
              <p:cNvSpPr>
                <a:spLocks noChangeShapeType="1"/>
              </p:cNvSpPr>
              <p:nvPr/>
            </p:nvSpPr>
            <p:spPr bwMode="auto">
              <a:xfrm>
                <a:off x="1011" y="34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4" name="Line 266"/>
              <p:cNvSpPr>
                <a:spLocks noChangeShapeType="1"/>
              </p:cNvSpPr>
              <p:nvPr/>
            </p:nvSpPr>
            <p:spPr bwMode="auto">
              <a:xfrm>
                <a:off x="1010" y="345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5" name="Line 267"/>
              <p:cNvSpPr>
                <a:spLocks noChangeShapeType="1"/>
              </p:cNvSpPr>
              <p:nvPr/>
            </p:nvSpPr>
            <p:spPr bwMode="auto">
              <a:xfrm>
                <a:off x="1010" y="350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6" name="Line 268"/>
              <p:cNvSpPr>
                <a:spLocks noChangeShapeType="1"/>
              </p:cNvSpPr>
              <p:nvPr/>
            </p:nvSpPr>
            <p:spPr bwMode="auto">
              <a:xfrm>
                <a:off x="1009" y="354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7" name="Line 269"/>
              <p:cNvSpPr>
                <a:spLocks noChangeShapeType="1"/>
              </p:cNvSpPr>
              <p:nvPr/>
            </p:nvSpPr>
            <p:spPr bwMode="auto">
              <a:xfrm>
                <a:off x="1008" y="3586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8" name="Line 270"/>
              <p:cNvSpPr>
                <a:spLocks noChangeShapeType="1"/>
              </p:cNvSpPr>
              <p:nvPr/>
            </p:nvSpPr>
            <p:spPr bwMode="auto">
              <a:xfrm>
                <a:off x="1008" y="363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59" name="Line 271"/>
              <p:cNvSpPr>
                <a:spLocks noChangeShapeType="1"/>
              </p:cNvSpPr>
              <p:nvPr/>
            </p:nvSpPr>
            <p:spPr bwMode="auto">
              <a:xfrm>
                <a:off x="1007" y="367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0" name="Line 272"/>
              <p:cNvSpPr>
                <a:spLocks noChangeShapeType="1"/>
              </p:cNvSpPr>
              <p:nvPr/>
            </p:nvSpPr>
            <p:spPr bwMode="auto">
              <a:xfrm>
                <a:off x="1009" y="37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1" name="Line 273"/>
              <p:cNvSpPr>
                <a:spLocks noChangeShapeType="1"/>
              </p:cNvSpPr>
              <p:nvPr/>
            </p:nvSpPr>
            <p:spPr bwMode="auto">
              <a:xfrm>
                <a:off x="1010" y="376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2" name="Line 274"/>
              <p:cNvSpPr>
                <a:spLocks noChangeShapeType="1"/>
              </p:cNvSpPr>
              <p:nvPr/>
            </p:nvSpPr>
            <p:spPr bwMode="auto">
              <a:xfrm>
                <a:off x="1010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3" name="Line 275"/>
              <p:cNvSpPr>
                <a:spLocks noChangeShapeType="1"/>
              </p:cNvSpPr>
              <p:nvPr/>
            </p:nvSpPr>
            <p:spPr bwMode="auto">
              <a:xfrm>
                <a:off x="1011" y="384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4" name="Line 276"/>
              <p:cNvSpPr>
                <a:spLocks noChangeShapeType="1"/>
              </p:cNvSpPr>
              <p:nvPr/>
            </p:nvSpPr>
            <p:spPr bwMode="auto">
              <a:xfrm flipH="1">
                <a:off x="1010" y="3307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548" name="Group 277"/>
          <p:cNvGrpSpPr>
            <a:grpSpLocks/>
          </p:cNvGrpSpPr>
          <p:nvPr/>
        </p:nvGrpSpPr>
        <p:grpSpPr bwMode="auto">
          <a:xfrm>
            <a:off x="1883117" y="5701255"/>
            <a:ext cx="364023" cy="1133951"/>
            <a:chOff x="1076" y="3258"/>
            <a:chExt cx="208" cy="648"/>
          </a:xfrm>
        </p:grpSpPr>
        <p:grpSp>
          <p:nvGrpSpPr>
            <p:cNvPr id="115567" name="Group 278"/>
            <p:cNvGrpSpPr>
              <a:grpSpLocks/>
            </p:cNvGrpSpPr>
            <p:nvPr/>
          </p:nvGrpSpPr>
          <p:grpSpPr bwMode="auto">
            <a:xfrm>
              <a:off x="1076" y="3373"/>
              <a:ext cx="188" cy="533"/>
              <a:chOff x="1076" y="3373"/>
              <a:chExt cx="188" cy="533"/>
            </a:xfrm>
          </p:grpSpPr>
          <p:sp>
            <p:nvSpPr>
              <p:cNvPr id="114967" name="Rectangle 279"/>
              <p:cNvSpPr>
                <a:spLocks noChangeArrowheads="1"/>
              </p:cNvSpPr>
              <p:nvPr/>
            </p:nvSpPr>
            <p:spPr bwMode="auto">
              <a:xfrm>
                <a:off x="1114" y="3373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68" name="Line 280"/>
              <p:cNvSpPr>
                <a:spLocks noChangeShapeType="1"/>
              </p:cNvSpPr>
              <p:nvPr/>
            </p:nvSpPr>
            <p:spPr bwMode="auto">
              <a:xfrm flipV="1">
                <a:off x="1227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69" name="Rectangle 281"/>
              <p:cNvSpPr>
                <a:spLocks noChangeArrowheads="1"/>
              </p:cNvSpPr>
              <p:nvPr/>
            </p:nvSpPr>
            <p:spPr bwMode="auto">
              <a:xfrm>
                <a:off x="1103" y="3379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70" name="Line 282"/>
              <p:cNvSpPr>
                <a:spLocks noChangeShapeType="1"/>
              </p:cNvSpPr>
              <p:nvPr/>
            </p:nvSpPr>
            <p:spPr bwMode="auto">
              <a:xfrm flipV="1">
                <a:off x="1076" y="3372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71" name="Rectangle 283"/>
              <p:cNvSpPr>
                <a:spLocks noChangeArrowheads="1"/>
              </p:cNvSpPr>
              <p:nvPr/>
            </p:nvSpPr>
            <p:spPr bwMode="auto">
              <a:xfrm>
                <a:off x="1217" y="3782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72" name="Rectangle 284"/>
              <p:cNvSpPr>
                <a:spLocks noChangeArrowheads="1"/>
              </p:cNvSpPr>
              <p:nvPr/>
            </p:nvSpPr>
            <p:spPr bwMode="auto">
              <a:xfrm>
                <a:off x="1079" y="3434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973" name="Line 285"/>
              <p:cNvSpPr>
                <a:spLocks noChangeShapeType="1"/>
              </p:cNvSpPr>
              <p:nvPr/>
            </p:nvSpPr>
            <p:spPr bwMode="auto">
              <a:xfrm flipV="1">
                <a:off x="1227" y="3845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568" name="Group 286"/>
              <p:cNvGrpSpPr>
                <a:grpSpLocks/>
              </p:cNvGrpSpPr>
              <p:nvPr/>
            </p:nvGrpSpPr>
            <p:grpSpPr bwMode="auto">
              <a:xfrm>
                <a:off x="1077" y="3420"/>
                <a:ext cx="187" cy="58"/>
                <a:chOff x="1077" y="3420"/>
                <a:chExt cx="187" cy="58"/>
              </a:xfrm>
            </p:grpSpPr>
            <p:sp>
              <p:nvSpPr>
                <p:cNvPr id="114975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1227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76" name="Line 288"/>
                <p:cNvSpPr>
                  <a:spLocks noChangeShapeType="1"/>
                </p:cNvSpPr>
                <p:nvPr/>
              </p:nvSpPr>
              <p:spPr bwMode="auto">
                <a:xfrm>
                  <a:off x="1077" y="348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76" name="Group 289"/>
              <p:cNvGrpSpPr>
                <a:grpSpLocks/>
              </p:cNvGrpSpPr>
              <p:nvPr/>
            </p:nvGrpSpPr>
            <p:grpSpPr bwMode="auto">
              <a:xfrm>
                <a:off x="1077" y="3463"/>
                <a:ext cx="187" cy="58"/>
                <a:chOff x="1077" y="3463"/>
                <a:chExt cx="187" cy="58"/>
              </a:xfrm>
            </p:grpSpPr>
            <p:sp>
              <p:nvSpPr>
                <p:cNvPr id="114978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1227" y="346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79" name="Line 291"/>
                <p:cNvSpPr>
                  <a:spLocks noChangeShapeType="1"/>
                </p:cNvSpPr>
                <p:nvPr/>
              </p:nvSpPr>
              <p:spPr bwMode="auto">
                <a:xfrm>
                  <a:off x="1077" y="352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79" name="Group 292"/>
              <p:cNvGrpSpPr>
                <a:grpSpLocks/>
              </p:cNvGrpSpPr>
              <p:nvPr/>
            </p:nvGrpSpPr>
            <p:grpSpPr bwMode="auto">
              <a:xfrm>
                <a:off x="1077" y="3505"/>
                <a:ext cx="187" cy="58"/>
                <a:chOff x="1077" y="3505"/>
                <a:chExt cx="187" cy="58"/>
              </a:xfrm>
            </p:grpSpPr>
            <p:sp>
              <p:nvSpPr>
                <p:cNvPr id="114981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1226" y="350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82" name="Line 294"/>
                <p:cNvSpPr>
                  <a:spLocks noChangeShapeType="1"/>
                </p:cNvSpPr>
                <p:nvPr/>
              </p:nvSpPr>
              <p:spPr bwMode="auto">
                <a:xfrm>
                  <a:off x="1077" y="3564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82" name="Group 295"/>
              <p:cNvGrpSpPr>
                <a:grpSpLocks/>
              </p:cNvGrpSpPr>
              <p:nvPr/>
            </p:nvGrpSpPr>
            <p:grpSpPr bwMode="auto">
              <a:xfrm>
                <a:off x="1077" y="3546"/>
                <a:ext cx="187" cy="58"/>
                <a:chOff x="1077" y="3546"/>
                <a:chExt cx="187" cy="58"/>
              </a:xfrm>
            </p:grpSpPr>
            <p:sp>
              <p:nvSpPr>
                <p:cNvPr id="114984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1226" y="354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85" name="Line 297"/>
                <p:cNvSpPr>
                  <a:spLocks noChangeShapeType="1"/>
                </p:cNvSpPr>
                <p:nvPr/>
              </p:nvSpPr>
              <p:spPr bwMode="auto">
                <a:xfrm>
                  <a:off x="1077" y="360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85" name="Group 298"/>
              <p:cNvGrpSpPr>
                <a:grpSpLocks/>
              </p:cNvGrpSpPr>
              <p:nvPr/>
            </p:nvGrpSpPr>
            <p:grpSpPr bwMode="auto">
              <a:xfrm>
                <a:off x="1077" y="3588"/>
                <a:ext cx="187" cy="58"/>
                <a:chOff x="1077" y="3588"/>
                <a:chExt cx="187" cy="58"/>
              </a:xfrm>
            </p:grpSpPr>
            <p:sp>
              <p:nvSpPr>
                <p:cNvPr id="114987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226" y="358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88" name="Line 300"/>
                <p:cNvSpPr>
                  <a:spLocks noChangeShapeType="1"/>
                </p:cNvSpPr>
                <p:nvPr/>
              </p:nvSpPr>
              <p:spPr bwMode="auto">
                <a:xfrm>
                  <a:off x="1077" y="364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88" name="Group 301"/>
              <p:cNvGrpSpPr>
                <a:grpSpLocks/>
              </p:cNvGrpSpPr>
              <p:nvPr/>
            </p:nvGrpSpPr>
            <p:grpSpPr bwMode="auto">
              <a:xfrm>
                <a:off x="1076" y="3631"/>
                <a:ext cx="187" cy="58"/>
                <a:chOff x="1076" y="3631"/>
                <a:chExt cx="187" cy="58"/>
              </a:xfrm>
            </p:grpSpPr>
            <p:sp>
              <p:nvSpPr>
                <p:cNvPr id="114990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1226" y="363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1" name="Line 303"/>
                <p:cNvSpPr>
                  <a:spLocks noChangeShapeType="1"/>
                </p:cNvSpPr>
                <p:nvPr/>
              </p:nvSpPr>
              <p:spPr bwMode="auto">
                <a:xfrm>
                  <a:off x="1076" y="3690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91" name="Group 304"/>
              <p:cNvGrpSpPr>
                <a:grpSpLocks/>
              </p:cNvGrpSpPr>
              <p:nvPr/>
            </p:nvGrpSpPr>
            <p:grpSpPr bwMode="auto">
              <a:xfrm>
                <a:off x="1076" y="3673"/>
                <a:ext cx="187" cy="58"/>
                <a:chOff x="1076" y="3673"/>
                <a:chExt cx="187" cy="58"/>
              </a:xfrm>
            </p:grpSpPr>
            <p:sp>
              <p:nvSpPr>
                <p:cNvPr id="114993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1226" y="367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4" name="Line 306"/>
                <p:cNvSpPr>
                  <a:spLocks noChangeShapeType="1"/>
                </p:cNvSpPr>
                <p:nvPr/>
              </p:nvSpPr>
              <p:spPr bwMode="auto">
                <a:xfrm>
                  <a:off x="1076" y="373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94" name="Group 307"/>
              <p:cNvGrpSpPr>
                <a:grpSpLocks/>
              </p:cNvGrpSpPr>
              <p:nvPr/>
            </p:nvGrpSpPr>
            <p:grpSpPr bwMode="auto">
              <a:xfrm>
                <a:off x="1076" y="3715"/>
                <a:ext cx="187" cy="58"/>
                <a:chOff x="1076" y="3715"/>
                <a:chExt cx="187" cy="58"/>
              </a:xfrm>
            </p:grpSpPr>
            <p:sp>
              <p:nvSpPr>
                <p:cNvPr id="114996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1226" y="371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7" name="Line 309"/>
                <p:cNvSpPr>
                  <a:spLocks noChangeShapeType="1"/>
                </p:cNvSpPr>
                <p:nvPr/>
              </p:nvSpPr>
              <p:spPr bwMode="auto">
                <a:xfrm>
                  <a:off x="1076" y="377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597" name="Group 310"/>
              <p:cNvGrpSpPr>
                <a:grpSpLocks/>
              </p:cNvGrpSpPr>
              <p:nvPr/>
            </p:nvGrpSpPr>
            <p:grpSpPr bwMode="auto">
              <a:xfrm>
                <a:off x="1076" y="3757"/>
                <a:ext cx="187" cy="58"/>
                <a:chOff x="1076" y="3757"/>
                <a:chExt cx="187" cy="58"/>
              </a:xfrm>
            </p:grpSpPr>
            <p:sp>
              <p:nvSpPr>
                <p:cNvPr id="114999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1226" y="375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00" name="Line 312"/>
                <p:cNvSpPr>
                  <a:spLocks noChangeShapeType="1"/>
                </p:cNvSpPr>
                <p:nvPr/>
              </p:nvSpPr>
              <p:spPr bwMode="auto">
                <a:xfrm>
                  <a:off x="1076" y="381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00" name="Group 313"/>
              <p:cNvGrpSpPr>
                <a:grpSpLocks/>
              </p:cNvGrpSpPr>
              <p:nvPr/>
            </p:nvGrpSpPr>
            <p:grpSpPr bwMode="auto">
              <a:xfrm>
                <a:off x="1076" y="3799"/>
                <a:ext cx="187" cy="58"/>
                <a:chOff x="1076" y="3799"/>
                <a:chExt cx="187" cy="58"/>
              </a:xfrm>
            </p:grpSpPr>
            <p:sp>
              <p:nvSpPr>
                <p:cNvPr id="115002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1225" y="379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03" name="Line 315"/>
                <p:cNvSpPr>
                  <a:spLocks noChangeShapeType="1"/>
                </p:cNvSpPr>
                <p:nvPr/>
              </p:nvSpPr>
              <p:spPr bwMode="auto">
                <a:xfrm>
                  <a:off x="1076" y="385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603" name="Group 316"/>
            <p:cNvGrpSpPr>
              <a:grpSpLocks/>
            </p:cNvGrpSpPr>
            <p:nvPr/>
          </p:nvGrpSpPr>
          <p:grpSpPr bwMode="auto">
            <a:xfrm>
              <a:off x="1087" y="3258"/>
              <a:ext cx="197" cy="586"/>
              <a:chOff x="1087" y="3258"/>
              <a:chExt cx="197" cy="586"/>
            </a:xfrm>
          </p:grpSpPr>
          <p:grpSp>
            <p:nvGrpSpPr>
              <p:cNvPr id="115606" name="Group 317"/>
              <p:cNvGrpSpPr>
                <a:grpSpLocks/>
              </p:cNvGrpSpPr>
              <p:nvPr/>
            </p:nvGrpSpPr>
            <p:grpSpPr bwMode="auto">
              <a:xfrm>
                <a:off x="1087" y="3258"/>
                <a:ext cx="184" cy="88"/>
                <a:chOff x="1087" y="3258"/>
                <a:chExt cx="184" cy="88"/>
              </a:xfrm>
            </p:grpSpPr>
            <p:sp>
              <p:nvSpPr>
                <p:cNvPr id="115006" name="Rectangle 318"/>
                <p:cNvSpPr>
                  <a:spLocks noChangeArrowheads="1"/>
                </p:cNvSpPr>
                <p:nvPr/>
              </p:nvSpPr>
              <p:spPr bwMode="auto">
                <a:xfrm>
                  <a:off x="1087" y="3306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07" name="AutoShape 319"/>
                <p:cNvSpPr>
                  <a:spLocks noChangeArrowheads="1"/>
                </p:cNvSpPr>
                <p:nvPr/>
              </p:nvSpPr>
              <p:spPr bwMode="auto">
                <a:xfrm>
                  <a:off x="1087" y="3258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08" name="Freeform 320"/>
                <p:cNvSpPr>
                  <a:spLocks noChangeArrowheads="1"/>
                </p:cNvSpPr>
                <p:nvPr/>
              </p:nvSpPr>
              <p:spPr bwMode="auto">
                <a:xfrm>
                  <a:off x="1237" y="3259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09" name="Freeform 321"/>
                <p:cNvSpPr>
                  <a:spLocks noChangeArrowheads="1"/>
                </p:cNvSpPr>
                <p:nvPr/>
              </p:nvSpPr>
              <p:spPr bwMode="auto">
                <a:xfrm>
                  <a:off x="1110" y="3268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10" name="Freeform 322"/>
                <p:cNvSpPr>
                  <a:spLocks noChangeArrowheads="1"/>
                </p:cNvSpPr>
                <p:nvPr/>
              </p:nvSpPr>
              <p:spPr bwMode="auto">
                <a:xfrm>
                  <a:off x="1143" y="3266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011" name="Line 323"/>
              <p:cNvSpPr>
                <a:spLocks noChangeShapeType="1"/>
              </p:cNvSpPr>
              <p:nvPr/>
            </p:nvSpPr>
            <p:spPr bwMode="auto">
              <a:xfrm flipH="1">
                <a:off x="1280" y="3302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2" name="Line 324"/>
              <p:cNvSpPr>
                <a:spLocks noChangeShapeType="1"/>
              </p:cNvSpPr>
              <p:nvPr/>
            </p:nvSpPr>
            <p:spPr bwMode="auto">
              <a:xfrm>
                <a:off x="1248" y="34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3" name="Line 325"/>
              <p:cNvSpPr>
                <a:spLocks noChangeShapeType="1"/>
              </p:cNvSpPr>
              <p:nvPr/>
            </p:nvSpPr>
            <p:spPr bwMode="auto">
              <a:xfrm>
                <a:off x="1247" y="345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4" name="Line 326"/>
              <p:cNvSpPr>
                <a:spLocks noChangeShapeType="1"/>
              </p:cNvSpPr>
              <p:nvPr/>
            </p:nvSpPr>
            <p:spPr bwMode="auto">
              <a:xfrm>
                <a:off x="1247" y="350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5" name="Line 327"/>
              <p:cNvSpPr>
                <a:spLocks noChangeShapeType="1"/>
              </p:cNvSpPr>
              <p:nvPr/>
            </p:nvSpPr>
            <p:spPr bwMode="auto">
              <a:xfrm>
                <a:off x="1246" y="354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6" name="Line 328"/>
              <p:cNvSpPr>
                <a:spLocks noChangeShapeType="1"/>
              </p:cNvSpPr>
              <p:nvPr/>
            </p:nvSpPr>
            <p:spPr bwMode="auto">
              <a:xfrm>
                <a:off x="1245" y="3586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7" name="Line 329"/>
              <p:cNvSpPr>
                <a:spLocks noChangeShapeType="1"/>
              </p:cNvSpPr>
              <p:nvPr/>
            </p:nvSpPr>
            <p:spPr bwMode="auto">
              <a:xfrm>
                <a:off x="1245" y="363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8" name="Line 330"/>
              <p:cNvSpPr>
                <a:spLocks noChangeShapeType="1"/>
              </p:cNvSpPr>
              <p:nvPr/>
            </p:nvSpPr>
            <p:spPr bwMode="auto">
              <a:xfrm>
                <a:off x="1244" y="367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19" name="Line 331"/>
              <p:cNvSpPr>
                <a:spLocks noChangeShapeType="1"/>
              </p:cNvSpPr>
              <p:nvPr/>
            </p:nvSpPr>
            <p:spPr bwMode="auto">
              <a:xfrm>
                <a:off x="1246" y="371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0" name="Line 332"/>
              <p:cNvSpPr>
                <a:spLocks noChangeShapeType="1"/>
              </p:cNvSpPr>
              <p:nvPr/>
            </p:nvSpPr>
            <p:spPr bwMode="auto">
              <a:xfrm>
                <a:off x="1247" y="376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1" name="Line 333"/>
              <p:cNvSpPr>
                <a:spLocks noChangeShapeType="1"/>
              </p:cNvSpPr>
              <p:nvPr/>
            </p:nvSpPr>
            <p:spPr bwMode="auto">
              <a:xfrm>
                <a:off x="1247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2" name="Line 334"/>
              <p:cNvSpPr>
                <a:spLocks noChangeShapeType="1"/>
              </p:cNvSpPr>
              <p:nvPr/>
            </p:nvSpPr>
            <p:spPr bwMode="auto">
              <a:xfrm>
                <a:off x="1248" y="384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23" name="Line 335"/>
              <p:cNvSpPr>
                <a:spLocks noChangeShapeType="1"/>
              </p:cNvSpPr>
              <p:nvPr/>
            </p:nvSpPr>
            <p:spPr bwMode="auto">
              <a:xfrm flipH="1">
                <a:off x="1247" y="3307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024" name="Line 336"/>
          <p:cNvSpPr>
            <a:spLocks noChangeShapeType="1"/>
          </p:cNvSpPr>
          <p:nvPr/>
        </p:nvSpPr>
        <p:spPr bwMode="auto">
          <a:xfrm flipH="1">
            <a:off x="2642664" y="5155278"/>
            <a:ext cx="397275" cy="54772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025" name="Line 337"/>
          <p:cNvSpPr>
            <a:spLocks noChangeShapeType="1"/>
          </p:cNvSpPr>
          <p:nvPr/>
        </p:nvSpPr>
        <p:spPr bwMode="auto">
          <a:xfrm flipH="1">
            <a:off x="2978685" y="5393269"/>
            <a:ext cx="227514" cy="5354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026" name="Line 338"/>
          <p:cNvSpPr>
            <a:spLocks noChangeShapeType="1"/>
          </p:cNvSpPr>
          <p:nvPr/>
        </p:nvSpPr>
        <p:spPr bwMode="auto">
          <a:xfrm>
            <a:off x="3330457" y="5172778"/>
            <a:ext cx="63004" cy="54072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027" name="Line 339"/>
          <p:cNvSpPr>
            <a:spLocks noChangeShapeType="1"/>
          </p:cNvSpPr>
          <p:nvPr/>
        </p:nvSpPr>
        <p:spPr bwMode="auto">
          <a:xfrm>
            <a:off x="3484467" y="5199027"/>
            <a:ext cx="302768" cy="503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15607" name="Group 340"/>
          <p:cNvGrpSpPr>
            <a:grpSpLocks/>
          </p:cNvGrpSpPr>
          <p:nvPr/>
        </p:nvGrpSpPr>
        <p:grpSpPr bwMode="auto">
          <a:xfrm>
            <a:off x="2352146" y="5703005"/>
            <a:ext cx="364023" cy="1133951"/>
            <a:chOff x="1344" y="3259"/>
            <a:chExt cx="208" cy="648"/>
          </a:xfrm>
        </p:grpSpPr>
        <p:grpSp>
          <p:nvGrpSpPr>
            <p:cNvPr id="115626" name="Group 341"/>
            <p:cNvGrpSpPr>
              <a:grpSpLocks/>
            </p:cNvGrpSpPr>
            <p:nvPr/>
          </p:nvGrpSpPr>
          <p:grpSpPr bwMode="auto">
            <a:xfrm>
              <a:off x="1344" y="3374"/>
              <a:ext cx="188" cy="533"/>
              <a:chOff x="1344" y="3374"/>
              <a:chExt cx="188" cy="533"/>
            </a:xfrm>
          </p:grpSpPr>
          <p:sp>
            <p:nvSpPr>
              <p:cNvPr id="115030" name="Rectangle 342"/>
              <p:cNvSpPr>
                <a:spLocks noChangeArrowheads="1"/>
              </p:cNvSpPr>
              <p:nvPr/>
            </p:nvSpPr>
            <p:spPr bwMode="auto">
              <a:xfrm>
                <a:off x="1382" y="3374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31" name="Line 343"/>
              <p:cNvSpPr>
                <a:spLocks noChangeShapeType="1"/>
              </p:cNvSpPr>
              <p:nvPr/>
            </p:nvSpPr>
            <p:spPr bwMode="auto">
              <a:xfrm flipV="1">
                <a:off x="1495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32" name="Rectangle 344"/>
              <p:cNvSpPr>
                <a:spLocks noChangeArrowheads="1"/>
              </p:cNvSpPr>
              <p:nvPr/>
            </p:nvSpPr>
            <p:spPr bwMode="auto">
              <a:xfrm>
                <a:off x="1371" y="3380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33" name="Line 345"/>
              <p:cNvSpPr>
                <a:spLocks noChangeShapeType="1"/>
              </p:cNvSpPr>
              <p:nvPr/>
            </p:nvSpPr>
            <p:spPr bwMode="auto">
              <a:xfrm flipV="1">
                <a:off x="1344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34" name="Rectangle 346"/>
              <p:cNvSpPr>
                <a:spLocks noChangeArrowheads="1"/>
              </p:cNvSpPr>
              <p:nvPr/>
            </p:nvSpPr>
            <p:spPr bwMode="auto">
              <a:xfrm>
                <a:off x="1485" y="3783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35" name="Rectangle 347"/>
              <p:cNvSpPr>
                <a:spLocks noChangeArrowheads="1"/>
              </p:cNvSpPr>
              <p:nvPr/>
            </p:nvSpPr>
            <p:spPr bwMode="auto">
              <a:xfrm>
                <a:off x="1347" y="3435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36" name="Line 348"/>
              <p:cNvSpPr>
                <a:spLocks noChangeShapeType="1"/>
              </p:cNvSpPr>
              <p:nvPr/>
            </p:nvSpPr>
            <p:spPr bwMode="auto">
              <a:xfrm flipV="1">
                <a:off x="1495" y="3846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627" name="Group 349"/>
              <p:cNvGrpSpPr>
                <a:grpSpLocks/>
              </p:cNvGrpSpPr>
              <p:nvPr/>
            </p:nvGrpSpPr>
            <p:grpSpPr bwMode="auto">
              <a:xfrm>
                <a:off x="1345" y="3421"/>
                <a:ext cx="187" cy="58"/>
                <a:chOff x="1345" y="3421"/>
                <a:chExt cx="187" cy="58"/>
              </a:xfrm>
            </p:grpSpPr>
            <p:sp>
              <p:nvSpPr>
                <p:cNvPr id="115038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1495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39" name="Line 351"/>
                <p:cNvSpPr>
                  <a:spLocks noChangeShapeType="1"/>
                </p:cNvSpPr>
                <p:nvPr/>
              </p:nvSpPr>
              <p:spPr bwMode="auto">
                <a:xfrm>
                  <a:off x="1345" y="34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35" name="Group 352"/>
              <p:cNvGrpSpPr>
                <a:grpSpLocks/>
              </p:cNvGrpSpPr>
              <p:nvPr/>
            </p:nvGrpSpPr>
            <p:grpSpPr bwMode="auto">
              <a:xfrm>
                <a:off x="1345" y="3463"/>
                <a:ext cx="187" cy="58"/>
                <a:chOff x="1345" y="3463"/>
                <a:chExt cx="187" cy="58"/>
              </a:xfrm>
            </p:grpSpPr>
            <p:sp>
              <p:nvSpPr>
                <p:cNvPr id="115041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1495" y="346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2" name="Line 354"/>
                <p:cNvSpPr>
                  <a:spLocks noChangeShapeType="1"/>
                </p:cNvSpPr>
                <p:nvPr/>
              </p:nvSpPr>
              <p:spPr bwMode="auto">
                <a:xfrm>
                  <a:off x="1345" y="352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38" name="Group 355"/>
              <p:cNvGrpSpPr>
                <a:grpSpLocks/>
              </p:cNvGrpSpPr>
              <p:nvPr/>
            </p:nvGrpSpPr>
            <p:grpSpPr bwMode="auto">
              <a:xfrm>
                <a:off x="1345" y="3505"/>
                <a:ext cx="187" cy="58"/>
                <a:chOff x="1345" y="3505"/>
                <a:chExt cx="187" cy="58"/>
              </a:xfrm>
            </p:grpSpPr>
            <p:sp>
              <p:nvSpPr>
                <p:cNvPr id="115044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1494" y="350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5" name="Line 357"/>
                <p:cNvSpPr>
                  <a:spLocks noChangeShapeType="1"/>
                </p:cNvSpPr>
                <p:nvPr/>
              </p:nvSpPr>
              <p:spPr bwMode="auto">
                <a:xfrm>
                  <a:off x="1345" y="3565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41" name="Group 358"/>
              <p:cNvGrpSpPr>
                <a:grpSpLocks/>
              </p:cNvGrpSpPr>
              <p:nvPr/>
            </p:nvGrpSpPr>
            <p:grpSpPr bwMode="auto">
              <a:xfrm>
                <a:off x="1345" y="3547"/>
                <a:ext cx="187" cy="58"/>
                <a:chOff x="1345" y="3547"/>
                <a:chExt cx="187" cy="58"/>
              </a:xfrm>
            </p:grpSpPr>
            <p:sp>
              <p:nvSpPr>
                <p:cNvPr id="115047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1494" y="354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48" name="Line 360"/>
                <p:cNvSpPr>
                  <a:spLocks noChangeShapeType="1"/>
                </p:cNvSpPr>
                <p:nvPr/>
              </p:nvSpPr>
              <p:spPr bwMode="auto">
                <a:xfrm>
                  <a:off x="1345" y="3607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44" name="Group 361"/>
              <p:cNvGrpSpPr>
                <a:grpSpLocks/>
              </p:cNvGrpSpPr>
              <p:nvPr/>
            </p:nvGrpSpPr>
            <p:grpSpPr bwMode="auto">
              <a:xfrm>
                <a:off x="1345" y="3589"/>
                <a:ext cx="187" cy="58"/>
                <a:chOff x="1345" y="3589"/>
                <a:chExt cx="187" cy="58"/>
              </a:xfrm>
            </p:grpSpPr>
            <p:sp>
              <p:nvSpPr>
                <p:cNvPr id="115050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1494" y="358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51" name="Line 363"/>
                <p:cNvSpPr>
                  <a:spLocks noChangeShapeType="1"/>
                </p:cNvSpPr>
                <p:nvPr/>
              </p:nvSpPr>
              <p:spPr bwMode="auto">
                <a:xfrm>
                  <a:off x="1345" y="3649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47" name="Group 364"/>
              <p:cNvGrpSpPr>
                <a:grpSpLocks/>
              </p:cNvGrpSpPr>
              <p:nvPr/>
            </p:nvGrpSpPr>
            <p:grpSpPr bwMode="auto">
              <a:xfrm>
                <a:off x="1345" y="3632"/>
                <a:ext cx="187" cy="58"/>
                <a:chOff x="1345" y="3632"/>
                <a:chExt cx="187" cy="58"/>
              </a:xfrm>
            </p:grpSpPr>
            <p:sp>
              <p:nvSpPr>
                <p:cNvPr id="115053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1494" y="363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54" name="Line 366"/>
                <p:cNvSpPr>
                  <a:spLocks noChangeShapeType="1"/>
                </p:cNvSpPr>
                <p:nvPr/>
              </p:nvSpPr>
              <p:spPr bwMode="auto">
                <a:xfrm>
                  <a:off x="1345" y="3691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50" name="Group 367"/>
              <p:cNvGrpSpPr>
                <a:grpSpLocks/>
              </p:cNvGrpSpPr>
              <p:nvPr/>
            </p:nvGrpSpPr>
            <p:grpSpPr bwMode="auto">
              <a:xfrm>
                <a:off x="1345" y="3673"/>
                <a:ext cx="187" cy="58"/>
                <a:chOff x="1345" y="3673"/>
                <a:chExt cx="187" cy="58"/>
              </a:xfrm>
            </p:grpSpPr>
            <p:sp>
              <p:nvSpPr>
                <p:cNvPr id="115056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1494" y="367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57" name="Line 369"/>
                <p:cNvSpPr>
                  <a:spLocks noChangeShapeType="1"/>
                </p:cNvSpPr>
                <p:nvPr/>
              </p:nvSpPr>
              <p:spPr bwMode="auto">
                <a:xfrm>
                  <a:off x="1345" y="373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53" name="Group 370"/>
              <p:cNvGrpSpPr>
                <a:grpSpLocks/>
              </p:cNvGrpSpPr>
              <p:nvPr/>
            </p:nvGrpSpPr>
            <p:grpSpPr bwMode="auto">
              <a:xfrm>
                <a:off x="1344" y="3715"/>
                <a:ext cx="187" cy="58"/>
                <a:chOff x="1344" y="3715"/>
                <a:chExt cx="187" cy="58"/>
              </a:xfrm>
            </p:grpSpPr>
            <p:sp>
              <p:nvSpPr>
                <p:cNvPr id="115059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1494" y="371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0" name="Line 372"/>
                <p:cNvSpPr>
                  <a:spLocks noChangeShapeType="1"/>
                </p:cNvSpPr>
                <p:nvPr/>
              </p:nvSpPr>
              <p:spPr bwMode="auto">
                <a:xfrm>
                  <a:off x="1344" y="377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56" name="Group 373"/>
              <p:cNvGrpSpPr>
                <a:grpSpLocks/>
              </p:cNvGrpSpPr>
              <p:nvPr/>
            </p:nvGrpSpPr>
            <p:grpSpPr bwMode="auto">
              <a:xfrm>
                <a:off x="1344" y="3758"/>
                <a:ext cx="187" cy="58"/>
                <a:chOff x="1344" y="3758"/>
                <a:chExt cx="187" cy="58"/>
              </a:xfrm>
            </p:grpSpPr>
            <p:sp>
              <p:nvSpPr>
                <p:cNvPr id="115062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1494" y="3757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3" name="Line 375"/>
                <p:cNvSpPr>
                  <a:spLocks noChangeShapeType="1"/>
                </p:cNvSpPr>
                <p:nvPr/>
              </p:nvSpPr>
              <p:spPr bwMode="auto">
                <a:xfrm>
                  <a:off x="1344" y="381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59" name="Group 376"/>
              <p:cNvGrpSpPr>
                <a:grpSpLocks/>
              </p:cNvGrpSpPr>
              <p:nvPr/>
            </p:nvGrpSpPr>
            <p:grpSpPr bwMode="auto">
              <a:xfrm>
                <a:off x="1344" y="3800"/>
                <a:ext cx="187" cy="58"/>
                <a:chOff x="1344" y="3800"/>
                <a:chExt cx="187" cy="58"/>
              </a:xfrm>
            </p:grpSpPr>
            <p:sp>
              <p:nvSpPr>
                <p:cNvPr id="115065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1494" y="379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66" name="Line 378"/>
                <p:cNvSpPr>
                  <a:spLocks noChangeShapeType="1"/>
                </p:cNvSpPr>
                <p:nvPr/>
              </p:nvSpPr>
              <p:spPr bwMode="auto">
                <a:xfrm>
                  <a:off x="1344" y="3859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662" name="Group 379"/>
            <p:cNvGrpSpPr>
              <a:grpSpLocks/>
            </p:cNvGrpSpPr>
            <p:nvPr/>
          </p:nvGrpSpPr>
          <p:grpSpPr bwMode="auto">
            <a:xfrm>
              <a:off x="1355" y="3259"/>
              <a:ext cx="197" cy="586"/>
              <a:chOff x="1355" y="3259"/>
              <a:chExt cx="197" cy="586"/>
            </a:xfrm>
          </p:grpSpPr>
          <p:grpSp>
            <p:nvGrpSpPr>
              <p:cNvPr id="115665" name="Group 380"/>
              <p:cNvGrpSpPr>
                <a:grpSpLocks/>
              </p:cNvGrpSpPr>
              <p:nvPr/>
            </p:nvGrpSpPr>
            <p:grpSpPr bwMode="auto">
              <a:xfrm>
                <a:off x="1355" y="3259"/>
                <a:ext cx="184" cy="88"/>
                <a:chOff x="1355" y="3259"/>
                <a:chExt cx="184" cy="88"/>
              </a:xfrm>
            </p:grpSpPr>
            <p:sp>
              <p:nvSpPr>
                <p:cNvPr id="115069" name="Rectangle 381"/>
                <p:cNvSpPr>
                  <a:spLocks noChangeArrowheads="1"/>
                </p:cNvSpPr>
                <p:nvPr/>
              </p:nvSpPr>
              <p:spPr bwMode="auto">
                <a:xfrm>
                  <a:off x="1355" y="3307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70" name="AutoShape 382"/>
                <p:cNvSpPr>
                  <a:spLocks noChangeArrowheads="1"/>
                </p:cNvSpPr>
                <p:nvPr/>
              </p:nvSpPr>
              <p:spPr bwMode="auto">
                <a:xfrm>
                  <a:off x="1355" y="3259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71" name="Freeform 383"/>
                <p:cNvSpPr>
                  <a:spLocks noChangeArrowheads="1"/>
                </p:cNvSpPr>
                <p:nvPr/>
              </p:nvSpPr>
              <p:spPr bwMode="auto">
                <a:xfrm>
                  <a:off x="1505" y="3260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72" name="Freeform 384"/>
                <p:cNvSpPr>
                  <a:spLocks noChangeArrowheads="1"/>
                </p:cNvSpPr>
                <p:nvPr/>
              </p:nvSpPr>
              <p:spPr bwMode="auto">
                <a:xfrm>
                  <a:off x="1378" y="3269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73" name="Freeform 385"/>
                <p:cNvSpPr>
                  <a:spLocks noChangeArrowheads="1"/>
                </p:cNvSpPr>
                <p:nvPr/>
              </p:nvSpPr>
              <p:spPr bwMode="auto">
                <a:xfrm>
                  <a:off x="1411" y="3267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074" name="Line 386"/>
              <p:cNvSpPr>
                <a:spLocks noChangeShapeType="1"/>
              </p:cNvSpPr>
              <p:nvPr/>
            </p:nvSpPr>
            <p:spPr bwMode="auto">
              <a:xfrm flipH="1">
                <a:off x="1548" y="3303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5" name="Line 387"/>
              <p:cNvSpPr>
                <a:spLocks noChangeShapeType="1"/>
              </p:cNvSpPr>
              <p:nvPr/>
            </p:nvSpPr>
            <p:spPr bwMode="auto">
              <a:xfrm>
                <a:off x="1516" y="34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6" name="Line 388"/>
              <p:cNvSpPr>
                <a:spLocks noChangeShapeType="1"/>
              </p:cNvSpPr>
              <p:nvPr/>
            </p:nvSpPr>
            <p:spPr bwMode="auto">
              <a:xfrm>
                <a:off x="1515" y="345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7" name="Line 389"/>
              <p:cNvSpPr>
                <a:spLocks noChangeShapeType="1"/>
              </p:cNvSpPr>
              <p:nvPr/>
            </p:nvSpPr>
            <p:spPr bwMode="auto">
              <a:xfrm>
                <a:off x="1515" y="350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8" name="Line 390"/>
              <p:cNvSpPr>
                <a:spLocks noChangeShapeType="1"/>
              </p:cNvSpPr>
              <p:nvPr/>
            </p:nvSpPr>
            <p:spPr bwMode="auto">
              <a:xfrm>
                <a:off x="1514" y="35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79" name="Line 391"/>
              <p:cNvSpPr>
                <a:spLocks noChangeShapeType="1"/>
              </p:cNvSpPr>
              <p:nvPr/>
            </p:nvSpPr>
            <p:spPr bwMode="auto">
              <a:xfrm>
                <a:off x="1513" y="3587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0" name="Line 392"/>
              <p:cNvSpPr>
                <a:spLocks noChangeShapeType="1"/>
              </p:cNvSpPr>
              <p:nvPr/>
            </p:nvSpPr>
            <p:spPr bwMode="auto">
              <a:xfrm>
                <a:off x="1513" y="363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1" name="Line 393"/>
              <p:cNvSpPr>
                <a:spLocks noChangeShapeType="1"/>
              </p:cNvSpPr>
              <p:nvPr/>
            </p:nvSpPr>
            <p:spPr bwMode="auto">
              <a:xfrm>
                <a:off x="1512" y="367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2" name="Line 394"/>
              <p:cNvSpPr>
                <a:spLocks noChangeShapeType="1"/>
              </p:cNvSpPr>
              <p:nvPr/>
            </p:nvSpPr>
            <p:spPr bwMode="auto">
              <a:xfrm>
                <a:off x="1514" y="37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3" name="Line 395"/>
              <p:cNvSpPr>
                <a:spLocks noChangeShapeType="1"/>
              </p:cNvSpPr>
              <p:nvPr/>
            </p:nvSpPr>
            <p:spPr bwMode="auto">
              <a:xfrm>
                <a:off x="1515" y="376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4" name="Line 396"/>
              <p:cNvSpPr>
                <a:spLocks noChangeShapeType="1"/>
              </p:cNvSpPr>
              <p:nvPr/>
            </p:nvSpPr>
            <p:spPr bwMode="auto">
              <a:xfrm>
                <a:off x="1515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5" name="Line 397"/>
              <p:cNvSpPr>
                <a:spLocks noChangeShapeType="1"/>
              </p:cNvSpPr>
              <p:nvPr/>
            </p:nvSpPr>
            <p:spPr bwMode="auto">
              <a:xfrm>
                <a:off x="1516" y="384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86" name="Line 398"/>
              <p:cNvSpPr>
                <a:spLocks noChangeShapeType="1"/>
              </p:cNvSpPr>
              <p:nvPr/>
            </p:nvSpPr>
            <p:spPr bwMode="auto">
              <a:xfrm flipH="1">
                <a:off x="1515" y="3308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666" name="Group 399"/>
          <p:cNvGrpSpPr>
            <a:grpSpLocks/>
          </p:cNvGrpSpPr>
          <p:nvPr/>
        </p:nvGrpSpPr>
        <p:grpSpPr bwMode="auto">
          <a:xfrm>
            <a:off x="2777423" y="5703005"/>
            <a:ext cx="364023" cy="1133951"/>
            <a:chOff x="1587" y="3259"/>
            <a:chExt cx="208" cy="648"/>
          </a:xfrm>
        </p:grpSpPr>
        <p:grpSp>
          <p:nvGrpSpPr>
            <p:cNvPr id="115685" name="Group 400"/>
            <p:cNvGrpSpPr>
              <a:grpSpLocks/>
            </p:cNvGrpSpPr>
            <p:nvPr/>
          </p:nvGrpSpPr>
          <p:grpSpPr bwMode="auto">
            <a:xfrm>
              <a:off x="1587" y="3374"/>
              <a:ext cx="188" cy="533"/>
              <a:chOff x="1587" y="3374"/>
              <a:chExt cx="188" cy="533"/>
            </a:xfrm>
          </p:grpSpPr>
          <p:sp>
            <p:nvSpPr>
              <p:cNvPr id="115089" name="Rectangle 401"/>
              <p:cNvSpPr>
                <a:spLocks noChangeArrowheads="1"/>
              </p:cNvSpPr>
              <p:nvPr/>
            </p:nvSpPr>
            <p:spPr bwMode="auto">
              <a:xfrm>
                <a:off x="1625" y="3374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90" name="Line 402"/>
              <p:cNvSpPr>
                <a:spLocks noChangeShapeType="1"/>
              </p:cNvSpPr>
              <p:nvPr/>
            </p:nvSpPr>
            <p:spPr bwMode="auto">
              <a:xfrm flipV="1">
                <a:off x="1738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91" name="Rectangle 403"/>
              <p:cNvSpPr>
                <a:spLocks noChangeArrowheads="1"/>
              </p:cNvSpPr>
              <p:nvPr/>
            </p:nvSpPr>
            <p:spPr bwMode="auto">
              <a:xfrm>
                <a:off x="1614" y="3380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92" name="Line 404"/>
              <p:cNvSpPr>
                <a:spLocks noChangeShapeType="1"/>
              </p:cNvSpPr>
              <p:nvPr/>
            </p:nvSpPr>
            <p:spPr bwMode="auto">
              <a:xfrm flipV="1">
                <a:off x="1587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93" name="Rectangle 405"/>
              <p:cNvSpPr>
                <a:spLocks noChangeArrowheads="1"/>
              </p:cNvSpPr>
              <p:nvPr/>
            </p:nvSpPr>
            <p:spPr bwMode="auto">
              <a:xfrm>
                <a:off x="1728" y="3783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94" name="Rectangle 406"/>
              <p:cNvSpPr>
                <a:spLocks noChangeArrowheads="1"/>
              </p:cNvSpPr>
              <p:nvPr/>
            </p:nvSpPr>
            <p:spPr bwMode="auto">
              <a:xfrm>
                <a:off x="1590" y="3435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095" name="Line 407"/>
              <p:cNvSpPr>
                <a:spLocks noChangeShapeType="1"/>
              </p:cNvSpPr>
              <p:nvPr/>
            </p:nvSpPr>
            <p:spPr bwMode="auto">
              <a:xfrm flipV="1">
                <a:off x="1738" y="3846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686" name="Group 408"/>
              <p:cNvGrpSpPr>
                <a:grpSpLocks/>
              </p:cNvGrpSpPr>
              <p:nvPr/>
            </p:nvGrpSpPr>
            <p:grpSpPr bwMode="auto">
              <a:xfrm>
                <a:off x="1588" y="3421"/>
                <a:ext cx="187" cy="58"/>
                <a:chOff x="1588" y="3421"/>
                <a:chExt cx="187" cy="58"/>
              </a:xfrm>
            </p:grpSpPr>
            <p:sp>
              <p:nvSpPr>
                <p:cNvPr id="115097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1738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098" name="Line 410"/>
                <p:cNvSpPr>
                  <a:spLocks noChangeShapeType="1"/>
                </p:cNvSpPr>
                <p:nvPr/>
              </p:nvSpPr>
              <p:spPr bwMode="auto">
                <a:xfrm>
                  <a:off x="1588" y="34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94" name="Group 411"/>
              <p:cNvGrpSpPr>
                <a:grpSpLocks/>
              </p:cNvGrpSpPr>
              <p:nvPr/>
            </p:nvGrpSpPr>
            <p:grpSpPr bwMode="auto">
              <a:xfrm>
                <a:off x="1588" y="3463"/>
                <a:ext cx="187" cy="58"/>
                <a:chOff x="1588" y="3463"/>
                <a:chExt cx="187" cy="58"/>
              </a:xfrm>
            </p:grpSpPr>
            <p:sp>
              <p:nvSpPr>
                <p:cNvPr id="115100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1738" y="346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1" name="Line 413"/>
                <p:cNvSpPr>
                  <a:spLocks noChangeShapeType="1"/>
                </p:cNvSpPr>
                <p:nvPr/>
              </p:nvSpPr>
              <p:spPr bwMode="auto">
                <a:xfrm>
                  <a:off x="1588" y="352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697" name="Group 414"/>
              <p:cNvGrpSpPr>
                <a:grpSpLocks/>
              </p:cNvGrpSpPr>
              <p:nvPr/>
            </p:nvGrpSpPr>
            <p:grpSpPr bwMode="auto">
              <a:xfrm>
                <a:off x="1588" y="3505"/>
                <a:ext cx="187" cy="58"/>
                <a:chOff x="1588" y="3505"/>
                <a:chExt cx="187" cy="58"/>
              </a:xfrm>
            </p:grpSpPr>
            <p:sp>
              <p:nvSpPr>
                <p:cNvPr id="11510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1738" y="350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4" name="Line 416"/>
                <p:cNvSpPr>
                  <a:spLocks noChangeShapeType="1"/>
                </p:cNvSpPr>
                <p:nvPr/>
              </p:nvSpPr>
              <p:spPr bwMode="auto">
                <a:xfrm>
                  <a:off x="1588" y="356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00" name="Group 417"/>
              <p:cNvGrpSpPr>
                <a:grpSpLocks/>
              </p:cNvGrpSpPr>
              <p:nvPr/>
            </p:nvGrpSpPr>
            <p:grpSpPr bwMode="auto">
              <a:xfrm>
                <a:off x="1588" y="3547"/>
                <a:ext cx="187" cy="58"/>
                <a:chOff x="1588" y="3547"/>
                <a:chExt cx="187" cy="58"/>
              </a:xfrm>
            </p:grpSpPr>
            <p:sp>
              <p:nvSpPr>
                <p:cNvPr id="115106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1738" y="354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07" name="Line 419"/>
                <p:cNvSpPr>
                  <a:spLocks noChangeShapeType="1"/>
                </p:cNvSpPr>
                <p:nvPr/>
              </p:nvSpPr>
              <p:spPr bwMode="auto">
                <a:xfrm>
                  <a:off x="1588" y="360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03" name="Group 420"/>
              <p:cNvGrpSpPr>
                <a:grpSpLocks/>
              </p:cNvGrpSpPr>
              <p:nvPr/>
            </p:nvGrpSpPr>
            <p:grpSpPr bwMode="auto">
              <a:xfrm>
                <a:off x="1588" y="3589"/>
                <a:ext cx="187" cy="58"/>
                <a:chOff x="1588" y="3589"/>
                <a:chExt cx="187" cy="58"/>
              </a:xfrm>
            </p:grpSpPr>
            <p:sp>
              <p:nvSpPr>
                <p:cNvPr id="115109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1737" y="358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0" name="Line 422"/>
                <p:cNvSpPr>
                  <a:spLocks noChangeShapeType="1"/>
                </p:cNvSpPr>
                <p:nvPr/>
              </p:nvSpPr>
              <p:spPr bwMode="auto">
                <a:xfrm>
                  <a:off x="1588" y="364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06" name="Group 423"/>
              <p:cNvGrpSpPr>
                <a:grpSpLocks/>
              </p:cNvGrpSpPr>
              <p:nvPr/>
            </p:nvGrpSpPr>
            <p:grpSpPr bwMode="auto">
              <a:xfrm>
                <a:off x="1587" y="3632"/>
                <a:ext cx="187" cy="58"/>
                <a:chOff x="1587" y="3632"/>
                <a:chExt cx="187" cy="58"/>
              </a:xfrm>
            </p:grpSpPr>
            <p:sp>
              <p:nvSpPr>
                <p:cNvPr id="115112" name="Line 424"/>
                <p:cNvSpPr>
                  <a:spLocks noChangeShapeType="1"/>
                </p:cNvSpPr>
                <p:nvPr/>
              </p:nvSpPr>
              <p:spPr bwMode="auto">
                <a:xfrm flipV="1">
                  <a:off x="1737" y="363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3" name="Line 425"/>
                <p:cNvSpPr>
                  <a:spLocks noChangeShapeType="1"/>
                </p:cNvSpPr>
                <p:nvPr/>
              </p:nvSpPr>
              <p:spPr bwMode="auto">
                <a:xfrm>
                  <a:off x="1587" y="369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09" name="Group 426"/>
              <p:cNvGrpSpPr>
                <a:grpSpLocks/>
              </p:cNvGrpSpPr>
              <p:nvPr/>
            </p:nvGrpSpPr>
            <p:grpSpPr bwMode="auto">
              <a:xfrm>
                <a:off x="1587" y="3673"/>
                <a:ext cx="187" cy="58"/>
                <a:chOff x="1587" y="3673"/>
                <a:chExt cx="187" cy="58"/>
              </a:xfrm>
            </p:grpSpPr>
            <p:sp>
              <p:nvSpPr>
                <p:cNvPr id="115115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737" y="367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6" name="Line 428"/>
                <p:cNvSpPr>
                  <a:spLocks noChangeShapeType="1"/>
                </p:cNvSpPr>
                <p:nvPr/>
              </p:nvSpPr>
              <p:spPr bwMode="auto">
                <a:xfrm>
                  <a:off x="1587" y="373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12" name="Group 429"/>
              <p:cNvGrpSpPr>
                <a:grpSpLocks/>
              </p:cNvGrpSpPr>
              <p:nvPr/>
            </p:nvGrpSpPr>
            <p:grpSpPr bwMode="auto">
              <a:xfrm>
                <a:off x="1587" y="3715"/>
                <a:ext cx="187" cy="58"/>
                <a:chOff x="1587" y="3715"/>
                <a:chExt cx="187" cy="58"/>
              </a:xfrm>
            </p:grpSpPr>
            <p:sp>
              <p:nvSpPr>
                <p:cNvPr id="115118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737" y="371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19" name="Line 431"/>
                <p:cNvSpPr>
                  <a:spLocks noChangeShapeType="1"/>
                </p:cNvSpPr>
                <p:nvPr/>
              </p:nvSpPr>
              <p:spPr bwMode="auto">
                <a:xfrm>
                  <a:off x="1587" y="377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15" name="Group 432"/>
              <p:cNvGrpSpPr>
                <a:grpSpLocks/>
              </p:cNvGrpSpPr>
              <p:nvPr/>
            </p:nvGrpSpPr>
            <p:grpSpPr bwMode="auto">
              <a:xfrm>
                <a:off x="1587" y="3758"/>
                <a:ext cx="187" cy="58"/>
                <a:chOff x="1587" y="3758"/>
                <a:chExt cx="187" cy="58"/>
              </a:xfrm>
            </p:grpSpPr>
            <p:sp>
              <p:nvSpPr>
                <p:cNvPr id="115121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738" y="3757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22" name="Line 434"/>
                <p:cNvSpPr>
                  <a:spLocks noChangeShapeType="1"/>
                </p:cNvSpPr>
                <p:nvPr/>
              </p:nvSpPr>
              <p:spPr bwMode="auto">
                <a:xfrm>
                  <a:off x="1587" y="3817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18" name="Group 435"/>
              <p:cNvGrpSpPr>
                <a:grpSpLocks/>
              </p:cNvGrpSpPr>
              <p:nvPr/>
            </p:nvGrpSpPr>
            <p:grpSpPr bwMode="auto">
              <a:xfrm>
                <a:off x="1587" y="3800"/>
                <a:ext cx="187" cy="58"/>
                <a:chOff x="1587" y="3800"/>
                <a:chExt cx="187" cy="58"/>
              </a:xfrm>
            </p:grpSpPr>
            <p:sp>
              <p:nvSpPr>
                <p:cNvPr id="115124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737" y="379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25" name="Line 437"/>
                <p:cNvSpPr>
                  <a:spLocks noChangeShapeType="1"/>
                </p:cNvSpPr>
                <p:nvPr/>
              </p:nvSpPr>
              <p:spPr bwMode="auto">
                <a:xfrm>
                  <a:off x="1587" y="385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721" name="Group 438"/>
            <p:cNvGrpSpPr>
              <a:grpSpLocks/>
            </p:cNvGrpSpPr>
            <p:nvPr/>
          </p:nvGrpSpPr>
          <p:grpSpPr bwMode="auto">
            <a:xfrm>
              <a:off x="1598" y="3259"/>
              <a:ext cx="197" cy="586"/>
              <a:chOff x="1598" y="3259"/>
              <a:chExt cx="197" cy="586"/>
            </a:xfrm>
          </p:grpSpPr>
          <p:grpSp>
            <p:nvGrpSpPr>
              <p:cNvPr id="115724" name="Group 439"/>
              <p:cNvGrpSpPr>
                <a:grpSpLocks/>
              </p:cNvGrpSpPr>
              <p:nvPr/>
            </p:nvGrpSpPr>
            <p:grpSpPr bwMode="auto">
              <a:xfrm>
                <a:off x="1598" y="3259"/>
                <a:ext cx="184" cy="88"/>
                <a:chOff x="1598" y="3259"/>
                <a:chExt cx="184" cy="88"/>
              </a:xfrm>
            </p:grpSpPr>
            <p:sp>
              <p:nvSpPr>
                <p:cNvPr id="115128" name="Rectangle 440"/>
                <p:cNvSpPr>
                  <a:spLocks noChangeArrowheads="1"/>
                </p:cNvSpPr>
                <p:nvPr/>
              </p:nvSpPr>
              <p:spPr bwMode="auto">
                <a:xfrm>
                  <a:off x="1598" y="3307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29" name="AutoShape 441"/>
                <p:cNvSpPr>
                  <a:spLocks noChangeArrowheads="1"/>
                </p:cNvSpPr>
                <p:nvPr/>
              </p:nvSpPr>
              <p:spPr bwMode="auto">
                <a:xfrm>
                  <a:off x="1598" y="3259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30" name="Freeform 442"/>
                <p:cNvSpPr>
                  <a:spLocks noChangeArrowheads="1"/>
                </p:cNvSpPr>
                <p:nvPr/>
              </p:nvSpPr>
              <p:spPr bwMode="auto">
                <a:xfrm>
                  <a:off x="1748" y="3260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31" name="Freeform 443"/>
                <p:cNvSpPr>
                  <a:spLocks noChangeArrowheads="1"/>
                </p:cNvSpPr>
                <p:nvPr/>
              </p:nvSpPr>
              <p:spPr bwMode="auto">
                <a:xfrm>
                  <a:off x="1621" y="3269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32" name="Freeform 444"/>
                <p:cNvSpPr>
                  <a:spLocks noChangeArrowheads="1"/>
                </p:cNvSpPr>
                <p:nvPr/>
              </p:nvSpPr>
              <p:spPr bwMode="auto">
                <a:xfrm>
                  <a:off x="1654" y="3267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133" name="Line 445"/>
              <p:cNvSpPr>
                <a:spLocks noChangeShapeType="1"/>
              </p:cNvSpPr>
              <p:nvPr/>
            </p:nvSpPr>
            <p:spPr bwMode="auto">
              <a:xfrm flipH="1">
                <a:off x="1791" y="3303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4" name="Line 446"/>
              <p:cNvSpPr>
                <a:spLocks noChangeShapeType="1"/>
              </p:cNvSpPr>
              <p:nvPr/>
            </p:nvSpPr>
            <p:spPr bwMode="auto">
              <a:xfrm>
                <a:off x="1759" y="34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5" name="Line 447"/>
              <p:cNvSpPr>
                <a:spLocks noChangeShapeType="1"/>
              </p:cNvSpPr>
              <p:nvPr/>
            </p:nvSpPr>
            <p:spPr bwMode="auto">
              <a:xfrm>
                <a:off x="1758" y="345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6" name="Line 448"/>
              <p:cNvSpPr>
                <a:spLocks noChangeShapeType="1"/>
              </p:cNvSpPr>
              <p:nvPr/>
            </p:nvSpPr>
            <p:spPr bwMode="auto">
              <a:xfrm>
                <a:off x="1758" y="350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7" name="Line 449"/>
              <p:cNvSpPr>
                <a:spLocks noChangeShapeType="1"/>
              </p:cNvSpPr>
              <p:nvPr/>
            </p:nvSpPr>
            <p:spPr bwMode="auto">
              <a:xfrm>
                <a:off x="1757" y="35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8" name="Line 450"/>
              <p:cNvSpPr>
                <a:spLocks noChangeShapeType="1"/>
              </p:cNvSpPr>
              <p:nvPr/>
            </p:nvSpPr>
            <p:spPr bwMode="auto">
              <a:xfrm>
                <a:off x="1756" y="3587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39" name="Line 451"/>
              <p:cNvSpPr>
                <a:spLocks noChangeShapeType="1"/>
              </p:cNvSpPr>
              <p:nvPr/>
            </p:nvSpPr>
            <p:spPr bwMode="auto">
              <a:xfrm>
                <a:off x="1756" y="363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0" name="Line 452"/>
              <p:cNvSpPr>
                <a:spLocks noChangeShapeType="1"/>
              </p:cNvSpPr>
              <p:nvPr/>
            </p:nvSpPr>
            <p:spPr bwMode="auto">
              <a:xfrm>
                <a:off x="1755" y="367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1" name="Line 453"/>
              <p:cNvSpPr>
                <a:spLocks noChangeShapeType="1"/>
              </p:cNvSpPr>
              <p:nvPr/>
            </p:nvSpPr>
            <p:spPr bwMode="auto">
              <a:xfrm>
                <a:off x="1757" y="37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2" name="Line 454"/>
              <p:cNvSpPr>
                <a:spLocks noChangeShapeType="1"/>
              </p:cNvSpPr>
              <p:nvPr/>
            </p:nvSpPr>
            <p:spPr bwMode="auto">
              <a:xfrm>
                <a:off x="1758" y="376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3" name="Line 455"/>
              <p:cNvSpPr>
                <a:spLocks noChangeShapeType="1"/>
              </p:cNvSpPr>
              <p:nvPr/>
            </p:nvSpPr>
            <p:spPr bwMode="auto">
              <a:xfrm>
                <a:off x="1758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4" name="Line 456"/>
              <p:cNvSpPr>
                <a:spLocks noChangeShapeType="1"/>
              </p:cNvSpPr>
              <p:nvPr/>
            </p:nvSpPr>
            <p:spPr bwMode="auto">
              <a:xfrm>
                <a:off x="1759" y="384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45" name="Line 457"/>
              <p:cNvSpPr>
                <a:spLocks noChangeShapeType="1"/>
              </p:cNvSpPr>
              <p:nvPr/>
            </p:nvSpPr>
            <p:spPr bwMode="auto">
              <a:xfrm flipH="1">
                <a:off x="1758" y="3308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725" name="Group 458"/>
          <p:cNvGrpSpPr>
            <a:grpSpLocks/>
          </p:cNvGrpSpPr>
          <p:nvPr/>
        </p:nvGrpSpPr>
        <p:grpSpPr bwMode="auto">
          <a:xfrm>
            <a:off x="3192198" y="5703005"/>
            <a:ext cx="364023" cy="1133951"/>
            <a:chOff x="1824" y="3259"/>
            <a:chExt cx="208" cy="648"/>
          </a:xfrm>
        </p:grpSpPr>
        <p:grpSp>
          <p:nvGrpSpPr>
            <p:cNvPr id="115753" name="Group 459"/>
            <p:cNvGrpSpPr>
              <a:grpSpLocks/>
            </p:cNvGrpSpPr>
            <p:nvPr/>
          </p:nvGrpSpPr>
          <p:grpSpPr bwMode="auto">
            <a:xfrm>
              <a:off x="1824" y="3374"/>
              <a:ext cx="188" cy="533"/>
              <a:chOff x="1824" y="3374"/>
              <a:chExt cx="188" cy="533"/>
            </a:xfrm>
          </p:grpSpPr>
          <p:sp>
            <p:nvSpPr>
              <p:cNvPr id="115148" name="Rectangle 460"/>
              <p:cNvSpPr>
                <a:spLocks noChangeArrowheads="1"/>
              </p:cNvSpPr>
              <p:nvPr/>
            </p:nvSpPr>
            <p:spPr bwMode="auto">
              <a:xfrm>
                <a:off x="1862" y="3374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49" name="Line 461"/>
              <p:cNvSpPr>
                <a:spLocks noChangeShapeType="1"/>
              </p:cNvSpPr>
              <p:nvPr/>
            </p:nvSpPr>
            <p:spPr bwMode="auto">
              <a:xfrm flipV="1">
                <a:off x="1975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50" name="Rectangle 462"/>
              <p:cNvSpPr>
                <a:spLocks noChangeArrowheads="1"/>
              </p:cNvSpPr>
              <p:nvPr/>
            </p:nvSpPr>
            <p:spPr bwMode="auto">
              <a:xfrm>
                <a:off x="1851" y="3380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51" name="Line 463"/>
              <p:cNvSpPr>
                <a:spLocks noChangeShapeType="1"/>
              </p:cNvSpPr>
              <p:nvPr/>
            </p:nvSpPr>
            <p:spPr bwMode="auto">
              <a:xfrm flipV="1">
                <a:off x="1824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52" name="Rectangle 464"/>
              <p:cNvSpPr>
                <a:spLocks noChangeArrowheads="1"/>
              </p:cNvSpPr>
              <p:nvPr/>
            </p:nvSpPr>
            <p:spPr bwMode="auto">
              <a:xfrm>
                <a:off x="1965" y="3783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53" name="Rectangle 465"/>
              <p:cNvSpPr>
                <a:spLocks noChangeArrowheads="1"/>
              </p:cNvSpPr>
              <p:nvPr/>
            </p:nvSpPr>
            <p:spPr bwMode="auto">
              <a:xfrm>
                <a:off x="1827" y="3435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154" name="Line 466"/>
              <p:cNvSpPr>
                <a:spLocks noChangeShapeType="1"/>
              </p:cNvSpPr>
              <p:nvPr/>
            </p:nvSpPr>
            <p:spPr bwMode="auto">
              <a:xfrm flipV="1">
                <a:off x="1975" y="3846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759" name="Group 467"/>
              <p:cNvGrpSpPr>
                <a:grpSpLocks/>
              </p:cNvGrpSpPr>
              <p:nvPr/>
            </p:nvGrpSpPr>
            <p:grpSpPr bwMode="auto">
              <a:xfrm>
                <a:off x="1825" y="3421"/>
                <a:ext cx="187" cy="58"/>
                <a:chOff x="1825" y="3421"/>
                <a:chExt cx="187" cy="58"/>
              </a:xfrm>
            </p:grpSpPr>
            <p:sp>
              <p:nvSpPr>
                <p:cNvPr id="115156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1975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57" name="Line 469"/>
                <p:cNvSpPr>
                  <a:spLocks noChangeShapeType="1"/>
                </p:cNvSpPr>
                <p:nvPr/>
              </p:nvSpPr>
              <p:spPr bwMode="auto">
                <a:xfrm>
                  <a:off x="1825" y="34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65" name="Group 470"/>
              <p:cNvGrpSpPr>
                <a:grpSpLocks/>
              </p:cNvGrpSpPr>
              <p:nvPr/>
            </p:nvGrpSpPr>
            <p:grpSpPr bwMode="auto">
              <a:xfrm>
                <a:off x="1825" y="3463"/>
                <a:ext cx="187" cy="58"/>
                <a:chOff x="1825" y="3463"/>
                <a:chExt cx="187" cy="58"/>
              </a:xfrm>
            </p:grpSpPr>
            <p:sp>
              <p:nvSpPr>
                <p:cNvPr id="115159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975" y="346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0" name="Line 472"/>
                <p:cNvSpPr>
                  <a:spLocks noChangeShapeType="1"/>
                </p:cNvSpPr>
                <p:nvPr/>
              </p:nvSpPr>
              <p:spPr bwMode="auto">
                <a:xfrm>
                  <a:off x="1825" y="352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71" name="Group 473"/>
              <p:cNvGrpSpPr>
                <a:grpSpLocks/>
              </p:cNvGrpSpPr>
              <p:nvPr/>
            </p:nvGrpSpPr>
            <p:grpSpPr bwMode="auto">
              <a:xfrm>
                <a:off x="1825" y="3505"/>
                <a:ext cx="187" cy="58"/>
                <a:chOff x="1825" y="3505"/>
                <a:chExt cx="187" cy="58"/>
              </a:xfrm>
            </p:grpSpPr>
            <p:sp>
              <p:nvSpPr>
                <p:cNvPr id="115162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1975" y="350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3" name="Line 475"/>
                <p:cNvSpPr>
                  <a:spLocks noChangeShapeType="1"/>
                </p:cNvSpPr>
                <p:nvPr/>
              </p:nvSpPr>
              <p:spPr bwMode="auto">
                <a:xfrm>
                  <a:off x="1825" y="356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81" name="Group 476"/>
              <p:cNvGrpSpPr>
                <a:grpSpLocks/>
              </p:cNvGrpSpPr>
              <p:nvPr/>
            </p:nvGrpSpPr>
            <p:grpSpPr bwMode="auto">
              <a:xfrm>
                <a:off x="1825" y="3547"/>
                <a:ext cx="187" cy="58"/>
                <a:chOff x="1825" y="3547"/>
                <a:chExt cx="187" cy="58"/>
              </a:xfrm>
            </p:grpSpPr>
            <p:sp>
              <p:nvSpPr>
                <p:cNvPr id="115165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1975" y="354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6" name="Line 478"/>
                <p:cNvSpPr>
                  <a:spLocks noChangeShapeType="1"/>
                </p:cNvSpPr>
                <p:nvPr/>
              </p:nvSpPr>
              <p:spPr bwMode="auto">
                <a:xfrm>
                  <a:off x="1825" y="360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85" name="Group 479"/>
              <p:cNvGrpSpPr>
                <a:grpSpLocks/>
              </p:cNvGrpSpPr>
              <p:nvPr/>
            </p:nvGrpSpPr>
            <p:grpSpPr bwMode="auto">
              <a:xfrm>
                <a:off x="1825" y="3589"/>
                <a:ext cx="187" cy="58"/>
                <a:chOff x="1825" y="3589"/>
                <a:chExt cx="187" cy="58"/>
              </a:xfrm>
            </p:grpSpPr>
            <p:sp>
              <p:nvSpPr>
                <p:cNvPr id="115168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1974" y="358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69" name="Line 481"/>
                <p:cNvSpPr>
                  <a:spLocks noChangeShapeType="1"/>
                </p:cNvSpPr>
                <p:nvPr/>
              </p:nvSpPr>
              <p:spPr bwMode="auto">
                <a:xfrm>
                  <a:off x="1825" y="364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91" name="Group 482"/>
              <p:cNvGrpSpPr>
                <a:grpSpLocks/>
              </p:cNvGrpSpPr>
              <p:nvPr/>
            </p:nvGrpSpPr>
            <p:grpSpPr bwMode="auto">
              <a:xfrm>
                <a:off x="1824" y="3632"/>
                <a:ext cx="187" cy="58"/>
                <a:chOff x="1824" y="3632"/>
                <a:chExt cx="187" cy="58"/>
              </a:xfrm>
            </p:grpSpPr>
            <p:sp>
              <p:nvSpPr>
                <p:cNvPr id="11517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1974" y="363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72" name="Line 484"/>
                <p:cNvSpPr>
                  <a:spLocks noChangeShapeType="1"/>
                </p:cNvSpPr>
                <p:nvPr/>
              </p:nvSpPr>
              <p:spPr bwMode="auto">
                <a:xfrm>
                  <a:off x="1824" y="369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795" name="Group 485"/>
              <p:cNvGrpSpPr>
                <a:grpSpLocks/>
              </p:cNvGrpSpPr>
              <p:nvPr/>
            </p:nvGrpSpPr>
            <p:grpSpPr bwMode="auto">
              <a:xfrm>
                <a:off x="1824" y="3673"/>
                <a:ext cx="187" cy="58"/>
                <a:chOff x="1824" y="3673"/>
                <a:chExt cx="187" cy="58"/>
              </a:xfrm>
            </p:grpSpPr>
            <p:sp>
              <p:nvSpPr>
                <p:cNvPr id="115174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974" y="367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75" name="Line 487"/>
                <p:cNvSpPr>
                  <a:spLocks noChangeShapeType="1"/>
                </p:cNvSpPr>
                <p:nvPr/>
              </p:nvSpPr>
              <p:spPr bwMode="auto">
                <a:xfrm>
                  <a:off x="1824" y="373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00" name="Group 488"/>
              <p:cNvGrpSpPr>
                <a:grpSpLocks/>
              </p:cNvGrpSpPr>
              <p:nvPr/>
            </p:nvGrpSpPr>
            <p:grpSpPr bwMode="auto">
              <a:xfrm>
                <a:off x="1824" y="3715"/>
                <a:ext cx="187" cy="58"/>
                <a:chOff x="1824" y="3715"/>
                <a:chExt cx="187" cy="58"/>
              </a:xfrm>
            </p:grpSpPr>
            <p:sp>
              <p:nvSpPr>
                <p:cNvPr id="115177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1974" y="371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78" name="Line 490"/>
                <p:cNvSpPr>
                  <a:spLocks noChangeShapeType="1"/>
                </p:cNvSpPr>
                <p:nvPr/>
              </p:nvSpPr>
              <p:spPr bwMode="auto">
                <a:xfrm>
                  <a:off x="1824" y="377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04" name="Group 491"/>
              <p:cNvGrpSpPr>
                <a:grpSpLocks/>
              </p:cNvGrpSpPr>
              <p:nvPr/>
            </p:nvGrpSpPr>
            <p:grpSpPr bwMode="auto">
              <a:xfrm>
                <a:off x="1824" y="3758"/>
                <a:ext cx="187" cy="58"/>
                <a:chOff x="1824" y="3758"/>
                <a:chExt cx="187" cy="58"/>
              </a:xfrm>
            </p:grpSpPr>
            <p:sp>
              <p:nvSpPr>
                <p:cNvPr id="115180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1975" y="3757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81" name="Line 493"/>
                <p:cNvSpPr>
                  <a:spLocks noChangeShapeType="1"/>
                </p:cNvSpPr>
                <p:nvPr/>
              </p:nvSpPr>
              <p:spPr bwMode="auto">
                <a:xfrm>
                  <a:off x="1824" y="3817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17" name="Group 494"/>
              <p:cNvGrpSpPr>
                <a:grpSpLocks/>
              </p:cNvGrpSpPr>
              <p:nvPr/>
            </p:nvGrpSpPr>
            <p:grpSpPr bwMode="auto">
              <a:xfrm>
                <a:off x="1824" y="3800"/>
                <a:ext cx="187" cy="58"/>
                <a:chOff x="1824" y="3800"/>
                <a:chExt cx="187" cy="58"/>
              </a:xfrm>
            </p:grpSpPr>
            <p:sp>
              <p:nvSpPr>
                <p:cNvPr id="115183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1974" y="379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184" name="Line 496"/>
                <p:cNvSpPr>
                  <a:spLocks noChangeShapeType="1"/>
                </p:cNvSpPr>
                <p:nvPr/>
              </p:nvSpPr>
              <p:spPr bwMode="auto">
                <a:xfrm>
                  <a:off x="1824" y="385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818" name="Group 497"/>
            <p:cNvGrpSpPr>
              <a:grpSpLocks/>
            </p:cNvGrpSpPr>
            <p:nvPr/>
          </p:nvGrpSpPr>
          <p:grpSpPr bwMode="auto">
            <a:xfrm>
              <a:off x="1835" y="3259"/>
              <a:ext cx="197" cy="586"/>
              <a:chOff x="1835" y="3259"/>
              <a:chExt cx="197" cy="586"/>
            </a:xfrm>
          </p:grpSpPr>
          <p:grpSp>
            <p:nvGrpSpPr>
              <p:cNvPr id="115819" name="Group 498"/>
              <p:cNvGrpSpPr>
                <a:grpSpLocks/>
              </p:cNvGrpSpPr>
              <p:nvPr/>
            </p:nvGrpSpPr>
            <p:grpSpPr bwMode="auto">
              <a:xfrm>
                <a:off x="1835" y="3259"/>
                <a:ext cx="184" cy="88"/>
                <a:chOff x="1835" y="3259"/>
                <a:chExt cx="184" cy="88"/>
              </a:xfrm>
            </p:grpSpPr>
            <p:sp>
              <p:nvSpPr>
                <p:cNvPr id="115187" name="Rectangle 499"/>
                <p:cNvSpPr>
                  <a:spLocks noChangeArrowheads="1"/>
                </p:cNvSpPr>
                <p:nvPr/>
              </p:nvSpPr>
              <p:spPr bwMode="auto">
                <a:xfrm>
                  <a:off x="1835" y="3307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88" name="AutoShape 500"/>
                <p:cNvSpPr>
                  <a:spLocks noChangeArrowheads="1"/>
                </p:cNvSpPr>
                <p:nvPr/>
              </p:nvSpPr>
              <p:spPr bwMode="auto">
                <a:xfrm>
                  <a:off x="1835" y="3259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89" name="Freeform 501"/>
                <p:cNvSpPr>
                  <a:spLocks noChangeArrowheads="1"/>
                </p:cNvSpPr>
                <p:nvPr/>
              </p:nvSpPr>
              <p:spPr bwMode="auto">
                <a:xfrm>
                  <a:off x="1985" y="3260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90" name="Freeform 502"/>
                <p:cNvSpPr>
                  <a:spLocks noChangeArrowheads="1"/>
                </p:cNvSpPr>
                <p:nvPr/>
              </p:nvSpPr>
              <p:spPr bwMode="auto">
                <a:xfrm>
                  <a:off x="1857" y="3269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91" name="Freeform 503"/>
                <p:cNvSpPr>
                  <a:spLocks noChangeArrowheads="1"/>
                </p:cNvSpPr>
                <p:nvPr/>
              </p:nvSpPr>
              <p:spPr bwMode="auto">
                <a:xfrm>
                  <a:off x="1891" y="3267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192" name="Line 504"/>
              <p:cNvSpPr>
                <a:spLocks noChangeShapeType="1"/>
              </p:cNvSpPr>
              <p:nvPr/>
            </p:nvSpPr>
            <p:spPr bwMode="auto">
              <a:xfrm flipH="1">
                <a:off x="2028" y="3303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3" name="Line 505"/>
              <p:cNvSpPr>
                <a:spLocks noChangeShapeType="1"/>
              </p:cNvSpPr>
              <p:nvPr/>
            </p:nvSpPr>
            <p:spPr bwMode="auto">
              <a:xfrm>
                <a:off x="1996" y="34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4" name="Line 506"/>
              <p:cNvSpPr>
                <a:spLocks noChangeShapeType="1"/>
              </p:cNvSpPr>
              <p:nvPr/>
            </p:nvSpPr>
            <p:spPr bwMode="auto">
              <a:xfrm>
                <a:off x="1995" y="345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5" name="Line 507"/>
              <p:cNvSpPr>
                <a:spLocks noChangeShapeType="1"/>
              </p:cNvSpPr>
              <p:nvPr/>
            </p:nvSpPr>
            <p:spPr bwMode="auto">
              <a:xfrm>
                <a:off x="1995" y="350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6" name="Line 508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7" name="Line 509"/>
              <p:cNvSpPr>
                <a:spLocks noChangeShapeType="1"/>
              </p:cNvSpPr>
              <p:nvPr/>
            </p:nvSpPr>
            <p:spPr bwMode="auto">
              <a:xfrm>
                <a:off x="1993" y="3587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8" name="Line 510"/>
              <p:cNvSpPr>
                <a:spLocks noChangeShapeType="1"/>
              </p:cNvSpPr>
              <p:nvPr/>
            </p:nvSpPr>
            <p:spPr bwMode="auto">
              <a:xfrm>
                <a:off x="1993" y="363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99" name="Line 511"/>
              <p:cNvSpPr>
                <a:spLocks noChangeShapeType="1"/>
              </p:cNvSpPr>
              <p:nvPr/>
            </p:nvSpPr>
            <p:spPr bwMode="auto">
              <a:xfrm>
                <a:off x="1992" y="367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0" name="Line 512"/>
              <p:cNvSpPr>
                <a:spLocks noChangeShapeType="1"/>
              </p:cNvSpPr>
              <p:nvPr/>
            </p:nvSpPr>
            <p:spPr bwMode="auto">
              <a:xfrm>
                <a:off x="1994" y="37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1" name="Line 513"/>
              <p:cNvSpPr>
                <a:spLocks noChangeShapeType="1"/>
              </p:cNvSpPr>
              <p:nvPr/>
            </p:nvSpPr>
            <p:spPr bwMode="auto">
              <a:xfrm>
                <a:off x="1995" y="376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2" name="Line 514"/>
              <p:cNvSpPr>
                <a:spLocks noChangeShapeType="1"/>
              </p:cNvSpPr>
              <p:nvPr/>
            </p:nvSpPr>
            <p:spPr bwMode="auto">
              <a:xfrm>
                <a:off x="1995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3" name="Line 515"/>
              <p:cNvSpPr>
                <a:spLocks noChangeShapeType="1"/>
              </p:cNvSpPr>
              <p:nvPr/>
            </p:nvSpPr>
            <p:spPr bwMode="auto">
              <a:xfrm>
                <a:off x="1996" y="384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4" name="Line 516"/>
              <p:cNvSpPr>
                <a:spLocks noChangeShapeType="1"/>
              </p:cNvSpPr>
              <p:nvPr/>
            </p:nvSpPr>
            <p:spPr bwMode="auto">
              <a:xfrm flipH="1">
                <a:off x="1995" y="3308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820" name="Group 517"/>
          <p:cNvGrpSpPr>
            <a:grpSpLocks/>
          </p:cNvGrpSpPr>
          <p:nvPr/>
        </p:nvGrpSpPr>
        <p:grpSpPr bwMode="auto">
          <a:xfrm>
            <a:off x="3606974" y="5703005"/>
            <a:ext cx="364023" cy="1133951"/>
            <a:chOff x="2061" y="3259"/>
            <a:chExt cx="208" cy="648"/>
          </a:xfrm>
        </p:grpSpPr>
        <p:grpSp>
          <p:nvGrpSpPr>
            <p:cNvPr id="115821" name="Group 518"/>
            <p:cNvGrpSpPr>
              <a:grpSpLocks/>
            </p:cNvGrpSpPr>
            <p:nvPr/>
          </p:nvGrpSpPr>
          <p:grpSpPr bwMode="auto">
            <a:xfrm>
              <a:off x="2061" y="3374"/>
              <a:ext cx="188" cy="533"/>
              <a:chOff x="2061" y="3374"/>
              <a:chExt cx="188" cy="533"/>
            </a:xfrm>
          </p:grpSpPr>
          <p:sp>
            <p:nvSpPr>
              <p:cNvPr id="115207" name="Rectangle 519"/>
              <p:cNvSpPr>
                <a:spLocks noChangeArrowheads="1"/>
              </p:cNvSpPr>
              <p:nvPr/>
            </p:nvSpPr>
            <p:spPr bwMode="auto">
              <a:xfrm>
                <a:off x="2099" y="3374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8" name="Line 520"/>
              <p:cNvSpPr>
                <a:spLocks noChangeShapeType="1"/>
              </p:cNvSpPr>
              <p:nvPr/>
            </p:nvSpPr>
            <p:spPr bwMode="auto">
              <a:xfrm flipV="1">
                <a:off x="2212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09" name="Rectangle 521"/>
              <p:cNvSpPr>
                <a:spLocks noChangeArrowheads="1"/>
              </p:cNvSpPr>
              <p:nvPr/>
            </p:nvSpPr>
            <p:spPr bwMode="auto">
              <a:xfrm>
                <a:off x="2088" y="3380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0" name="Line 522"/>
              <p:cNvSpPr>
                <a:spLocks noChangeShapeType="1"/>
              </p:cNvSpPr>
              <p:nvPr/>
            </p:nvSpPr>
            <p:spPr bwMode="auto">
              <a:xfrm flipV="1">
                <a:off x="2061" y="337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11" name="Rectangle 523"/>
              <p:cNvSpPr>
                <a:spLocks noChangeArrowheads="1"/>
              </p:cNvSpPr>
              <p:nvPr/>
            </p:nvSpPr>
            <p:spPr bwMode="auto">
              <a:xfrm>
                <a:off x="2202" y="3783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2" name="Rectangle 524"/>
              <p:cNvSpPr>
                <a:spLocks noChangeArrowheads="1"/>
              </p:cNvSpPr>
              <p:nvPr/>
            </p:nvSpPr>
            <p:spPr bwMode="auto">
              <a:xfrm>
                <a:off x="2064" y="3435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13" name="Line 525"/>
              <p:cNvSpPr>
                <a:spLocks noChangeShapeType="1"/>
              </p:cNvSpPr>
              <p:nvPr/>
            </p:nvSpPr>
            <p:spPr bwMode="auto">
              <a:xfrm flipV="1">
                <a:off x="2212" y="3846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822" name="Group 526"/>
              <p:cNvGrpSpPr>
                <a:grpSpLocks/>
              </p:cNvGrpSpPr>
              <p:nvPr/>
            </p:nvGrpSpPr>
            <p:grpSpPr bwMode="auto">
              <a:xfrm>
                <a:off x="2062" y="3421"/>
                <a:ext cx="187" cy="58"/>
                <a:chOff x="2062" y="3421"/>
                <a:chExt cx="187" cy="58"/>
              </a:xfrm>
            </p:grpSpPr>
            <p:sp>
              <p:nvSpPr>
                <p:cNvPr id="11521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212" y="342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16" name="Line 528"/>
                <p:cNvSpPr>
                  <a:spLocks noChangeShapeType="1"/>
                </p:cNvSpPr>
                <p:nvPr/>
              </p:nvSpPr>
              <p:spPr bwMode="auto">
                <a:xfrm>
                  <a:off x="2062" y="34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3" name="Group 529"/>
              <p:cNvGrpSpPr>
                <a:grpSpLocks/>
              </p:cNvGrpSpPr>
              <p:nvPr/>
            </p:nvGrpSpPr>
            <p:grpSpPr bwMode="auto">
              <a:xfrm>
                <a:off x="2062" y="3463"/>
                <a:ext cx="187" cy="58"/>
                <a:chOff x="2062" y="3463"/>
                <a:chExt cx="187" cy="58"/>
              </a:xfrm>
            </p:grpSpPr>
            <p:sp>
              <p:nvSpPr>
                <p:cNvPr id="115218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2212" y="346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19" name="Line 531"/>
                <p:cNvSpPr>
                  <a:spLocks noChangeShapeType="1"/>
                </p:cNvSpPr>
                <p:nvPr/>
              </p:nvSpPr>
              <p:spPr bwMode="auto">
                <a:xfrm>
                  <a:off x="2062" y="352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4" name="Group 532"/>
              <p:cNvGrpSpPr>
                <a:grpSpLocks/>
              </p:cNvGrpSpPr>
              <p:nvPr/>
            </p:nvGrpSpPr>
            <p:grpSpPr bwMode="auto">
              <a:xfrm>
                <a:off x="2062" y="3505"/>
                <a:ext cx="187" cy="58"/>
                <a:chOff x="2062" y="3505"/>
                <a:chExt cx="187" cy="58"/>
              </a:xfrm>
            </p:grpSpPr>
            <p:sp>
              <p:nvSpPr>
                <p:cNvPr id="115221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2211" y="350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22" name="Line 534"/>
                <p:cNvSpPr>
                  <a:spLocks noChangeShapeType="1"/>
                </p:cNvSpPr>
                <p:nvPr/>
              </p:nvSpPr>
              <p:spPr bwMode="auto">
                <a:xfrm>
                  <a:off x="2062" y="356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5" name="Group 535"/>
              <p:cNvGrpSpPr>
                <a:grpSpLocks/>
              </p:cNvGrpSpPr>
              <p:nvPr/>
            </p:nvGrpSpPr>
            <p:grpSpPr bwMode="auto">
              <a:xfrm>
                <a:off x="2062" y="3547"/>
                <a:ext cx="187" cy="58"/>
                <a:chOff x="2062" y="3547"/>
                <a:chExt cx="187" cy="58"/>
              </a:xfrm>
            </p:grpSpPr>
            <p:sp>
              <p:nvSpPr>
                <p:cNvPr id="115224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2211" y="354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25" name="Line 537"/>
                <p:cNvSpPr>
                  <a:spLocks noChangeShapeType="1"/>
                </p:cNvSpPr>
                <p:nvPr/>
              </p:nvSpPr>
              <p:spPr bwMode="auto">
                <a:xfrm>
                  <a:off x="2062" y="360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6" name="Group 538"/>
              <p:cNvGrpSpPr>
                <a:grpSpLocks/>
              </p:cNvGrpSpPr>
              <p:nvPr/>
            </p:nvGrpSpPr>
            <p:grpSpPr bwMode="auto">
              <a:xfrm>
                <a:off x="2062" y="3589"/>
                <a:ext cx="187" cy="58"/>
                <a:chOff x="2062" y="3589"/>
                <a:chExt cx="187" cy="58"/>
              </a:xfrm>
            </p:grpSpPr>
            <p:sp>
              <p:nvSpPr>
                <p:cNvPr id="11522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2211" y="358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28" name="Line 540"/>
                <p:cNvSpPr>
                  <a:spLocks noChangeShapeType="1"/>
                </p:cNvSpPr>
                <p:nvPr/>
              </p:nvSpPr>
              <p:spPr bwMode="auto">
                <a:xfrm>
                  <a:off x="2062" y="364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7" name="Group 541"/>
              <p:cNvGrpSpPr>
                <a:grpSpLocks/>
              </p:cNvGrpSpPr>
              <p:nvPr/>
            </p:nvGrpSpPr>
            <p:grpSpPr bwMode="auto">
              <a:xfrm>
                <a:off x="2061" y="3632"/>
                <a:ext cx="187" cy="58"/>
                <a:chOff x="2061" y="3632"/>
                <a:chExt cx="187" cy="58"/>
              </a:xfrm>
            </p:grpSpPr>
            <p:sp>
              <p:nvSpPr>
                <p:cNvPr id="115230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2211" y="363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31" name="Line 543"/>
                <p:cNvSpPr>
                  <a:spLocks noChangeShapeType="1"/>
                </p:cNvSpPr>
                <p:nvPr/>
              </p:nvSpPr>
              <p:spPr bwMode="auto">
                <a:xfrm>
                  <a:off x="2061" y="369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8" name="Group 544"/>
              <p:cNvGrpSpPr>
                <a:grpSpLocks/>
              </p:cNvGrpSpPr>
              <p:nvPr/>
            </p:nvGrpSpPr>
            <p:grpSpPr bwMode="auto">
              <a:xfrm>
                <a:off x="2061" y="3673"/>
                <a:ext cx="187" cy="58"/>
                <a:chOff x="2061" y="3673"/>
                <a:chExt cx="187" cy="58"/>
              </a:xfrm>
            </p:grpSpPr>
            <p:sp>
              <p:nvSpPr>
                <p:cNvPr id="115233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2211" y="3673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34" name="Line 546"/>
                <p:cNvSpPr>
                  <a:spLocks noChangeShapeType="1"/>
                </p:cNvSpPr>
                <p:nvPr/>
              </p:nvSpPr>
              <p:spPr bwMode="auto">
                <a:xfrm>
                  <a:off x="2061" y="3733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29" name="Group 547"/>
              <p:cNvGrpSpPr>
                <a:grpSpLocks/>
              </p:cNvGrpSpPr>
              <p:nvPr/>
            </p:nvGrpSpPr>
            <p:grpSpPr bwMode="auto">
              <a:xfrm>
                <a:off x="2061" y="3715"/>
                <a:ext cx="187" cy="58"/>
                <a:chOff x="2061" y="3715"/>
                <a:chExt cx="187" cy="58"/>
              </a:xfrm>
            </p:grpSpPr>
            <p:sp>
              <p:nvSpPr>
                <p:cNvPr id="11523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2211" y="3715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37" name="Line 549"/>
                <p:cNvSpPr>
                  <a:spLocks noChangeShapeType="1"/>
                </p:cNvSpPr>
                <p:nvPr/>
              </p:nvSpPr>
              <p:spPr bwMode="auto">
                <a:xfrm>
                  <a:off x="2061" y="377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30" name="Group 550"/>
              <p:cNvGrpSpPr>
                <a:grpSpLocks/>
              </p:cNvGrpSpPr>
              <p:nvPr/>
            </p:nvGrpSpPr>
            <p:grpSpPr bwMode="auto">
              <a:xfrm>
                <a:off x="2061" y="3758"/>
                <a:ext cx="187" cy="58"/>
                <a:chOff x="2061" y="3758"/>
                <a:chExt cx="187" cy="58"/>
              </a:xfrm>
            </p:grpSpPr>
            <p:sp>
              <p:nvSpPr>
                <p:cNvPr id="11523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2211" y="3757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40" name="Line 552"/>
                <p:cNvSpPr>
                  <a:spLocks noChangeShapeType="1"/>
                </p:cNvSpPr>
                <p:nvPr/>
              </p:nvSpPr>
              <p:spPr bwMode="auto">
                <a:xfrm>
                  <a:off x="2061" y="3817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31" name="Group 553"/>
              <p:cNvGrpSpPr>
                <a:grpSpLocks/>
              </p:cNvGrpSpPr>
              <p:nvPr/>
            </p:nvGrpSpPr>
            <p:grpSpPr bwMode="auto">
              <a:xfrm>
                <a:off x="2061" y="3800"/>
                <a:ext cx="187" cy="58"/>
                <a:chOff x="2061" y="3800"/>
                <a:chExt cx="187" cy="58"/>
              </a:xfrm>
            </p:grpSpPr>
            <p:sp>
              <p:nvSpPr>
                <p:cNvPr id="115242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2211" y="3799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43" name="Line 555"/>
                <p:cNvSpPr>
                  <a:spLocks noChangeShapeType="1"/>
                </p:cNvSpPr>
                <p:nvPr/>
              </p:nvSpPr>
              <p:spPr bwMode="auto">
                <a:xfrm>
                  <a:off x="2061" y="385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832" name="Group 556"/>
            <p:cNvGrpSpPr>
              <a:grpSpLocks/>
            </p:cNvGrpSpPr>
            <p:nvPr/>
          </p:nvGrpSpPr>
          <p:grpSpPr bwMode="auto">
            <a:xfrm>
              <a:off x="2072" y="3259"/>
              <a:ext cx="197" cy="586"/>
              <a:chOff x="2072" y="3259"/>
              <a:chExt cx="197" cy="586"/>
            </a:xfrm>
          </p:grpSpPr>
          <p:grpSp>
            <p:nvGrpSpPr>
              <p:cNvPr id="115833" name="Group 557"/>
              <p:cNvGrpSpPr>
                <a:grpSpLocks/>
              </p:cNvGrpSpPr>
              <p:nvPr/>
            </p:nvGrpSpPr>
            <p:grpSpPr bwMode="auto">
              <a:xfrm>
                <a:off x="2072" y="3259"/>
                <a:ext cx="184" cy="88"/>
                <a:chOff x="2072" y="3259"/>
                <a:chExt cx="184" cy="88"/>
              </a:xfrm>
            </p:grpSpPr>
            <p:sp>
              <p:nvSpPr>
                <p:cNvPr id="115246" name="Rectangle 558"/>
                <p:cNvSpPr>
                  <a:spLocks noChangeArrowheads="1"/>
                </p:cNvSpPr>
                <p:nvPr/>
              </p:nvSpPr>
              <p:spPr bwMode="auto">
                <a:xfrm>
                  <a:off x="2072" y="3307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47" name="AutoShape 559"/>
                <p:cNvSpPr>
                  <a:spLocks noChangeArrowheads="1"/>
                </p:cNvSpPr>
                <p:nvPr/>
              </p:nvSpPr>
              <p:spPr bwMode="auto">
                <a:xfrm>
                  <a:off x="2072" y="3259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48" name="Freeform 560"/>
                <p:cNvSpPr>
                  <a:spLocks noChangeArrowheads="1"/>
                </p:cNvSpPr>
                <p:nvPr/>
              </p:nvSpPr>
              <p:spPr bwMode="auto">
                <a:xfrm>
                  <a:off x="2222" y="3260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49" name="Freeform 561"/>
                <p:cNvSpPr>
                  <a:spLocks noChangeArrowheads="1"/>
                </p:cNvSpPr>
                <p:nvPr/>
              </p:nvSpPr>
              <p:spPr bwMode="auto">
                <a:xfrm>
                  <a:off x="2095" y="3269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250" name="Freeform 562"/>
                <p:cNvSpPr>
                  <a:spLocks noChangeArrowheads="1"/>
                </p:cNvSpPr>
                <p:nvPr/>
              </p:nvSpPr>
              <p:spPr bwMode="auto">
                <a:xfrm>
                  <a:off x="2128" y="3267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251" name="Line 563"/>
              <p:cNvSpPr>
                <a:spLocks noChangeShapeType="1"/>
              </p:cNvSpPr>
              <p:nvPr/>
            </p:nvSpPr>
            <p:spPr bwMode="auto">
              <a:xfrm flipH="1">
                <a:off x="2265" y="3303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2" name="Line 564"/>
              <p:cNvSpPr>
                <a:spLocks noChangeShapeType="1"/>
              </p:cNvSpPr>
              <p:nvPr/>
            </p:nvSpPr>
            <p:spPr bwMode="auto">
              <a:xfrm>
                <a:off x="2233" y="34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3" name="Line 565"/>
              <p:cNvSpPr>
                <a:spLocks noChangeShapeType="1"/>
              </p:cNvSpPr>
              <p:nvPr/>
            </p:nvSpPr>
            <p:spPr bwMode="auto">
              <a:xfrm>
                <a:off x="2232" y="345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4" name="Line 566"/>
              <p:cNvSpPr>
                <a:spLocks noChangeShapeType="1"/>
              </p:cNvSpPr>
              <p:nvPr/>
            </p:nvSpPr>
            <p:spPr bwMode="auto">
              <a:xfrm>
                <a:off x="2232" y="350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5" name="Line 567"/>
              <p:cNvSpPr>
                <a:spLocks noChangeShapeType="1"/>
              </p:cNvSpPr>
              <p:nvPr/>
            </p:nvSpPr>
            <p:spPr bwMode="auto">
              <a:xfrm>
                <a:off x="2231" y="35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6" name="Line 568"/>
              <p:cNvSpPr>
                <a:spLocks noChangeShapeType="1"/>
              </p:cNvSpPr>
              <p:nvPr/>
            </p:nvSpPr>
            <p:spPr bwMode="auto">
              <a:xfrm>
                <a:off x="2230" y="3587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7" name="Line 569"/>
              <p:cNvSpPr>
                <a:spLocks noChangeShapeType="1"/>
              </p:cNvSpPr>
              <p:nvPr/>
            </p:nvSpPr>
            <p:spPr bwMode="auto">
              <a:xfrm>
                <a:off x="2230" y="363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8" name="Line 570"/>
              <p:cNvSpPr>
                <a:spLocks noChangeShapeType="1"/>
              </p:cNvSpPr>
              <p:nvPr/>
            </p:nvSpPr>
            <p:spPr bwMode="auto">
              <a:xfrm>
                <a:off x="2229" y="367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59" name="Line 571"/>
              <p:cNvSpPr>
                <a:spLocks noChangeShapeType="1"/>
              </p:cNvSpPr>
              <p:nvPr/>
            </p:nvSpPr>
            <p:spPr bwMode="auto">
              <a:xfrm>
                <a:off x="2231" y="371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0" name="Line 572"/>
              <p:cNvSpPr>
                <a:spLocks noChangeShapeType="1"/>
              </p:cNvSpPr>
              <p:nvPr/>
            </p:nvSpPr>
            <p:spPr bwMode="auto">
              <a:xfrm>
                <a:off x="2232" y="376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1" name="Line 573"/>
              <p:cNvSpPr>
                <a:spLocks noChangeShapeType="1"/>
              </p:cNvSpPr>
              <p:nvPr/>
            </p:nvSpPr>
            <p:spPr bwMode="auto">
              <a:xfrm>
                <a:off x="2232" y="380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2" name="Line 574"/>
              <p:cNvSpPr>
                <a:spLocks noChangeShapeType="1"/>
              </p:cNvSpPr>
              <p:nvPr/>
            </p:nvSpPr>
            <p:spPr bwMode="auto">
              <a:xfrm>
                <a:off x="2233" y="384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63" name="Line 575"/>
              <p:cNvSpPr>
                <a:spLocks noChangeShapeType="1"/>
              </p:cNvSpPr>
              <p:nvPr/>
            </p:nvSpPr>
            <p:spPr bwMode="auto">
              <a:xfrm flipH="1">
                <a:off x="2232" y="3308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264" name="Line 576"/>
          <p:cNvSpPr>
            <a:spLocks noChangeShapeType="1"/>
          </p:cNvSpPr>
          <p:nvPr/>
        </p:nvSpPr>
        <p:spPr bwMode="auto">
          <a:xfrm flipH="1">
            <a:off x="4396273" y="5186777"/>
            <a:ext cx="397275" cy="5459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265" name="Line 577"/>
          <p:cNvSpPr>
            <a:spLocks noChangeShapeType="1"/>
          </p:cNvSpPr>
          <p:nvPr/>
        </p:nvSpPr>
        <p:spPr bwMode="auto">
          <a:xfrm flipH="1">
            <a:off x="4732294" y="5423018"/>
            <a:ext cx="227514" cy="5354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266" name="Line 578"/>
          <p:cNvSpPr>
            <a:spLocks noChangeShapeType="1"/>
          </p:cNvSpPr>
          <p:nvPr/>
        </p:nvSpPr>
        <p:spPr bwMode="auto">
          <a:xfrm>
            <a:off x="5084067" y="5202528"/>
            <a:ext cx="64753" cy="54072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267" name="Line 579"/>
          <p:cNvSpPr>
            <a:spLocks noChangeShapeType="1"/>
          </p:cNvSpPr>
          <p:nvPr/>
        </p:nvSpPr>
        <p:spPr bwMode="auto">
          <a:xfrm>
            <a:off x="5238076" y="5228775"/>
            <a:ext cx="302768" cy="503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15834" name="Group 580"/>
          <p:cNvGrpSpPr>
            <a:grpSpLocks/>
          </p:cNvGrpSpPr>
          <p:nvPr/>
        </p:nvGrpSpPr>
        <p:grpSpPr bwMode="auto">
          <a:xfrm>
            <a:off x="4105754" y="5732754"/>
            <a:ext cx="364023" cy="1133951"/>
            <a:chOff x="2346" y="3276"/>
            <a:chExt cx="208" cy="648"/>
          </a:xfrm>
        </p:grpSpPr>
        <p:grpSp>
          <p:nvGrpSpPr>
            <p:cNvPr id="115835" name="Group 581"/>
            <p:cNvGrpSpPr>
              <a:grpSpLocks/>
            </p:cNvGrpSpPr>
            <p:nvPr/>
          </p:nvGrpSpPr>
          <p:grpSpPr bwMode="auto">
            <a:xfrm>
              <a:off x="2346" y="3391"/>
              <a:ext cx="188" cy="533"/>
              <a:chOff x="2346" y="3391"/>
              <a:chExt cx="188" cy="533"/>
            </a:xfrm>
          </p:grpSpPr>
          <p:sp>
            <p:nvSpPr>
              <p:cNvPr id="115270" name="Rectangle 582"/>
              <p:cNvSpPr>
                <a:spLocks noChangeArrowheads="1"/>
              </p:cNvSpPr>
              <p:nvPr/>
            </p:nvSpPr>
            <p:spPr bwMode="auto">
              <a:xfrm>
                <a:off x="2384" y="3391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71" name="Line 583"/>
              <p:cNvSpPr>
                <a:spLocks noChangeShapeType="1"/>
              </p:cNvSpPr>
              <p:nvPr/>
            </p:nvSpPr>
            <p:spPr bwMode="auto">
              <a:xfrm flipV="1">
                <a:off x="2497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72" name="Rectangle 584"/>
              <p:cNvSpPr>
                <a:spLocks noChangeArrowheads="1"/>
              </p:cNvSpPr>
              <p:nvPr/>
            </p:nvSpPr>
            <p:spPr bwMode="auto">
              <a:xfrm>
                <a:off x="2373" y="3397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73" name="Line 585"/>
              <p:cNvSpPr>
                <a:spLocks noChangeShapeType="1"/>
              </p:cNvSpPr>
              <p:nvPr/>
            </p:nvSpPr>
            <p:spPr bwMode="auto">
              <a:xfrm flipV="1">
                <a:off x="2346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74" name="Rectangle 586"/>
              <p:cNvSpPr>
                <a:spLocks noChangeArrowheads="1"/>
              </p:cNvSpPr>
              <p:nvPr/>
            </p:nvSpPr>
            <p:spPr bwMode="auto">
              <a:xfrm>
                <a:off x="2487" y="3800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75" name="Rectangle 587"/>
              <p:cNvSpPr>
                <a:spLocks noChangeArrowheads="1"/>
              </p:cNvSpPr>
              <p:nvPr/>
            </p:nvSpPr>
            <p:spPr bwMode="auto">
              <a:xfrm>
                <a:off x="2349" y="3452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76" name="Line 588"/>
              <p:cNvSpPr>
                <a:spLocks noChangeShapeType="1"/>
              </p:cNvSpPr>
              <p:nvPr/>
            </p:nvSpPr>
            <p:spPr bwMode="auto">
              <a:xfrm flipV="1">
                <a:off x="2497" y="386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836" name="Group 589"/>
              <p:cNvGrpSpPr>
                <a:grpSpLocks/>
              </p:cNvGrpSpPr>
              <p:nvPr/>
            </p:nvGrpSpPr>
            <p:grpSpPr bwMode="auto">
              <a:xfrm>
                <a:off x="2347" y="3438"/>
                <a:ext cx="187" cy="58"/>
                <a:chOff x="2347" y="3438"/>
                <a:chExt cx="187" cy="58"/>
              </a:xfrm>
            </p:grpSpPr>
            <p:sp>
              <p:nvSpPr>
                <p:cNvPr id="115278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2497" y="343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79" name="Line 591"/>
                <p:cNvSpPr>
                  <a:spLocks noChangeShapeType="1"/>
                </p:cNvSpPr>
                <p:nvPr/>
              </p:nvSpPr>
              <p:spPr bwMode="auto">
                <a:xfrm>
                  <a:off x="2347" y="349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37" name="Group 592"/>
              <p:cNvGrpSpPr>
                <a:grpSpLocks/>
              </p:cNvGrpSpPr>
              <p:nvPr/>
            </p:nvGrpSpPr>
            <p:grpSpPr bwMode="auto">
              <a:xfrm>
                <a:off x="2347" y="3480"/>
                <a:ext cx="187" cy="58"/>
                <a:chOff x="2347" y="3480"/>
                <a:chExt cx="187" cy="58"/>
              </a:xfrm>
            </p:grpSpPr>
            <p:sp>
              <p:nvSpPr>
                <p:cNvPr id="115281" name="Line 593"/>
                <p:cNvSpPr>
                  <a:spLocks noChangeShapeType="1"/>
                </p:cNvSpPr>
                <p:nvPr/>
              </p:nvSpPr>
              <p:spPr bwMode="auto">
                <a:xfrm flipV="1">
                  <a:off x="2497" y="348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82" name="Line 594"/>
                <p:cNvSpPr>
                  <a:spLocks noChangeShapeType="1"/>
                </p:cNvSpPr>
                <p:nvPr/>
              </p:nvSpPr>
              <p:spPr bwMode="auto">
                <a:xfrm>
                  <a:off x="2347" y="354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38" name="Group 595"/>
              <p:cNvGrpSpPr>
                <a:grpSpLocks/>
              </p:cNvGrpSpPr>
              <p:nvPr/>
            </p:nvGrpSpPr>
            <p:grpSpPr bwMode="auto">
              <a:xfrm>
                <a:off x="2347" y="3522"/>
                <a:ext cx="187" cy="58"/>
                <a:chOff x="2347" y="3522"/>
                <a:chExt cx="187" cy="58"/>
              </a:xfrm>
            </p:grpSpPr>
            <p:sp>
              <p:nvSpPr>
                <p:cNvPr id="115284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497" y="352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85" name="Line 597"/>
                <p:cNvSpPr>
                  <a:spLocks noChangeShapeType="1"/>
                </p:cNvSpPr>
                <p:nvPr/>
              </p:nvSpPr>
              <p:spPr bwMode="auto">
                <a:xfrm>
                  <a:off x="2347" y="358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839" name="Group 598"/>
              <p:cNvGrpSpPr>
                <a:grpSpLocks/>
              </p:cNvGrpSpPr>
              <p:nvPr/>
            </p:nvGrpSpPr>
            <p:grpSpPr bwMode="auto">
              <a:xfrm>
                <a:off x="2347" y="3564"/>
                <a:ext cx="187" cy="58"/>
                <a:chOff x="2347" y="3564"/>
                <a:chExt cx="187" cy="58"/>
              </a:xfrm>
            </p:grpSpPr>
            <p:sp>
              <p:nvSpPr>
                <p:cNvPr id="115287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497" y="356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88" name="Line 600"/>
                <p:cNvSpPr>
                  <a:spLocks noChangeShapeType="1"/>
                </p:cNvSpPr>
                <p:nvPr/>
              </p:nvSpPr>
              <p:spPr bwMode="auto">
                <a:xfrm>
                  <a:off x="2347" y="362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88" name="Group 601"/>
              <p:cNvGrpSpPr>
                <a:grpSpLocks/>
              </p:cNvGrpSpPr>
              <p:nvPr/>
            </p:nvGrpSpPr>
            <p:grpSpPr bwMode="auto">
              <a:xfrm>
                <a:off x="2347" y="3606"/>
                <a:ext cx="187" cy="58"/>
                <a:chOff x="2347" y="3606"/>
                <a:chExt cx="187" cy="58"/>
              </a:xfrm>
            </p:grpSpPr>
            <p:sp>
              <p:nvSpPr>
                <p:cNvPr id="115290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2496" y="360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91" name="Line 603"/>
                <p:cNvSpPr>
                  <a:spLocks noChangeShapeType="1"/>
                </p:cNvSpPr>
                <p:nvPr/>
              </p:nvSpPr>
              <p:spPr bwMode="auto">
                <a:xfrm>
                  <a:off x="2347" y="366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695" name="Group 604"/>
              <p:cNvGrpSpPr>
                <a:grpSpLocks/>
              </p:cNvGrpSpPr>
              <p:nvPr/>
            </p:nvGrpSpPr>
            <p:grpSpPr bwMode="auto">
              <a:xfrm>
                <a:off x="2346" y="3649"/>
                <a:ext cx="187" cy="58"/>
                <a:chOff x="2346" y="3649"/>
                <a:chExt cx="187" cy="58"/>
              </a:xfrm>
            </p:grpSpPr>
            <p:sp>
              <p:nvSpPr>
                <p:cNvPr id="115293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496" y="364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94" name="Line 606"/>
                <p:cNvSpPr>
                  <a:spLocks noChangeShapeType="1"/>
                </p:cNvSpPr>
                <p:nvPr/>
              </p:nvSpPr>
              <p:spPr bwMode="auto">
                <a:xfrm>
                  <a:off x="2346" y="370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01" name="Group 607"/>
              <p:cNvGrpSpPr>
                <a:grpSpLocks/>
              </p:cNvGrpSpPr>
              <p:nvPr/>
            </p:nvGrpSpPr>
            <p:grpSpPr bwMode="auto">
              <a:xfrm>
                <a:off x="2346" y="3690"/>
                <a:ext cx="187" cy="58"/>
                <a:chOff x="2346" y="3690"/>
                <a:chExt cx="187" cy="58"/>
              </a:xfrm>
            </p:grpSpPr>
            <p:sp>
              <p:nvSpPr>
                <p:cNvPr id="115296" name="Line 608"/>
                <p:cNvSpPr>
                  <a:spLocks noChangeShapeType="1"/>
                </p:cNvSpPr>
                <p:nvPr/>
              </p:nvSpPr>
              <p:spPr bwMode="auto">
                <a:xfrm flipV="1">
                  <a:off x="2496" y="369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297" name="Line 609"/>
                <p:cNvSpPr>
                  <a:spLocks noChangeShapeType="1"/>
                </p:cNvSpPr>
                <p:nvPr/>
              </p:nvSpPr>
              <p:spPr bwMode="auto">
                <a:xfrm>
                  <a:off x="2346" y="375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16" name="Group 610"/>
              <p:cNvGrpSpPr>
                <a:grpSpLocks/>
              </p:cNvGrpSpPr>
              <p:nvPr/>
            </p:nvGrpSpPr>
            <p:grpSpPr bwMode="auto">
              <a:xfrm>
                <a:off x="2346" y="3732"/>
                <a:ext cx="187" cy="58"/>
                <a:chOff x="2346" y="3732"/>
                <a:chExt cx="187" cy="58"/>
              </a:xfrm>
            </p:grpSpPr>
            <p:sp>
              <p:nvSpPr>
                <p:cNvPr id="115299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2496" y="373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00" name="Line 612"/>
                <p:cNvSpPr>
                  <a:spLocks noChangeShapeType="1"/>
                </p:cNvSpPr>
                <p:nvPr/>
              </p:nvSpPr>
              <p:spPr bwMode="auto">
                <a:xfrm>
                  <a:off x="2346" y="379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22" name="Group 613"/>
              <p:cNvGrpSpPr>
                <a:grpSpLocks/>
              </p:cNvGrpSpPr>
              <p:nvPr/>
            </p:nvGrpSpPr>
            <p:grpSpPr bwMode="auto">
              <a:xfrm>
                <a:off x="2346" y="3775"/>
                <a:ext cx="187" cy="58"/>
                <a:chOff x="2346" y="3775"/>
                <a:chExt cx="187" cy="58"/>
              </a:xfrm>
            </p:grpSpPr>
            <p:sp>
              <p:nvSpPr>
                <p:cNvPr id="115302" name="Line 614"/>
                <p:cNvSpPr>
                  <a:spLocks noChangeShapeType="1"/>
                </p:cNvSpPr>
                <p:nvPr/>
              </p:nvSpPr>
              <p:spPr bwMode="auto">
                <a:xfrm flipV="1">
                  <a:off x="2497" y="3774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03" name="Line 615"/>
                <p:cNvSpPr>
                  <a:spLocks noChangeShapeType="1"/>
                </p:cNvSpPr>
                <p:nvPr/>
              </p:nvSpPr>
              <p:spPr bwMode="auto">
                <a:xfrm>
                  <a:off x="2346" y="3834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26" name="Group 616"/>
              <p:cNvGrpSpPr>
                <a:grpSpLocks/>
              </p:cNvGrpSpPr>
              <p:nvPr/>
            </p:nvGrpSpPr>
            <p:grpSpPr bwMode="auto">
              <a:xfrm>
                <a:off x="2346" y="3817"/>
                <a:ext cx="187" cy="58"/>
                <a:chOff x="2346" y="3817"/>
                <a:chExt cx="187" cy="58"/>
              </a:xfrm>
            </p:grpSpPr>
            <p:sp>
              <p:nvSpPr>
                <p:cNvPr id="115305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2496" y="381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06" name="Line 618"/>
                <p:cNvSpPr>
                  <a:spLocks noChangeShapeType="1"/>
                </p:cNvSpPr>
                <p:nvPr/>
              </p:nvSpPr>
              <p:spPr bwMode="auto">
                <a:xfrm>
                  <a:off x="2346" y="387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731" name="Group 619"/>
            <p:cNvGrpSpPr>
              <a:grpSpLocks/>
            </p:cNvGrpSpPr>
            <p:nvPr/>
          </p:nvGrpSpPr>
          <p:grpSpPr bwMode="auto">
            <a:xfrm>
              <a:off x="2357" y="3276"/>
              <a:ext cx="197" cy="586"/>
              <a:chOff x="2357" y="3276"/>
              <a:chExt cx="197" cy="586"/>
            </a:xfrm>
          </p:grpSpPr>
          <p:grpSp>
            <p:nvGrpSpPr>
              <p:cNvPr id="114735" name="Group 620"/>
              <p:cNvGrpSpPr>
                <a:grpSpLocks/>
              </p:cNvGrpSpPr>
              <p:nvPr/>
            </p:nvGrpSpPr>
            <p:grpSpPr bwMode="auto">
              <a:xfrm>
                <a:off x="2357" y="3276"/>
                <a:ext cx="184" cy="88"/>
                <a:chOff x="2357" y="3276"/>
                <a:chExt cx="184" cy="88"/>
              </a:xfrm>
            </p:grpSpPr>
            <p:sp>
              <p:nvSpPr>
                <p:cNvPr id="115309" name="Rectangle 621"/>
                <p:cNvSpPr>
                  <a:spLocks noChangeArrowheads="1"/>
                </p:cNvSpPr>
                <p:nvPr/>
              </p:nvSpPr>
              <p:spPr bwMode="auto">
                <a:xfrm>
                  <a:off x="2357" y="3324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10" name="AutoShape 622"/>
                <p:cNvSpPr>
                  <a:spLocks noChangeArrowheads="1"/>
                </p:cNvSpPr>
                <p:nvPr/>
              </p:nvSpPr>
              <p:spPr bwMode="auto">
                <a:xfrm>
                  <a:off x="2357" y="3276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11" name="Freeform 623"/>
                <p:cNvSpPr>
                  <a:spLocks noChangeArrowheads="1"/>
                </p:cNvSpPr>
                <p:nvPr/>
              </p:nvSpPr>
              <p:spPr bwMode="auto">
                <a:xfrm>
                  <a:off x="2507" y="3277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12" name="Freeform 624"/>
                <p:cNvSpPr>
                  <a:spLocks noChangeArrowheads="1"/>
                </p:cNvSpPr>
                <p:nvPr/>
              </p:nvSpPr>
              <p:spPr bwMode="auto">
                <a:xfrm>
                  <a:off x="2380" y="3286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13" name="Freeform 625"/>
                <p:cNvSpPr>
                  <a:spLocks noChangeArrowheads="1"/>
                </p:cNvSpPr>
                <p:nvPr/>
              </p:nvSpPr>
              <p:spPr bwMode="auto">
                <a:xfrm>
                  <a:off x="2413" y="3284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314" name="Line 626"/>
              <p:cNvSpPr>
                <a:spLocks noChangeShapeType="1"/>
              </p:cNvSpPr>
              <p:nvPr/>
            </p:nvSpPr>
            <p:spPr bwMode="auto">
              <a:xfrm flipH="1">
                <a:off x="2550" y="3320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5" name="Line 627"/>
              <p:cNvSpPr>
                <a:spLocks noChangeShapeType="1"/>
              </p:cNvSpPr>
              <p:nvPr/>
            </p:nvSpPr>
            <p:spPr bwMode="auto">
              <a:xfrm>
                <a:off x="2518" y="34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6" name="Line 628"/>
              <p:cNvSpPr>
                <a:spLocks noChangeShapeType="1"/>
              </p:cNvSpPr>
              <p:nvPr/>
            </p:nvSpPr>
            <p:spPr bwMode="auto">
              <a:xfrm>
                <a:off x="2517" y="347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7" name="Line 629"/>
              <p:cNvSpPr>
                <a:spLocks noChangeShapeType="1"/>
              </p:cNvSpPr>
              <p:nvPr/>
            </p:nvSpPr>
            <p:spPr bwMode="auto">
              <a:xfrm>
                <a:off x="2517" y="352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8" name="Line 630"/>
              <p:cNvSpPr>
                <a:spLocks noChangeShapeType="1"/>
              </p:cNvSpPr>
              <p:nvPr/>
            </p:nvSpPr>
            <p:spPr bwMode="auto">
              <a:xfrm>
                <a:off x="2516" y="356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19" name="Line 631"/>
              <p:cNvSpPr>
                <a:spLocks noChangeShapeType="1"/>
              </p:cNvSpPr>
              <p:nvPr/>
            </p:nvSpPr>
            <p:spPr bwMode="auto">
              <a:xfrm>
                <a:off x="2515" y="3604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0" name="Line 632"/>
              <p:cNvSpPr>
                <a:spLocks noChangeShapeType="1"/>
              </p:cNvSpPr>
              <p:nvPr/>
            </p:nvSpPr>
            <p:spPr bwMode="auto">
              <a:xfrm>
                <a:off x="2515" y="36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1" name="Line 633"/>
              <p:cNvSpPr>
                <a:spLocks noChangeShapeType="1"/>
              </p:cNvSpPr>
              <p:nvPr/>
            </p:nvSpPr>
            <p:spPr bwMode="auto">
              <a:xfrm>
                <a:off x="2514" y="369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2" name="Line 634"/>
              <p:cNvSpPr>
                <a:spLocks noChangeShapeType="1"/>
              </p:cNvSpPr>
              <p:nvPr/>
            </p:nvSpPr>
            <p:spPr bwMode="auto">
              <a:xfrm>
                <a:off x="2516" y="37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3" name="Line 635"/>
              <p:cNvSpPr>
                <a:spLocks noChangeShapeType="1"/>
              </p:cNvSpPr>
              <p:nvPr/>
            </p:nvSpPr>
            <p:spPr bwMode="auto">
              <a:xfrm>
                <a:off x="2517" y="377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4" name="Line 636"/>
              <p:cNvSpPr>
                <a:spLocks noChangeShapeType="1"/>
              </p:cNvSpPr>
              <p:nvPr/>
            </p:nvSpPr>
            <p:spPr bwMode="auto">
              <a:xfrm>
                <a:off x="2517" y="382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5" name="Line 637"/>
              <p:cNvSpPr>
                <a:spLocks noChangeShapeType="1"/>
              </p:cNvSpPr>
              <p:nvPr/>
            </p:nvSpPr>
            <p:spPr bwMode="auto">
              <a:xfrm>
                <a:off x="2518" y="386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26" name="Line 638"/>
              <p:cNvSpPr>
                <a:spLocks noChangeShapeType="1"/>
              </p:cNvSpPr>
              <p:nvPr/>
            </p:nvSpPr>
            <p:spPr bwMode="auto">
              <a:xfrm flipH="1">
                <a:off x="2517" y="3325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750" name="Group 639"/>
          <p:cNvGrpSpPr>
            <a:grpSpLocks/>
          </p:cNvGrpSpPr>
          <p:nvPr/>
        </p:nvGrpSpPr>
        <p:grpSpPr bwMode="auto">
          <a:xfrm>
            <a:off x="4531031" y="5732754"/>
            <a:ext cx="364023" cy="1133951"/>
            <a:chOff x="2589" y="3276"/>
            <a:chExt cx="208" cy="648"/>
          </a:xfrm>
        </p:grpSpPr>
        <p:grpSp>
          <p:nvGrpSpPr>
            <p:cNvPr id="114756" name="Group 640"/>
            <p:cNvGrpSpPr>
              <a:grpSpLocks/>
            </p:cNvGrpSpPr>
            <p:nvPr/>
          </p:nvGrpSpPr>
          <p:grpSpPr bwMode="auto">
            <a:xfrm>
              <a:off x="2589" y="3391"/>
              <a:ext cx="188" cy="533"/>
              <a:chOff x="2589" y="3391"/>
              <a:chExt cx="188" cy="533"/>
            </a:xfrm>
          </p:grpSpPr>
          <p:sp>
            <p:nvSpPr>
              <p:cNvPr id="115329" name="Rectangle 641"/>
              <p:cNvSpPr>
                <a:spLocks noChangeArrowheads="1"/>
              </p:cNvSpPr>
              <p:nvPr/>
            </p:nvSpPr>
            <p:spPr bwMode="auto">
              <a:xfrm>
                <a:off x="2627" y="3391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30" name="Line 642"/>
              <p:cNvSpPr>
                <a:spLocks noChangeShapeType="1"/>
              </p:cNvSpPr>
              <p:nvPr/>
            </p:nvSpPr>
            <p:spPr bwMode="auto">
              <a:xfrm flipV="1">
                <a:off x="2740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31" name="Rectangle 643"/>
              <p:cNvSpPr>
                <a:spLocks noChangeArrowheads="1"/>
              </p:cNvSpPr>
              <p:nvPr/>
            </p:nvSpPr>
            <p:spPr bwMode="auto">
              <a:xfrm>
                <a:off x="2616" y="3397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32" name="Line 644"/>
              <p:cNvSpPr>
                <a:spLocks noChangeShapeType="1"/>
              </p:cNvSpPr>
              <p:nvPr/>
            </p:nvSpPr>
            <p:spPr bwMode="auto">
              <a:xfrm flipV="1">
                <a:off x="2589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33" name="Rectangle 645"/>
              <p:cNvSpPr>
                <a:spLocks noChangeArrowheads="1"/>
              </p:cNvSpPr>
              <p:nvPr/>
            </p:nvSpPr>
            <p:spPr bwMode="auto">
              <a:xfrm>
                <a:off x="2730" y="3800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34" name="Rectangle 646"/>
              <p:cNvSpPr>
                <a:spLocks noChangeArrowheads="1"/>
              </p:cNvSpPr>
              <p:nvPr/>
            </p:nvSpPr>
            <p:spPr bwMode="auto">
              <a:xfrm>
                <a:off x="2592" y="3452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35" name="Line 647"/>
              <p:cNvSpPr>
                <a:spLocks noChangeShapeType="1"/>
              </p:cNvSpPr>
              <p:nvPr/>
            </p:nvSpPr>
            <p:spPr bwMode="auto">
              <a:xfrm flipV="1">
                <a:off x="2740" y="386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60" name="Group 648"/>
              <p:cNvGrpSpPr>
                <a:grpSpLocks/>
              </p:cNvGrpSpPr>
              <p:nvPr/>
            </p:nvGrpSpPr>
            <p:grpSpPr bwMode="auto">
              <a:xfrm>
                <a:off x="2590" y="3438"/>
                <a:ext cx="187" cy="58"/>
                <a:chOff x="2590" y="3438"/>
                <a:chExt cx="187" cy="58"/>
              </a:xfrm>
            </p:grpSpPr>
            <p:sp>
              <p:nvSpPr>
                <p:cNvPr id="115337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2740" y="343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38" name="Line 650"/>
                <p:cNvSpPr>
                  <a:spLocks noChangeShapeType="1"/>
                </p:cNvSpPr>
                <p:nvPr/>
              </p:nvSpPr>
              <p:spPr bwMode="auto">
                <a:xfrm>
                  <a:off x="2590" y="349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65" name="Group 651"/>
              <p:cNvGrpSpPr>
                <a:grpSpLocks/>
              </p:cNvGrpSpPr>
              <p:nvPr/>
            </p:nvGrpSpPr>
            <p:grpSpPr bwMode="auto">
              <a:xfrm>
                <a:off x="2590" y="3480"/>
                <a:ext cx="187" cy="58"/>
                <a:chOff x="2590" y="3480"/>
                <a:chExt cx="187" cy="58"/>
              </a:xfrm>
            </p:grpSpPr>
            <p:sp>
              <p:nvSpPr>
                <p:cNvPr id="115340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2740" y="348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41" name="Line 653"/>
                <p:cNvSpPr>
                  <a:spLocks noChangeShapeType="1"/>
                </p:cNvSpPr>
                <p:nvPr/>
              </p:nvSpPr>
              <p:spPr bwMode="auto">
                <a:xfrm>
                  <a:off x="2590" y="354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69" name="Group 654"/>
              <p:cNvGrpSpPr>
                <a:grpSpLocks/>
              </p:cNvGrpSpPr>
              <p:nvPr/>
            </p:nvGrpSpPr>
            <p:grpSpPr bwMode="auto">
              <a:xfrm>
                <a:off x="2590" y="3522"/>
                <a:ext cx="187" cy="58"/>
                <a:chOff x="2590" y="3522"/>
                <a:chExt cx="187" cy="58"/>
              </a:xfrm>
            </p:grpSpPr>
            <p:sp>
              <p:nvSpPr>
                <p:cNvPr id="115343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2739" y="352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44" name="Line 656"/>
                <p:cNvSpPr>
                  <a:spLocks noChangeShapeType="1"/>
                </p:cNvSpPr>
                <p:nvPr/>
              </p:nvSpPr>
              <p:spPr bwMode="auto">
                <a:xfrm>
                  <a:off x="2590" y="3582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88" name="Group 657"/>
              <p:cNvGrpSpPr>
                <a:grpSpLocks/>
              </p:cNvGrpSpPr>
              <p:nvPr/>
            </p:nvGrpSpPr>
            <p:grpSpPr bwMode="auto">
              <a:xfrm>
                <a:off x="2590" y="3564"/>
                <a:ext cx="187" cy="58"/>
                <a:chOff x="2590" y="3564"/>
                <a:chExt cx="187" cy="58"/>
              </a:xfrm>
            </p:grpSpPr>
            <p:sp>
              <p:nvSpPr>
                <p:cNvPr id="115346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2739" y="356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47" name="Line 659"/>
                <p:cNvSpPr>
                  <a:spLocks noChangeShapeType="1"/>
                </p:cNvSpPr>
                <p:nvPr/>
              </p:nvSpPr>
              <p:spPr bwMode="auto">
                <a:xfrm>
                  <a:off x="2590" y="3624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89" name="Group 660"/>
              <p:cNvGrpSpPr>
                <a:grpSpLocks/>
              </p:cNvGrpSpPr>
              <p:nvPr/>
            </p:nvGrpSpPr>
            <p:grpSpPr bwMode="auto">
              <a:xfrm>
                <a:off x="2590" y="3606"/>
                <a:ext cx="187" cy="58"/>
                <a:chOff x="2590" y="3606"/>
                <a:chExt cx="187" cy="58"/>
              </a:xfrm>
            </p:grpSpPr>
            <p:sp>
              <p:nvSpPr>
                <p:cNvPr id="115349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739" y="360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0" name="Line 662"/>
                <p:cNvSpPr>
                  <a:spLocks noChangeShapeType="1"/>
                </p:cNvSpPr>
                <p:nvPr/>
              </p:nvSpPr>
              <p:spPr bwMode="auto">
                <a:xfrm>
                  <a:off x="2590" y="366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797" name="Group 663"/>
              <p:cNvGrpSpPr>
                <a:grpSpLocks/>
              </p:cNvGrpSpPr>
              <p:nvPr/>
            </p:nvGrpSpPr>
            <p:grpSpPr bwMode="auto">
              <a:xfrm>
                <a:off x="2590" y="3649"/>
                <a:ext cx="187" cy="58"/>
                <a:chOff x="2590" y="3649"/>
                <a:chExt cx="187" cy="58"/>
              </a:xfrm>
            </p:grpSpPr>
            <p:sp>
              <p:nvSpPr>
                <p:cNvPr id="115352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2739" y="364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3" name="Line 665"/>
                <p:cNvSpPr>
                  <a:spLocks noChangeShapeType="1"/>
                </p:cNvSpPr>
                <p:nvPr/>
              </p:nvSpPr>
              <p:spPr bwMode="auto">
                <a:xfrm>
                  <a:off x="2590" y="370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00" name="Group 666"/>
              <p:cNvGrpSpPr>
                <a:grpSpLocks/>
              </p:cNvGrpSpPr>
              <p:nvPr/>
            </p:nvGrpSpPr>
            <p:grpSpPr bwMode="auto">
              <a:xfrm>
                <a:off x="2590" y="3690"/>
                <a:ext cx="187" cy="58"/>
                <a:chOff x="2590" y="3690"/>
                <a:chExt cx="187" cy="58"/>
              </a:xfrm>
            </p:grpSpPr>
            <p:sp>
              <p:nvSpPr>
                <p:cNvPr id="115355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2739" y="369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6" name="Line 668"/>
                <p:cNvSpPr>
                  <a:spLocks noChangeShapeType="1"/>
                </p:cNvSpPr>
                <p:nvPr/>
              </p:nvSpPr>
              <p:spPr bwMode="auto">
                <a:xfrm>
                  <a:off x="2590" y="375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03" name="Group 669"/>
              <p:cNvGrpSpPr>
                <a:grpSpLocks/>
              </p:cNvGrpSpPr>
              <p:nvPr/>
            </p:nvGrpSpPr>
            <p:grpSpPr bwMode="auto">
              <a:xfrm>
                <a:off x="2589" y="3732"/>
                <a:ext cx="187" cy="58"/>
                <a:chOff x="2589" y="3732"/>
                <a:chExt cx="187" cy="58"/>
              </a:xfrm>
            </p:grpSpPr>
            <p:sp>
              <p:nvSpPr>
                <p:cNvPr id="115358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2739" y="373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59" name="Line 671"/>
                <p:cNvSpPr>
                  <a:spLocks noChangeShapeType="1"/>
                </p:cNvSpPr>
                <p:nvPr/>
              </p:nvSpPr>
              <p:spPr bwMode="auto">
                <a:xfrm>
                  <a:off x="2589" y="379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06" name="Group 672"/>
              <p:cNvGrpSpPr>
                <a:grpSpLocks/>
              </p:cNvGrpSpPr>
              <p:nvPr/>
            </p:nvGrpSpPr>
            <p:grpSpPr bwMode="auto">
              <a:xfrm>
                <a:off x="2589" y="3775"/>
                <a:ext cx="187" cy="58"/>
                <a:chOff x="2589" y="3775"/>
                <a:chExt cx="187" cy="58"/>
              </a:xfrm>
            </p:grpSpPr>
            <p:sp>
              <p:nvSpPr>
                <p:cNvPr id="115361" name="Line 673"/>
                <p:cNvSpPr>
                  <a:spLocks noChangeShapeType="1"/>
                </p:cNvSpPr>
                <p:nvPr/>
              </p:nvSpPr>
              <p:spPr bwMode="auto">
                <a:xfrm flipV="1">
                  <a:off x="2739" y="3774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62" name="Line 674"/>
                <p:cNvSpPr>
                  <a:spLocks noChangeShapeType="1"/>
                </p:cNvSpPr>
                <p:nvPr/>
              </p:nvSpPr>
              <p:spPr bwMode="auto">
                <a:xfrm>
                  <a:off x="2589" y="383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09" name="Group 675"/>
              <p:cNvGrpSpPr>
                <a:grpSpLocks/>
              </p:cNvGrpSpPr>
              <p:nvPr/>
            </p:nvGrpSpPr>
            <p:grpSpPr bwMode="auto">
              <a:xfrm>
                <a:off x="2589" y="3817"/>
                <a:ext cx="187" cy="58"/>
                <a:chOff x="2589" y="3817"/>
                <a:chExt cx="187" cy="58"/>
              </a:xfrm>
            </p:grpSpPr>
            <p:sp>
              <p:nvSpPr>
                <p:cNvPr id="115364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2738" y="381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65" name="Line 677"/>
                <p:cNvSpPr>
                  <a:spLocks noChangeShapeType="1"/>
                </p:cNvSpPr>
                <p:nvPr/>
              </p:nvSpPr>
              <p:spPr bwMode="auto">
                <a:xfrm>
                  <a:off x="2589" y="387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12" name="Group 678"/>
            <p:cNvGrpSpPr>
              <a:grpSpLocks/>
            </p:cNvGrpSpPr>
            <p:nvPr/>
          </p:nvGrpSpPr>
          <p:grpSpPr bwMode="auto">
            <a:xfrm>
              <a:off x="2600" y="3276"/>
              <a:ext cx="197" cy="586"/>
              <a:chOff x="2600" y="3276"/>
              <a:chExt cx="197" cy="586"/>
            </a:xfrm>
          </p:grpSpPr>
          <p:grpSp>
            <p:nvGrpSpPr>
              <p:cNvPr id="114815" name="Group 679"/>
              <p:cNvGrpSpPr>
                <a:grpSpLocks/>
              </p:cNvGrpSpPr>
              <p:nvPr/>
            </p:nvGrpSpPr>
            <p:grpSpPr bwMode="auto">
              <a:xfrm>
                <a:off x="2600" y="3276"/>
                <a:ext cx="184" cy="88"/>
                <a:chOff x="2600" y="3276"/>
                <a:chExt cx="184" cy="88"/>
              </a:xfrm>
            </p:grpSpPr>
            <p:sp>
              <p:nvSpPr>
                <p:cNvPr id="115368" name="Rectangle 680"/>
                <p:cNvSpPr>
                  <a:spLocks noChangeArrowheads="1"/>
                </p:cNvSpPr>
                <p:nvPr/>
              </p:nvSpPr>
              <p:spPr bwMode="auto">
                <a:xfrm>
                  <a:off x="2600" y="3324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69" name="AutoShape 681"/>
                <p:cNvSpPr>
                  <a:spLocks noChangeArrowheads="1"/>
                </p:cNvSpPr>
                <p:nvPr/>
              </p:nvSpPr>
              <p:spPr bwMode="auto">
                <a:xfrm>
                  <a:off x="2600" y="3276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70" name="Freeform 682"/>
                <p:cNvSpPr>
                  <a:spLocks noChangeArrowheads="1"/>
                </p:cNvSpPr>
                <p:nvPr/>
              </p:nvSpPr>
              <p:spPr bwMode="auto">
                <a:xfrm>
                  <a:off x="2750" y="3277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71" name="Freeform 683"/>
                <p:cNvSpPr>
                  <a:spLocks noChangeArrowheads="1"/>
                </p:cNvSpPr>
                <p:nvPr/>
              </p:nvSpPr>
              <p:spPr bwMode="auto">
                <a:xfrm>
                  <a:off x="2623" y="3286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72" name="Freeform 684"/>
                <p:cNvSpPr>
                  <a:spLocks noChangeArrowheads="1"/>
                </p:cNvSpPr>
                <p:nvPr/>
              </p:nvSpPr>
              <p:spPr bwMode="auto">
                <a:xfrm>
                  <a:off x="2656" y="3284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373" name="Line 685"/>
              <p:cNvSpPr>
                <a:spLocks noChangeShapeType="1"/>
              </p:cNvSpPr>
              <p:nvPr/>
            </p:nvSpPr>
            <p:spPr bwMode="auto">
              <a:xfrm flipH="1">
                <a:off x="2793" y="3320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4" name="Line 686"/>
              <p:cNvSpPr>
                <a:spLocks noChangeShapeType="1"/>
              </p:cNvSpPr>
              <p:nvPr/>
            </p:nvSpPr>
            <p:spPr bwMode="auto">
              <a:xfrm>
                <a:off x="2761" y="34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5" name="Line 687"/>
              <p:cNvSpPr>
                <a:spLocks noChangeShapeType="1"/>
              </p:cNvSpPr>
              <p:nvPr/>
            </p:nvSpPr>
            <p:spPr bwMode="auto">
              <a:xfrm>
                <a:off x="2760" y="347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6" name="Line 688"/>
              <p:cNvSpPr>
                <a:spLocks noChangeShapeType="1"/>
              </p:cNvSpPr>
              <p:nvPr/>
            </p:nvSpPr>
            <p:spPr bwMode="auto">
              <a:xfrm>
                <a:off x="2760" y="352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7" name="Line 689"/>
              <p:cNvSpPr>
                <a:spLocks noChangeShapeType="1"/>
              </p:cNvSpPr>
              <p:nvPr/>
            </p:nvSpPr>
            <p:spPr bwMode="auto">
              <a:xfrm>
                <a:off x="2759" y="356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8" name="Line 690"/>
              <p:cNvSpPr>
                <a:spLocks noChangeShapeType="1"/>
              </p:cNvSpPr>
              <p:nvPr/>
            </p:nvSpPr>
            <p:spPr bwMode="auto">
              <a:xfrm>
                <a:off x="2758" y="3604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79" name="Line 691"/>
              <p:cNvSpPr>
                <a:spLocks noChangeShapeType="1"/>
              </p:cNvSpPr>
              <p:nvPr/>
            </p:nvSpPr>
            <p:spPr bwMode="auto">
              <a:xfrm>
                <a:off x="2758" y="36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0" name="Line 692"/>
              <p:cNvSpPr>
                <a:spLocks noChangeShapeType="1"/>
              </p:cNvSpPr>
              <p:nvPr/>
            </p:nvSpPr>
            <p:spPr bwMode="auto">
              <a:xfrm>
                <a:off x="2757" y="369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1" name="Line 693"/>
              <p:cNvSpPr>
                <a:spLocks noChangeShapeType="1"/>
              </p:cNvSpPr>
              <p:nvPr/>
            </p:nvSpPr>
            <p:spPr bwMode="auto">
              <a:xfrm>
                <a:off x="2759" y="37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2" name="Line 694"/>
              <p:cNvSpPr>
                <a:spLocks noChangeShapeType="1"/>
              </p:cNvSpPr>
              <p:nvPr/>
            </p:nvSpPr>
            <p:spPr bwMode="auto">
              <a:xfrm>
                <a:off x="2760" y="377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3" name="Line 695"/>
              <p:cNvSpPr>
                <a:spLocks noChangeShapeType="1"/>
              </p:cNvSpPr>
              <p:nvPr/>
            </p:nvSpPr>
            <p:spPr bwMode="auto">
              <a:xfrm>
                <a:off x="2760" y="382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4" name="Line 696"/>
              <p:cNvSpPr>
                <a:spLocks noChangeShapeType="1"/>
              </p:cNvSpPr>
              <p:nvPr/>
            </p:nvSpPr>
            <p:spPr bwMode="auto">
              <a:xfrm>
                <a:off x="2761" y="386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85" name="Line 697"/>
              <p:cNvSpPr>
                <a:spLocks noChangeShapeType="1"/>
              </p:cNvSpPr>
              <p:nvPr/>
            </p:nvSpPr>
            <p:spPr bwMode="auto">
              <a:xfrm flipH="1">
                <a:off x="2760" y="3325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818" name="Group 698"/>
          <p:cNvGrpSpPr>
            <a:grpSpLocks/>
          </p:cNvGrpSpPr>
          <p:nvPr/>
        </p:nvGrpSpPr>
        <p:grpSpPr bwMode="auto">
          <a:xfrm>
            <a:off x="4945806" y="5732754"/>
            <a:ext cx="364023" cy="1133951"/>
            <a:chOff x="2826" y="3276"/>
            <a:chExt cx="208" cy="648"/>
          </a:xfrm>
        </p:grpSpPr>
        <p:grpSp>
          <p:nvGrpSpPr>
            <p:cNvPr id="114821" name="Group 699"/>
            <p:cNvGrpSpPr>
              <a:grpSpLocks/>
            </p:cNvGrpSpPr>
            <p:nvPr/>
          </p:nvGrpSpPr>
          <p:grpSpPr bwMode="auto">
            <a:xfrm>
              <a:off x="2826" y="3391"/>
              <a:ext cx="188" cy="533"/>
              <a:chOff x="2826" y="3391"/>
              <a:chExt cx="188" cy="533"/>
            </a:xfrm>
          </p:grpSpPr>
          <p:sp>
            <p:nvSpPr>
              <p:cNvPr id="115388" name="Rectangle 700"/>
              <p:cNvSpPr>
                <a:spLocks noChangeArrowheads="1"/>
              </p:cNvSpPr>
              <p:nvPr/>
            </p:nvSpPr>
            <p:spPr bwMode="auto">
              <a:xfrm>
                <a:off x="2864" y="3391"/>
                <a:ext cx="149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89" name="Line 701"/>
              <p:cNvSpPr>
                <a:spLocks noChangeShapeType="1"/>
              </p:cNvSpPr>
              <p:nvPr/>
            </p:nvSpPr>
            <p:spPr bwMode="auto">
              <a:xfrm flipV="1">
                <a:off x="2977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90" name="Rectangle 702"/>
              <p:cNvSpPr>
                <a:spLocks noChangeArrowheads="1"/>
              </p:cNvSpPr>
              <p:nvPr/>
            </p:nvSpPr>
            <p:spPr bwMode="auto">
              <a:xfrm>
                <a:off x="2853" y="3397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91" name="Line 703"/>
              <p:cNvSpPr>
                <a:spLocks noChangeShapeType="1"/>
              </p:cNvSpPr>
              <p:nvPr/>
            </p:nvSpPr>
            <p:spPr bwMode="auto">
              <a:xfrm flipV="1">
                <a:off x="2826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92" name="Rectangle 704"/>
              <p:cNvSpPr>
                <a:spLocks noChangeArrowheads="1"/>
              </p:cNvSpPr>
              <p:nvPr/>
            </p:nvSpPr>
            <p:spPr bwMode="auto">
              <a:xfrm>
                <a:off x="2967" y="3800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93" name="Rectangle 705"/>
              <p:cNvSpPr>
                <a:spLocks noChangeArrowheads="1"/>
              </p:cNvSpPr>
              <p:nvPr/>
            </p:nvSpPr>
            <p:spPr bwMode="auto">
              <a:xfrm>
                <a:off x="2829" y="3452"/>
                <a:ext cx="148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394" name="Line 706"/>
              <p:cNvSpPr>
                <a:spLocks noChangeShapeType="1"/>
              </p:cNvSpPr>
              <p:nvPr/>
            </p:nvSpPr>
            <p:spPr bwMode="auto">
              <a:xfrm flipV="1">
                <a:off x="2977" y="3863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824" name="Group 707"/>
              <p:cNvGrpSpPr>
                <a:grpSpLocks/>
              </p:cNvGrpSpPr>
              <p:nvPr/>
            </p:nvGrpSpPr>
            <p:grpSpPr bwMode="auto">
              <a:xfrm>
                <a:off x="2827" y="3438"/>
                <a:ext cx="187" cy="58"/>
                <a:chOff x="2827" y="3438"/>
                <a:chExt cx="187" cy="58"/>
              </a:xfrm>
            </p:grpSpPr>
            <p:sp>
              <p:nvSpPr>
                <p:cNvPr id="115396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2977" y="343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397" name="Line 709"/>
                <p:cNvSpPr>
                  <a:spLocks noChangeShapeType="1"/>
                </p:cNvSpPr>
                <p:nvPr/>
              </p:nvSpPr>
              <p:spPr bwMode="auto">
                <a:xfrm>
                  <a:off x="2827" y="349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27" name="Group 710"/>
              <p:cNvGrpSpPr>
                <a:grpSpLocks/>
              </p:cNvGrpSpPr>
              <p:nvPr/>
            </p:nvGrpSpPr>
            <p:grpSpPr bwMode="auto">
              <a:xfrm>
                <a:off x="2827" y="3480"/>
                <a:ext cx="187" cy="58"/>
                <a:chOff x="2827" y="3480"/>
                <a:chExt cx="187" cy="58"/>
              </a:xfrm>
            </p:grpSpPr>
            <p:sp>
              <p:nvSpPr>
                <p:cNvPr id="115399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2977" y="348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0" name="Line 712"/>
                <p:cNvSpPr>
                  <a:spLocks noChangeShapeType="1"/>
                </p:cNvSpPr>
                <p:nvPr/>
              </p:nvSpPr>
              <p:spPr bwMode="auto">
                <a:xfrm>
                  <a:off x="2827" y="354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28" name="Group 713"/>
              <p:cNvGrpSpPr>
                <a:grpSpLocks/>
              </p:cNvGrpSpPr>
              <p:nvPr/>
            </p:nvGrpSpPr>
            <p:grpSpPr bwMode="auto">
              <a:xfrm>
                <a:off x="2827" y="3522"/>
                <a:ext cx="187" cy="58"/>
                <a:chOff x="2827" y="3522"/>
                <a:chExt cx="187" cy="58"/>
              </a:xfrm>
            </p:grpSpPr>
            <p:sp>
              <p:nvSpPr>
                <p:cNvPr id="11540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2977" y="352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3" name="Line 715"/>
                <p:cNvSpPr>
                  <a:spLocks noChangeShapeType="1"/>
                </p:cNvSpPr>
                <p:nvPr/>
              </p:nvSpPr>
              <p:spPr bwMode="auto">
                <a:xfrm>
                  <a:off x="2827" y="358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47" name="Group 716"/>
              <p:cNvGrpSpPr>
                <a:grpSpLocks/>
              </p:cNvGrpSpPr>
              <p:nvPr/>
            </p:nvGrpSpPr>
            <p:grpSpPr bwMode="auto">
              <a:xfrm>
                <a:off x="2827" y="3564"/>
                <a:ext cx="187" cy="58"/>
                <a:chOff x="2827" y="3564"/>
                <a:chExt cx="187" cy="58"/>
              </a:xfrm>
            </p:grpSpPr>
            <p:sp>
              <p:nvSpPr>
                <p:cNvPr id="115405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977" y="356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6" name="Line 718"/>
                <p:cNvSpPr>
                  <a:spLocks noChangeShapeType="1"/>
                </p:cNvSpPr>
                <p:nvPr/>
              </p:nvSpPr>
              <p:spPr bwMode="auto">
                <a:xfrm>
                  <a:off x="2827" y="362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48" name="Group 719"/>
              <p:cNvGrpSpPr>
                <a:grpSpLocks/>
              </p:cNvGrpSpPr>
              <p:nvPr/>
            </p:nvGrpSpPr>
            <p:grpSpPr bwMode="auto">
              <a:xfrm>
                <a:off x="2827" y="3606"/>
                <a:ext cx="187" cy="58"/>
                <a:chOff x="2827" y="3606"/>
                <a:chExt cx="187" cy="58"/>
              </a:xfrm>
            </p:grpSpPr>
            <p:sp>
              <p:nvSpPr>
                <p:cNvPr id="115408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2976" y="360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09" name="Line 721"/>
                <p:cNvSpPr>
                  <a:spLocks noChangeShapeType="1"/>
                </p:cNvSpPr>
                <p:nvPr/>
              </p:nvSpPr>
              <p:spPr bwMode="auto">
                <a:xfrm>
                  <a:off x="2827" y="366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56" name="Group 722"/>
              <p:cNvGrpSpPr>
                <a:grpSpLocks/>
              </p:cNvGrpSpPr>
              <p:nvPr/>
            </p:nvGrpSpPr>
            <p:grpSpPr bwMode="auto">
              <a:xfrm>
                <a:off x="2826" y="3649"/>
                <a:ext cx="187" cy="58"/>
                <a:chOff x="2826" y="3649"/>
                <a:chExt cx="187" cy="58"/>
              </a:xfrm>
            </p:grpSpPr>
            <p:sp>
              <p:nvSpPr>
                <p:cNvPr id="115411" name="Line 723"/>
                <p:cNvSpPr>
                  <a:spLocks noChangeShapeType="1"/>
                </p:cNvSpPr>
                <p:nvPr/>
              </p:nvSpPr>
              <p:spPr bwMode="auto">
                <a:xfrm flipV="1">
                  <a:off x="2976" y="364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12" name="Line 724"/>
                <p:cNvSpPr>
                  <a:spLocks noChangeShapeType="1"/>
                </p:cNvSpPr>
                <p:nvPr/>
              </p:nvSpPr>
              <p:spPr bwMode="auto">
                <a:xfrm>
                  <a:off x="2826" y="370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59" name="Group 725"/>
              <p:cNvGrpSpPr>
                <a:grpSpLocks/>
              </p:cNvGrpSpPr>
              <p:nvPr/>
            </p:nvGrpSpPr>
            <p:grpSpPr bwMode="auto">
              <a:xfrm>
                <a:off x="2826" y="3690"/>
                <a:ext cx="187" cy="58"/>
                <a:chOff x="2826" y="3690"/>
                <a:chExt cx="187" cy="58"/>
              </a:xfrm>
            </p:grpSpPr>
            <p:sp>
              <p:nvSpPr>
                <p:cNvPr id="115414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2976" y="369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15" name="Line 727"/>
                <p:cNvSpPr>
                  <a:spLocks noChangeShapeType="1"/>
                </p:cNvSpPr>
                <p:nvPr/>
              </p:nvSpPr>
              <p:spPr bwMode="auto">
                <a:xfrm>
                  <a:off x="2826" y="3750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62" name="Group 728"/>
              <p:cNvGrpSpPr>
                <a:grpSpLocks/>
              </p:cNvGrpSpPr>
              <p:nvPr/>
            </p:nvGrpSpPr>
            <p:grpSpPr bwMode="auto">
              <a:xfrm>
                <a:off x="2826" y="3732"/>
                <a:ext cx="187" cy="58"/>
                <a:chOff x="2826" y="3732"/>
                <a:chExt cx="187" cy="58"/>
              </a:xfrm>
            </p:grpSpPr>
            <p:sp>
              <p:nvSpPr>
                <p:cNvPr id="115417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2976" y="373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18" name="Line 730"/>
                <p:cNvSpPr>
                  <a:spLocks noChangeShapeType="1"/>
                </p:cNvSpPr>
                <p:nvPr/>
              </p:nvSpPr>
              <p:spPr bwMode="auto">
                <a:xfrm>
                  <a:off x="2826" y="379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65" name="Group 731"/>
              <p:cNvGrpSpPr>
                <a:grpSpLocks/>
              </p:cNvGrpSpPr>
              <p:nvPr/>
            </p:nvGrpSpPr>
            <p:grpSpPr bwMode="auto">
              <a:xfrm>
                <a:off x="2826" y="3775"/>
                <a:ext cx="187" cy="58"/>
                <a:chOff x="2826" y="3775"/>
                <a:chExt cx="187" cy="58"/>
              </a:xfrm>
            </p:grpSpPr>
            <p:sp>
              <p:nvSpPr>
                <p:cNvPr id="115420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2977" y="3774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21" name="Line 733"/>
                <p:cNvSpPr>
                  <a:spLocks noChangeShapeType="1"/>
                </p:cNvSpPr>
                <p:nvPr/>
              </p:nvSpPr>
              <p:spPr bwMode="auto">
                <a:xfrm>
                  <a:off x="2826" y="3834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68" name="Group 734"/>
              <p:cNvGrpSpPr>
                <a:grpSpLocks/>
              </p:cNvGrpSpPr>
              <p:nvPr/>
            </p:nvGrpSpPr>
            <p:grpSpPr bwMode="auto">
              <a:xfrm>
                <a:off x="2826" y="3817"/>
                <a:ext cx="187" cy="58"/>
                <a:chOff x="2826" y="3817"/>
                <a:chExt cx="187" cy="58"/>
              </a:xfrm>
            </p:grpSpPr>
            <p:sp>
              <p:nvSpPr>
                <p:cNvPr id="115423" name="Line 735"/>
                <p:cNvSpPr>
                  <a:spLocks noChangeShapeType="1"/>
                </p:cNvSpPr>
                <p:nvPr/>
              </p:nvSpPr>
              <p:spPr bwMode="auto">
                <a:xfrm flipV="1">
                  <a:off x="2976" y="381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24" name="Line 736"/>
                <p:cNvSpPr>
                  <a:spLocks noChangeShapeType="1"/>
                </p:cNvSpPr>
                <p:nvPr/>
              </p:nvSpPr>
              <p:spPr bwMode="auto">
                <a:xfrm>
                  <a:off x="2826" y="387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871" name="Group 737"/>
            <p:cNvGrpSpPr>
              <a:grpSpLocks/>
            </p:cNvGrpSpPr>
            <p:nvPr/>
          </p:nvGrpSpPr>
          <p:grpSpPr bwMode="auto">
            <a:xfrm>
              <a:off x="2837" y="3276"/>
              <a:ext cx="197" cy="586"/>
              <a:chOff x="2837" y="3276"/>
              <a:chExt cx="197" cy="586"/>
            </a:xfrm>
          </p:grpSpPr>
          <p:grpSp>
            <p:nvGrpSpPr>
              <p:cNvPr id="114874" name="Group 738"/>
              <p:cNvGrpSpPr>
                <a:grpSpLocks/>
              </p:cNvGrpSpPr>
              <p:nvPr/>
            </p:nvGrpSpPr>
            <p:grpSpPr bwMode="auto">
              <a:xfrm>
                <a:off x="2837" y="3276"/>
                <a:ext cx="184" cy="88"/>
                <a:chOff x="2837" y="3276"/>
                <a:chExt cx="184" cy="88"/>
              </a:xfrm>
            </p:grpSpPr>
            <p:sp>
              <p:nvSpPr>
                <p:cNvPr id="115427" name="Rectangle 739"/>
                <p:cNvSpPr>
                  <a:spLocks noChangeArrowheads="1"/>
                </p:cNvSpPr>
                <p:nvPr/>
              </p:nvSpPr>
              <p:spPr bwMode="auto">
                <a:xfrm>
                  <a:off x="2837" y="3324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28" name="AutoShape 740"/>
                <p:cNvSpPr>
                  <a:spLocks noChangeArrowheads="1"/>
                </p:cNvSpPr>
                <p:nvPr/>
              </p:nvSpPr>
              <p:spPr bwMode="auto">
                <a:xfrm>
                  <a:off x="2837" y="3276"/>
                  <a:ext cx="183" cy="49"/>
                </a:xfrm>
                <a:prstGeom prst="parallelogram">
                  <a:avLst>
                    <a:gd name="adj" fmla="val 5323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29" name="Freeform 741"/>
                <p:cNvSpPr>
                  <a:spLocks noChangeArrowheads="1"/>
                </p:cNvSpPr>
                <p:nvPr/>
              </p:nvSpPr>
              <p:spPr bwMode="auto">
                <a:xfrm>
                  <a:off x="2987" y="3277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30" name="Freeform 742"/>
                <p:cNvSpPr>
                  <a:spLocks noChangeArrowheads="1"/>
                </p:cNvSpPr>
                <p:nvPr/>
              </p:nvSpPr>
              <p:spPr bwMode="auto">
                <a:xfrm>
                  <a:off x="2860" y="3286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31" name="Freeform 743"/>
                <p:cNvSpPr>
                  <a:spLocks noChangeArrowheads="1"/>
                </p:cNvSpPr>
                <p:nvPr/>
              </p:nvSpPr>
              <p:spPr bwMode="auto">
                <a:xfrm>
                  <a:off x="2893" y="3284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432" name="Line 744"/>
              <p:cNvSpPr>
                <a:spLocks noChangeShapeType="1"/>
              </p:cNvSpPr>
              <p:nvPr/>
            </p:nvSpPr>
            <p:spPr bwMode="auto">
              <a:xfrm flipH="1">
                <a:off x="3030" y="3320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3" name="Line 745"/>
              <p:cNvSpPr>
                <a:spLocks noChangeShapeType="1"/>
              </p:cNvSpPr>
              <p:nvPr/>
            </p:nvSpPr>
            <p:spPr bwMode="auto">
              <a:xfrm>
                <a:off x="2998" y="34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4" name="Line 746"/>
              <p:cNvSpPr>
                <a:spLocks noChangeShapeType="1"/>
              </p:cNvSpPr>
              <p:nvPr/>
            </p:nvSpPr>
            <p:spPr bwMode="auto">
              <a:xfrm>
                <a:off x="2997" y="347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5" name="Line 747"/>
              <p:cNvSpPr>
                <a:spLocks noChangeShapeType="1"/>
              </p:cNvSpPr>
              <p:nvPr/>
            </p:nvSpPr>
            <p:spPr bwMode="auto">
              <a:xfrm>
                <a:off x="2997" y="352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6" name="Line 748"/>
              <p:cNvSpPr>
                <a:spLocks noChangeShapeType="1"/>
              </p:cNvSpPr>
              <p:nvPr/>
            </p:nvSpPr>
            <p:spPr bwMode="auto">
              <a:xfrm>
                <a:off x="2996" y="356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7" name="Line 749"/>
              <p:cNvSpPr>
                <a:spLocks noChangeShapeType="1"/>
              </p:cNvSpPr>
              <p:nvPr/>
            </p:nvSpPr>
            <p:spPr bwMode="auto">
              <a:xfrm>
                <a:off x="2995" y="3604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8" name="Line 750"/>
              <p:cNvSpPr>
                <a:spLocks noChangeShapeType="1"/>
              </p:cNvSpPr>
              <p:nvPr/>
            </p:nvSpPr>
            <p:spPr bwMode="auto">
              <a:xfrm>
                <a:off x="2995" y="36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39" name="Line 751"/>
              <p:cNvSpPr>
                <a:spLocks noChangeShapeType="1"/>
              </p:cNvSpPr>
              <p:nvPr/>
            </p:nvSpPr>
            <p:spPr bwMode="auto">
              <a:xfrm>
                <a:off x="2994" y="369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0" name="Line 752"/>
              <p:cNvSpPr>
                <a:spLocks noChangeShapeType="1"/>
              </p:cNvSpPr>
              <p:nvPr/>
            </p:nvSpPr>
            <p:spPr bwMode="auto">
              <a:xfrm>
                <a:off x="2996" y="37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1" name="Line 753"/>
              <p:cNvSpPr>
                <a:spLocks noChangeShapeType="1"/>
              </p:cNvSpPr>
              <p:nvPr/>
            </p:nvSpPr>
            <p:spPr bwMode="auto">
              <a:xfrm>
                <a:off x="2997" y="377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2" name="Line 754"/>
              <p:cNvSpPr>
                <a:spLocks noChangeShapeType="1"/>
              </p:cNvSpPr>
              <p:nvPr/>
            </p:nvSpPr>
            <p:spPr bwMode="auto">
              <a:xfrm>
                <a:off x="2997" y="382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3" name="Line 755"/>
              <p:cNvSpPr>
                <a:spLocks noChangeShapeType="1"/>
              </p:cNvSpPr>
              <p:nvPr/>
            </p:nvSpPr>
            <p:spPr bwMode="auto">
              <a:xfrm>
                <a:off x="2998" y="386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4" name="Line 756"/>
              <p:cNvSpPr>
                <a:spLocks noChangeShapeType="1"/>
              </p:cNvSpPr>
              <p:nvPr/>
            </p:nvSpPr>
            <p:spPr bwMode="auto">
              <a:xfrm flipH="1">
                <a:off x="2997" y="3325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877" name="Group 757"/>
          <p:cNvGrpSpPr>
            <a:grpSpLocks/>
          </p:cNvGrpSpPr>
          <p:nvPr/>
        </p:nvGrpSpPr>
        <p:grpSpPr bwMode="auto">
          <a:xfrm>
            <a:off x="5362333" y="5732754"/>
            <a:ext cx="362273" cy="1133951"/>
            <a:chOff x="3064" y="3276"/>
            <a:chExt cx="207" cy="648"/>
          </a:xfrm>
        </p:grpSpPr>
        <p:grpSp>
          <p:nvGrpSpPr>
            <p:cNvPr id="114880" name="Group 758"/>
            <p:cNvGrpSpPr>
              <a:grpSpLocks/>
            </p:cNvGrpSpPr>
            <p:nvPr/>
          </p:nvGrpSpPr>
          <p:grpSpPr bwMode="auto">
            <a:xfrm>
              <a:off x="3064" y="3391"/>
              <a:ext cx="187" cy="533"/>
              <a:chOff x="3064" y="3391"/>
              <a:chExt cx="187" cy="533"/>
            </a:xfrm>
          </p:grpSpPr>
          <p:sp>
            <p:nvSpPr>
              <p:cNvPr id="115447" name="Rectangle 759"/>
              <p:cNvSpPr>
                <a:spLocks noChangeArrowheads="1"/>
              </p:cNvSpPr>
              <p:nvPr/>
            </p:nvSpPr>
            <p:spPr bwMode="auto">
              <a:xfrm>
                <a:off x="3102" y="3391"/>
                <a:ext cx="148" cy="472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48" name="Line 760"/>
              <p:cNvSpPr>
                <a:spLocks noChangeShapeType="1"/>
              </p:cNvSpPr>
              <p:nvPr/>
            </p:nvSpPr>
            <p:spPr bwMode="auto">
              <a:xfrm flipV="1">
                <a:off x="3214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49" name="Rectangle 761"/>
              <p:cNvSpPr>
                <a:spLocks noChangeArrowheads="1"/>
              </p:cNvSpPr>
              <p:nvPr/>
            </p:nvSpPr>
            <p:spPr bwMode="auto">
              <a:xfrm>
                <a:off x="3091" y="3397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50" name="Line 762"/>
              <p:cNvSpPr>
                <a:spLocks noChangeShapeType="1"/>
              </p:cNvSpPr>
              <p:nvPr/>
            </p:nvSpPr>
            <p:spPr bwMode="auto">
              <a:xfrm flipV="1">
                <a:off x="3064" y="3390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51" name="Rectangle 763"/>
              <p:cNvSpPr>
                <a:spLocks noChangeArrowheads="1"/>
              </p:cNvSpPr>
              <p:nvPr/>
            </p:nvSpPr>
            <p:spPr bwMode="auto">
              <a:xfrm>
                <a:off x="3204" y="3800"/>
                <a:ext cx="43" cy="72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52" name="Rectangle 764"/>
              <p:cNvSpPr>
                <a:spLocks noChangeArrowheads="1"/>
              </p:cNvSpPr>
              <p:nvPr/>
            </p:nvSpPr>
            <p:spPr bwMode="auto">
              <a:xfrm>
                <a:off x="3067" y="3452"/>
                <a:ext cx="147" cy="472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453" name="Line 765"/>
              <p:cNvSpPr>
                <a:spLocks noChangeShapeType="1"/>
              </p:cNvSpPr>
              <p:nvPr/>
            </p:nvSpPr>
            <p:spPr bwMode="auto">
              <a:xfrm flipV="1">
                <a:off x="3215" y="3863"/>
                <a:ext cx="36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883" name="Group 766"/>
              <p:cNvGrpSpPr>
                <a:grpSpLocks/>
              </p:cNvGrpSpPr>
              <p:nvPr/>
            </p:nvGrpSpPr>
            <p:grpSpPr bwMode="auto">
              <a:xfrm>
                <a:off x="3065" y="3438"/>
                <a:ext cx="186" cy="58"/>
                <a:chOff x="3065" y="3438"/>
                <a:chExt cx="186" cy="58"/>
              </a:xfrm>
            </p:grpSpPr>
            <p:sp>
              <p:nvSpPr>
                <p:cNvPr id="115455" name="Line 767"/>
                <p:cNvSpPr>
                  <a:spLocks noChangeShapeType="1"/>
                </p:cNvSpPr>
                <p:nvPr/>
              </p:nvSpPr>
              <p:spPr bwMode="auto">
                <a:xfrm flipV="1">
                  <a:off x="3214" y="3437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56" name="Line 768"/>
                <p:cNvSpPr>
                  <a:spLocks noChangeShapeType="1"/>
                </p:cNvSpPr>
                <p:nvPr/>
              </p:nvSpPr>
              <p:spPr bwMode="auto">
                <a:xfrm>
                  <a:off x="3065" y="349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86" name="Group 769"/>
              <p:cNvGrpSpPr>
                <a:grpSpLocks/>
              </p:cNvGrpSpPr>
              <p:nvPr/>
            </p:nvGrpSpPr>
            <p:grpSpPr bwMode="auto">
              <a:xfrm>
                <a:off x="3065" y="3480"/>
                <a:ext cx="186" cy="58"/>
                <a:chOff x="3065" y="3480"/>
                <a:chExt cx="186" cy="58"/>
              </a:xfrm>
            </p:grpSpPr>
            <p:sp>
              <p:nvSpPr>
                <p:cNvPr id="115458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3214" y="348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59" name="Line 771"/>
                <p:cNvSpPr>
                  <a:spLocks noChangeShapeType="1"/>
                </p:cNvSpPr>
                <p:nvPr/>
              </p:nvSpPr>
              <p:spPr bwMode="auto">
                <a:xfrm>
                  <a:off x="3065" y="3540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887" name="Group 772"/>
              <p:cNvGrpSpPr>
                <a:grpSpLocks/>
              </p:cNvGrpSpPr>
              <p:nvPr/>
            </p:nvGrpSpPr>
            <p:grpSpPr bwMode="auto">
              <a:xfrm>
                <a:off x="3065" y="3522"/>
                <a:ext cx="186" cy="58"/>
                <a:chOff x="3065" y="3522"/>
                <a:chExt cx="186" cy="58"/>
              </a:xfrm>
            </p:grpSpPr>
            <p:sp>
              <p:nvSpPr>
                <p:cNvPr id="115461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3216" y="3522"/>
                  <a:ext cx="35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62" name="Line 774"/>
                <p:cNvSpPr>
                  <a:spLocks noChangeShapeType="1"/>
                </p:cNvSpPr>
                <p:nvPr/>
              </p:nvSpPr>
              <p:spPr bwMode="auto">
                <a:xfrm>
                  <a:off x="3065" y="3582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06" name="Group 775"/>
              <p:cNvGrpSpPr>
                <a:grpSpLocks/>
              </p:cNvGrpSpPr>
              <p:nvPr/>
            </p:nvGrpSpPr>
            <p:grpSpPr bwMode="auto">
              <a:xfrm>
                <a:off x="3065" y="3564"/>
                <a:ext cx="186" cy="58"/>
                <a:chOff x="3065" y="3564"/>
                <a:chExt cx="186" cy="58"/>
              </a:xfrm>
            </p:grpSpPr>
            <p:sp>
              <p:nvSpPr>
                <p:cNvPr id="115464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3215" y="3564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65" name="Line 777"/>
                <p:cNvSpPr>
                  <a:spLocks noChangeShapeType="1"/>
                </p:cNvSpPr>
                <p:nvPr/>
              </p:nvSpPr>
              <p:spPr bwMode="auto">
                <a:xfrm>
                  <a:off x="3065" y="362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07" name="Group 778"/>
              <p:cNvGrpSpPr>
                <a:grpSpLocks/>
              </p:cNvGrpSpPr>
              <p:nvPr/>
            </p:nvGrpSpPr>
            <p:grpSpPr bwMode="auto">
              <a:xfrm>
                <a:off x="3065" y="3606"/>
                <a:ext cx="186" cy="58"/>
                <a:chOff x="3065" y="3606"/>
                <a:chExt cx="186" cy="58"/>
              </a:xfrm>
            </p:grpSpPr>
            <p:sp>
              <p:nvSpPr>
                <p:cNvPr id="115467" name="Line 779"/>
                <p:cNvSpPr>
                  <a:spLocks noChangeShapeType="1"/>
                </p:cNvSpPr>
                <p:nvPr/>
              </p:nvSpPr>
              <p:spPr bwMode="auto">
                <a:xfrm flipV="1">
                  <a:off x="3214" y="360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68" name="Line 780"/>
                <p:cNvSpPr>
                  <a:spLocks noChangeShapeType="1"/>
                </p:cNvSpPr>
                <p:nvPr/>
              </p:nvSpPr>
              <p:spPr bwMode="auto">
                <a:xfrm>
                  <a:off x="3065" y="366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15" name="Group 781"/>
              <p:cNvGrpSpPr>
                <a:grpSpLocks/>
              </p:cNvGrpSpPr>
              <p:nvPr/>
            </p:nvGrpSpPr>
            <p:grpSpPr bwMode="auto">
              <a:xfrm>
                <a:off x="3064" y="3649"/>
                <a:ext cx="186" cy="58"/>
                <a:chOff x="3064" y="3649"/>
                <a:chExt cx="186" cy="58"/>
              </a:xfrm>
            </p:grpSpPr>
            <p:sp>
              <p:nvSpPr>
                <p:cNvPr id="115470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3214" y="3648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71" name="Line 783"/>
                <p:cNvSpPr>
                  <a:spLocks noChangeShapeType="1"/>
                </p:cNvSpPr>
                <p:nvPr/>
              </p:nvSpPr>
              <p:spPr bwMode="auto">
                <a:xfrm>
                  <a:off x="3064" y="370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18" name="Group 784"/>
              <p:cNvGrpSpPr>
                <a:grpSpLocks/>
              </p:cNvGrpSpPr>
              <p:nvPr/>
            </p:nvGrpSpPr>
            <p:grpSpPr bwMode="auto">
              <a:xfrm>
                <a:off x="3064" y="3690"/>
                <a:ext cx="186" cy="58"/>
                <a:chOff x="3064" y="3690"/>
                <a:chExt cx="186" cy="58"/>
              </a:xfrm>
            </p:grpSpPr>
            <p:sp>
              <p:nvSpPr>
                <p:cNvPr id="115473" name="Line 785"/>
                <p:cNvSpPr>
                  <a:spLocks noChangeShapeType="1"/>
                </p:cNvSpPr>
                <p:nvPr/>
              </p:nvSpPr>
              <p:spPr bwMode="auto">
                <a:xfrm flipV="1">
                  <a:off x="3214" y="369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74" name="Line 786"/>
                <p:cNvSpPr>
                  <a:spLocks noChangeShapeType="1"/>
                </p:cNvSpPr>
                <p:nvPr/>
              </p:nvSpPr>
              <p:spPr bwMode="auto">
                <a:xfrm>
                  <a:off x="3064" y="3750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21" name="Group 787"/>
              <p:cNvGrpSpPr>
                <a:grpSpLocks/>
              </p:cNvGrpSpPr>
              <p:nvPr/>
            </p:nvGrpSpPr>
            <p:grpSpPr bwMode="auto">
              <a:xfrm>
                <a:off x="3064" y="3732"/>
                <a:ext cx="186" cy="58"/>
                <a:chOff x="3064" y="3732"/>
                <a:chExt cx="186" cy="58"/>
              </a:xfrm>
            </p:grpSpPr>
            <p:sp>
              <p:nvSpPr>
                <p:cNvPr id="115476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3213" y="373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77" name="Line 789"/>
                <p:cNvSpPr>
                  <a:spLocks noChangeShapeType="1"/>
                </p:cNvSpPr>
                <p:nvPr/>
              </p:nvSpPr>
              <p:spPr bwMode="auto">
                <a:xfrm>
                  <a:off x="3064" y="3792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24" name="Group 790"/>
              <p:cNvGrpSpPr>
                <a:grpSpLocks/>
              </p:cNvGrpSpPr>
              <p:nvPr/>
            </p:nvGrpSpPr>
            <p:grpSpPr bwMode="auto">
              <a:xfrm>
                <a:off x="3064" y="3775"/>
                <a:ext cx="186" cy="58"/>
                <a:chOff x="3064" y="3775"/>
                <a:chExt cx="186" cy="58"/>
              </a:xfrm>
            </p:grpSpPr>
            <p:sp>
              <p:nvSpPr>
                <p:cNvPr id="115479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3214" y="3774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80" name="Line 792"/>
                <p:cNvSpPr>
                  <a:spLocks noChangeShapeType="1"/>
                </p:cNvSpPr>
                <p:nvPr/>
              </p:nvSpPr>
              <p:spPr bwMode="auto">
                <a:xfrm>
                  <a:off x="3064" y="383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27" name="Group 793"/>
              <p:cNvGrpSpPr>
                <a:grpSpLocks/>
              </p:cNvGrpSpPr>
              <p:nvPr/>
            </p:nvGrpSpPr>
            <p:grpSpPr bwMode="auto">
              <a:xfrm>
                <a:off x="3064" y="3817"/>
                <a:ext cx="186" cy="58"/>
                <a:chOff x="3064" y="3817"/>
                <a:chExt cx="186" cy="58"/>
              </a:xfrm>
            </p:grpSpPr>
            <p:sp>
              <p:nvSpPr>
                <p:cNvPr id="115482" name="Line 794"/>
                <p:cNvSpPr>
                  <a:spLocks noChangeShapeType="1"/>
                </p:cNvSpPr>
                <p:nvPr/>
              </p:nvSpPr>
              <p:spPr bwMode="auto">
                <a:xfrm flipV="1">
                  <a:off x="3214" y="3816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483" name="Line 795"/>
                <p:cNvSpPr>
                  <a:spLocks noChangeShapeType="1"/>
                </p:cNvSpPr>
                <p:nvPr/>
              </p:nvSpPr>
              <p:spPr bwMode="auto">
                <a:xfrm>
                  <a:off x="3064" y="387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30" name="Group 796"/>
            <p:cNvGrpSpPr>
              <a:grpSpLocks/>
            </p:cNvGrpSpPr>
            <p:nvPr/>
          </p:nvGrpSpPr>
          <p:grpSpPr bwMode="auto">
            <a:xfrm>
              <a:off x="3075" y="3276"/>
              <a:ext cx="197" cy="586"/>
              <a:chOff x="3075" y="3276"/>
              <a:chExt cx="197" cy="586"/>
            </a:xfrm>
          </p:grpSpPr>
          <p:grpSp>
            <p:nvGrpSpPr>
              <p:cNvPr id="114933" name="Group 797"/>
              <p:cNvGrpSpPr>
                <a:grpSpLocks/>
              </p:cNvGrpSpPr>
              <p:nvPr/>
            </p:nvGrpSpPr>
            <p:grpSpPr bwMode="auto">
              <a:xfrm>
                <a:off x="3075" y="3276"/>
                <a:ext cx="183" cy="88"/>
                <a:chOff x="3075" y="3276"/>
                <a:chExt cx="183" cy="88"/>
              </a:xfrm>
            </p:grpSpPr>
            <p:sp>
              <p:nvSpPr>
                <p:cNvPr id="115486" name="Rectangle 798"/>
                <p:cNvSpPr>
                  <a:spLocks noChangeArrowheads="1"/>
                </p:cNvSpPr>
                <p:nvPr/>
              </p:nvSpPr>
              <p:spPr bwMode="auto">
                <a:xfrm>
                  <a:off x="3075" y="3324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87" name="AutoShape 799"/>
                <p:cNvSpPr>
                  <a:spLocks noChangeArrowheads="1"/>
                </p:cNvSpPr>
                <p:nvPr/>
              </p:nvSpPr>
              <p:spPr bwMode="auto">
                <a:xfrm>
                  <a:off x="3075" y="3276"/>
                  <a:ext cx="182" cy="49"/>
                </a:xfrm>
                <a:prstGeom prst="parallelogram">
                  <a:avLst>
                    <a:gd name="adj" fmla="val 5298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88" name="Freeform 800"/>
                <p:cNvSpPr>
                  <a:spLocks noChangeArrowheads="1"/>
                </p:cNvSpPr>
                <p:nvPr/>
              </p:nvSpPr>
              <p:spPr bwMode="auto">
                <a:xfrm>
                  <a:off x="3225" y="3277"/>
                  <a:ext cx="32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89" name="Freeform 801"/>
                <p:cNvSpPr>
                  <a:spLocks noChangeArrowheads="1"/>
                </p:cNvSpPr>
                <p:nvPr/>
              </p:nvSpPr>
              <p:spPr bwMode="auto">
                <a:xfrm>
                  <a:off x="3098" y="3286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90" name="Freeform 802"/>
                <p:cNvSpPr>
                  <a:spLocks noChangeArrowheads="1"/>
                </p:cNvSpPr>
                <p:nvPr/>
              </p:nvSpPr>
              <p:spPr bwMode="auto">
                <a:xfrm>
                  <a:off x="3131" y="3284"/>
                  <a:ext cx="80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491" name="Line 803"/>
              <p:cNvSpPr>
                <a:spLocks noChangeShapeType="1"/>
              </p:cNvSpPr>
              <p:nvPr/>
            </p:nvSpPr>
            <p:spPr bwMode="auto">
              <a:xfrm flipH="1">
                <a:off x="3267" y="3320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2" name="Line 804"/>
              <p:cNvSpPr>
                <a:spLocks noChangeShapeType="1"/>
              </p:cNvSpPr>
              <p:nvPr/>
            </p:nvSpPr>
            <p:spPr bwMode="auto">
              <a:xfrm>
                <a:off x="3235" y="34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3" name="Line 805"/>
              <p:cNvSpPr>
                <a:spLocks noChangeShapeType="1"/>
              </p:cNvSpPr>
              <p:nvPr/>
            </p:nvSpPr>
            <p:spPr bwMode="auto">
              <a:xfrm>
                <a:off x="3234" y="347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4" name="Line 806"/>
              <p:cNvSpPr>
                <a:spLocks noChangeShapeType="1"/>
              </p:cNvSpPr>
              <p:nvPr/>
            </p:nvSpPr>
            <p:spPr bwMode="auto">
              <a:xfrm>
                <a:off x="3234" y="352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5" name="Line 807"/>
              <p:cNvSpPr>
                <a:spLocks noChangeShapeType="1"/>
              </p:cNvSpPr>
              <p:nvPr/>
            </p:nvSpPr>
            <p:spPr bwMode="auto">
              <a:xfrm>
                <a:off x="3233" y="356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6" name="Line 808"/>
              <p:cNvSpPr>
                <a:spLocks noChangeShapeType="1"/>
              </p:cNvSpPr>
              <p:nvPr/>
            </p:nvSpPr>
            <p:spPr bwMode="auto">
              <a:xfrm>
                <a:off x="3233" y="3604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7" name="Line 809"/>
              <p:cNvSpPr>
                <a:spLocks noChangeShapeType="1"/>
              </p:cNvSpPr>
              <p:nvPr/>
            </p:nvSpPr>
            <p:spPr bwMode="auto">
              <a:xfrm>
                <a:off x="3232" y="364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8" name="Line 810"/>
              <p:cNvSpPr>
                <a:spLocks noChangeShapeType="1"/>
              </p:cNvSpPr>
              <p:nvPr/>
            </p:nvSpPr>
            <p:spPr bwMode="auto">
              <a:xfrm>
                <a:off x="3231" y="3691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99" name="Line 811"/>
              <p:cNvSpPr>
                <a:spLocks noChangeShapeType="1"/>
              </p:cNvSpPr>
              <p:nvPr/>
            </p:nvSpPr>
            <p:spPr bwMode="auto">
              <a:xfrm>
                <a:off x="3233" y="3735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0" name="Line 812"/>
              <p:cNvSpPr>
                <a:spLocks noChangeShapeType="1"/>
              </p:cNvSpPr>
              <p:nvPr/>
            </p:nvSpPr>
            <p:spPr bwMode="auto">
              <a:xfrm>
                <a:off x="3234" y="377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1" name="Line 813"/>
              <p:cNvSpPr>
                <a:spLocks noChangeShapeType="1"/>
              </p:cNvSpPr>
              <p:nvPr/>
            </p:nvSpPr>
            <p:spPr bwMode="auto">
              <a:xfrm>
                <a:off x="3234" y="382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2" name="Line 814"/>
              <p:cNvSpPr>
                <a:spLocks noChangeShapeType="1"/>
              </p:cNvSpPr>
              <p:nvPr/>
            </p:nvSpPr>
            <p:spPr bwMode="auto">
              <a:xfrm>
                <a:off x="3235" y="386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03" name="Line 815"/>
              <p:cNvSpPr>
                <a:spLocks noChangeShapeType="1"/>
              </p:cNvSpPr>
              <p:nvPr/>
            </p:nvSpPr>
            <p:spPr bwMode="auto">
              <a:xfrm flipH="1">
                <a:off x="3235" y="3325"/>
                <a:ext cx="37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504" name="Line 816"/>
          <p:cNvSpPr>
            <a:spLocks noChangeShapeType="1"/>
          </p:cNvSpPr>
          <p:nvPr/>
        </p:nvSpPr>
        <p:spPr bwMode="auto">
          <a:xfrm flipH="1">
            <a:off x="6121880" y="5193776"/>
            <a:ext cx="395525" cy="5459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505" name="Line 817"/>
          <p:cNvSpPr>
            <a:spLocks noChangeShapeType="1"/>
          </p:cNvSpPr>
          <p:nvPr/>
        </p:nvSpPr>
        <p:spPr bwMode="auto">
          <a:xfrm flipH="1">
            <a:off x="6457900" y="5431767"/>
            <a:ext cx="225765" cy="5354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506" name="Line 818"/>
          <p:cNvSpPr>
            <a:spLocks noChangeShapeType="1"/>
          </p:cNvSpPr>
          <p:nvPr/>
        </p:nvSpPr>
        <p:spPr bwMode="auto">
          <a:xfrm>
            <a:off x="6809673" y="5209527"/>
            <a:ext cx="63004" cy="54247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507" name="Line 819"/>
          <p:cNvSpPr>
            <a:spLocks noChangeShapeType="1"/>
          </p:cNvSpPr>
          <p:nvPr/>
        </p:nvSpPr>
        <p:spPr bwMode="auto">
          <a:xfrm>
            <a:off x="6963682" y="5235775"/>
            <a:ext cx="301019" cy="50397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14936" name="Group 820"/>
          <p:cNvGrpSpPr>
            <a:grpSpLocks/>
          </p:cNvGrpSpPr>
          <p:nvPr/>
        </p:nvGrpSpPr>
        <p:grpSpPr bwMode="auto">
          <a:xfrm>
            <a:off x="5831361" y="5739753"/>
            <a:ext cx="364023" cy="1135702"/>
            <a:chOff x="3332" y="3280"/>
            <a:chExt cx="208" cy="649"/>
          </a:xfrm>
        </p:grpSpPr>
        <p:grpSp>
          <p:nvGrpSpPr>
            <p:cNvPr id="114939" name="Group 821"/>
            <p:cNvGrpSpPr>
              <a:grpSpLocks/>
            </p:cNvGrpSpPr>
            <p:nvPr/>
          </p:nvGrpSpPr>
          <p:grpSpPr bwMode="auto">
            <a:xfrm>
              <a:off x="3332" y="3395"/>
              <a:ext cx="188" cy="534"/>
              <a:chOff x="3332" y="3395"/>
              <a:chExt cx="188" cy="534"/>
            </a:xfrm>
          </p:grpSpPr>
          <p:sp>
            <p:nvSpPr>
              <p:cNvPr id="115510" name="Rectangle 822"/>
              <p:cNvSpPr>
                <a:spLocks noChangeArrowheads="1"/>
              </p:cNvSpPr>
              <p:nvPr/>
            </p:nvSpPr>
            <p:spPr bwMode="auto">
              <a:xfrm>
                <a:off x="3370" y="3395"/>
                <a:ext cx="149" cy="473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11" name="Line 823"/>
              <p:cNvSpPr>
                <a:spLocks noChangeShapeType="1"/>
              </p:cNvSpPr>
              <p:nvPr/>
            </p:nvSpPr>
            <p:spPr bwMode="auto">
              <a:xfrm flipV="1">
                <a:off x="3483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12" name="Rectangle 824"/>
              <p:cNvSpPr>
                <a:spLocks noChangeArrowheads="1"/>
              </p:cNvSpPr>
              <p:nvPr/>
            </p:nvSpPr>
            <p:spPr bwMode="auto">
              <a:xfrm>
                <a:off x="3359" y="3401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13" name="Line 825"/>
              <p:cNvSpPr>
                <a:spLocks noChangeShapeType="1"/>
              </p:cNvSpPr>
              <p:nvPr/>
            </p:nvSpPr>
            <p:spPr bwMode="auto">
              <a:xfrm flipV="1">
                <a:off x="3332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14" name="Rectangle 826"/>
              <p:cNvSpPr>
                <a:spLocks noChangeArrowheads="1"/>
              </p:cNvSpPr>
              <p:nvPr/>
            </p:nvSpPr>
            <p:spPr bwMode="auto">
              <a:xfrm>
                <a:off x="3473" y="3804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15" name="Rectangle 827"/>
              <p:cNvSpPr>
                <a:spLocks noChangeArrowheads="1"/>
              </p:cNvSpPr>
              <p:nvPr/>
            </p:nvSpPr>
            <p:spPr bwMode="auto">
              <a:xfrm>
                <a:off x="3335" y="3456"/>
                <a:ext cx="148" cy="47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16" name="Line 828"/>
              <p:cNvSpPr>
                <a:spLocks noChangeShapeType="1"/>
              </p:cNvSpPr>
              <p:nvPr/>
            </p:nvSpPr>
            <p:spPr bwMode="auto">
              <a:xfrm flipV="1">
                <a:off x="3483" y="3868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942" name="Group 829"/>
              <p:cNvGrpSpPr>
                <a:grpSpLocks/>
              </p:cNvGrpSpPr>
              <p:nvPr/>
            </p:nvGrpSpPr>
            <p:grpSpPr bwMode="auto">
              <a:xfrm>
                <a:off x="3333" y="3443"/>
                <a:ext cx="187" cy="58"/>
                <a:chOff x="3333" y="3443"/>
                <a:chExt cx="187" cy="58"/>
              </a:xfrm>
            </p:grpSpPr>
            <p:sp>
              <p:nvSpPr>
                <p:cNvPr id="115518" name="Line 830"/>
                <p:cNvSpPr>
                  <a:spLocks noChangeShapeType="1"/>
                </p:cNvSpPr>
                <p:nvPr/>
              </p:nvSpPr>
              <p:spPr bwMode="auto">
                <a:xfrm flipV="1">
                  <a:off x="3483" y="344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19" name="Line 831"/>
                <p:cNvSpPr>
                  <a:spLocks noChangeShapeType="1"/>
                </p:cNvSpPr>
                <p:nvPr/>
              </p:nvSpPr>
              <p:spPr bwMode="auto">
                <a:xfrm>
                  <a:off x="3333" y="350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45" name="Group 832"/>
              <p:cNvGrpSpPr>
                <a:grpSpLocks/>
              </p:cNvGrpSpPr>
              <p:nvPr/>
            </p:nvGrpSpPr>
            <p:grpSpPr bwMode="auto">
              <a:xfrm>
                <a:off x="3333" y="3485"/>
                <a:ext cx="187" cy="58"/>
                <a:chOff x="3333" y="3485"/>
                <a:chExt cx="187" cy="58"/>
              </a:xfrm>
            </p:grpSpPr>
            <p:sp>
              <p:nvSpPr>
                <p:cNvPr id="115521" name="Line 833"/>
                <p:cNvSpPr>
                  <a:spLocks noChangeShapeType="1"/>
                </p:cNvSpPr>
                <p:nvPr/>
              </p:nvSpPr>
              <p:spPr bwMode="auto">
                <a:xfrm flipV="1">
                  <a:off x="3483" y="348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22" name="Line 834"/>
                <p:cNvSpPr>
                  <a:spLocks noChangeShapeType="1"/>
                </p:cNvSpPr>
                <p:nvPr/>
              </p:nvSpPr>
              <p:spPr bwMode="auto">
                <a:xfrm>
                  <a:off x="3333" y="354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46" name="Group 835"/>
              <p:cNvGrpSpPr>
                <a:grpSpLocks/>
              </p:cNvGrpSpPr>
              <p:nvPr/>
            </p:nvGrpSpPr>
            <p:grpSpPr bwMode="auto">
              <a:xfrm>
                <a:off x="3333" y="3527"/>
                <a:ext cx="187" cy="58"/>
                <a:chOff x="3333" y="3527"/>
                <a:chExt cx="187" cy="58"/>
              </a:xfrm>
            </p:grpSpPr>
            <p:sp>
              <p:nvSpPr>
                <p:cNvPr id="115524" name="Line 836"/>
                <p:cNvSpPr>
                  <a:spLocks noChangeShapeType="1"/>
                </p:cNvSpPr>
                <p:nvPr/>
              </p:nvSpPr>
              <p:spPr bwMode="auto">
                <a:xfrm flipV="1">
                  <a:off x="3483" y="352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25" name="Line 837"/>
                <p:cNvSpPr>
                  <a:spLocks noChangeShapeType="1"/>
                </p:cNvSpPr>
                <p:nvPr/>
              </p:nvSpPr>
              <p:spPr bwMode="auto">
                <a:xfrm>
                  <a:off x="3333" y="358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65" name="Group 838"/>
              <p:cNvGrpSpPr>
                <a:grpSpLocks/>
              </p:cNvGrpSpPr>
              <p:nvPr/>
            </p:nvGrpSpPr>
            <p:grpSpPr bwMode="auto">
              <a:xfrm>
                <a:off x="3333" y="3569"/>
                <a:ext cx="187" cy="58"/>
                <a:chOff x="3333" y="3569"/>
                <a:chExt cx="187" cy="58"/>
              </a:xfrm>
            </p:grpSpPr>
            <p:sp>
              <p:nvSpPr>
                <p:cNvPr id="115527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3483" y="356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28" name="Line 840"/>
                <p:cNvSpPr>
                  <a:spLocks noChangeShapeType="1"/>
                </p:cNvSpPr>
                <p:nvPr/>
              </p:nvSpPr>
              <p:spPr bwMode="auto">
                <a:xfrm>
                  <a:off x="3333" y="362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66" name="Group 841"/>
              <p:cNvGrpSpPr>
                <a:grpSpLocks/>
              </p:cNvGrpSpPr>
              <p:nvPr/>
            </p:nvGrpSpPr>
            <p:grpSpPr bwMode="auto">
              <a:xfrm>
                <a:off x="3333" y="3611"/>
                <a:ext cx="187" cy="58"/>
                <a:chOff x="3333" y="3611"/>
                <a:chExt cx="187" cy="58"/>
              </a:xfrm>
            </p:grpSpPr>
            <p:sp>
              <p:nvSpPr>
                <p:cNvPr id="115530" name="Line 842"/>
                <p:cNvSpPr>
                  <a:spLocks noChangeShapeType="1"/>
                </p:cNvSpPr>
                <p:nvPr/>
              </p:nvSpPr>
              <p:spPr bwMode="auto">
                <a:xfrm flipV="1">
                  <a:off x="3482" y="361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31" name="Line 843"/>
                <p:cNvSpPr>
                  <a:spLocks noChangeShapeType="1"/>
                </p:cNvSpPr>
                <p:nvPr/>
              </p:nvSpPr>
              <p:spPr bwMode="auto">
                <a:xfrm>
                  <a:off x="3333" y="367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74" name="Group 844"/>
              <p:cNvGrpSpPr>
                <a:grpSpLocks/>
              </p:cNvGrpSpPr>
              <p:nvPr/>
            </p:nvGrpSpPr>
            <p:grpSpPr bwMode="auto">
              <a:xfrm>
                <a:off x="3332" y="3653"/>
                <a:ext cx="187" cy="58"/>
                <a:chOff x="3332" y="3653"/>
                <a:chExt cx="187" cy="58"/>
              </a:xfrm>
            </p:grpSpPr>
            <p:sp>
              <p:nvSpPr>
                <p:cNvPr id="115533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3482" y="365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34" name="Line 846"/>
                <p:cNvSpPr>
                  <a:spLocks noChangeShapeType="1"/>
                </p:cNvSpPr>
                <p:nvPr/>
              </p:nvSpPr>
              <p:spPr bwMode="auto">
                <a:xfrm>
                  <a:off x="3332" y="371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77" name="Group 847"/>
              <p:cNvGrpSpPr>
                <a:grpSpLocks/>
              </p:cNvGrpSpPr>
              <p:nvPr/>
            </p:nvGrpSpPr>
            <p:grpSpPr bwMode="auto">
              <a:xfrm>
                <a:off x="3332" y="3695"/>
                <a:ext cx="187" cy="58"/>
                <a:chOff x="3332" y="3695"/>
                <a:chExt cx="187" cy="58"/>
              </a:xfrm>
            </p:grpSpPr>
            <p:sp>
              <p:nvSpPr>
                <p:cNvPr id="115536" name="Line 848"/>
                <p:cNvSpPr>
                  <a:spLocks noChangeShapeType="1"/>
                </p:cNvSpPr>
                <p:nvPr/>
              </p:nvSpPr>
              <p:spPr bwMode="auto">
                <a:xfrm flipV="1">
                  <a:off x="3482" y="369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37" name="Line 849"/>
                <p:cNvSpPr>
                  <a:spLocks noChangeShapeType="1"/>
                </p:cNvSpPr>
                <p:nvPr/>
              </p:nvSpPr>
              <p:spPr bwMode="auto">
                <a:xfrm>
                  <a:off x="3332" y="375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80" name="Group 850"/>
              <p:cNvGrpSpPr>
                <a:grpSpLocks/>
              </p:cNvGrpSpPr>
              <p:nvPr/>
            </p:nvGrpSpPr>
            <p:grpSpPr bwMode="auto">
              <a:xfrm>
                <a:off x="3332" y="3737"/>
                <a:ext cx="187" cy="58"/>
                <a:chOff x="3332" y="3737"/>
                <a:chExt cx="187" cy="58"/>
              </a:xfrm>
            </p:grpSpPr>
            <p:sp>
              <p:nvSpPr>
                <p:cNvPr id="115539" name="Line 851"/>
                <p:cNvSpPr>
                  <a:spLocks noChangeShapeType="1"/>
                </p:cNvSpPr>
                <p:nvPr/>
              </p:nvSpPr>
              <p:spPr bwMode="auto">
                <a:xfrm flipV="1">
                  <a:off x="3482" y="373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40" name="Line 852"/>
                <p:cNvSpPr>
                  <a:spLocks noChangeShapeType="1"/>
                </p:cNvSpPr>
                <p:nvPr/>
              </p:nvSpPr>
              <p:spPr bwMode="auto">
                <a:xfrm>
                  <a:off x="3332" y="379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83" name="Group 853"/>
              <p:cNvGrpSpPr>
                <a:grpSpLocks/>
              </p:cNvGrpSpPr>
              <p:nvPr/>
            </p:nvGrpSpPr>
            <p:grpSpPr bwMode="auto">
              <a:xfrm>
                <a:off x="3332" y="3779"/>
                <a:ext cx="187" cy="58"/>
                <a:chOff x="3332" y="3779"/>
                <a:chExt cx="187" cy="58"/>
              </a:xfrm>
            </p:grpSpPr>
            <p:sp>
              <p:nvSpPr>
                <p:cNvPr id="115542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3483" y="3779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43" name="Line 855"/>
                <p:cNvSpPr>
                  <a:spLocks noChangeShapeType="1"/>
                </p:cNvSpPr>
                <p:nvPr/>
              </p:nvSpPr>
              <p:spPr bwMode="auto">
                <a:xfrm>
                  <a:off x="3332" y="3839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4986" name="Group 856"/>
              <p:cNvGrpSpPr>
                <a:grpSpLocks/>
              </p:cNvGrpSpPr>
              <p:nvPr/>
            </p:nvGrpSpPr>
            <p:grpSpPr bwMode="auto">
              <a:xfrm>
                <a:off x="3332" y="3821"/>
                <a:ext cx="187" cy="58"/>
                <a:chOff x="3332" y="3821"/>
                <a:chExt cx="187" cy="58"/>
              </a:xfrm>
            </p:grpSpPr>
            <p:sp>
              <p:nvSpPr>
                <p:cNvPr id="115545" name="Line 857"/>
                <p:cNvSpPr>
                  <a:spLocks noChangeShapeType="1"/>
                </p:cNvSpPr>
                <p:nvPr/>
              </p:nvSpPr>
              <p:spPr bwMode="auto">
                <a:xfrm flipV="1">
                  <a:off x="3482" y="382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46" name="Line 858"/>
                <p:cNvSpPr>
                  <a:spLocks noChangeShapeType="1"/>
                </p:cNvSpPr>
                <p:nvPr/>
              </p:nvSpPr>
              <p:spPr bwMode="auto">
                <a:xfrm>
                  <a:off x="3332" y="38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4989" name="Group 859"/>
            <p:cNvGrpSpPr>
              <a:grpSpLocks/>
            </p:cNvGrpSpPr>
            <p:nvPr/>
          </p:nvGrpSpPr>
          <p:grpSpPr bwMode="auto">
            <a:xfrm>
              <a:off x="3343" y="3280"/>
              <a:ext cx="197" cy="587"/>
              <a:chOff x="3343" y="3280"/>
              <a:chExt cx="197" cy="587"/>
            </a:xfrm>
          </p:grpSpPr>
          <p:grpSp>
            <p:nvGrpSpPr>
              <p:cNvPr id="114992" name="Group 860"/>
              <p:cNvGrpSpPr>
                <a:grpSpLocks/>
              </p:cNvGrpSpPr>
              <p:nvPr/>
            </p:nvGrpSpPr>
            <p:grpSpPr bwMode="auto">
              <a:xfrm>
                <a:off x="3343" y="3280"/>
                <a:ext cx="184" cy="88"/>
                <a:chOff x="3343" y="3280"/>
                <a:chExt cx="184" cy="88"/>
              </a:xfrm>
            </p:grpSpPr>
            <p:sp>
              <p:nvSpPr>
                <p:cNvPr id="115549" name="Rectangle 861"/>
                <p:cNvSpPr>
                  <a:spLocks noChangeArrowheads="1"/>
                </p:cNvSpPr>
                <p:nvPr/>
              </p:nvSpPr>
              <p:spPr bwMode="auto">
                <a:xfrm>
                  <a:off x="3343" y="3328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50" name="AutoShape 862"/>
                <p:cNvSpPr>
                  <a:spLocks noChangeArrowheads="1"/>
                </p:cNvSpPr>
                <p:nvPr/>
              </p:nvSpPr>
              <p:spPr bwMode="auto">
                <a:xfrm>
                  <a:off x="3343" y="3280"/>
                  <a:ext cx="183" cy="49"/>
                </a:xfrm>
                <a:prstGeom prst="parallelogram">
                  <a:avLst>
                    <a:gd name="adj" fmla="val 5315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51" name="Freeform 863"/>
                <p:cNvSpPr>
                  <a:spLocks noChangeArrowheads="1"/>
                </p:cNvSpPr>
                <p:nvPr/>
              </p:nvSpPr>
              <p:spPr bwMode="auto">
                <a:xfrm>
                  <a:off x="3493" y="3281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52" name="Freeform 864"/>
                <p:cNvSpPr>
                  <a:spLocks noChangeArrowheads="1"/>
                </p:cNvSpPr>
                <p:nvPr/>
              </p:nvSpPr>
              <p:spPr bwMode="auto">
                <a:xfrm>
                  <a:off x="3366" y="3290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53" name="Freeform 865"/>
                <p:cNvSpPr>
                  <a:spLocks noChangeArrowheads="1"/>
                </p:cNvSpPr>
                <p:nvPr/>
              </p:nvSpPr>
              <p:spPr bwMode="auto">
                <a:xfrm>
                  <a:off x="3399" y="3288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554" name="Line 866"/>
              <p:cNvSpPr>
                <a:spLocks noChangeShapeType="1"/>
              </p:cNvSpPr>
              <p:nvPr/>
            </p:nvSpPr>
            <p:spPr bwMode="auto">
              <a:xfrm flipH="1">
                <a:off x="3536" y="3325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5" name="Line 867"/>
              <p:cNvSpPr>
                <a:spLocks noChangeShapeType="1"/>
              </p:cNvSpPr>
              <p:nvPr/>
            </p:nvSpPr>
            <p:spPr bwMode="auto">
              <a:xfrm>
                <a:off x="3504" y="343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6" name="Line 868"/>
              <p:cNvSpPr>
                <a:spLocks noChangeShapeType="1"/>
              </p:cNvSpPr>
              <p:nvPr/>
            </p:nvSpPr>
            <p:spPr bwMode="auto">
              <a:xfrm>
                <a:off x="3503" y="348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7" name="Line 869"/>
              <p:cNvSpPr>
                <a:spLocks noChangeShapeType="1"/>
              </p:cNvSpPr>
              <p:nvPr/>
            </p:nvSpPr>
            <p:spPr bwMode="auto">
              <a:xfrm>
                <a:off x="3503" y="352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8" name="Line 870"/>
              <p:cNvSpPr>
                <a:spLocks noChangeShapeType="1"/>
              </p:cNvSpPr>
              <p:nvPr/>
            </p:nvSpPr>
            <p:spPr bwMode="auto">
              <a:xfrm>
                <a:off x="3502" y="357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59" name="Line 871"/>
              <p:cNvSpPr>
                <a:spLocks noChangeShapeType="1"/>
              </p:cNvSpPr>
              <p:nvPr/>
            </p:nvSpPr>
            <p:spPr bwMode="auto">
              <a:xfrm>
                <a:off x="3501" y="3609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0" name="Line 872"/>
              <p:cNvSpPr>
                <a:spLocks noChangeShapeType="1"/>
              </p:cNvSpPr>
              <p:nvPr/>
            </p:nvSpPr>
            <p:spPr bwMode="auto">
              <a:xfrm>
                <a:off x="3501" y="365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1" name="Line 873"/>
              <p:cNvSpPr>
                <a:spLocks noChangeShapeType="1"/>
              </p:cNvSpPr>
              <p:nvPr/>
            </p:nvSpPr>
            <p:spPr bwMode="auto">
              <a:xfrm>
                <a:off x="3500" y="369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2" name="Line 874"/>
              <p:cNvSpPr>
                <a:spLocks noChangeShapeType="1"/>
              </p:cNvSpPr>
              <p:nvPr/>
            </p:nvSpPr>
            <p:spPr bwMode="auto">
              <a:xfrm>
                <a:off x="3502" y="374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3" name="Line 875"/>
              <p:cNvSpPr>
                <a:spLocks noChangeShapeType="1"/>
              </p:cNvSpPr>
              <p:nvPr/>
            </p:nvSpPr>
            <p:spPr bwMode="auto">
              <a:xfrm>
                <a:off x="3503" y="378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4" name="Line 876"/>
              <p:cNvSpPr>
                <a:spLocks noChangeShapeType="1"/>
              </p:cNvSpPr>
              <p:nvPr/>
            </p:nvSpPr>
            <p:spPr bwMode="auto">
              <a:xfrm>
                <a:off x="3503" y="382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5" name="Line 877"/>
              <p:cNvSpPr>
                <a:spLocks noChangeShapeType="1"/>
              </p:cNvSpPr>
              <p:nvPr/>
            </p:nvSpPr>
            <p:spPr bwMode="auto">
              <a:xfrm>
                <a:off x="3504" y="386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66" name="Line 878"/>
              <p:cNvSpPr>
                <a:spLocks noChangeShapeType="1"/>
              </p:cNvSpPr>
              <p:nvPr/>
            </p:nvSpPr>
            <p:spPr bwMode="auto">
              <a:xfrm flipH="1">
                <a:off x="3503" y="3329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4995" name="Group 879"/>
          <p:cNvGrpSpPr>
            <a:grpSpLocks/>
          </p:cNvGrpSpPr>
          <p:nvPr/>
        </p:nvGrpSpPr>
        <p:grpSpPr bwMode="auto">
          <a:xfrm>
            <a:off x="6256638" y="5739753"/>
            <a:ext cx="362272" cy="1135702"/>
            <a:chOff x="3575" y="3280"/>
            <a:chExt cx="207" cy="649"/>
          </a:xfrm>
        </p:grpSpPr>
        <p:grpSp>
          <p:nvGrpSpPr>
            <p:cNvPr id="114998" name="Group 880"/>
            <p:cNvGrpSpPr>
              <a:grpSpLocks/>
            </p:cNvGrpSpPr>
            <p:nvPr/>
          </p:nvGrpSpPr>
          <p:grpSpPr bwMode="auto">
            <a:xfrm>
              <a:off x="3575" y="3395"/>
              <a:ext cx="187" cy="534"/>
              <a:chOff x="3575" y="3395"/>
              <a:chExt cx="187" cy="534"/>
            </a:xfrm>
          </p:grpSpPr>
          <p:sp>
            <p:nvSpPr>
              <p:cNvPr id="115569" name="Rectangle 881"/>
              <p:cNvSpPr>
                <a:spLocks noChangeArrowheads="1"/>
              </p:cNvSpPr>
              <p:nvPr/>
            </p:nvSpPr>
            <p:spPr bwMode="auto">
              <a:xfrm>
                <a:off x="3613" y="3395"/>
                <a:ext cx="148" cy="473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70" name="Line 882"/>
              <p:cNvSpPr>
                <a:spLocks noChangeShapeType="1"/>
              </p:cNvSpPr>
              <p:nvPr/>
            </p:nvSpPr>
            <p:spPr bwMode="auto">
              <a:xfrm flipV="1">
                <a:off x="3725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71" name="Rectangle 883"/>
              <p:cNvSpPr>
                <a:spLocks noChangeArrowheads="1"/>
              </p:cNvSpPr>
              <p:nvPr/>
            </p:nvSpPr>
            <p:spPr bwMode="auto">
              <a:xfrm>
                <a:off x="3602" y="3401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72" name="Line 884"/>
              <p:cNvSpPr>
                <a:spLocks noChangeShapeType="1"/>
              </p:cNvSpPr>
              <p:nvPr/>
            </p:nvSpPr>
            <p:spPr bwMode="auto">
              <a:xfrm flipV="1">
                <a:off x="3575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73" name="Rectangle 885"/>
              <p:cNvSpPr>
                <a:spLocks noChangeArrowheads="1"/>
              </p:cNvSpPr>
              <p:nvPr/>
            </p:nvSpPr>
            <p:spPr bwMode="auto">
              <a:xfrm>
                <a:off x="3715" y="3804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74" name="Rectangle 886"/>
              <p:cNvSpPr>
                <a:spLocks noChangeArrowheads="1"/>
              </p:cNvSpPr>
              <p:nvPr/>
            </p:nvSpPr>
            <p:spPr bwMode="auto">
              <a:xfrm>
                <a:off x="3578" y="3456"/>
                <a:ext cx="147" cy="47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575" name="Line 887"/>
              <p:cNvSpPr>
                <a:spLocks noChangeShapeType="1"/>
              </p:cNvSpPr>
              <p:nvPr/>
            </p:nvSpPr>
            <p:spPr bwMode="auto">
              <a:xfrm flipV="1">
                <a:off x="3726" y="3868"/>
                <a:ext cx="36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001" name="Group 888"/>
              <p:cNvGrpSpPr>
                <a:grpSpLocks/>
              </p:cNvGrpSpPr>
              <p:nvPr/>
            </p:nvGrpSpPr>
            <p:grpSpPr bwMode="auto">
              <a:xfrm>
                <a:off x="3576" y="3443"/>
                <a:ext cx="186" cy="58"/>
                <a:chOff x="3576" y="3443"/>
                <a:chExt cx="186" cy="58"/>
              </a:xfrm>
            </p:grpSpPr>
            <p:sp>
              <p:nvSpPr>
                <p:cNvPr id="115577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3725" y="344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78" name="Line 890"/>
                <p:cNvSpPr>
                  <a:spLocks noChangeShapeType="1"/>
                </p:cNvSpPr>
                <p:nvPr/>
              </p:nvSpPr>
              <p:spPr bwMode="auto">
                <a:xfrm>
                  <a:off x="3576" y="3502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04" name="Group 891"/>
              <p:cNvGrpSpPr>
                <a:grpSpLocks/>
              </p:cNvGrpSpPr>
              <p:nvPr/>
            </p:nvGrpSpPr>
            <p:grpSpPr bwMode="auto">
              <a:xfrm>
                <a:off x="3576" y="3485"/>
                <a:ext cx="186" cy="58"/>
                <a:chOff x="3576" y="3485"/>
                <a:chExt cx="186" cy="58"/>
              </a:xfrm>
            </p:grpSpPr>
            <p:sp>
              <p:nvSpPr>
                <p:cNvPr id="115580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3725" y="348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81" name="Line 893"/>
                <p:cNvSpPr>
                  <a:spLocks noChangeShapeType="1"/>
                </p:cNvSpPr>
                <p:nvPr/>
              </p:nvSpPr>
              <p:spPr bwMode="auto">
                <a:xfrm>
                  <a:off x="3576" y="3544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05" name="Group 894"/>
              <p:cNvGrpSpPr>
                <a:grpSpLocks/>
              </p:cNvGrpSpPr>
              <p:nvPr/>
            </p:nvGrpSpPr>
            <p:grpSpPr bwMode="auto">
              <a:xfrm>
                <a:off x="3576" y="3527"/>
                <a:ext cx="186" cy="58"/>
                <a:chOff x="3576" y="3527"/>
                <a:chExt cx="186" cy="58"/>
              </a:xfrm>
            </p:grpSpPr>
            <p:sp>
              <p:nvSpPr>
                <p:cNvPr id="115583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3727" y="3526"/>
                  <a:ext cx="35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84" name="Line 896"/>
                <p:cNvSpPr>
                  <a:spLocks noChangeShapeType="1"/>
                </p:cNvSpPr>
                <p:nvPr/>
              </p:nvSpPr>
              <p:spPr bwMode="auto">
                <a:xfrm>
                  <a:off x="3576" y="3586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28" name="Group 897"/>
              <p:cNvGrpSpPr>
                <a:grpSpLocks/>
              </p:cNvGrpSpPr>
              <p:nvPr/>
            </p:nvGrpSpPr>
            <p:grpSpPr bwMode="auto">
              <a:xfrm>
                <a:off x="3576" y="3569"/>
                <a:ext cx="186" cy="58"/>
                <a:chOff x="3576" y="3569"/>
                <a:chExt cx="186" cy="58"/>
              </a:xfrm>
            </p:grpSpPr>
            <p:sp>
              <p:nvSpPr>
                <p:cNvPr id="115586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3726" y="3568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87" name="Line 899"/>
                <p:cNvSpPr>
                  <a:spLocks noChangeShapeType="1"/>
                </p:cNvSpPr>
                <p:nvPr/>
              </p:nvSpPr>
              <p:spPr bwMode="auto">
                <a:xfrm>
                  <a:off x="3576" y="362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29" name="Group 900"/>
              <p:cNvGrpSpPr>
                <a:grpSpLocks/>
              </p:cNvGrpSpPr>
              <p:nvPr/>
            </p:nvGrpSpPr>
            <p:grpSpPr bwMode="auto">
              <a:xfrm>
                <a:off x="3576" y="3611"/>
                <a:ext cx="186" cy="58"/>
                <a:chOff x="3576" y="3611"/>
                <a:chExt cx="186" cy="58"/>
              </a:xfrm>
            </p:grpSpPr>
            <p:sp>
              <p:nvSpPr>
                <p:cNvPr id="115589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3725" y="3610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0" name="Line 902"/>
                <p:cNvSpPr>
                  <a:spLocks noChangeShapeType="1"/>
                </p:cNvSpPr>
                <p:nvPr/>
              </p:nvSpPr>
              <p:spPr bwMode="auto">
                <a:xfrm>
                  <a:off x="3576" y="367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37" name="Group 903"/>
              <p:cNvGrpSpPr>
                <a:grpSpLocks/>
              </p:cNvGrpSpPr>
              <p:nvPr/>
            </p:nvGrpSpPr>
            <p:grpSpPr bwMode="auto">
              <a:xfrm>
                <a:off x="3576" y="3653"/>
                <a:ext cx="186" cy="58"/>
                <a:chOff x="3576" y="3653"/>
                <a:chExt cx="186" cy="58"/>
              </a:xfrm>
            </p:grpSpPr>
            <p:sp>
              <p:nvSpPr>
                <p:cNvPr id="115592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3725" y="3652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3" name="Line 905"/>
                <p:cNvSpPr>
                  <a:spLocks noChangeShapeType="1"/>
                </p:cNvSpPr>
                <p:nvPr/>
              </p:nvSpPr>
              <p:spPr bwMode="auto">
                <a:xfrm>
                  <a:off x="3576" y="371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40" name="Group 906"/>
              <p:cNvGrpSpPr>
                <a:grpSpLocks/>
              </p:cNvGrpSpPr>
              <p:nvPr/>
            </p:nvGrpSpPr>
            <p:grpSpPr bwMode="auto">
              <a:xfrm>
                <a:off x="3576" y="3695"/>
                <a:ext cx="186" cy="58"/>
                <a:chOff x="3576" y="3695"/>
                <a:chExt cx="186" cy="58"/>
              </a:xfrm>
            </p:grpSpPr>
            <p:sp>
              <p:nvSpPr>
                <p:cNvPr id="115595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3724" y="369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6" name="Line 908"/>
                <p:cNvSpPr>
                  <a:spLocks noChangeShapeType="1"/>
                </p:cNvSpPr>
                <p:nvPr/>
              </p:nvSpPr>
              <p:spPr bwMode="auto">
                <a:xfrm>
                  <a:off x="3576" y="3755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43" name="Group 909"/>
              <p:cNvGrpSpPr>
                <a:grpSpLocks/>
              </p:cNvGrpSpPr>
              <p:nvPr/>
            </p:nvGrpSpPr>
            <p:grpSpPr bwMode="auto">
              <a:xfrm>
                <a:off x="3575" y="3737"/>
                <a:ext cx="186" cy="58"/>
                <a:chOff x="3575" y="3737"/>
                <a:chExt cx="186" cy="58"/>
              </a:xfrm>
            </p:grpSpPr>
            <p:sp>
              <p:nvSpPr>
                <p:cNvPr id="115598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3724" y="373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599" name="Line 911"/>
                <p:cNvSpPr>
                  <a:spLocks noChangeShapeType="1"/>
                </p:cNvSpPr>
                <p:nvPr/>
              </p:nvSpPr>
              <p:spPr bwMode="auto">
                <a:xfrm>
                  <a:off x="3575" y="3797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46" name="Group 912"/>
              <p:cNvGrpSpPr>
                <a:grpSpLocks/>
              </p:cNvGrpSpPr>
              <p:nvPr/>
            </p:nvGrpSpPr>
            <p:grpSpPr bwMode="auto">
              <a:xfrm>
                <a:off x="3575" y="3779"/>
                <a:ext cx="186" cy="58"/>
                <a:chOff x="3575" y="3779"/>
                <a:chExt cx="186" cy="58"/>
              </a:xfrm>
            </p:grpSpPr>
            <p:sp>
              <p:nvSpPr>
                <p:cNvPr id="115601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3725" y="3779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02" name="Line 914"/>
                <p:cNvSpPr>
                  <a:spLocks noChangeShapeType="1"/>
                </p:cNvSpPr>
                <p:nvPr/>
              </p:nvSpPr>
              <p:spPr bwMode="auto">
                <a:xfrm>
                  <a:off x="3575" y="3839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49" name="Group 915"/>
              <p:cNvGrpSpPr>
                <a:grpSpLocks/>
              </p:cNvGrpSpPr>
              <p:nvPr/>
            </p:nvGrpSpPr>
            <p:grpSpPr bwMode="auto">
              <a:xfrm>
                <a:off x="3575" y="3821"/>
                <a:ext cx="186" cy="58"/>
                <a:chOff x="3575" y="3821"/>
                <a:chExt cx="186" cy="58"/>
              </a:xfrm>
            </p:grpSpPr>
            <p:sp>
              <p:nvSpPr>
                <p:cNvPr id="115604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3725" y="3821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05" name="Line 917"/>
                <p:cNvSpPr>
                  <a:spLocks noChangeShapeType="1"/>
                </p:cNvSpPr>
                <p:nvPr/>
              </p:nvSpPr>
              <p:spPr bwMode="auto">
                <a:xfrm>
                  <a:off x="3575" y="38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052" name="Group 918"/>
            <p:cNvGrpSpPr>
              <a:grpSpLocks/>
            </p:cNvGrpSpPr>
            <p:nvPr/>
          </p:nvGrpSpPr>
          <p:grpSpPr bwMode="auto">
            <a:xfrm>
              <a:off x="3586" y="3280"/>
              <a:ext cx="196" cy="587"/>
              <a:chOff x="3586" y="3280"/>
              <a:chExt cx="196" cy="587"/>
            </a:xfrm>
          </p:grpSpPr>
          <p:grpSp>
            <p:nvGrpSpPr>
              <p:cNvPr id="115055" name="Group 919"/>
              <p:cNvGrpSpPr>
                <a:grpSpLocks/>
              </p:cNvGrpSpPr>
              <p:nvPr/>
            </p:nvGrpSpPr>
            <p:grpSpPr bwMode="auto">
              <a:xfrm>
                <a:off x="3586" y="3280"/>
                <a:ext cx="183" cy="88"/>
                <a:chOff x="3586" y="3280"/>
                <a:chExt cx="183" cy="88"/>
              </a:xfrm>
            </p:grpSpPr>
            <p:sp>
              <p:nvSpPr>
                <p:cNvPr id="115608" name="Rectangle 920"/>
                <p:cNvSpPr>
                  <a:spLocks noChangeArrowheads="1"/>
                </p:cNvSpPr>
                <p:nvPr/>
              </p:nvSpPr>
              <p:spPr bwMode="auto">
                <a:xfrm>
                  <a:off x="3586" y="3328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09" name="AutoShape 921"/>
                <p:cNvSpPr>
                  <a:spLocks noChangeArrowheads="1"/>
                </p:cNvSpPr>
                <p:nvPr/>
              </p:nvSpPr>
              <p:spPr bwMode="auto">
                <a:xfrm>
                  <a:off x="3586" y="3280"/>
                  <a:ext cx="182" cy="49"/>
                </a:xfrm>
                <a:prstGeom prst="parallelogram">
                  <a:avLst>
                    <a:gd name="adj" fmla="val 52894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10" name="Freeform 922"/>
                <p:cNvSpPr>
                  <a:spLocks noChangeArrowheads="1"/>
                </p:cNvSpPr>
                <p:nvPr/>
              </p:nvSpPr>
              <p:spPr bwMode="auto">
                <a:xfrm>
                  <a:off x="3736" y="3281"/>
                  <a:ext cx="32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11" name="Freeform 923"/>
                <p:cNvSpPr>
                  <a:spLocks noChangeArrowheads="1"/>
                </p:cNvSpPr>
                <p:nvPr/>
              </p:nvSpPr>
              <p:spPr bwMode="auto">
                <a:xfrm>
                  <a:off x="3609" y="3290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12" name="Freeform 924"/>
                <p:cNvSpPr>
                  <a:spLocks noChangeArrowheads="1"/>
                </p:cNvSpPr>
                <p:nvPr/>
              </p:nvSpPr>
              <p:spPr bwMode="auto">
                <a:xfrm>
                  <a:off x="3642" y="3288"/>
                  <a:ext cx="80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613" name="Line 925"/>
              <p:cNvSpPr>
                <a:spLocks noChangeShapeType="1"/>
              </p:cNvSpPr>
              <p:nvPr/>
            </p:nvSpPr>
            <p:spPr bwMode="auto">
              <a:xfrm flipH="1">
                <a:off x="3778" y="3325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4" name="Line 926"/>
              <p:cNvSpPr>
                <a:spLocks noChangeShapeType="1"/>
              </p:cNvSpPr>
              <p:nvPr/>
            </p:nvSpPr>
            <p:spPr bwMode="auto">
              <a:xfrm>
                <a:off x="3746" y="343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5" name="Line 927"/>
              <p:cNvSpPr>
                <a:spLocks noChangeShapeType="1"/>
              </p:cNvSpPr>
              <p:nvPr/>
            </p:nvSpPr>
            <p:spPr bwMode="auto">
              <a:xfrm>
                <a:off x="3745" y="348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6" name="Line 928"/>
              <p:cNvSpPr>
                <a:spLocks noChangeShapeType="1"/>
              </p:cNvSpPr>
              <p:nvPr/>
            </p:nvSpPr>
            <p:spPr bwMode="auto">
              <a:xfrm>
                <a:off x="3745" y="352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7" name="Line 929"/>
              <p:cNvSpPr>
                <a:spLocks noChangeShapeType="1"/>
              </p:cNvSpPr>
              <p:nvPr/>
            </p:nvSpPr>
            <p:spPr bwMode="auto">
              <a:xfrm>
                <a:off x="3744" y="357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8" name="Line 930"/>
              <p:cNvSpPr>
                <a:spLocks noChangeShapeType="1"/>
              </p:cNvSpPr>
              <p:nvPr/>
            </p:nvSpPr>
            <p:spPr bwMode="auto">
              <a:xfrm>
                <a:off x="3744" y="360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19" name="Line 931"/>
              <p:cNvSpPr>
                <a:spLocks noChangeShapeType="1"/>
              </p:cNvSpPr>
              <p:nvPr/>
            </p:nvSpPr>
            <p:spPr bwMode="auto">
              <a:xfrm>
                <a:off x="3743" y="365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0" name="Line 932"/>
              <p:cNvSpPr>
                <a:spLocks noChangeShapeType="1"/>
              </p:cNvSpPr>
              <p:nvPr/>
            </p:nvSpPr>
            <p:spPr bwMode="auto">
              <a:xfrm>
                <a:off x="3742" y="369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1" name="Line 933"/>
              <p:cNvSpPr>
                <a:spLocks noChangeShapeType="1"/>
              </p:cNvSpPr>
              <p:nvPr/>
            </p:nvSpPr>
            <p:spPr bwMode="auto">
              <a:xfrm>
                <a:off x="3744" y="374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2" name="Line 934"/>
              <p:cNvSpPr>
                <a:spLocks noChangeShapeType="1"/>
              </p:cNvSpPr>
              <p:nvPr/>
            </p:nvSpPr>
            <p:spPr bwMode="auto">
              <a:xfrm>
                <a:off x="3745" y="378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3" name="Line 935"/>
              <p:cNvSpPr>
                <a:spLocks noChangeShapeType="1"/>
              </p:cNvSpPr>
              <p:nvPr/>
            </p:nvSpPr>
            <p:spPr bwMode="auto">
              <a:xfrm>
                <a:off x="3745" y="382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4" name="Line 936"/>
              <p:cNvSpPr>
                <a:spLocks noChangeShapeType="1"/>
              </p:cNvSpPr>
              <p:nvPr/>
            </p:nvSpPr>
            <p:spPr bwMode="auto">
              <a:xfrm>
                <a:off x="3746" y="386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25" name="Line 937"/>
              <p:cNvSpPr>
                <a:spLocks noChangeShapeType="1"/>
              </p:cNvSpPr>
              <p:nvPr/>
            </p:nvSpPr>
            <p:spPr bwMode="auto">
              <a:xfrm flipH="1">
                <a:off x="3746" y="3329"/>
                <a:ext cx="37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058" name="Group 938"/>
          <p:cNvGrpSpPr>
            <a:grpSpLocks/>
          </p:cNvGrpSpPr>
          <p:nvPr/>
        </p:nvGrpSpPr>
        <p:grpSpPr bwMode="auto">
          <a:xfrm>
            <a:off x="6671413" y="5739753"/>
            <a:ext cx="364023" cy="1135702"/>
            <a:chOff x="3812" y="3280"/>
            <a:chExt cx="208" cy="649"/>
          </a:xfrm>
        </p:grpSpPr>
        <p:grpSp>
          <p:nvGrpSpPr>
            <p:cNvPr id="115061" name="Group 939"/>
            <p:cNvGrpSpPr>
              <a:grpSpLocks/>
            </p:cNvGrpSpPr>
            <p:nvPr/>
          </p:nvGrpSpPr>
          <p:grpSpPr bwMode="auto">
            <a:xfrm>
              <a:off x="3812" y="3395"/>
              <a:ext cx="188" cy="534"/>
              <a:chOff x="3812" y="3395"/>
              <a:chExt cx="188" cy="534"/>
            </a:xfrm>
          </p:grpSpPr>
          <p:sp>
            <p:nvSpPr>
              <p:cNvPr id="115628" name="Rectangle 940"/>
              <p:cNvSpPr>
                <a:spLocks noChangeArrowheads="1"/>
              </p:cNvSpPr>
              <p:nvPr/>
            </p:nvSpPr>
            <p:spPr bwMode="auto">
              <a:xfrm>
                <a:off x="3850" y="3395"/>
                <a:ext cx="149" cy="473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29" name="Line 941"/>
              <p:cNvSpPr>
                <a:spLocks noChangeShapeType="1"/>
              </p:cNvSpPr>
              <p:nvPr/>
            </p:nvSpPr>
            <p:spPr bwMode="auto">
              <a:xfrm flipV="1">
                <a:off x="3963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30" name="Rectangle 942"/>
              <p:cNvSpPr>
                <a:spLocks noChangeArrowheads="1"/>
              </p:cNvSpPr>
              <p:nvPr/>
            </p:nvSpPr>
            <p:spPr bwMode="auto">
              <a:xfrm>
                <a:off x="3839" y="3401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31" name="Line 943"/>
              <p:cNvSpPr>
                <a:spLocks noChangeShapeType="1"/>
              </p:cNvSpPr>
              <p:nvPr/>
            </p:nvSpPr>
            <p:spPr bwMode="auto">
              <a:xfrm flipV="1">
                <a:off x="3812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32" name="Rectangle 944"/>
              <p:cNvSpPr>
                <a:spLocks noChangeArrowheads="1"/>
              </p:cNvSpPr>
              <p:nvPr/>
            </p:nvSpPr>
            <p:spPr bwMode="auto">
              <a:xfrm>
                <a:off x="3953" y="3804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33" name="Rectangle 945"/>
              <p:cNvSpPr>
                <a:spLocks noChangeArrowheads="1"/>
              </p:cNvSpPr>
              <p:nvPr/>
            </p:nvSpPr>
            <p:spPr bwMode="auto">
              <a:xfrm>
                <a:off x="3815" y="3456"/>
                <a:ext cx="148" cy="47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34" name="Line 946"/>
              <p:cNvSpPr>
                <a:spLocks noChangeShapeType="1"/>
              </p:cNvSpPr>
              <p:nvPr/>
            </p:nvSpPr>
            <p:spPr bwMode="auto">
              <a:xfrm flipV="1">
                <a:off x="3963" y="3868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064" name="Group 947"/>
              <p:cNvGrpSpPr>
                <a:grpSpLocks/>
              </p:cNvGrpSpPr>
              <p:nvPr/>
            </p:nvGrpSpPr>
            <p:grpSpPr bwMode="auto">
              <a:xfrm>
                <a:off x="3813" y="3443"/>
                <a:ext cx="187" cy="58"/>
                <a:chOff x="3813" y="3443"/>
                <a:chExt cx="187" cy="58"/>
              </a:xfrm>
            </p:grpSpPr>
            <p:sp>
              <p:nvSpPr>
                <p:cNvPr id="115636" name="Line 948"/>
                <p:cNvSpPr>
                  <a:spLocks noChangeShapeType="1"/>
                </p:cNvSpPr>
                <p:nvPr/>
              </p:nvSpPr>
              <p:spPr bwMode="auto">
                <a:xfrm flipV="1">
                  <a:off x="3963" y="344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37" name="Line 949"/>
                <p:cNvSpPr>
                  <a:spLocks noChangeShapeType="1"/>
                </p:cNvSpPr>
                <p:nvPr/>
              </p:nvSpPr>
              <p:spPr bwMode="auto">
                <a:xfrm>
                  <a:off x="3813" y="350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67" name="Group 950"/>
              <p:cNvGrpSpPr>
                <a:grpSpLocks/>
              </p:cNvGrpSpPr>
              <p:nvPr/>
            </p:nvGrpSpPr>
            <p:grpSpPr bwMode="auto">
              <a:xfrm>
                <a:off x="3813" y="3485"/>
                <a:ext cx="187" cy="58"/>
                <a:chOff x="3813" y="3485"/>
                <a:chExt cx="187" cy="58"/>
              </a:xfrm>
            </p:grpSpPr>
            <p:sp>
              <p:nvSpPr>
                <p:cNvPr id="115639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3963" y="348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0" name="Line 952"/>
                <p:cNvSpPr>
                  <a:spLocks noChangeShapeType="1"/>
                </p:cNvSpPr>
                <p:nvPr/>
              </p:nvSpPr>
              <p:spPr bwMode="auto">
                <a:xfrm>
                  <a:off x="3813" y="354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68" name="Group 953"/>
              <p:cNvGrpSpPr>
                <a:grpSpLocks/>
              </p:cNvGrpSpPr>
              <p:nvPr/>
            </p:nvGrpSpPr>
            <p:grpSpPr bwMode="auto">
              <a:xfrm>
                <a:off x="3813" y="3527"/>
                <a:ext cx="187" cy="58"/>
                <a:chOff x="3813" y="3527"/>
                <a:chExt cx="187" cy="58"/>
              </a:xfrm>
            </p:grpSpPr>
            <p:sp>
              <p:nvSpPr>
                <p:cNvPr id="115642" name="Line 954"/>
                <p:cNvSpPr>
                  <a:spLocks noChangeShapeType="1"/>
                </p:cNvSpPr>
                <p:nvPr/>
              </p:nvSpPr>
              <p:spPr bwMode="auto">
                <a:xfrm flipV="1">
                  <a:off x="3962" y="352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3" name="Line 955"/>
                <p:cNvSpPr>
                  <a:spLocks noChangeShapeType="1"/>
                </p:cNvSpPr>
                <p:nvPr/>
              </p:nvSpPr>
              <p:spPr bwMode="auto">
                <a:xfrm>
                  <a:off x="3813" y="3586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87" name="Group 956"/>
              <p:cNvGrpSpPr>
                <a:grpSpLocks/>
              </p:cNvGrpSpPr>
              <p:nvPr/>
            </p:nvGrpSpPr>
            <p:grpSpPr bwMode="auto">
              <a:xfrm>
                <a:off x="3813" y="3569"/>
                <a:ext cx="187" cy="58"/>
                <a:chOff x="3813" y="3569"/>
                <a:chExt cx="187" cy="58"/>
              </a:xfrm>
            </p:grpSpPr>
            <p:sp>
              <p:nvSpPr>
                <p:cNvPr id="115645" name="Line 957"/>
                <p:cNvSpPr>
                  <a:spLocks noChangeShapeType="1"/>
                </p:cNvSpPr>
                <p:nvPr/>
              </p:nvSpPr>
              <p:spPr bwMode="auto">
                <a:xfrm flipV="1">
                  <a:off x="3962" y="356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6" name="Line 958"/>
                <p:cNvSpPr>
                  <a:spLocks noChangeShapeType="1"/>
                </p:cNvSpPr>
                <p:nvPr/>
              </p:nvSpPr>
              <p:spPr bwMode="auto">
                <a:xfrm>
                  <a:off x="3813" y="3628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88" name="Group 959"/>
              <p:cNvGrpSpPr>
                <a:grpSpLocks/>
              </p:cNvGrpSpPr>
              <p:nvPr/>
            </p:nvGrpSpPr>
            <p:grpSpPr bwMode="auto">
              <a:xfrm>
                <a:off x="3813" y="3611"/>
                <a:ext cx="187" cy="58"/>
                <a:chOff x="3813" y="3611"/>
                <a:chExt cx="187" cy="58"/>
              </a:xfrm>
            </p:grpSpPr>
            <p:sp>
              <p:nvSpPr>
                <p:cNvPr id="115648" name="Line 960"/>
                <p:cNvSpPr>
                  <a:spLocks noChangeShapeType="1"/>
                </p:cNvSpPr>
                <p:nvPr/>
              </p:nvSpPr>
              <p:spPr bwMode="auto">
                <a:xfrm flipV="1">
                  <a:off x="3962" y="361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49" name="Line 961"/>
                <p:cNvSpPr>
                  <a:spLocks noChangeShapeType="1"/>
                </p:cNvSpPr>
                <p:nvPr/>
              </p:nvSpPr>
              <p:spPr bwMode="auto">
                <a:xfrm>
                  <a:off x="3813" y="3671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96" name="Group 962"/>
              <p:cNvGrpSpPr>
                <a:grpSpLocks/>
              </p:cNvGrpSpPr>
              <p:nvPr/>
            </p:nvGrpSpPr>
            <p:grpSpPr bwMode="auto">
              <a:xfrm>
                <a:off x="3812" y="3653"/>
                <a:ext cx="187" cy="58"/>
                <a:chOff x="3812" y="3653"/>
                <a:chExt cx="187" cy="58"/>
              </a:xfrm>
            </p:grpSpPr>
            <p:sp>
              <p:nvSpPr>
                <p:cNvPr id="115651" name="Line 963"/>
                <p:cNvSpPr>
                  <a:spLocks noChangeShapeType="1"/>
                </p:cNvSpPr>
                <p:nvPr/>
              </p:nvSpPr>
              <p:spPr bwMode="auto">
                <a:xfrm flipV="1">
                  <a:off x="3962" y="365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52" name="Line 964"/>
                <p:cNvSpPr>
                  <a:spLocks noChangeShapeType="1"/>
                </p:cNvSpPr>
                <p:nvPr/>
              </p:nvSpPr>
              <p:spPr bwMode="auto">
                <a:xfrm>
                  <a:off x="3812" y="3712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099" name="Group 965"/>
              <p:cNvGrpSpPr>
                <a:grpSpLocks/>
              </p:cNvGrpSpPr>
              <p:nvPr/>
            </p:nvGrpSpPr>
            <p:grpSpPr bwMode="auto">
              <a:xfrm>
                <a:off x="3812" y="3695"/>
                <a:ext cx="187" cy="58"/>
                <a:chOff x="3812" y="3695"/>
                <a:chExt cx="187" cy="58"/>
              </a:xfrm>
            </p:grpSpPr>
            <p:sp>
              <p:nvSpPr>
                <p:cNvPr id="115654" name="Line 966"/>
                <p:cNvSpPr>
                  <a:spLocks noChangeShapeType="1"/>
                </p:cNvSpPr>
                <p:nvPr/>
              </p:nvSpPr>
              <p:spPr bwMode="auto">
                <a:xfrm flipV="1">
                  <a:off x="3962" y="369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55" name="Line 967"/>
                <p:cNvSpPr>
                  <a:spLocks noChangeShapeType="1"/>
                </p:cNvSpPr>
                <p:nvPr/>
              </p:nvSpPr>
              <p:spPr bwMode="auto">
                <a:xfrm>
                  <a:off x="3812" y="375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02" name="Group 968"/>
              <p:cNvGrpSpPr>
                <a:grpSpLocks/>
              </p:cNvGrpSpPr>
              <p:nvPr/>
            </p:nvGrpSpPr>
            <p:grpSpPr bwMode="auto">
              <a:xfrm>
                <a:off x="3812" y="3737"/>
                <a:ext cx="187" cy="58"/>
                <a:chOff x="3812" y="3737"/>
                <a:chExt cx="187" cy="58"/>
              </a:xfrm>
            </p:grpSpPr>
            <p:sp>
              <p:nvSpPr>
                <p:cNvPr id="115657" name="Line 969"/>
                <p:cNvSpPr>
                  <a:spLocks noChangeShapeType="1"/>
                </p:cNvSpPr>
                <p:nvPr/>
              </p:nvSpPr>
              <p:spPr bwMode="auto">
                <a:xfrm flipV="1">
                  <a:off x="3962" y="373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58" name="Line 970"/>
                <p:cNvSpPr>
                  <a:spLocks noChangeShapeType="1"/>
                </p:cNvSpPr>
                <p:nvPr/>
              </p:nvSpPr>
              <p:spPr bwMode="auto">
                <a:xfrm>
                  <a:off x="3812" y="379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05" name="Group 971"/>
              <p:cNvGrpSpPr>
                <a:grpSpLocks/>
              </p:cNvGrpSpPr>
              <p:nvPr/>
            </p:nvGrpSpPr>
            <p:grpSpPr bwMode="auto">
              <a:xfrm>
                <a:off x="3812" y="3779"/>
                <a:ext cx="187" cy="58"/>
                <a:chOff x="3812" y="3779"/>
                <a:chExt cx="187" cy="58"/>
              </a:xfrm>
            </p:grpSpPr>
            <p:sp>
              <p:nvSpPr>
                <p:cNvPr id="115660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3962" y="3779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61" name="Line 973"/>
                <p:cNvSpPr>
                  <a:spLocks noChangeShapeType="1"/>
                </p:cNvSpPr>
                <p:nvPr/>
              </p:nvSpPr>
              <p:spPr bwMode="auto">
                <a:xfrm>
                  <a:off x="3812" y="3839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08" name="Group 974"/>
              <p:cNvGrpSpPr>
                <a:grpSpLocks/>
              </p:cNvGrpSpPr>
              <p:nvPr/>
            </p:nvGrpSpPr>
            <p:grpSpPr bwMode="auto">
              <a:xfrm>
                <a:off x="3812" y="3821"/>
                <a:ext cx="187" cy="58"/>
                <a:chOff x="3812" y="3821"/>
                <a:chExt cx="187" cy="58"/>
              </a:xfrm>
            </p:grpSpPr>
            <p:sp>
              <p:nvSpPr>
                <p:cNvPr id="115663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3961" y="382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64" name="Line 976"/>
                <p:cNvSpPr>
                  <a:spLocks noChangeShapeType="1"/>
                </p:cNvSpPr>
                <p:nvPr/>
              </p:nvSpPr>
              <p:spPr bwMode="auto">
                <a:xfrm>
                  <a:off x="3812" y="3881"/>
                  <a:ext cx="150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111" name="Group 977"/>
            <p:cNvGrpSpPr>
              <a:grpSpLocks/>
            </p:cNvGrpSpPr>
            <p:nvPr/>
          </p:nvGrpSpPr>
          <p:grpSpPr bwMode="auto">
            <a:xfrm>
              <a:off x="3823" y="3280"/>
              <a:ext cx="197" cy="587"/>
              <a:chOff x="3823" y="3280"/>
              <a:chExt cx="197" cy="587"/>
            </a:xfrm>
          </p:grpSpPr>
          <p:grpSp>
            <p:nvGrpSpPr>
              <p:cNvPr id="115114" name="Group 978"/>
              <p:cNvGrpSpPr>
                <a:grpSpLocks/>
              </p:cNvGrpSpPr>
              <p:nvPr/>
            </p:nvGrpSpPr>
            <p:grpSpPr bwMode="auto">
              <a:xfrm>
                <a:off x="3823" y="3280"/>
                <a:ext cx="184" cy="88"/>
                <a:chOff x="3823" y="3280"/>
                <a:chExt cx="184" cy="88"/>
              </a:xfrm>
            </p:grpSpPr>
            <p:sp>
              <p:nvSpPr>
                <p:cNvPr id="115667" name="Rectangle 979"/>
                <p:cNvSpPr>
                  <a:spLocks noChangeArrowheads="1"/>
                </p:cNvSpPr>
                <p:nvPr/>
              </p:nvSpPr>
              <p:spPr bwMode="auto">
                <a:xfrm>
                  <a:off x="3823" y="3328"/>
                  <a:ext cx="148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68" name="AutoShape 980"/>
                <p:cNvSpPr>
                  <a:spLocks noChangeArrowheads="1"/>
                </p:cNvSpPr>
                <p:nvPr/>
              </p:nvSpPr>
              <p:spPr bwMode="auto">
                <a:xfrm>
                  <a:off x="3823" y="3280"/>
                  <a:ext cx="183" cy="49"/>
                </a:xfrm>
                <a:prstGeom prst="parallelogram">
                  <a:avLst>
                    <a:gd name="adj" fmla="val 5315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69" name="Freeform 981"/>
                <p:cNvSpPr>
                  <a:spLocks noChangeArrowheads="1"/>
                </p:cNvSpPr>
                <p:nvPr/>
              </p:nvSpPr>
              <p:spPr bwMode="auto">
                <a:xfrm>
                  <a:off x="3973" y="3281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70" name="Freeform 982"/>
                <p:cNvSpPr>
                  <a:spLocks noChangeArrowheads="1"/>
                </p:cNvSpPr>
                <p:nvPr/>
              </p:nvSpPr>
              <p:spPr bwMode="auto">
                <a:xfrm>
                  <a:off x="3846" y="3290"/>
                  <a:ext cx="141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671" name="Freeform 983"/>
                <p:cNvSpPr>
                  <a:spLocks noChangeArrowheads="1"/>
                </p:cNvSpPr>
                <p:nvPr/>
              </p:nvSpPr>
              <p:spPr bwMode="auto">
                <a:xfrm>
                  <a:off x="3879" y="3288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672" name="Line 984"/>
              <p:cNvSpPr>
                <a:spLocks noChangeShapeType="1"/>
              </p:cNvSpPr>
              <p:nvPr/>
            </p:nvSpPr>
            <p:spPr bwMode="auto">
              <a:xfrm flipH="1">
                <a:off x="4016" y="3325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3" name="Line 985"/>
              <p:cNvSpPr>
                <a:spLocks noChangeShapeType="1"/>
              </p:cNvSpPr>
              <p:nvPr/>
            </p:nvSpPr>
            <p:spPr bwMode="auto">
              <a:xfrm>
                <a:off x="3984" y="343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4" name="Line 986"/>
              <p:cNvSpPr>
                <a:spLocks noChangeShapeType="1"/>
              </p:cNvSpPr>
              <p:nvPr/>
            </p:nvSpPr>
            <p:spPr bwMode="auto">
              <a:xfrm>
                <a:off x="3983" y="348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5" name="Line 987"/>
              <p:cNvSpPr>
                <a:spLocks noChangeShapeType="1"/>
              </p:cNvSpPr>
              <p:nvPr/>
            </p:nvSpPr>
            <p:spPr bwMode="auto">
              <a:xfrm>
                <a:off x="3983" y="352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6" name="Line 988"/>
              <p:cNvSpPr>
                <a:spLocks noChangeShapeType="1"/>
              </p:cNvSpPr>
              <p:nvPr/>
            </p:nvSpPr>
            <p:spPr bwMode="auto">
              <a:xfrm>
                <a:off x="3982" y="357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7" name="Line 989"/>
              <p:cNvSpPr>
                <a:spLocks noChangeShapeType="1"/>
              </p:cNvSpPr>
              <p:nvPr/>
            </p:nvSpPr>
            <p:spPr bwMode="auto">
              <a:xfrm>
                <a:off x="3981" y="3609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8" name="Line 990"/>
              <p:cNvSpPr>
                <a:spLocks noChangeShapeType="1"/>
              </p:cNvSpPr>
              <p:nvPr/>
            </p:nvSpPr>
            <p:spPr bwMode="auto">
              <a:xfrm>
                <a:off x="3981" y="365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79" name="Line 991"/>
              <p:cNvSpPr>
                <a:spLocks noChangeShapeType="1"/>
              </p:cNvSpPr>
              <p:nvPr/>
            </p:nvSpPr>
            <p:spPr bwMode="auto">
              <a:xfrm>
                <a:off x="3980" y="369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0" name="Line 992"/>
              <p:cNvSpPr>
                <a:spLocks noChangeShapeType="1"/>
              </p:cNvSpPr>
              <p:nvPr/>
            </p:nvSpPr>
            <p:spPr bwMode="auto">
              <a:xfrm>
                <a:off x="3982" y="374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1" name="Line 993"/>
              <p:cNvSpPr>
                <a:spLocks noChangeShapeType="1"/>
              </p:cNvSpPr>
              <p:nvPr/>
            </p:nvSpPr>
            <p:spPr bwMode="auto">
              <a:xfrm>
                <a:off x="3983" y="378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2" name="Line 994"/>
              <p:cNvSpPr>
                <a:spLocks noChangeShapeType="1"/>
              </p:cNvSpPr>
              <p:nvPr/>
            </p:nvSpPr>
            <p:spPr bwMode="auto">
              <a:xfrm>
                <a:off x="3983" y="382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3" name="Line 995"/>
              <p:cNvSpPr>
                <a:spLocks noChangeShapeType="1"/>
              </p:cNvSpPr>
              <p:nvPr/>
            </p:nvSpPr>
            <p:spPr bwMode="auto">
              <a:xfrm>
                <a:off x="3984" y="386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4" name="Line 996"/>
              <p:cNvSpPr>
                <a:spLocks noChangeShapeType="1"/>
              </p:cNvSpPr>
              <p:nvPr/>
            </p:nvSpPr>
            <p:spPr bwMode="auto">
              <a:xfrm flipH="1">
                <a:off x="3983" y="3329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5117" name="Group 997"/>
          <p:cNvGrpSpPr>
            <a:grpSpLocks/>
          </p:cNvGrpSpPr>
          <p:nvPr/>
        </p:nvGrpSpPr>
        <p:grpSpPr bwMode="auto">
          <a:xfrm>
            <a:off x="7086190" y="5739753"/>
            <a:ext cx="364023" cy="1135702"/>
            <a:chOff x="4049" y="3280"/>
            <a:chExt cx="208" cy="649"/>
          </a:xfrm>
        </p:grpSpPr>
        <p:grpSp>
          <p:nvGrpSpPr>
            <p:cNvPr id="115120" name="Group 998"/>
            <p:cNvGrpSpPr>
              <a:grpSpLocks/>
            </p:cNvGrpSpPr>
            <p:nvPr/>
          </p:nvGrpSpPr>
          <p:grpSpPr bwMode="auto">
            <a:xfrm>
              <a:off x="4049" y="3395"/>
              <a:ext cx="188" cy="534"/>
              <a:chOff x="4049" y="3395"/>
              <a:chExt cx="188" cy="534"/>
            </a:xfrm>
          </p:grpSpPr>
          <p:sp>
            <p:nvSpPr>
              <p:cNvPr id="115687" name="Rectangle 999"/>
              <p:cNvSpPr>
                <a:spLocks noChangeArrowheads="1"/>
              </p:cNvSpPr>
              <p:nvPr/>
            </p:nvSpPr>
            <p:spPr bwMode="auto">
              <a:xfrm>
                <a:off x="4087" y="3395"/>
                <a:ext cx="149" cy="473"/>
              </a:xfrm>
              <a:prstGeom prst="rect">
                <a:avLst/>
              </a:prstGeom>
              <a:noFill/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88" name="Line 1000"/>
              <p:cNvSpPr>
                <a:spLocks noChangeShapeType="1"/>
              </p:cNvSpPr>
              <p:nvPr/>
            </p:nvSpPr>
            <p:spPr bwMode="auto">
              <a:xfrm flipV="1">
                <a:off x="4200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89" name="Rectangle 1001"/>
              <p:cNvSpPr>
                <a:spLocks noChangeArrowheads="1"/>
              </p:cNvSpPr>
              <p:nvPr/>
            </p:nvSpPr>
            <p:spPr bwMode="auto">
              <a:xfrm>
                <a:off x="4076" y="3401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90" name="Line 1002"/>
              <p:cNvSpPr>
                <a:spLocks noChangeShapeType="1"/>
              </p:cNvSpPr>
              <p:nvPr/>
            </p:nvSpPr>
            <p:spPr bwMode="auto">
              <a:xfrm flipV="1">
                <a:off x="4049" y="3394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91" name="Rectangle 1003"/>
              <p:cNvSpPr>
                <a:spLocks noChangeArrowheads="1"/>
              </p:cNvSpPr>
              <p:nvPr/>
            </p:nvSpPr>
            <p:spPr bwMode="auto">
              <a:xfrm>
                <a:off x="4190" y="3804"/>
                <a:ext cx="43" cy="73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92" name="Rectangle 1004"/>
              <p:cNvSpPr>
                <a:spLocks noChangeArrowheads="1"/>
              </p:cNvSpPr>
              <p:nvPr/>
            </p:nvSpPr>
            <p:spPr bwMode="auto">
              <a:xfrm>
                <a:off x="4052" y="3456"/>
                <a:ext cx="148" cy="473"/>
              </a:xfrm>
              <a:prstGeom prst="rect">
                <a:avLst/>
              </a:prstGeom>
              <a:solidFill>
                <a:srgbClr val="FFFFFF"/>
              </a:solidFill>
              <a:ln w="1260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93" name="Line 1005"/>
              <p:cNvSpPr>
                <a:spLocks noChangeShapeType="1"/>
              </p:cNvSpPr>
              <p:nvPr/>
            </p:nvSpPr>
            <p:spPr bwMode="auto">
              <a:xfrm flipV="1">
                <a:off x="4200" y="3868"/>
                <a:ext cx="37" cy="6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5123" name="Group 1006"/>
              <p:cNvGrpSpPr>
                <a:grpSpLocks/>
              </p:cNvGrpSpPr>
              <p:nvPr/>
            </p:nvGrpSpPr>
            <p:grpSpPr bwMode="auto">
              <a:xfrm>
                <a:off x="4050" y="3443"/>
                <a:ext cx="187" cy="58"/>
                <a:chOff x="4050" y="3443"/>
                <a:chExt cx="187" cy="58"/>
              </a:xfrm>
            </p:grpSpPr>
            <p:sp>
              <p:nvSpPr>
                <p:cNvPr id="115695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4200" y="344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96" name="Line 1008"/>
                <p:cNvSpPr>
                  <a:spLocks noChangeShapeType="1"/>
                </p:cNvSpPr>
                <p:nvPr/>
              </p:nvSpPr>
              <p:spPr bwMode="auto">
                <a:xfrm>
                  <a:off x="4050" y="350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26" name="Group 1009"/>
              <p:cNvGrpSpPr>
                <a:grpSpLocks/>
              </p:cNvGrpSpPr>
              <p:nvPr/>
            </p:nvGrpSpPr>
            <p:grpSpPr bwMode="auto">
              <a:xfrm>
                <a:off x="4050" y="3485"/>
                <a:ext cx="187" cy="58"/>
                <a:chOff x="4050" y="3485"/>
                <a:chExt cx="187" cy="58"/>
              </a:xfrm>
            </p:grpSpPr>
            <p:sp>
              <p:nvSpPr>
                <p:cNvPr id="115698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4200" y="348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699" name="Line 1011"/>
                <p:cNvSpPr>
                  <a:spLocks noChangeShapeType="1"/>
                </p:cNvSpPr>
                <p:nvPr/>
              </p:nvSpPr>
              <p:spPr bwMode="auto">
                <a:xfrm>
                  <a:off x="4050" y="3544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27" name="Group 1012"/>
              <p:cNvGrpSpPr>
                <a:grpSpLocks/>
              </p:cNvGrpSpPr>
              <p:nvPr/>
            </p:nvGrpSpPr>
            <p:grpSpPr bwMode="auto">
              <a:xfrm>
                <a:off x="4050" y="3527"/>
                <a:ext cx="187" cy="58"/>
                <a:chOff x="4050" y="3527"/>
                <a:chExt cx="187" cy="58"/>
              </a:xfrm>
            </p:grpSpPr>
            <p:sp>
              <p:nvSpPr>
                <p:cNvPr id="115701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4200" y="352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02" name="Line 1014"/>
                <p:cNvSpPr>
                  <a:spLocks noChangeShapeType="1"/>
                </p:cNvSpPr>
                <p:nvPr/>
              </p:nvSpPr>
              <p:spPr bwMode="auto">
                <a:xfrm>
                  <a:off x="4050" y="3586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46" name="Group 1015"/>
              <p:cNvGrpSpPr>
                <a:grpSpLocks/>
              </p:cNvGrpSpPr>
              <p:nvPr/>
            </p:nvGrpSpPr>
            <p:grpSpPr bwMode="auto">
              <a:xfrm>
                <a:off x="4050" y="3569"/>
                <a:ext cx="187" cy="58"/>
                <a:chOff x="4050" y="3569"/>
                <a:chExt cx="187" cy="58"/>
              </a:xfrm>
            </p:grpSpPr>
            <p:sp>
              <p:nvSpPr>
                <p:cNvPr id="115704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4200" y="3568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05" name="Line 1017"/>
                <p:cNvSpPr>
                  <a:spLocks noChangeShapeType="1"/>
                </p:cNvSpPr>
                <p:nvPr/>
              </p:nvSpPr>
              <p:spPr bwMode="auto">
                <a:xfrm>
                  <a:off x="4050" y="3628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47" name="Group 1018"/>
              <p:cNvGrpSpPr>
                <a:grpSpLocks/>
              </p:cNvGrpSpPr>
              <p:nvPr/>
            </p:nvGrpSpPr>
            <p:grpSpPr bwMode="auto">
              <a:xfrm>
                <a:off x="4050" y="3611"/>
                <a:ext cx="187" cy="58"/>
                <a:chOff x="4050" y="3611"/>
                <a:chExt cx="187" cy="58"/>
              </a:xfrm>
            </p:grpSpPr>
            <p:sp>
              <p:nvSpPr>
                <p:cNvPr id="115707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4199" y="3610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08" name="Line 1020"/>
                <p:cNvSpPr>
                  <a:spLocks noChangeShapeType="1"/>
                </p:cNvSpPr>
                <p:nvPr/>
              </p:nvSpPr>
              <p:spPr bwMode="auto">
                <a:xfrm>
                  <a:off x="4050" y="367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55" name="Group 1021"/>
              <p:cNvGrpSpPr>
                <a:grpSpLocks/>
              </p:cNvGrpSpPr>
              <p:nvPr/>
            </p:nvGrpSpPr>
            <p:grpSpPr bwMode="auto">
              <a:xfrm>
                <a:off x="4049" y="3653"/>
                <a:ext cx="187" cy="58"/>
                <a:chOff x="4049" y="3653"/>
                <a:chExt cx="187" cy="58"/>
              </a:xfrm>
            </p:grpSpPr>
            <p:sp>
              <p:nvSpPr>
                <p:cNvPr id="115710" name="Line 1022"/>
                <p:cNvSpPr>
                  <a:spLocks noChangeShapeType="1"/>
                </p:cNvSpPr>
                <p:nvPr/>
              </p:nvSpPr>
              <p:spPr bwMode="auto">
                <a:xfrm flipV="1">
                  <a:off x="4199" y="3652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11" name="Line 1023"/>
                <p:cNvSpPr>
                  <a:spLocks noChangeShapeType="1"/>
                </p:cNvSpPr>
                <p:nvPr/>
              </p:nvSpPr>
              <p:spPr bwMode="auto">
                <a:xfrm>
                  <a:off x="4049" y="3712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58" name="Group 1024"/>
              <p:cNvGrpSpPr>
                <a:grpSpLocks/>
              </p:cNvGrpSpPr>
              <p:nvPr/>
            </p:nvGrpSpPr>
            <p:grpSpPr bwMode="auto">
              <a:xfrm>
                <a:off x="4049" y="3695"/>
                <a:ext cx="187" cy="58"/>
                <a:chOff x="4049" y="3695"/>
                <a:chExt cx="187" cy="58"/>
              </a:xfrm>
            </p:grpSpPr>
            <p:sp>
              <p:nvSpPr>
                <p:cNvPr id="115713" name="Line 1025"/>
                <p:cNvSpPr>
                  <a:spLocks noChangeShapeType="1"/>
                </p:cNvSpPr>
                <p:nvPr/>
              </p:nvSpPr>
              <p:spPr bwMode="auto">
                <a:xfrm flipV="1">
                  <a:off x="4199" y="3694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14" name="Line 1026"/>
                <p:cNvSpPr>
                  <a:spLocks noChangeShapeType="1"/>
                </p:cNvSpPr>
                <p:nvPr/>
              </p:nvSpPr>
              <p:spPr bwMode="auto">
                <a:xfrm>
                  <a:off x="4049" y="3755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61" name="Group 1027"/>
              <p:cNvGrpSpPr>
                <a:grpSpLocks/>
              </p:cNvGrpSpPr>
              <p:nvPr/>
            </p:nvGrpSpPr>
            <p:grpSpPr bwMode="auto">
              <a:xfrm>
                <a:off x="4049" y="3737"/>
                <a:ext cx="187" cy="58"/>
                <a:chOff x="4049" y="3737"/>
                <a:chExt cx="187" cy="58"/>
              </a:xfrm>
            </p:grpSpPr>
            <p:sp>
              <p:nvSpPr>
                <p:cNvPr id="115716" name="Line 1028"/>
                <p:cNvSpPr>
                  <a:spLocks noChangeShapeType="1"/>
                </p:cNvSpPr>
                <p:nvPr/>
              </p:nvSpPr>
              <p:spPr bwMode="auto">
                <a:xfrm flipV="1">
                  <a:off x="4199" y="3736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17" name="Line 1029"/>
                <p:cNvSpPr>
                  <a:spLocks noChangeShapeType="1"/>
                </p:cNvSpPr>
                <p:nvPr/>
              </p:nvSpPr>
              <p:spPr bwMode="auto">
                <a:xfrm>
                  <a:off x="4049" y="3797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64" name="Group 1030"/>
              <p:cNvGrpSpPr>
                <a:grpSpLocks/>
              </p:cNvGrpSpPr>
              <p:nvPr/>
            </p:nvGrpSpPr>
            <p:grpSpPr bwMode="auto">
              <a:xfrm>
                <a:off x="4049" y="3779"/>
                <a:ext cx="187" cy="58"/>
                <a:chOff x="4049" y="3779"/>
                <a:chExt cx="187" cy="58"/>
              </a:xfrm>
            </p:grpSpPr>
            <p:sp>
              <p:nvSpPr>
                <p:cNvPr id="115719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4200" y="3779"/>
                  <a:ext cx="36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0" name="Line 1032"/>
                <p:cNvSpPr>
                  <a:spLocks noChangeShapeType="1"/>
                </p:cNvSpPr>
                <p:nvPr/>
              </p:nvSpPr>
              <p:spPr bwMode="auto">
                <a:xfrm>
                  <a:off x="4049" y="3839"/>
                  <a:ext cx="152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5167" name="Group 1033"/>
              <p:cNvGrpSpPr>
                <a:grpSpLocks/>
              </p:cNvGrpSpPr>
              <p:nvPr/>
            </p:nvGrpSpPr>
            <p:grpSpPr bwMode="auto">
              <a:xfrm>
                <a:off x="4049" y="3821"/>
                <a:ext cx="187" cy="58"/>
                <a:chOff x="4049" y="3821"/>
                <a:chExt cx="187" cy="58"/>
              </a:xfrm>
            </p:grpSpPr>
            <p:sp>
              <p:nvSpPr>
                <p:cNvPr id="115722" name="Line 1034"/>
                <p:cNvSpPr>
                  <a:spLocks noChangeShapeType="1"/>
                </p:cNvSpPr>
                <p:nvPr/>
              </p:nvSpPr>
              <p:spPr bwMode="auto">
                <a:xfrm flipV="1">
                  <a:off x="4199" y="3821"/>
                  <a:ext cx="37" cy="6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723" name="Line 1035"/>
                <p:cNvSpPr>
                  <a:spLocks noChangeShapeType="1"/>
                </p:cNvSpPr>
                <p:nvPr/>
              </p:nvSpPr>
              <p:spPr bwMode="auto">
                <a:xfrm>
                  <a:off x="4049" y="3881"/>
                  <a:ext cx="151" cy="0"/>
                </a:xfrm>
                <a:prstGeom prst="line">
                  <a:avLst/>
                </a:prstGeom>
                <a:noFill/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5170" name="Group 1036"/>
            <p:cNvGrpSpPr>
              <a:grpSpLocks/>
            </p:cNvGrpSpPr>
            <p:nvPr/>
          </p:nvGrpSpPr>
          <p:grpSpPr bwMode="auto">
            <a:xfrm>
              <a:off x="4060" y="3280"/>
              <a:ext cx="197" cy="587"/>
              <a:chOff x="4060" y="3280"/>
              <a:chExt cx="197" cy="587"/>
            </a:xfrm>
          </p:grpSpPr>
          <p:grpSp>
            <p:nvGrpSpPr>
              <p:cNvPr id="115173" name="Group 1037"/>
              <p:cNvGrpSpPr>
                <a:grpSpLocks/>
              </p:cNvGrpSpPr>
              <p:nvPr/>
            </p:nvGrpSpPr>
            <p:grpSpPr bwMode="auto">
              <a:xfrm>
                <a:off x="4060" y="3280"/>
                <a:ext cx="184" cy="88"/>
                <a:chOff x="4060" y="3280"/>
                <a:chExt cx="184" cy="88"/>
              </a:xfrm>
            </p:grpSpPr>
            <p:sp>
              <p:nvSpPr>
                <p:cNvPr id="115726" name="Rectangle 1038"/>
                <p:cNvSpPr>
                  <a:spLocks noChangeArrowheads="1"/>
                </p:cNvSpPr>
                <p:nvPr/>
              </p:nvSpPr>
              <p:spPr bwMode="auto">
                <a:xfrm>
                  <a:off x="4060" y="3328"/>
                  <a:ext cx="149" cy="40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7" name="AutoShape 1039"/>
                <p:cNvSpPr>
                  <a:spLocks noChangeArrowheads="1"/>
                </p:cNvSpPr>
                <p:nvPr/>
              </p:nvSpPr>
              <p:spPr bwMode="auto">
                <a:xfrm>
                  <a:off x="4060" y="3280"/>
                  <a:ext cx="183" cy="49"/>
                </a:xfrm>
                <a:prstGeom prst="parallelogram">
                  <a:avLst>
                    <a:gd name="adj" fmla="val 53150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8" name="Freeform 1040"/>
                <p:cNvSpPr>
                  <a:spLocks noChangeArrowheads="1"/>
                </p:cNvSpPr>
                <p:nvPr/>
              </p:nvSpPr>
              <p:spPr bwMode="auto">
                <a:xfrm>
                  <a:off x="4210" y="3281"/>
                  <a:ext cx="33" cy="87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29" name="Freeform 1041"/>
                <p:cNvSpPr>
                  <a:spLocks noChangeArrowheads="1"/>
                </p:cNvSpPr>
                <p:nvPr/>
              </p:nvSpPr>
              <p:spPr bwMode="auto">
                <a:xfrm>
                  <a:off x="4083" y="3290"/>
                  <a:ext cx="142" cy="28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730" name="Freeform 1042"/>
                <p:cNvSpPr>
                  <a:spLocks noChangeArrowheads="1"/>
                </p:cNvSpPr>
                <p:nvPr/>
              </p:nvSpPr>
              <p:spPr bwMode="auto">
                <a:xfrm>
                  <a:off x="4116" y="3288"/>
                  <a:ext cx="81" cy="33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4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5731" name="Line 1043"/>
              <p:cNvSpPr>
                <a:spLocks noChangeShapeType="1"/>
              </p:cNvSpPr>
              <p:nvPr/>
            </p:nvSpPr>
            <p:spPr bwMode="auto">
              <a:xfrm flipH="1">
                <a:off x="4253" y="3325"/>
                <a:ext cx="4" cy="538"/>
              </a:xfrm>
              <a:prstGeom prst="line">
                <a:avLst/>
              </a:prstGeom>
              <a:noFill/>
              <a:ln w="255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2" name="Line 1044"/>
              <p:cNvSpPr>
                <a:spLocks noChangeShapeType="1"/>
              </p:cNvSpPr>
              <p:nvPr/>
            </p:nvSpPr>
            <p:spPr bwMode="auto">
              <a:xfrm>
                <a:off x="4221" y="343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3" name="Line 1045"/>
              <p:cNvSpPr>
                <a:spLocks noChangeShapeType="1"/>
              </p:cNvSpPr>
              <p:nvPr/>
            </p:nvSpPr>
            <p:spPr bwMode="auto">
              <a:xfrm>
                <a:off x="4220" y="348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4" name="Line 1046"/>
              <p:cNvSpPr>
                <a:spLocks noChangeShapeType="1"/>
              </p:cNvSpPr>
              <p:nvPr/>
            </p:nvSpPr>
            <p:spPr bwMode="auto">
              <a:xfrm>
                <a:off x="4220" y="3529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5" name="Line 1047"/>
              <p:cNvSpPr>
                <a:spLocks noChangeShapeType="1"/>
              </p:cNvSpPr>
              <p:nvPr/>
            </p:nvSpPr>
            <p:spPr bwMode="auto">
              <a:xfrm>
                <a:off x="4219" y="357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6" name="Line 1048"/>
              <p:cNvSpPr>
                <a:spLocks noChangeShapeType="1"/>
              </p:cNvSpPr>
              <p:nvPr/>
            </p:nvSpPr>
            <p:spPr bwMode="auto">
              <a:xfrm>
                <a:off x="4218" y="3609"/>
                <a:ext cx="37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7" name="Line 1049"/>
              <p:cNvSpPr>
                <a:spLocks noChangeShapeType="1"/>
              </p:cNvSpPr>
              <p:nvPr/>
            </p:nvSpPr>
            <p:spPr bwMode="auto">
              <a:xfrm>
                <a:off x="4218" y="3652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8" name="Line 1050"/>
              <p:cNvSpPr>
                <a:spLocks noChangeShapeType="1"/>
              </p:cNvSpPr>
              <p:nvPr/>
            </p:nvSpPr>
            <p:spPr bwMode="auto">
              <a:xfrm>
                <a:off x="4217" y="3696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39" name="Line 1051"/>
              <p:cNvSpPr>
                <a:spLocks noChangeShapeType="1"/>
              </p:cNvSpPr>
              <p:nvPr/>
            </p:nvSpPr>
            <p:spPr bwMode="auto">
              <a:xfrm>
                <a:off x="4219" y="3740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0" name="Line 1052"/>
              <p:cNvSpPr>
                <a:spLocks noChangeShapeType="1"/>
              </p:cNvSpPr>
              <p:nvPr/>
            </p:nvSpPr>
            <p:spPr bwMode="auto">
              <a:xfrm>
                <a:off x="4220" y="3783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1" name="Line 1053"/>
              <p:cNvSpPr>
                <a:spLocks noChangeShapeType="1"/>
              </p:cNvSpPr>
              <p:nvPr/>
            </p:nvSpPr>
            <p:spPr bwMode="auto">
              <a:xfrm>
                <a:off x="4220" y="3827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2" name="Line 1054"/>
              <p:cNvSpPr>
                <a:spLocks noChangeShapeType="1"/>
              </p:cNvSpPr>
              <p:nvPr/>
            </p:nvSpPr>
            <p:spPr bwMode="auto">
              <a:xfrm>
                <a:off x="4221" y="3868"/>
                <a:ext cx="36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43" name="Line 1055"/>
              <p:cNvSpPr>
                <a:spLocks noChangeShapeType="1"/>
              </p:cNvSpPr>
              <p:nvPr/>
            </p:nvSpPr>
            <p:spPr bwMode="auto">
              <a:xfrm flipH="1">
                <a:off x="4220" y="3329"/>
                <a:ext cx="38" cy="0"/>
              </a:xfrm>
              <a:prstGeom prst="line">
                <a:avLst/>
              </a:prstGeom>
              <a:noFill/>
              <a:ln w="2232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744" name="Text Box 1056"/>
          <p:cNvSpPr txBox="1">
            <a:spLocks noChangeArrowheads="1"/>
          </p:cNvSpPr>
          <p:nvPr/>
        </p:nvSpPr>
        <p:spPr bwMode="auto">
          <a:xfrm flipH="1">
            <a:off x="3262203" y="4525305"/>
            <a:ext cx="598537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B</a:t>
            </a:r>
          </a:p>
        </p:txBody>
      </p:sp>
      <p:sp>
        <p:nvSpPr>
          <p:cNvPr id="115745" name="Text Box 1057"/>
          <p:cNvSpPr txBox="1">
            <a:spLocks noChangeArrowheads="1"/>
          </p:cNvSpPr>
          <p:nvPr/>
        </p:nvSpPr>
        <p:spPr bwMode="auto">
          <a:xfrm>
            <a:off x="577536" y="6786208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1</a:t>
            </a:r>
          </a:p>
        </p:txBody>
      </p:sp>
      <p:sp>
        <p:nvSpPr>
          <p:cNvPr id="115746" name="Text Box 1058"/>
          <p:cNvSpPr txBox="1">
            <a:spLocks noChangeArrowheads="1"/>
          </p:cNvSpPr>
          <p:nvPr/>
        </p:nvSpPr>
        <p:spPr bwMode="auto">
          <a:xfrm>
            <a:off x="1018564" y="678445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2</a:t>
            </a:r>
          </a:p>
        </p:txBody>
      </p:sp>
      <p:sp>
        <p:nvSpPr>
          <p:cNvPr id="115747" name="Text Box 1059"/>
          <p:cNvSpPr txBox="1">
            <a:spLocks noChangeArrowheads="1"/>
          </p:cNvSpPr>
          <p:nvPr/>
        </p:nvSpPr>
        <p:spPr bwMode="auto">
          <a:xfrm>
            <a:off x="1457841" y="6782708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3</a:t>
            </a:r>
          </a:p>
        </p:txBody>
      </p:sp>
      <p:sp>
        <p:nvSpPr>
          <p:cNvPr id="115748" name="Text Box 1060"/>
          <p:cNvSpPr txBox="1">
            <a:spLocks noChangeArrowheads="1"/>
          </p:cNvSpPr>
          <p:nvPr/>
        </p:nvSpPr>
        <p:spPr bwMode="auto">
          <a:xfrm>
            <a:off x="1862116" y="678095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4</a:t>
            </a:r>
          </a:p>
        </p:txBody>
      </p:sp>
      <p:sp>
        <p:nvSpPr>
          <p:cNvPr id="115749" name="Text Box 1061"/>
          <p:cNvSpPr txBox="1">
            <a:spLocks noChangeArrowheads="1"/>
          </p:cNvSpPr>
          <p:nvPr/>
        </p:nvSpPr>
        <p:spPr bwMode="auto">
          <a:xfrm>
            <a:off x="2332895" y="677920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5</a:t>
            </a:r>
          </a:p>
        </p:txBody>
      </p:sp>
      <p:sp>
        <p:nvSpPr>
          <p:cNvPr id="115750" name="Text Box 1062"/>
          <p:cNvSpPr txBox="1">
            <a:spLocks noChangeArrowheads="1"/>
          </p:cNvSpPr>
          <p:nvPr/>
        </p:nvSpPr>
        <p:spPr bwMode="auto">
          <a:xfrm>
            <a:off x="2742420" y="677745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6</a:t>
            </a:r>
          </a:p>
        </p:txBody>
      </p:sp>
      <p:sp>
        <p:nvSpPr>
          <p:cNvPr id="115751" name="Text Box 1063"/>
          <p:cNvSpPr txBox="1">
            <a:spLocks noChangeArrowheads="1"/>
          </p:cNvSpPr>
          <p:nvPr/>
        </p:nvSpPr>
        <p:spPr bwMode="auto">
          <a:xfrm>
            <a:off x="3164197" y="677570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7</a:t>
            </a:r>
          </a:p>
        </p:txBody>
      </p:sp>
      <p:sp>
        <p:nvSpPr>
          <p:cNvPr id="115752" name="Text Box 1064"/>
          <p:cNvSpPr txBox="1">
            <a:spLocks noChangeArrowheads="1"/>
          </p:cNvSpPr>
          <p:nvPr/>
        </p:nvSpPr>
        <p:spPr bwMode="auto">
          <a:xfrm>
            <a:off x="3580722" y="6780959"/>
            <a:ext cx="317371" cy="3811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8</a:t>
            </a:r>
          </a:p>
        </p:txBody>
      </p:sp>
      <p:grpSp>
        <p:nvGrpSpPr>
          <p:cNvPr id="115176" name="Group 1065"/>
          <p:cNvGrpSpPr>
            <a:grpSpLocks/>
          </p:cNvGrpSpPr>
          <p:nvPr/>
        </p:nvGrpSpPr>
        <p:grpSpPr bwMode="auto">
          <a:xfrm>
            <a:off x="1046565" y="5003035"/>
            <a:ext cx="1158572" cy="390233"/>
            <a:chOff x="598" y="2859"/>
            <a:chExt cx="662" cy="223"/>
          </a:xfrm>
        </p:grpSpPr>
        <p:sp>
          <p:nvSpPr>
            <p:cNvPr id="115754" name="Rectangle 1066"/>
            <p:cNvSpPr>
              <a:spLocks noChangeArrowheads="1"/>
            </p:cNvSpPr>
            <p:nvPr/>
          </p:nvSpPr>
          <p:spPr bwMode="auto">
            <a:xfrm>
              <a:off x="598" y="2994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AutoShape 1067"/>
            <p:cNvSpPr>
              <a:spLocks noChangeArrowheads="1"/>
            </p:cNvSpPr>
            <p:nvPr/>
          </p:nvSpPr>
          <p:spPr bwMode="auto">
            <a:xfrm>
              <a:off x="598" y="2862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6" name="Freeform 1068"/>
            <p:cNvSpPr>
              <a:spLocks noChangeArrowheads="1"/>
            </p:cNvSpPr>
            <p:nvPr/>
          </p:nvSpPr>
          <p:spPr bwMode="auto">
            <a:xfrm>
              <a:off x="1092" y="2859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7" name="Freeform 1069"/>
            <p:cNvSpPr>
              <a:spLocks noChangeArrowheads="1"/>
            </p:cNvSpPr>
            <p:nvPr/>
          </p:nvSpPr>
          <p:spPr bwMode="auto">
            <a:xfrm>
              <a:off x="663" y="2889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Freeform 1070"/>
            <p:cNvSpPr>
              <a:spLocks noChangeArrowheads="1"/>
            </p:cNvSpPr>
            <p:nvPr/>
          </p:nvSpPr>
          <p:spPr bwMode="auto">
            <a:xfrm>
              <a:off x="781" y="2885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179" name="Group 1071"/>
          <p:cNvGrpSpPr>
            <a:grpSpLocks/>
          </p:cNvGrpSpPr>
          <p:nvPr/>
        </p:nvGrpSpPr>
        <p:grpSpPr bwMode="auto">
          <a:xfrm>
            <a:off x="2770423" y="5004785"/>
            <a:ext cx="1158572" cy="390234"/>
            <a:chOff x="1583" y="2860"/>
            <a:chExt cx="662" cy="223"/>
          </a:xfrm>
        </p:grpSpPr>
        <p:sp>
          <p:nvSpPr>
            <p:cNvPr id="115760" name="Rectangle 1072"/>
            <p:cNvSpPr>
              <a:spLocks noChangeArrowheads="1"/>
            </p:cNvSpPr>
            <p:nvPr/>
          </p:nvSpPr>
          <p:spPr bwMode="auto">
            <a:xfrm>
              <a:off x="1583" y="2995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1" name="AutoShape 1073"/>
            <p:cNvSpPr>
              <a:spLocks noChangeArrowheads="1"/>
            </p:cNvSpPr>
            <p:nvPr/>
          </p:nvSpPr>
          <p:spPr bwMode="auto">
            <a:xfrm>
              <a:off x="1583" y="2863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Freeform 1074"/>
            <p:cNvSpPr>
              <a:spLocks noChangeArrowheads="1"/>
            </p:cNvSpPr>
            <p:nvPr/>
          </p:nvSpPr>
          <p:spPr bwMode="auto">
            <a:xfrm>
              <a:off x="2077" y="2860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3" name="Freeform 1075"/>
            <p:cNvSpPr>
              <a:spLocks noChangeArrowheads="1"/>
            </p:cNvSpPr>
            <p:nvPr/>
          </p:nvSpPr>
          <p:spPr bwMode="auto">
            <a:xfrm>
              <a:off x="1648" y="2890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4" name="Freeform 1076"/>
            <p:cNvSpPr>
              <a:spLocks noChangeArrowheads="1"/>
            </p:cNvSpPr>
            <p:nvPr/>
          </p:nvSpPr>
          <p:spPr bwMode="auto">
            <a:xfrm>
              <a:off x="1766" y="2886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182" name="Group 1077"/>
          <p:cNvGrpSpPr>
            <a:grpSpLocks/>
          </p:cNvGrpSpPr>
          <p:nvPr/>
        </p:nvGrpSpPr>
        <p:grpSpPr bwMode="auto">
          <a:xfrm>
            <a:off x="4524032" y="5034534"/>
            <a:ext cx="1158572" cy="390233"/>
            <a:chOff x="2585" y="2877"/>
            <a:chExt cx="662" cy="223"/>
          </a:xfrm>
        </p:grpSpPr>
        <p:sp>
          <p:nvSpPr>
            <p:cNvPr id="115766" name="Rectangle 1078"/>
            <p:cNvSpPr>
              <a:spLocks noChangeArrowheads="1"/>
            </p:cNvSpPr>
            <p:nvPr/>
          </p:nvSpPr>
          <p:spPr bwMode="auto">
            <a:xfrm>
              <a:off x="2585" y="3012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7" name="AutoShape 1079"/>
            <p:cNvSpPr>
              <a:spLocks noChangeArrowheads="1"/>
            </p:cNvSpPr>
            <p:nvPr/>
          </p:nvSpPr>
          <p:spPr bwMode="auto">
            <a:xfrm>
              <a:off x="2585" y="2880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8" name="Freeform 1080"/>
            <p:cNvSpPr>
              <a:spLocks noChangeArrowheads="1"/>
            </p:cNvSpPr>
            <p:nvPr/>
          </p:nvSpPr>
          <p:spPr bwMode="auto">
            <a:xfrm>
              <a:off x="3079" y="2877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9" name="Freeform 1081"/>
            <p:cNvSpPr>
              <a:spLocks noChangeArrowheads="1"/>
            </p:cNvSpPr>
            <p:nvPr/>
          </p:nvSpPr>
          <p:spPr bwMode="auto">
            <a:xfrm>
              <a:off x="2650" y="2907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0" name="Freeform 1082"/>
            <p:cNvSpPr>
              <a:spLocks noChangeArrowheads="1"/>
            </p:cNvSpPr>
            <p:nvPr/>
          </p:nvSpPr>
          <p:spPr bwMode="auto">
            <a:xfrm>
              <a:off x="2768" y="2903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185" name="Group 1083"/>
          <p:cNvGrpSpPr>
            <a:grpSpLocks/>
          </p:cNvGrpSpPr>
          <p:nvPr/>
        </p:nvGrpSpPr>
        <p:grpSpPr bwMode="auto">
          <a:xfrm>
            <a:off x="6249638" y="5043284"/>
            <a:ext cx="1158572" cy="390234"/>
            <a:chOff x="3571" y="2882"/>
            <a:chExt cx="662" cy="223"/>
          </a:xfrm>
        </p:grpSpPr>
        <p:sp>
          <p:nvSpPr>
            <p:cNvPr id="115772" name="Rectangle 1084"/>
            <p:cNvSpPr>
              <a:spLocks noChangeArrowheads="1"/>
            </p:cNvSpPr>
            <p:nvPr/>
          </p:nvSpPr>
          <p:spPr bwMode="auto">
            <a:xfrm>
              <a:off x="3571" y="3017"/>
              <a:ext cx="494" cy="86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3" name="AutoShape 1085"/>
            <p:cNvSpPr>
              <a:spLocks noChangeArrowheads="1"/>
            </p:cNvSpPr>
            <p:nvPr/>
          </p:nvSpPr>
          <p:spPr bwMode="auto">
            <a:xfrm>
              <a:off x="3571" y="2885"/>
              <a:ext cx="662" cy="134"/>
            </a:xfrm>
            <a:prstGeom prst="parallelogram">
              <a:avLst>
                <a:gd name="adj" fmla="val 123507"/>
              </a:avLst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0" scaled="1"/>
            </a:gra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4" name="Freeform 1086"/>
            <p:cNvSpPr>
              <a:spLocks noChangeArrowheads="1"/>
            </p:cNvSpPr>
            <p:nvPr/>
          </p:nvSpPr>
          <p:spPr bwMode="auto">
            <a:xfrm>
              <a:off x="4065" y="2882"/>
              <a:ext cx="168" cy="223"/>
            </a:xfrm>
            <a:custGeom>
              <a:avLst/>
              <a:gdLst>
                <a:gd name="G0" fmla="+- 138 0 0"/>
                <a:gd name="G1" fmla="+- 224 0 0"/>
                <a:gd name="G2" fmla="+- 1 0 0"/>
                <a:gd name="G3" fmla="+- 1 0 0"/>
                <a:gd name="G4" fmla="+- 138 0 0"/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w 169"/>
                <a:gd name="T11" fmla="*/ 0 h 224"/>
                <a:gd name="T12" fmla="*/ 169 w 169"/>
                <a:gd name="T1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4F81BD"/>
            </a:solidFill>
            <a:ln w="6480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5" name="Freeform 1087"/>
            <p:cNvSpPr>
              <a:spLocks noChangeArrowheads="1"/>
            </p:cNvSpPr>
            <p:nvPr/>
          </p:nvSpPr>
          <p:spPr bwMode="auto">
            <a:xfrm>
              <a:off x="3636" y="2912"/>
              <a:ext cx="505" cy="79"/>
            </a:xfrm>
            <a:custGeom>
              <a:avLst/>
              <a:gdLst>
                <a:gd name="G0" fmla="+- 63 0 0"/>
                <a:gd name="G1" fmla="+- 1 0 0"/>
                <a:gd name="G2" fmla="+- 1 0 0"/>
                <a:gd name="G3" fmla="+- 1 0 0"/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w 280"/>
                <a:gd name="T9" fmla="*/ 0 h 63"/>
                <a:gd name="T10" fmla="*/ 280 w 280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6" name="Freeform 1088"/>
            <p:cNvSpPr>
              <a:spLocks noChangeArrowheads="1"/>
            </p:cNvSpPr>
            <p:nvPr/>
          </p:nvSpPr>
          <p:spPr bwMode="auto">
            <a:xfrm>
              <a:off x="3754" y="2908"/>
              <a:ext cx="292" cy="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w 293"/>
                <a:gd name="T9" fmla="*/ 0 h 93"/>
                <a:gd name="T10" fmla="*/ 293 w 293"/>
                <a:gd name="T11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80" cap="flat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777" name="Text Box 1089"/>
          <p:cNvSpPr txBox="1">
            <a:spLocks noChangeArrowheads="1"/>
          </p:cNvSpPr>
          <p:nvPr/>
        </p:nvSpPr>
        <p:spPr bwMode="auto">
          <a:xfrm>
            <a:off x="724545" y="5087032"/>
            <a:ext cx="349431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A</a:t>
            </a:r>
          </a:p>
        </p:txBody>
      </p:sp>
      <p:sp>
        <p:nvSpPr>
          <p:cNvPr id="115778" name="Text Box 1090"/>
          <p:cNvSpPr txBox="1">
            <a:spLocks noChangeArrowheads="1"/>
          </p:cNvSpPr>
          <p:nvPr/>
        </p:nvSpPr>
        <p:spPr bwMode="auto">
          <a:xfrm>
            <a:off x="2434401" y="5123779"/>
            <a:ext cx="336607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C</a:t>
            </a:r>
          </a:p>
        </p:txBody>
      </p:sp>
      <p:sp>
        <p:nvSpPr>
          <p:cNvPr id="115779" name="Line 1091"/>
          <p:cNvSpPr>
            <a:spLocks noChangeShapeType="1"/>
          </p:cNvSpPr>
          <p:nvPr/>
        </p:nvSpPr>
        <p:spPr bwMode="auto">
          <a:xfrm>
            <a:off x="4844300" y="3379105"/>
            <a:ext cx="1009813" cy="447981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115780" name="Line 1092"/>
          <p:cNvSpPr>
            <a:spLocks noChangeShapeType="1"/>
          </p:cNvSpPr>
          <p:nvPr/>
        </p:nvSpPr>
        <p:spPr bwMode="auto">
          <a:xfrm flipH="1">
            <a:off x="3193949" y="3340607"/>
            <a:ext cx="1176073" cy="41998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grpSp>
        <p:nvGrpSpPr>
          <p:cNvPr id="115186" name="Group 1093"/>
          <p:cNvGrpSpPr>
            <a:grpSpLocks/>
          </p:cNvGrpSpPr>
          <p:nvPr/>
        </p:nvGrpSpPr>
        <p:grpSpPr bwMode="auto">
          <a:xfrm>
            <a:off x="3928994" y="3135866"/>
            <a:ext cx="1174322" cy="432232"/>
            <a:chOff x="2245" y="1792"/>
            <a:chExt cx="671" cy="247"/>
          </a:xfrm>
        </p:grpSpPr>
        <p:sp>
          <p:nvSpPr>
            <p:cNvPr id="115782" name="Oval 1094"/>
            <p:cNvSpPr>
              <a:spLocks noChangeArrowheads="1"/>
            </p:cNvSpPr>
            <p:nvPr/>
          </p:nvSpPr>
          <p:spPr bwMode="auto">
            <a:xfrm>
              <a:off x="2248" y="1902"/>
              <a:ext cx="665" cy="13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3" name="Rectangle 1095"/>
            <p:cNvSpPr>
              <a:spLocks noChangeArrowheads="1"/>
            </p:cNvSpPr>
            <p:nvPr/>
          </p:nvSpPr>
          <p:spPr bwMode="auto">
            <a:xfrm>
              <a:off x="2248" y="1886"/>
              <a:ext cx="668" cy="85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4" name="Oval 1096"/>
            <p:cNvSpPr>
              <a:spLocks noChangeArrowheads="1"/>
            </p:cNvSpPr>
            <p:nvPr/>
          </p:nvSpPr>
          <p:spPr bwMode="auto">
            <a:xfrm>
              <a:off x="2245" y="1792"/>
              <a:ext cx="666" cy="16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205" name="Group 1097"/>
            <p:cNvGrpSpPr>
              <a:grpSpLocks/>
            </p:cNvGrpSpPr>
            <p:nvPr/>
          </p:nvGrpSpPr>
          <p:grpSpPr bwMode="auto">
            <a:xfrm>
              <a:off x="2379" y="1834"/>
              <a:ext cx="376" cy="74"/>
              <a:chOff x="2379" y="1834"/>
              <a:chExt cx="376" cy="74"/>
            </a:xfrm>
          </p:grpSpPr>
          <p:sp>
            <p:nvSpPr>
              <p:cNvPr id="115786" name="Freeform 1098"/>
              <p:cNvSpPr>
                <a:spLocks noChangeArrowheads="1"/>
              </p:cNvSpPr>
              <p:nvPr/>
            </p:nvSpPr>
            <p:spPr bwMode="auto">
              <a:xfrm>
                <a:off x="2379" y="1834"/>
                <a:ext cx="376" cy="74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w 310"/>
                  <a:gd name="T9" fmla="*/ 0 h 60"/>
                  <a:gd name="T10" fmla="*/ 310 w 31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87" name="Freeform 1099"/>
              <p:cNvSpPr>
                <a:spLocks noChangeArrowheads="1"/>
              </p:cNvSpPr>
              <p:nvPr/>
            </p:nvSpPr>
            <p:spPr bwMode="auto">
              <a:xfrm>
                <a:off x="2396" y="1834"/>
                <a:ext cx="342" cy="7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w 282"/>
                  <a:gd name="T9" fmla="*/ 0 h 60"/>
                  <a:gd name="T10" fmla="*/ 282 w 282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8" name="Line 1100"/>
            <p:cNvSpPr>
              <a:spLocks noChangeShapeType="1"/>
            </p:cNvSpPr>
            <p:nvPr/>
          </p:nvSpPr>
          <p:spPr bwMode="auto">
            <a:xfrm>
              <a:off x="2248" y="1868"/>
              <a:ext cx="0" cy="108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89" name="Line 1101"/>
            <p:cNvSpPr>
              <a:spLocks noChangeShapeType="1"/>
            </p:cNvSpPr>
            <p:nvPr/>
          </p:nvSpPr>
          <p:spPr bwMode="auto">
            <a:xfrm>
              <a:off x="2912" y="1873"/>
              <a:ext cx="0" cy="10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790" name="Text Box 1102"/>
          <p:cNvSpPr txBox="1">
            <a:spLocks noChangeArrowheads="1"/>
          </p:cNvSpPr>
          <p:nvPr/>
        </p:nvSpPr>
        <p:spPr bwMode="auto">
          <a:xfrm>
            <a:off x="3821112" y="3551237"/>
            <a:ext cx="1586950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Border router</a:t>
            </a:r>
          </a:p>
        </p:txBody>
      </p:sp>
      <p:grpSp>
        <p:nvGrpSpPr>
          <p:cNvPr id="115206" name="Group 1103"/>
          <p:cNvGrpSpPr>
            <a:grpSpLocks/>
          </p:cNvGrpSpPr>
          <p:nvPr/>
        </p:nvGrpSpPr>
        <p:grpSpPr bwMode="auto">
          <a:xfrm>
            <a:off x="5414836" y="3622345"/>
            <a:ext cx="1174323" cy="432232"/>
            <a:chOff x="3094" y="2070"/>
            <a:chExt cx="671" cy="247"/>
          </a:xfrm>
        </p:grpSpPr>
        <p:sp>
          <p:nvSpPr>
            <p:cNvPr id="115792" name="Oval 1104"/>
            <p:cNvSpPr>
              <a:spLocks noChangeArrowheads="1"/>
            </p:cNvSpPr>
            <p:nvPr/>
          </p:nvSpPr>
          <p:spPr bwMode="auto">
            <a:xfrm>
              <a:off x="3097" y="2180"/>
              <a:ext cx="665" cy="13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3" name="Rectangle 1105"/>
            <p:cNvSpPr>
              <a:spLocks noChangeArrowheads="1"/>
            </p:cNvSpPr>
            <p:nvPr/>
          </p:nvSpPr>
          <p:spPr bwMode="auto">
            <a:xfrm>
              <a:off x="3097" y="2164"/>
              <a:ext cx="668" cy="85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4" name="Oval 1106"/>
            <p:cNvSpPr>
              <a:spLocks noChangeArrowheads="1"/>
            </p:cNvSpPr>
            <p:nvPr/>
          </p:nvSpPr>
          <p:spPr bwMode="auto">
            <a:xfrm>
              <a:off x="3094" y="2070"/>
              <a:ext cx="666" cy="16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214" name="Group 1107"/>
            <p:cNvGrpSpPr>
              <a:grpSpLocks/>
            </p:cNvGrpSpPr>
            <p:nvPr/>
          </p:nvGrpSpPr>
          <p:grpSpPr bwMode="auto">
            <a:xfrm>
              <a:off x="3228" y="2112"/>
              <a:ext cx="376" cy="74"/>
              <a:chOff x="3228" y="2112"/>
              <a:chExt cx="376" cy="74"/>
            </a:xfrm>
          </p:grpSpPr>
          <p:sp>
            <p:nvSpPr>
              <p:cNvPr id="115796" name="Freeform 1108"/>
              <p:cNvSpPr>
                <a:spLocks noChangeArrowheads="1"/>
              </p:cNvSpPr>
              <p:nvPr/>
            </p:nvSpPr>
            <p:spPr bwMode="auto">
              <a:xfrm>
                <a:off x="3228" y="2112"/>
                <a:ext cx="376" cy="74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w 310"/>
                  <a:gd name="T9" fmla="*/ 0 h 60"/>
                  <a:gd name="T10" fmla="*/ 310 w 31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97" name="Freeform 1109"/>
              <p:cNvSpPr>
                <a:spLocks noChangeArrowheads="1"/>
              </p:cNvSpPr>
              <p:nvPr/>
            </p:nvSpPr>
            <p:spPr bwMode="auto">
              <a:xfrm>
                <a:off x="3245" y="2112"/>
                <a:ext cx="342" cy="7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w 282"/>
                  <a:gd name="T9" fmla="*/ 0 h 60"/>
                  <a:gd name="T10" fmla="*/ 282 w 282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98" name="Line 1110"/>
            <p:cNvSpPr>
              <a:spLocks noChangeShapeType="1"/>
            </p:cNvSpPr>
            <p:nvPr/>
          </p:nvSpPr>
          <p:spPr bwMode="auto">
            <a:xfrm>
              <a:off x="3097" y="2146"/>
              <a:ext cx="0" cy="108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799" name="Line 1111"/>
            <p:cNvSpPr>
              <a:spLocks noChangeShapeType="1"/>
            </p:cNvSpPr>
            <p:nvPr/>
          </p:nvSpPr>
          <p:spPr bwMode="auto">
            <a:xfrm>
              <a:off x="3761" y="2151"/>
              <a:ext cx="0" cy="10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217" name="Group 1112"/>
          <p:cNvGrpSpPr>
            <a:grpSpLocks/>
          </p:cNvGrpSpPr>
          <p:nvPr/>
        </p:nvGrpSpPr>
        <p:grpSpPr bwMode="auto">
          <a:xfrm>
            <a:off x="2390649" y="3622345"/>
            <a:ext cx="1174323" cy="432232"/>
            <a:chOff x="1366" y="2070"/>
            <a:chExt cx="671" cy="247"/>
          </a:xfrm>
        </p:grpSpPr>
        <p:sp>
          <p:nvSpPr>
            <p:cNvPr id="115801" name="Oval 1113"/>
            <p:cNvSpPr>
              <a:spLocks noChangeArrowheads="1"/>
            </p:cNvSpPr>
            <p:nvPr/>
          </p:nvSpPr>
          <p:spPr bwMode="auto">
            <a:xfrm>
              <a:off x="1369" y="2180"/>
              <a:ext cx="665" cy="137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2" name="Rectangle 1114"/>
            <p:cNvSpPr>
              <a:spLocks noChangeArrowheads="1"/>
            </p:cNvSpPr>
            <p:nvPr/>
          </p:nvSpPr>
          <p:spPr bwMode="auto">
            <a:xfrm>
              <a:off x="1369" y="2164"/>
              <a:ext cx="668" cy="85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3" name="Oval 1115"/>
            <p:cNvSpPr>
              <a:spLocks noChangeArrowheads="1"/>
            </p:cNvSpPr>
            <p:nvPr/>
          </p:nvSpPr>
          <p:spPr bwMode="auto">
            <a:xfrm>
              <a:off x="1366" y="2070"/>
              <a:ext cx="666" cy="161"/>
            </a:xfrm>
            <a:prstGeom prst="ellipse">
              <a:avLst/>
            </a:prstGeom>
            <a:gradFill rotWithShape="0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220" name="Group 1116"/>
            <p:cNvGrpSpPr>
              <a:grpSpLocks/>
            </p:cNvGrpSpPr>
            <p:nvPr/>
          </p:nvGrpSpPr>
          <p:grpSpPr bwMode="auto">
            <a:xfrm>
              <a:off x="1500" y="2112"/>
              <a:ext cx="376" cy="74"/>
              <a:chOff x="1500" y="2112"/>
              <a:chExt cx="376" cy="74"/>
            </a:xfrm>
          </p:grpSpPr>
          <p:sp>
            <p:nvSpPr>
              <p:cNvPr id="115805" name="Freeform 1117"/>
              <p:cNvSpPr>
                <a:spLocks noChangeArrowheads="1"/>
              </p:cNvSpPr>
              <p:nvPr/>
            </p:nvSpPr>
            <p:spPr bwMode="auto">
              <a:xfrm>
                <a:off x="1500" y="2112"/>
                <a:ext cx="376" cy="74"/>
              </a:xfrm>
              <a:custGeom>
                <a:avLst/>
                <a:gdLst>
                  <a:gd name="G0" fmla="+- 60 0 0"/>
                  <a:gd name="G1" fmla="+- 1 0 0"/>
                  <a:gd name="G2" fmla="+- 1 0 0"/>
                  <a:gd name="G3" fmla="+- 1 0 0"/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w 310"/>
                  <a:gd name="T9" fmla="*/ 0 h 60"/>
                  <a:gd name="T10" fmla="*/ 310 w 310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6" name="Freeform 1118"/>
              <p:cNvSpPr>
                <a:spLocks noChangeArrowheads="1"/>
              </p:cNvSpPr>
              <p:nvPr/>
            </p:nvSpPr>
            <p:spPr bwMode="auto">
              <a:xfrm>
                <a:off x="1517" y="2112"/>
                <a:ext cx="342" cy="74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w 282"/>
                  <a:gd name="T9" fmla="*/ 0 h 60"/>
                  <a:gd name="T10" fmla="*/ 282 w 282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44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07" name="Line 1119"/>
            <p:cNvSpPr>
              <a:spLocks noChangeShapeType="1"/>
            </p:cNvSpPr>
            <p:nvPr/>
          </p:nvSpPr>
          <p:spPr bwMode="auto">
            <a:xfrm>
              <a:off x="1369" y="2146"/>
              <a:ext cx="0" cy="108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808" name="Line 1120"/>
            <p:cNvSpPr>
              <a:spLocks noChangeShapeType="1"/>
            </p:cNvSpPr>
            <p:nvPr/>
          </p:nvSpPr>
          <p:spPr bwMode="auto">
            <a:xfrm>
              <a:off x="2033" y="2151"/>
              <a:ext cx="0" cy="106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809" name="Text Box 1121"/>
          <p:cNvSpPr txBox="1">
            <a:spLocks noChangeArrowheads="1"/>
          </p:cNvSpPr>
          <p:nvPr/>
        </p:nvSpPr>
        <p:spPr bwMode="auto">
          <a:xfrm>
            <a:off x="3242952" y="3883084"/>
            <a:ext cx="1601376" cy="4119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Access router</a:t>
            </a:r>
          </a:p>
        </p:txBody>
      </p:sp>
      <p:sp>
        <p:nvSpPr>
          <p:cNvPr id="115810" name="AutoShape 1122"/>
          <p:cNvSpPr>
            <a:spLocks noChangeArrowheads="1"/>
          </p:cNvSpPr>
          <p:nvPr/>
        </p:nvSpPr>
        <p:spPr bwMode="auto">
          <a:xfrm>
            <a:off x="1615351" y="2474394"/>
            <a:ext cx="2255889" cy="664971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243 0 0"/>
              <a:gd name="G5" fmla="+- 1 0 0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T0" fmla="*/ 1068 256 1"/>
              <a:gd name="T1" fmla="*/ 0 256 1"/>
              <a:gd name="G14" fmla="+- 0 T0 T1"/>
              <a:gd name="G15" fmla="cos 0 G14"/>
              <a:gd name="G16" fmla="+- 1 0 0"/>
              <a:gd name="G17" fmla="+- 0 0 0"/>
              <a:gd name="G18" fmla="+- 1 0 0"/>
              <a:gd name="G19" fmla="+- 1 0 0"/>
              <a:gd name="G20" fmla="+- 1 0 0"/>
              <a:gd name="T2" fmla="*/ 0 256 1"/>
              <a:gd name="T3" fmla="*/ 0 256 1"/>
              <a:gd name="G21" fmla="+- 0 T2 T3"/>
              <a:gd name="G22" fmla="cos 54736 G21"/>
              <a:gd name="T4" fmla="*/ 0 256 1"/>
              <a:gd name="T5" fmla="*/ 0 256 1"/>
              <a:gd name="G23" fmla="+- 0 T4 T5"/>
              <a:gd name="G24" fmla="sin 55889 G23"/>
              <a:gd name="G25" fmla="+- G22 G24 0"/>
              <a:gd name="G26" fmla="+- G25 1080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0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T6" fmla="*/ 378531 w 1292"/>
              <a:gd name="T7" fmla="*/ 3365 h 1255"/>
              <a:gd name="T8" fmla="*/ 55433 w 1292"/>
              <a:gd name="T9" fmla="*/ 75466 h 1255"/>
              <a:gd name="T10" fmla="*/ 45931 w 1292"/>
              <a:gd name="T11" fmla="*/ 251394 h 1255"/>
              <a:gd name="T12" fmla="*/ 83942 w 1292"/>
              <a:gd name="T13" fmla="*/ 398481 h 1255"/>
              <a:gd name="T14" fmla="*/ 388034 w 1292"/>
              <a:gd name="T15" fmla="*/ 418670 h 1255"/>
              <a:gd name="T16" fmla="*/ 1024727 w 1292"/>
              <a:gd name="T17" fmla="*/ 542685 h 1255"/>
              <a:gd name="T18" fmla="*/ 1575894 w 1292"/>
              <a:gd name="T19" fmla="*/ 594598 h 1255"/>
              <a:gd name="T20" fmla="*/ 1898992 w 1292"/>
              <a:gd name="T21" fmla="*/ 490772 h 1255"/>
              <a:gd name="T22" fmla="*/ 2013027 w 1292"/>
              <a:gd name="T23" fmla="*/ 213901 h 1255"/>
              <a:gd name="T24" fmla="*/ 1908495 w 1292"/>
              <a:gd name="T25" fmla="*/ 101423 h 1255"/>
              <a:gd name="T26" fmla="*/ 1186276 w 1292"/>
              <a:gd name="T27" fmla="*/ 55278 h 1255"/>
              <a:gd name="T28" fmla="*/ 378531 w 1292"/>
              <a:gd name="T29" fmla="*/ 3365 h 1255"/>
              <a:gd name="T30" fmla="*/ 0 w 1292"/>
              <a:gd name="T31" fmla="*/ 0 h 1255"/>
              <a:gd name="T32" fmla="*/ 1292 w 1292"/>
              <a:gd name="T33" fmla="*/ 1255 h 1255"/>
            </a:gdLst>
            <a:ahLst/>
            <a:cxnLst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T30" t="T31" r="T32" b="T33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Internet</a:t>
            </a:r>
          </a:p>
        </p:txBody>
      </p:sp>
      <p:sp>
        <p:nvSpPr>
          <p:cNvPr id="115811" name="Text Box 1123"/>
          <p:cNvSpPr txBox="1">
            <a:spLocks noChangeArrowheads="1"/>
          </p:cNvSpPr>
          <p:nvPr/>
        </p:nvSpPr>
        <p:spPr bwMode="auto">
          <a:xfrm>
            <a:off x="602037" y="127745"/>
            <a:ext cx="8568531" cy="1032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etworks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812" name="Freeform 1124"/>
          <p:cNvSpPr>
            <a:spLocks/>
          </p:cNvSpPr>
          <p:nvPr/>
        </p:nvSpPr>
        <p:spPr bwMode="auto">
          <a:xfrm>
            <a:off x="2320645" y="2383398"/>
            <a:ext cx="4772546" cy="3781588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T0" fmla="*/ 0 w 4329650"/>
              <a:gd name="T1" fmla="*/ 0 h 3430803"/>
              <a:gd name="T2" fmla="*/ 3350802 w 4329650"/>
              <a:gd name="T3" fmla="*/ 1412967 h 3430803"/>
              <a:gd name="T4" fmla="*/ 3369843 w 4329650"/>
              <a:gd name="T5" fmla="*/ 1933462 h 3430803"/>
              <a:gd name="T6" fmla="*/ 4329113 w 4329650"/>
              <a:gd name="T7" fmla="*/ 1478307 h 3430803"/>
              <a:gd name="T8" fmla="*/ 4322499 w 4329650"/>
              <a:gd name="T9" fmla="*/ 1626822 h 3430803"/>
              <a:gd name="T10" fmla="*/ 3553644 w 4329650"/>
              <a:gd name="T11" fmla="*/ 1988971 h 3430803"/>
              <a:gd name="T12" fmla="*/ 4053919 w 4329650"/>
              <a:gd name="T13" fmla="*/ 2622494 h 3430803"/>
              <a:gd name="T14" fmla="*/ 4041093 w 4329650"/>
              <a:gd name="T15" fmla="*/ 3430588 h 3430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noFill/>
          <a:ln w="47520" cap="flat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5813" name="Freeform 1125"/>
          <p:cNvSpPr>
            <a:spLocks/>
          </p:cNvSpPr>
          <p:nvPr/>
        </p:nvSpPr>
        <p:spPr bwMode="auto">
          <a:xfrm>
            <a:off x="5134818" y="4637301"/>
            <a:ext cx="1512094" cy="1513685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61822 0 0"/>
              <a:gd name="T0" fmla="*/ 1371600 w 1372723"/>
              <a:gd name="T1" fmla="*/ 1360354 h 1372562"/>
              <a:gd name="T2" fmla="*/ 1371600 w 1372723"/>
              <a:gd name="T3" fmla="*/ 564675 h 1372562"/>
              <a:gd name="T4" fmla="*/ 935765 w 1372723"/>
              <a:gd name="T5" fmla="*/ 25667 h 1372562"/>
              <a:gd name="T6" fmla="*/ 538385 w 1372723"/>
              <a:gd name="T7" fmla="*/ 0 h 1372562"/>
              <a:gd name="T8" fmla="*/ 38457 w 1372723"/>
              <a:gd name="T9" fmla="*/ 616010 h 1372562"/>
              <a:gd name="T10" fmla="*/ 0 w 1372723"/>
              <a:gd name="T11" fmla="*/ 1373188 h 1372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noFill/>
          <a:ln w="63360" cap="flat">
            <a:solidFill>
              <a:srgbClr val="33CC33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5814" name="Freeform 1126"/>
          <p:cNvSpPr>
            <a:spLocks/>
          </p:cNvSpPr>
          <p:nvPr/>
        </p:nvSpPr>
        <p:spPr bwMode="auto">
          <a:xfrm>
            <a:off x="2814175" y="2413147"/>
            <a:ext cx="4384022" cy="3674842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1 0 0"/>
              <a:gd name="G7" fmla="+- 1 0 0"/>
              <a:gd name="T0" fmla="*/ 3692166 w 3975437"/>
              <a:gd name="T1" fmla="*/ 3333750 h 3333910"/>
              <a:gd name="T2" fmla="*/ 3705400 w 3975437"/>
              <a:gd name="T3" fmla="*/ 2533385 h 3333910"/>
              <a:gd name="T4" fmla="*/ 3262075 w 3975437"/>
              <a:gd name="T5" fmla="*/ 1997604 h 3333910"/>
              <a:gd name="T6" fmla="*/ 3976688 w 3975437"/>
              <a:gd name="T7" fmla="*/ 1653646 h 3333910"/>
              <a:gd name="T8" fmla="*/ 3956838 w 3975437"/>
              <a:gd name="T9" fmla="*/ 1316302 h 3333910"/>
              <a:gd name="T10" fmla="*/ 3070189 w 3975437"/>
              <a:gd name="T11" fmla="*/ 1733021 h 3333910"/>
              <a:gd name="T12" fmla="*/ 3050338 w 3975437"/>
              <a:gd name="T13" fmla="*/ 1303072 h 3333910"/>
              <a:gd name="T14" fmla="*/ 0 w 3975437"/>
              <a:gd name="T15" fmla="*/ 0 h 333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noFill/>
          <a:ln w="57240" cap="flat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5815" name="Text Box 1127"/>
          <p:cNvSpPr txBox="1">
            <a:spLocks noChangeArrowheads="1"/>
          </p:cNvSpPr>
          <p:nvPr/>
        </p:nvSpPr>
        <p:spPr bwMode="auto">
          <a:xfrm>
            <a:off x="4427775" y="1226698"/>
            <a:ext cx="5652850" cy="195084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just"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i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oad </a:t>
            </a:r>
            <a:r>
              <a:rPr lang="en-US" sz="24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balancer: application-layer routing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receives external client requests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directs workload within data center</a:t>
            </a:r>
          </a:p>
          <a:p>
            <a:pPr lvl="1" algn="just">
              <a:buClr>
                <a:srgbClr val="000099"/>
              </a:buClr>
              <a:buFont typeface="Wingdings" pitchFamily="2" charset="2"/>
              <a:buChar char="q"/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returns results to external client (hiding data center internals from client)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11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2" dur="1000"/>
                                        <p:tgtEl>
                                          <p:spTgt spid="1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 additive="repl">
                                        <p:cTn id="15" dur="500"/>
                                        <p:tgtEl>
                                          <p:spTgt spid="115813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clickEffect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1000"/>
                                        <p:tgtEl>
                                          <p:spTgt spid="11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clickEffect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4" dur="2000"/>
                                        <p:tgtEl>
                                          <p:spTgt spid="1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2" grpId="0" animBg="1"/>
      <p:bldP spid="115813" grpId="0" animBg="1"/>
      <p:bldP spid="115813" grpId="1" animBg="1"/>
      <p:bldP spid="115813" grpId="2" animBg="1"/>
      <p:bldP spid="11581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6548" y="3760590"/>
            <a:ext cx="8776795" cy="3342356"/>
            <a:chOff x="438" y="2149"/>
            <a:chExt cx="5015" cy="191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07" y="2155"/>
              <a:ext cx="662" cy="223"/>
              <a:chOff x="707" y="2155"/>
              <a:chExt cx="662" cy="223"/>
            </a:xfrm>
          </p:grpSpPr>
          <p:sp>
            <p:nvSpPr>
              <p:cNvPr id="116739" name="Rectangle 3"/>
              <p:cNvSpPr>
                <a:spLocks noChangeArrowheads="1"/>
              </p:cNvSpPr>
              <p:nvPr/>
            </p:nvSpPr>
            <p:spPr bwMode="auto">
              <a:xfrm>
                <a:off x="707" y="2291"/>
                <a:ext cx="494" cy="8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0" name="AutoShape 4"/>
              <p:cNvSpPr>
                <a:spLocks noChangeArrowheads="1"/>
              </p:cNvSpPr>
              <p:nvPr/>
            </p:nvSpPr>
            <p:spPr bwMode="auto">
              <a:xfrm>
                <a:off x="707" y="2159"/>
                <a:ext cx="662" cy="134"/>
              </a:xfrm>
              <a:prstGeom prst="parallelogram">
                <a:avLst>
                  <a:gd name="adj" fmla="val 12350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1" name="Freeform 5"/>
              <p:cNvSpPr>
                <a:spLocks noChangeArrowheads="1"/>
              </p:cNvSpPr>
              <p:nvPr/>
            </p:nvSpPr>
            <p:spPr bwMode="auto">
              <a:xfrm>
                <a:off x="1201" y="2155"/>
                <a:ext cx="168" cy="223"/>
              </a:xfrm>
              <a:custGeom>
                <a:avLst/>
                <a:gdLst>
                  <a:gd name="G0" fmla="+- 138 0 0"/>
                  <a:gd name="G1" fmla="+- 224 0 0"/>
                  <a:gd name="G2" fmla="+- 1 0 0"/>
                  <a:gd name="G3" fmla="+- 1 0 0"/>
                  <a:gd name="G4" fmla="+- 138 0 0"/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w 169"/>
                  <a:gd name="T11" fmla="*/ 0 h 224"/>
                  <a:gd name="T12" fmla="*/ 169 w 169"/>
                  <a:gd name="T1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F81BD"/>
              </a:solidFill>
              <a:ln w="64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2" name="Freeform 6"/>
              <p:cNvSpPr>
                <a:spLocks noChangeArrowheads="1"/>
              </p:cNvSpPr>
              <p:nvPr/>
            </p:nvSpPr>
            <p:spPr bwMode="auto">
              <a:xfrm>
                <a:off x="772" y="2186"/>
                <a:ext cx="505" cy="79"/>
              </a:xfrm>
              <a:custGeom>
                <a:avLst/>
                <a:gdLst>
                  <a:gd name="G0" fmla="+- 63 0 0"/>
                  <a:gd name="G1" fmla="+- 1 0 0"/>
                  <a:gd name="G2" fmla="+- 1 0 0"/>
                  <a:gd name="G3" fmla="+- 1 0 0"/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w 280"/>
                  <a:gd name="T9" fmla="*/ 0 h 63"/>
                  <a:gd name="T10" fmla="*/ 280 w 280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3" name="Freeform 7"/>
              <p:cNvSpPr>
                <a:spLocks noChangeArrowheads="1"/>
              </p:cNvSpPr>
              <p:nvPr/>
            </p:nvSpPr>
            <p:spPr bwMode="auto">
              <a:xfrm>
                <a:off x="890" y="2182"/>
                <a:ext cx="292" cy="9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w 293"/>
                  <a:gd name="T9" fmla="*/ 0 h 93"/>
                  <a:gd name="T10" fmla="*/ 293 w 293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700" y="2149"/>
              <a:ext cx="662" cy="223"/>
              <a:chOff x="2700" y="2149"/>
              <a:chExt cx="662" cy="223"/>
            </a:xfrm>
          </p:grpSpPr>
          <p:sp>
            <p:nvSpPr>
              <p:cNvPr id="116745" name="Rectangle 9"/>
              <p:cNvSpPr>
                <a:spLocks noChangeArrowheads="1"/>
              </p:cNvSpPr>
              <p:nvPr/>
            </p:nvSpPr>
            <p:spPr bwMode="auto">
              <a:xfrm>
                <a:off x="2700" y="2284"/>
                <a:ext cx="494" cy="8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6" name="AutoShape 10"/>
              <p:cNvSpPr>
                <a:spLocks noChangeArrowheads="1"/>
              </p:cNvSpPr>
              <p:nvPr/>
            </p:nvSpPr>
            <p:spPr bwMode="auto">
              <a:xfrm>
                <a:off x="2700" y="2152"/>
                <a:ext cx="662" cy="134"/>
              </a:xfrm>
              <a:prstGeom prst="parallelogram">
                <a:avLst>
                  <a:gd name="adj" fmla="val 12350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7" name="Freeform 11"/>
              <p:cNvSpPr>
                <a:spLocks noChangeArrowheads="1"/>
              </p:cNvSpPr>
              <p:nvPr/>
            </p:nvSpPr>
            <p:spPr bwMode="auto">
              <a:xfrm>
                <a:off x="3194" y="2149"/>
                <a:ext cx="168" cy="223"/>
              </a:xfrm>
              <a:custGeom>
                <a:avLst/>
                <a:gdLst>
                  <a:gd name="G0" fmla="+- 138 0 0"/>
                  <a:gd name="G1" fmla="+- 224 0 0"/>
                  <a:gd name="G2" fmla="+- 1 0 0"/>
                  <a:gd name="G3" fmla="+- 1 0 0"/>
                  <a:gd name="G4" fmla="+- 138 0 0"/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w 169"/>
                  <a:gd name="T11" fmla="*/ 0 h 224"/>
                  <a:gd name="T12" fmla="*/ 169 w 169"/>
                  <a:gd name="T1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F81BD"/>
              </a:solidFill>
              <a:ln w="64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8" name="Freeform 12"/>
              <p:cNvSpPr>
                <a:spLocks noChangeArrowheads="1"/>
              </p:cNvSpPr>
              <p:nvPr/>
            </p:nvSpPr>
            <p:spPr bwMode="auto">
              <a:xfrm>
                <a:off x="2765" y="2179"/>
                <a:ext cx="505" cy="79"/>
              </a:xfrm>
              <a:custGeom>
                <a:avLst/>
                <a:gdLst>
                  <a:gd name="G0" fmla="+- 63 0 0"/>
                  <a:gd name="G1" fmla="+- 1 0 0"/>
                  <a:gd name="G2" fmla="+- 1 0 0"/>
                  <a:gd name="G3" fmla="+- 1 0 0"/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w 280"/>
                  <a:gd name="T9" fmla="*/ 0 h 63"/>
                  <a:gd name="T10" fmla="*/ 280 w 280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749" name="Freeform 13"/>
              <p:cNvSpPr>
                <a:spLocks noChangeArrowheads="1"/>
              </p:cNvSpPr>
              <p:nvPr/>
            </p:nvSpPr>
            <p:spPr bwMode="auto">
              <a:xfrm>
                <a:off x="2883" y="2175"/>
                <a:ext cx="292" cy="9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w 293"/>
                  <a:gd name="T9" fmla="*/ 0 h 93"/>
                  <a:gd name="T10" fmla="*/ 293 w 293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4387" y="3496"/>
              <a:ext cx="831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Server racks</a:t>
              </a:r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4451" y="3208"/>
              <a:ext cx="954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TOR switches</a:t>
              </a:r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4451" y="2170"/>
              <a:ext cx="100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Tier-1 switches</a:t>
              </a:r>
            </a:p>
          </p:txBody>
        </p:sp>
        <p:sp>
          <p:nvSpPr>
            <p:cNvPr id="116753" name="Text Box 17"/>
            <p:cNvSpPr txBox="1">
              <a:spLocks noChangeArrowheads="1"/>
            </p:cNvSpPr>
            <p:nvPr/>
          </p:nvSpPr>
          <p:spPr bwMode="auto">
            <a:xfrm>
              <a:off x="4450" y="2698"/>
              <a:ext cx="1002" cy="23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Tier-2 switches</a:t>
              </a:r>
            </a:p>
          </p:txBody>
        </p:sp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67" y="2698"/>
              <a:ext cx="925" cy="1177"/>
              <a:chOff x="467" y="2698"/>
              <a:chExt cx="925" cy="1177"/>
            </a:xfrm>
          </p:grpSpPr>
          <p:grpSp>
            <p:nvGrpSpPr>
              <p:cNvPr id="6" name="Group 19"/>
              <p:cNvGrpSpPr>
                <a:grpSpLocks/>
              </p:cNvGrpSpPr>
              <p:nvPr/>
            </p:nvGrpSpPr>
            <p:grpSpPr bwMode="auto">
              <a:xfrm>
                <a:off x="705" y="2698"/>
                <a:ext cx="662" cy="223"/>
                <a:chOff x="705" y="2698"/>
                <a:chExt cx="662" cy="223"/>
              </a:xfrm>
            </p:grpSpPr>
            <p:sp>
              <p:nvSpPr>
                <p:cNvPr id="116756" name="Rectangle 20"/>
                <p:cNvSpPr>
                  <a:spLocks noChangeArrowheads="1"/>
                </p:cNvSpPr>
                <p:nvPr/>
              </p:nvSpPr>
              <p:spPr bwMode="auto">
                <a:xfrm>
                  <a:off x="705" y="2833"/>
                  <a:ext cx="494" cy="8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57" name="AutoShape 21"/>
                <p:cNvSpPr>
                  <a:spLocks noChangeArrowheads="1"/>
                </p:cNvSpPr>
                <p:nvPr/>
              </p:nvSpPr>
              <p:spPr bwMode="auto">
                <a:xfrm>
                  <a:off x="705" y="2701"/>
                  <a:ext cx="662" cy="134"/>
                </a:xfrm>
                <a:prstGeom prst="parallelogram">
                  <a:avLst>
                    <a:gd name="adj" fmla="val 12350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58" name="Freeform 22"/>
                <p:cNvSpPr>
                  <a:spLocks noChangeArrowheads="1"/>
                </p:cNvSpPr>
                <p:nvPr/>
              </p:nvSpPr>
              <p:spPr bwMode="auto">
                <a:xfrm>
                  <a:off x="1199" y="2698"/>
                  <a:ext cx="168" cy="223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59" name="Freeform 23"/>
                <p:cNvSpPr>
                  <a:spLocks noChangeArrowheads="1"/>
                </p:cNvSpPr>
                <p:nvPr/>
              </p:nvSpPr>
              <p:spPr bwMode="auto">
                <a:xfrm>
                  <a:off x="771" y="2728"/>
                  <a:ext cx="505" cy="79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760" name="Freeform 24"/>
                <p:cNvSpPr>
                  <a:spLocks noChangeArrowheads="1"/>
                </p:cNvSpPr>
                <p:nvPr/>
              </p:nvSpPr>
              <p:spPr bwMode="auto">
                <a:xfrm>
                  <a:off x="888" y="2724"/>
                  <a:ext cx="292" cy="9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6761" name="Line 25"/>
              <p:cNvSpPr>
                <a:spLocks noChangeShapeType="1"/>
              </p:cNvSpPr>
              <p:nvPr/>
            </p:nvSpPr>
            <p:spPr bwMode="auto">
              <a:xfrm flipH="1">
                <a:off x="632" y="2914"/>
                <a:ext cx="225" cy="31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2" name="Line 26"/>
              <p:cNvSpPr>
                <a:spLocks noChangeShapeType="1"/>
              </p:cNvSpPr>
              <p:nvPr/>
            </p:nvSpPr>
            <p:spPr bwMode="auto">
              <a:xfrm flipH="1">
                <a:off x="825" y="2920"/>
                <a:ext cx="128" cy="30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3" name="Line 27"/>
              <p:cNvSpPr>
                <a:spLocks noChangeShapeType="1"/>
              </p:cNvSpPr>
              <p:nvPr/>
            </p:nvSpPr>
            <p:spPr bwMode="auto">
              <a:xfrm>
                <a:off x="1026" y="2923"/>
                <a:ext cx="35" cy="30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64" name="Line 28"/>
              <p:cNvSpPr>
                <a:spLocks noChangeShapeType="1"/>
              </p:cNvSpPr>
              <p:nvPr/>
            </p:nvSpPr>
            <p:spPr bwMode="auto">
              <a:xfrm>
                <a:off x="1114" y="2938"/>
                <a:ext cx="172" cy="2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29"/>
              <p:cNvGrpSpPr>
                <a:grpSpLocks/>
              </p:cNvGrpSpPr>
              <p:nvPr/>
            </p:nvGrpSpPr>
            <p:grpSpPr bwMode="auto">
              <a:xfrm>
                <a:off x="467" y="3226"/>
                <a:ext cx="208" cy="649"/>
                <a:chOff x="467" y="3226"/>
                <a:chExt cx="208" cy="649"/>
              </a:xfrm>
            </p:grpSpPr>
            <p:grpSp>
              <p:nvGrpSpPr>
                <p:cNvPr id="8" name="Group 30"/>
                <p:cNvGrpSpPr>
                  <a:grpSpLocks/>
                </p:cNvGrpSpPr>
                <p:nvPr/>
              </p:nvGrpSpPr>
              <p:grpSpPr bwMode="auto">
                <a:xfrm>
                  <a:off x="467" y="3341"/>
                  <a:ext cx="188" cy="534"/>
                  <a:chOff x="467" y="3341"/>
                  <a:chExt cx="188" cy="534"/>
                </a:xfrm>
              </p:grpSpPr>
              <p:sp>
                <p:nvSpPr>
                  <p:cNvPr id="116767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505" y="3341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68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8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769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94" y="3347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70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7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771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608" y="3750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72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70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73" name="Line 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8" y="3814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68" y="3389"/>
                    <a:ext cx="187" cy="58"/>
                    <a:chOff x="468" y="3389"/>
                    <a:chExt cx="187" cy="58"/>
                  </a:xfrm>
                </p:grpSpPr>
                <p:sp>
                  <p:nvSpPr>
                    <p:cNvPr id="116775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8" y="338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76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" y="3448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68" y="3431"/>
                    <a:ext cx="187" cy="58"/>
                    <a:chOff x="468" y="3431"/>
                    <a:chExt cx="187" cy="58"/>
                  </a:xfrm>
                </p:grpSpPr>
                <p:sp>
                  <p:nvSpPr>
                    <p:cNvPr id="116778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430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79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" y="3490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468" y="3473"/>
                    <a:ext cx="187" cy="58"/>
                    <a:chOff x="468" y="3473"/>
                    <a:chExt cx="187" cy="58"/>
                  </a:xfrm>
                </p:grpSpPr>
                <p:sp>
                  <p:nvSpPr>
                    <p:cNvPr id="116781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47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82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" y="353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468" y="3515"/>
                    <a:ext cx="187" cy="58"/>
                    <a:chOff x="468" y="3515"/>
                    <a:chExt cx="187" cy="58"/>
                  </a:xfrm>
                </p:grpSpPr>
                <p:sp>
                  <p:nvSpPr>
                    <p:cNvPr id="116784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51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85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8" y="357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467" y="3557"/>
                    <a:ext cx="187" cy="58"/>
                    <a:chOff x="467" y="3557"/>
                    <a:chExt cx="187" cy="58"/>
                  </a:xfrm>
                </p:grpSpPr>
                <p:sp>
                  <p:nvSpPr>
                    <p:cNvPr id="116787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55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88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67" y="3599"/>
                    <a:ext cx="187" cy="58"/>
                    <a:chOff x="467" y="3599"/>
                    <a:chExt cx="187" cy="58"/>
                  </a:xfrm>
                </p:grpSpPr>
                <p:sp>
                  <p:nvSpPr>
                    <p:cNvPr id="116790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59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91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67" y="3641"/>
                    <a:ext cx="187" cy="58"/>
                    <a:chOff x="467" y="3641"/>
                    <a:chExt cx="187" cy="58"/>
                  </a:xfrm>
                </p:grpSpPr>
                <p:sp>
                  <p:nvSpPr>
                    <p:cNvPr id="11679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64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94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70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67" y="3683"/>
                    <a:ext cx="187" cy="58"/>
                    <a:chOff x="467" y="3683"/>
                    <a:chExt cx="187" cy="58"/>
                  </a:xfrm>
                </p:grpSpPr>
                <p:sp>
                  <p:nvSpPr>
                    <p:cNvPr id="116796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7" y="368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797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743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467" y="3725"/>
                    <a:ext cx="187" cy="58"/>
                    <a:chOff x="467" y="3725"/>
                    <a:chExt cx="187" cy="58"/>
                  </a:xfrm>
                </p:grpSpPr>
                <p:sp>
                  <p:nvSpPr>
                    <p:cNvPr id="116799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6" y="372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0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467" y="3767"/>
                    <a:ext cx="187" cy="58"/>
                    <a:chOff x="467" y="3767"/>
                    <a:chExt cx="187" cy="58"/>
                  </a:xfrm>
                </p:grpSpPr>
                <p:sp>
                  <p:nvSpPr>
                    <p:cNvPr id="116802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6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3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9" name="Group 68"/>
                <p:cNvGrpSpPr>
                  <a:grpSpLocks/>
                </p:cNvGrpSpPr>
                <p:nvPr/>
              </p:nvGrpSpPr>
              <p:grpSpPr bwMode="auto">
                <a:xfrm>
                  <a:off x="477" y="3226"/>
                  <a:ext cx="197" cy="587"/>
                  <a:chOff x="477" y="3226"/>
                  <a:chExt cx="197" cy="587"/>
                </a:xfrm>
              </p:grpSpPr>
              <p:grpSp>
                <p:nvGrpSpPr>
                  <p:cNvPr id="20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77" y="3226"/>
                    <a:ext cx="183" cy="88"/>
                    <a:chOff x="477" y="3226"/>
                    <a:chExt cx="183" cy="88"/>
                  </a:xfrm>
                </p:grpSpPr>
                <p:sp>
                  <p:nvSpPr>
                    <p:cNvPr id="116806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3274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7" name="AutoShap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77" y="3226"/>
                      <a:ext cx="182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8" name="Freeform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8" y="3227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09" name="Freeform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" y="3236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10" name="Freeform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" y="3234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11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0" y="3271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2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639" y="338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3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342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4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347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37" y="35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6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3555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636" y="3598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364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1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637" y="36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2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372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2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638" y="377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2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639" y="381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23" name="Line 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37" y="3275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" name="Group 88"/>
              <p:cNvGrpSpPr>
                <a:grpSpLocks/>
              </p:cNvGrpSpPr>
              <p:nvPr/>
            </p:nvGrpSpPr>
            <p:grpSpPr bwMode="auto">
              <a:xfrm>
                <a:off x="710" y="3226"/>
                <a:ext cx="208" cy="649"/>
                <a:chOff x="710" y="3226"/>
                <a:chExt cx="208" cy="649"/>
              </a:xfrm>
            </p:grpSpPr>
            <p:grpSp>
              <p:nvGrpSpPr>
                <p:cNvPr id="22" name="Group 89"/>
                <p:cNvGrpSpPr>
                  <a:grpSpLocks/>
                </p:cNvGrpSpPr>
                <p:nvPr/>
              </p:nvGrpSpPr>
              <p:grpSpPr bwMode="auto">
                <a:xfrm>
                  <a:off x="710" y="3341"/>
                  <a:ext cx="188" cy="534"/>
                  <a:chOff x="710" y="3341"/>
                  <a:chExt cx="188" cy="534"/>
                </a:xfrm>
              </p:grpSpPr>
              <p:sp>
                <p:nvSpPr>
                  <p:cNvPr id="11682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48" y="3341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27" name="Line 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1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2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737" y="3347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29" name="Line 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0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3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51" y="3750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31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713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32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61" y="3814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3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711" y="3389"/>
                    <a:ext cx="186" cy="58"/>
                    <a:chOff x="711" y="3389"/>
                    <a:chExt cx="186" cy="58"/>
                  </a:xfrm>
                </p:grpSpPr>
                <p:sp>
                  <p:nvSpPr>
                    <p:cNvPr id="116834" name="Line 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0" y="338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35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1" y="3448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711" y="3431"/>
                    <a:ext cx="186" cy="58"/>
                    <a:chOff x="711" y="3431"/>
                    <a:chExt cx="186" cy="58"/>
                  </a:xfrm>
                </p:grpSpPr>
                <p:sp>
                  <p:nvSpPr>
                    <p:cNvPr id="116837" name="Line 1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0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38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1" y="3490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710" y="3473"/>
                    <a:ext cx="186" cy="58"/>
                    <a:chOff x="710" y="3473"/>
                    <a:chExt cx="186" cy="58"/>
                  </a:xfrm>
                </p:grpSpPr>
                <p:sp>
                  <p:nvSpPr>
                    <p:cNvPr id="116840" name="Line 1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0" y="347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41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53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710" y="3515"/>
                    <a:ext cx="186" cy="58"/>
                    <a:chOff x="710" y="3515"/>
                    <a:chExt cx="186" cy="58"/>
                  </a:xfrm>
                </p:grpSpPr>
                <p:sp>
                  <p:nvSpPr>
                    <p:cNvPr id="116843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60" y="351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44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57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710" y="3557"/>
                    <a:ext cx="186" cy="58"/>
                    <a:chOff x="710" y="3557"/>
                    <a:chExt cx="186" cy="58"/>
                  </a:xfrm>
                </p:grpSpPr>
                <p:sp>
                  <p:nvSpPr>
                    <p:cNvPr id="116846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55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47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710" y="3599"/>
                    <a:ext cx="186" cy="58"/>
                    <a:chOff x="710" y="3599"/>
                    <a:chExt cx="186" cy="58"/>
                  </a:xfrm>
                </p:grpSpPr>
                <p:sp>
                  <p:nvSpPr>
                    <p:cNvPr id="116849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59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50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710" y="3641"/>
                    <a:ext cx="186" cy="58"/>
                    <a:chOff x="710" y="3641"/>
                    <a:chExt cx="186" cy="58"/>
                  </a:xfrm>
                </p:grpSpPr>
                <p:sp>
                  <p:nvSpPr>
                    <p:cNvPr id="116852" name="Line 1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64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53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70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710" y="3683"/>
                    <a:ext cx="186" cy="58"/>
                    <a:chOff x="710" y="3683"/>
                    <a:chExt cx="186" cy="58"/>
                  </a:xfrm>
                </p:grpSpPr>
                <p:sp>
                  <p:nvSpPr>
                    <p:cNvPr id="116855" name="Line 1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682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56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74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710" y="3725"/>
                    <a:ext cx="186" cy="58"/>
                    <a:chOff x="710" y="3725"/>
                    <a:chExt cx="186" cy="58"/>
                  </a:xfrm>
                </p:grpSpPr>
                <p:sp>
                  <p:nvSpPr>
                    <p:cNvPr id="116858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72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59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774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710" y="3767"/>
                    <a:ext cx="186" cy="58"/>
                    <a:chOff x="710" y="3767"/>
                    <a:chExt cx="186" cy="58"/>
                  </a:xfrm>
                </p:grpSpPr>
                <p:sp>
                  <p:nvSpPr>
                    <p:cNvPr id="116861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59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2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10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6777" name="Group 127"/>
                <p:cNvGrpSpPr>
                  <a:grpSpLocks/>
                </p:cNvGrpSpPr>
                <p:nvPr/>
              </p:nvGrpSpPr>
              <p:grpSpPr bwMode="auto">
                <a:xfrm>
                  <a:off x="720" y="3226"/>
                  <a:ext cx="197" cy="587"/>
                  <a:chOff x="720" y="3226"/>
                  <a:chExt cx="197" cy="587"/>
                </a:xfrm>
              </p:grpSpPr>
              <p:grpSp>
                <p:nvGrpSpPr>
                  <p:cNvPr id="116780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720" y="3226"/>
                    <a:ext cx="183" cy="88"/>
                    <a:chOff x="720" y="3226"/>
                    <a:chExt cx="183" cy="88"/>
                  </a:xfrm>
                </p:grpSpPr>
                <p:sp>
                  <p:nvSpPr>
                    <p:cNvPr id="116865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3274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6" name="AutoShape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" y="3226"/>
                      <a:ext cx="182" cy="49"/>
                    </a:xfrm>
                    <a:prstGeom prst="parallelogram">
                      <a:avLst>
                        <a:gd name="adj" fmla="val 53169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7" name="Freeform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0" y="3227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8" name="Freeform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42" y="3236"/>
                      <a:ext cx="142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69" name="Freeform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6" y="3234"/>
                      <a:ext cx="82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870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13" y="3271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38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2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42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3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47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880" y="35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879" y="3555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6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879" y="3598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7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878" y="364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880" y="36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79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72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80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77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8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881" y="381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82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80" y="3275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6783" name="Group 147"/>
              <p:cNvGrpSpPr>
                <a:grpSpLocks/>
              </p:cNvGrpSpPr>
              <p:nvPr/>
            </p:nvGrpSpPr>
            <p:grpSpPr bwMode="auto">
              <a:xfrm>
                <a:off x="947" y="3226"/>
                <a:ext cx="208" cy="649"/>
                <a:chOff x="947" y="3226"/>
                <a:chExt cx="208" cy="649"/>
              </a:xfrm>
            </p:grpSpPr>
            <p:grpSp>
              <p:nvGrpSpPr>
                <p:cNvPr id="116786" name="Group 148"/>
                <p:cNvGrpSpPr>
                  <a:grpSpLocks/>
                </p:cNvGrpSpPr>
                <p:nvPr/>
              </p:nvGrpSpPr>
              <p:grpSpPr bwMode="auto">
                <a:xfrm>
                  <a:off x="947" y="3341"/>
                  <a:ext cx="188" cy="534"/>
                  <a:chOff x="947" y="3341"/>
                  <a:chExt cx="188" cy="534"/>
                </a:xfrm>
              </p:grpSpPr>
              <p:sp>
                <p:nvSpPr>
                  <p:cNvPr id="116885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985" y="3341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86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8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87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974" y="3347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88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47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88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088" y="3750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90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950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91" name="Line 1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98" y="3814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6789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948" y="3389"/>
                    <a:ext cx="187" cy="58"/>
                    <a:chOff x="948" y="3389"/>
                    <a:chExt cx="187" cy="58"/>
                  </a:xfrm>
                </p:grpSpPr>
                <p:sp>
                  <p:nvSpPr>
                    <p:cNvPr id="116893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8" y="338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94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448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792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948" y="3431"/>
                    <a:ext cx="187" cy="58"/>
                    <a:chOff x="948" y="3431"/>
                    <a:chExt cx="187" cy="58"/>
                  </a:xfrm>
                </p:grpSpPr>
                <p:sp>
                  <p:nvSpPr>
                    <p:cNvPr id="116896" name="Line 1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8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897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490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795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948" y="3473"/>
                    <a:ext cx="187" cy="58"/>
                    <a:chOff x="948" y="3473"/>
                    <a:chExt cx="187" cy="58"/>
                  </a:xfrm>
                </p:grpSpPr>
                <p:sp>
                  <p:nvSpPr>
                    <p:cNvPr id="116899" name="Line 1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47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00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53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79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48" y="3515"/>
                    <a:ext cx="187" cy="58"/>
                    <a:chOff x="948" y="3515"/>
                    <a:chExt cx="187" cy="58"/>
                  </a:xfrm>
                </p:grpSpPr>
                <p:sp>
                  <p:nvSpPr>
                    <p:cNvPr id="116902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51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03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8" y="357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01" name="Group 168"/>
                  <p:cNvGrpSpPr>
                    <a:grpSpLocks/>
                  </p:cNvGrpSpPr>
                  <p:nvPr/>
                </p:nvGrpSpPr>
                <p:grpSpPr bwMode="auto">
                  <a:xfrm>
                    <a:off x="947" y="3557"/>
                    <a:ext cx="187" cy="58"/>
                    <a:chOff x="947" y="3557"/>
                    <a:chExt cx="187" cy="58"/>
                  </a:xfrm>
                </p:grpSpPr>
                <p:sp>
                  <p:nvSpPr>
                    <p:cNvPr id="116905" name="Line 1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55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06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04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947" y="3599"/>
                    <a:ext cx="187" cy="58"/>
                    <a:chOff x="947" y="3599"/>
                    <a:chExt cx="187" cy="58"/>
                  </a:xfrm>
                </p:grpSpPr>
                <p:sp>
                  <p:nvSpPr>
                    <p:cNvPr id="116908" name="Line 1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59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09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05" name="Group 174"/>
                  <p:cNvGrpSpPr>
                    <a:grpSpLocks/>
                  </p:cNvGrpSpPr>
                  <p:nvPr/>
                </p:nvGrpSpPr>
                <p:grpSpPr bwMode="auto">
                  <a:xfrm>
                    <a:off x="947" y="3641"/>
                    <a:ext cx="187" cy="58"/>
                    <a:chOff x="947" y="3641"/>
                    <a:chExt cx="187" cy="58"/>
                  </a:xfrm>
                </p:grpSpPr>
                <p:sp>
                  <p:nvSpPr>
                    <p:cNvPr id="116911" name="Line 1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64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12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70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24" name="Group 177"/>
                  <p:cNvGrpSpPr>
                    <a:grpSpLocks/>
                  </p:cNvGrpSpPr>
                  <p:nvPr/>
                </p:nvGrpSpPr>
                <p:grpSpPr bwMode="auto">
                  <a:xfrm>
                    <a:off x="947" y="3683"/>
                    <a:ext cx="187" cy="58"/>
                    <a:chOff x="947" y="3683"/>
                    <a:chExt cx="187" cy="58"/>
                  </a:xfrm>
                </p:grpSpPr>
                <p:sp>
                  <p:nvSpPr>
                    <p:cNvPr id="116914" name="Line 1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7" y="368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15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743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25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947" y="3725"/>
                    <a:ext cx="187" cy="58"/>
                    <a:chOff x="947" y="3725"/>
                    <a:chExt cx="187" cy="58"/>
                  </a:xfrm>
                </p:grpSpPr>
                <p:sp>
                  <p:nvSpPr>
                    <p:cNvPr id="116917" name="Line 1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6" y="372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18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33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47" y="3767"/>
                    <a:ext cx="187" cy="58"/>
                    <a:chOff x="947" y="3767"/>
                    <a:chExt cx="187" cy="58"/>
                  </a:xfrm>
                </p:grpSpPr>
                <p:sp>
                  <p:nvSpPr>
                    <p:cNvPr id="116920" name="Line 1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96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47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6836" name="Group 186"/>
                <p:cNvGrpSpPr>
                  <a:grpSpLocks/>
                </p:cNvGrpSpPr>
                <p:nvPr/>
              </p:nvGrpSpPr>
              <p:grpSpPr bwMode="auto">
                <a:xfrm>
                  <a:off x="957" y="3226"/>
                  <a:ext cx="197" cy="587"/>
                  <a:chOff x="957" y="3226"/>
                  <a:chExt cx="197" cy="587"/>
                </a:xfrm>
              </p:grpSpPr>
              <p:grpSp>
                <p:nvGrpSpPr>
                  <p:cNvPr id="116839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957" y="3226"/>
                    <a:ext cx="183" cy="88"/>
                    <a:chOff x="957" y="3226"/>
                    <a:chExt cx="183" cy="88"/>
                  </a:xfrm>
                </p:grpSpPr>
                <p:sp>
                  <p:nvSpPr>
                    <p:cNvPr id="11692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3274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" y="3226"/>
                      <a:ext cx="182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6" name="Freeform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8" y="3227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7" name="Freeform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80" y="3236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28" name="Freeform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3" y="3234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929" name="Line 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0" y="3271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0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1119" y="338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1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1118" y="342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2" name="Line 196"/>
                  <p:cNvSpPr>
                    <a:spLocks noChangeShapeType="1"/>
                  </p:cNvSpPr>
                  <p:nvPr/>
                </p:nvSpPr>
                <p:spPr bwMode="auto">
                  <a:xfrm>
                    <a:off x="1118" y="347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3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1117" y="35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4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116" y="3555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5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116" y="3598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6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1115" y="364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7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1117" y="36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8" name="Line 202"/>
                  <p:cNvSpPr>
                    <a:spLocks noChangeShapeType="1"/>
                  </p:cNvSpPr>
                  <p:nvPr/>
                </p:nvSpPr>
                <p:spPr bwMode="auto">
                  <a:xfrm>
                    <a:off x="1118" y="372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39" name="Line 203"/>
                  <p:cNvSpPr>
                    <a:spLocks noChangeShapeType="1"/>
                  </p:cNvSpPr>
                  <p:nvPr/>
                </p:nvSpPr>
                <p:spPr bwMode="auto">
                  <a:xfrm>
                    <a:off x="1118" y="377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40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1119" y="381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41" name="Line 2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17" y="3275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6842" name="Group 206"/>
              <p:cNvGrpSpPr>
                <a:grpSpLocks/>
              </p:cNvGrpSpPr>
              <p:nvPr/>
            </p:nvGrpSpPr>
            <p:grpSpPr bwMode="auto">
              <a:xfrm>
                <a:off x="1184" y="3226"/>
                <a:ext cx="208" cy="649"/>
                <a:chOff x="1184" y="3226"/>
                <a:chExt cx="208" cy="649"/>
              </a:xfrm>
            </p:grpSpPr>
            <p:grpSp>
              <p:nvGrpSpPr>
                <p:cNvPr id="116845" name="Group 207"/>
                <p:cNvGrpSpPr>
                  <a:grpSpLocks/>
                </p:cNvGrpSpPr>
                <p:nvPr/>
              </p:nvGrpSpPr>
              <p:grpSpPr bwMode="auto">
                <a:xfrm>
                  <a:off x="1184" y="3341"/>
                  <a:ext cx="188" cy="534"/>
                  <a:chOff x="1184" y="3341"/>
                  <a:chExt cx="188" cy="534"/>
                </a:xfrm>
              </p:grpSpPr>
              <p:sp>
                <p:nvSpPr>
                  <p:cNvPr id="116944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341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45" name="Line 2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5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46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211" y="3347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47" name="Line 2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84" y="3340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48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325" y="3750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4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1187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50" name="Line 2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35" y="3814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6848" name="Group 215"/>
                  <p:cNvGrpSpPr>
                    <a:grpSpLocks/>
                  </p:cNvGrpSpPr>
                  <p:nvPr/>
                </p:nvGrpSpPr>
                <p:grpSpPr bwMode="auto">
                  <a:xfrm>
                    <a:off x="1185" y="3389"/>
                    <a:ext cx="187" cy="58"/>
                    <a:chOff x="1185" y="3389"/>
                    <a:chExt cx="187" cy="58"/>
                  </a:xfrm>
                </p:grpSpPr>
                <p:sp>
                  <p:nvSpPr>
                    <p:cNvPr id="116952" name="Line 2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5" y="338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53" name="Line 2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448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51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1185" y="3431"/>
                    <a:ext cx="187" cy="58"/>
                    <a:chOff x="1185" y="3431"/>
                    <a:chExt cx="187" cy="58"/>
                  </a:xfrm>
                </p:grpSpPr>
                <p:sp>
                  <p:nvSpPr>
                    <p:cNvPr id="116955" name="Line 2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5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56" name="Line 2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490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54" name="Group 221"/>
                  <p:cNvGrpSpPr>
                    <a:grpSpLocks/>
                  </p:cNvGrpSpPr>
                  <p:nvPr/>
                </p:nvGrpSpPr>
                <p:grpSpPr bwMode="auto">
                  <a:xfrm>
                    <a:off x="1185" y="3473"/>
                    <a:ext cx="187" cy="58"/>
                    <a:chOff x="1185" y="3473"/>
                    <a:chExt cx="187" cy="58"/>
                  </a:xfrm>
                </p:grpSpPr>
                <p:sp>
                  <p:nvSpPr>
                    <p:cNvPr id="116958" name="Line 2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47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59" name="Line 2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53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57" name="Group 224"/>
                  <p:cNvGrpSpPr>
                    <a:grpSpLocks/>
                  </p:cNvGrpSpPr>
                  <p:nvPr/>
                </p:nvGrpSpPr>
                <p:grpSpPr bwMode="auto">
                  <a:xfrm>
                    <a:off x="1185" y="3515"/>
                    <a:ext cx="187" cy="58"/>
                    <a:chOff x="1185" y="3515"/>
                    <a:chExt cx="187" cy="58"/>
                  </a:xfrm>
                </p:grpSpPr>
                <p:sp>
                  <p:nvSpPr>
                    <p:cNvPr id="116961" name="Line 2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51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62" name="Line 2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57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60" name="Group 227"/>
                  <p:cNvGrpSpPr>
                    <a:grpSpLocks/>
                  </p:cNvGrpSpPr>
                  <p:nvPr/>
                </p:nvGrpSpPr>
                <p:grpSpPr bwMode="auto">
                  <a:xfrm>
                    <a:off x="1185" y="3557"/>
                    <a:ext cx="187" cy="58"/>
                    <a:chOff x="1185" y="3557"/>
                    <a:chExt cx="187" cy="58"/>
                  </a:xfrm>
                </p:grpSpPr>
                <p:sp>
                  <p:nvSpPr>
                    <p:cNvPr id="116964" name="Line 2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55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65" name="Line 2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63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1185" y="3599"/>
                    <a:ext cx="187" cy="58"/>
                    <a:chOff x="1185" y="3599"/>
                    <a:chExt cx="187" cy="58"/>
                  </a:xfrm>
                </p:grpSpPr>
                <p:sp>
                  <p:nvSpPr>
                    <p:cNvPr id="116967" name="Line 2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59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68" name="Line 2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64" name="Group 233"/>
                  <p:cNvGrpSpPr>
                    <a:grpSpLocks/>
                  </p:cNvGrpSpPr>
                  <p:nvPr/>
                </p:nvGrpSpPr>
                <p:grpSpPr bwMode="auto">
                  <a:xfrm>
                    <a:off x="1184" y="3641"/>
                    <a:ext cx="187" cy="58"/>
                    <a:chOff x="1184" y="3641"/>
                    <a:chExt cx="187" cy="58"/>
                  </a:xfrm>
                </p:grpSpPr>
                <p:sp>
                  <p:nvSpPr>
                    <p:cNvPr id="116970" name="Line 2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64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71" name="Line 2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4" y="370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83" name="Group 236"/>
                  <p:cNvGrpSpPr>
                    <a:grpSpLocks/>
                  </p:cNvGrpSpPr>
                  <p:nvPr/>
                </p:nvGrpSpPr>
                <p:grpSpPr bwMode="auto">
                  <a:xfrm>
                    <a:off x="1184" y="3683"/>
                    <a:ext cx="187" cy="58"/>
                    <a:chOff x="1184" y="3683"/>
                    <a:chExt cx="187" cy="58"/>
                  </a:xfrm>
                </p:grpSpPr>
                <p:sp>
                  <p:nvSpPr>
                    <p:cNvPr id="116973" name="Line 2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4" y="368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74" name="Line 2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4" y="3743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84" name="Group 239"/>
                  <p:cNvGrpSpPr>
                    <a:grpSpLocks/>
                  </p:cNvGrpSpPr>
                  <p:nvPr/>
                </p:nvGrpSpPr>
                <p:grpSpPr bwMode="auto">
                  <a:xfrm>
                    <a:off x="1184" y="3725"/>
                    <a:ext cx="187" cy="58"/>
                    <a:chOff x="1184" y="3725"/>
                    <a:chExt cx="187" cy="58"/>
                  </a:xfrm>
                </p:grpSpPr>
                <p:sp>
                  <p:nvSpPr>
                    <p:cNvPr id="116976" name="Line 2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3" y="372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77" name="Line 2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4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892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1184" y="3767"/>
                    <a:ext cx="187" cy="58"/>
                    <a:chOff x="1184" y="3767"/>
                    <a:chExt cx="187" cy="58"/>
                  </a:xfrm>
                </p:grpSpPr>
                <p:sp>
                  <p:nvSpPr>
                    <p:cNvPr id="116979" name="Line 2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333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0" name="Line 2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4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6895" name="Group 245"/>
                <p:cNvGrpSpPr>
                  <a:grpSpLocks/>
                </p:cNvGrpSpPr>
                <p:nvPr/>
              </p:nvGrpSpPr>
              <p:grpSpPr bwMode="auto">
                <a:xfrm>
                  <a:off x="1195" y="3226"/>
                  <a:ext cx="197" cy="587"/>
                  <a:chOff x="1195" y="3226"/>
                  <a:chExt cx="197" cy="587"/>
                </a:xfrm>
              </p:grpSpPr>
              <p:grpSp>
                <p:nvGrpSpPr>
                  <p:cNvPr id="116898" name="Group 246"/>
                  <p:cNvGrpSpPr>
                    <a:grpSpLocks/>
                  </p:cNvGrpSpPr>
                  <p:nvPr/>
                </p:nvGrpSpPr>
                <p:grpSpPr bwMode="auto">
                  <a:xfrm>
                    <a:off x="1195" y="3226"/>
                    <a:ext cx="184" cy="88"/>
                    <a:chOff x="1195" y="3226"/>
                    <a:chExt cx="184" cy="88"/>
                  </a:xfrm>
                </p:grpSpPr>
                <p:sp>
                  <p:nvSpPr>
                    <p:cNvPr id="116983" name="Rectangle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5" y="3274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4" name="AutoShape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5" y="3226"/>
                      <a:ext cx="183" cy="49"/>
                    </a:xfrm>
                    <a:prstGeom prst="parallelogram">
                      <a:avLst>
                        <a:gd name="adj" fmla="val 53168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5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45" y="3227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6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18" y="3236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987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1" y="3234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988" name="Line 2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8" y="3271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89" name="Line 253"/>
                  <p:cNvSpPr>
                    <a:spLocks noChangeShapeType="1"/>
                  </p:cNvSpPr>
                  <p:nvPr/>
                </p:nvSpPr>
                <p:spPr bwMode="auto">
                  <a:xfrm>
                    <a:off x="1356" y="338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0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342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1" name="Line 255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347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2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354" y="35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3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353" y="3555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4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353" y="3598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5" name="Line 259"/>
                  <p:cNvSpPr>
                    <a:spLocks noChangeShapeType="1"/>
                  </p:cNvSpPr>
                  <p:nvPr/>
                </p:nvSpPr>
                <p:spPr bwMode="auto">
                  <a:xfrm>
                    <a:off x="1352" y="364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6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1354" y="36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7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372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8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355" y="377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999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356" y="381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00" name="Line 2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55" y="3275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6901" name="Group 265"/>
            <p:cNvGrpSpPr>
              <a:grpSpLocks/>
            </p:cNvGrpSpPr>
            <p:nvPr/>
          </p:nvGrpSpPr>
          <p:grpSpPr bwMode="auto">
            <a:xfrm>
              <a:off x="1452" y="2699"/>
              <a:ext cx="925" cy="1177"/>
              <a:chOff x="1452" y="2699"/>
              <a:chExt cx="925" cy="1177"/>
            </a:xfrm>
          </p:grpSpPr>
          <p:grpSp>
            <p:nvGrpSpPr>
              <p:cNvPr id="116904" name="Group 266"/>
              <p:cNvGrpSpPr>
                <a:grpSpLocks/>
              </p:cNvGrpSpPr>
              <p:nvPr/>
            </p:nvGrpSpPr>
            <p:grpSpPr bwMode="auto">
              <a:xfrm>
                <a:off x="1691" y="2699"/>
                <a:ext cx="662" cy="223"/>
                <a:chOff x="1691" y="2699"/>
                <a:chExt cx="662" cy="223"/>
              </a:xfrm>
            </p:grpSpPr>
            <p:sp>
              <p:nvSpPr>
                <p:cNvPr id="117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691" y="2834"/>
                  <a:ext cx="495" cy="8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04" name="AutoShape 268"/>
                <p:cNvSpPr>
                  <a:spLocks noChangeArrowheads="1"/>
                </p:cNvSpPr>
                <p:nvPr/>
              </p:nvSpPr>
              <p:spPr bwMode="auto">
                <a:xfrm>
                  <a:off x="1691" y="2702"/>
                  <a:ext cx="662" cy="134"/>
                </a:xfrm>
                <a:prstGeom prst="parallelogram">
                  <a:avLst>
                    <a:gd name="adj" fmla="val 123142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05" name="Freeform 269"/>
                <p:cNvSpPr>
                  <a:spLocks noChangeArrowheads="1"/>
                </p:cNvSpPr>
                <p:nvPr/>
              </p:nvSpPr>
              <p:spPr bwMode="auto">
                <a:xfrm>
                  <a:off x="2186" y="2699"/>
                  <a:ext cx="167" cy="223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06" name="Freeform 270"/>
                <p:cNvSpPr>
                  <a:spLocks noChangeArrowheads="1"/>
                </p:cNvSpPr>
                <p:nvPr/>
              </p:nvSpPr>
              <p:spPr bwMode="auto">
                <a:xfrm>
                  <a:off x="1756" y="2729"/>
                  <a:ext cx="505" cy="79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80 h 63"/>
                    <a:gd name="T2" fmla="*/ 67 w 280"/>
                    <a:gd name="T3" fmla="*/ 79 h 63"/>
                    <a:gd name="T4" fmla="*/ 397 w 280"/>
                    <a:gd name="T5" fmla="*/ 0 h 63"/>
                    <a:gd name="T6" fmla="*/ 508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07" name="Freeform 271"/>
                <p:cNvSpPr>
                  <a:spLocks noChangeArrowheads="1"/>
                </p:cNvSpPr>
                <p:nvPr/>
              </p:nvSpPr>
              <p:spPr bwMode="auto">
                <a:xfrm>
                  <a:off x="1873" y="2725"/>
                  <a:ext cx="293" cy="9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7 w 293"/>
                    <a:gd name="T3" fmla="*/ 1 h 93"/>
                    <a:gd name="T4" fmla="*/ 196 w 293"/>
                    <a:gd name="T5" fmla="*/ 93 h 93"/>
                    <a:gd name="T6" fmla="*/ 295 w 293"/>
                    <a:gd name="T7" fmla="*/ 93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008" name="Line 272"/>
              <p:cNvSpPr>
                <a:spLocks noChangeShapeType="1"/>
              </p:cNvSpPr>
              <p:nvPr/>
            </p:nvSpPr>
            <p:spPr bwMode="auto">
              <a:xfrm flipH="1">
                <a:off x="1618" y="2915"/>
                <a:ext cx="226" cy="31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09" name="Line 273"/>
              <p:cNvSpPr>
                <a:spLocks noChangeShapeType="1"/>
              </p:cNvSpPr>
              <p:nvPr/>
            </p:nvSpPr>
            <p:spPr bwMode="auto">
              <a:xfrm flipH="1">
                <a:off x="1810" y="2921"/>
                <a:ext cx="129" cy="30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10" name="Line 274"/>
              <p:cNvSpPr>
                <a:spLocks noChangeShapeType="1"/>
              </p:cNvSpPr>
              <p:nvPr/>
            </p:nvSpPr>
            <p:spPr bwMode="auto">
              <a:xfrm>
                <a:off x="2012" y="2924"/>
                <a:ext cx="35" cy="30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11" name="Line 275"/>
              <p:cNvSpPr>
                <a:spLocks noChangeShapeType="1"/>
              </p:cNvSpPr>
              <p:nvPr/>
            </p:nvSpPr>
            <p:spPr bwMode="auto">
              <a:xfrm>
                <a:off x="2100" y="2939"/>
                <a:ext cx="172" cy="2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6907" name="Group 276"/>
              <p:cNvGrpSpPr>
                <a:grpSpLocks/>
              </p:cNvGrpSpPr>
              <p:nvPr/>
            </p:nvGrpSpPr>
            <p:grpSpPr bwMode="auto">
              <a:xfrm>
                <a:off x="1452" y="3227"/>
                <a:ext cx="208" cy="649"/>
                <a:chOff x="1452" y="3227"/>
                <a:chExt cx="208" cy="649"/>
              </a:xfrm>
            </p:grpSpPr>
            <p:grpSp>
              <p:nvGrpSpPr>
                <p:cNvPr id="116910" name="Group 277"/>
                <p:cNvGrpSpPr>
                  <a:grpSpLocks/>
                </p:cNvGrpSpPr>
                <p:nvPr/>
              </p:nvGrpSpPr>
              <p:grpSpPr bwMode="auto">
                <a:xfrm>
                  <a:off x="1452" y="3342"/>
                  <a:ext cx="188" cy="534"/>
                  <a:chOff x="1452" y="3342"/>
                  <a:chExt cx="188" cy="534"/>
                </a:xfrm>
              </p:grpSpPr>
              <p:sp>
                <p:nvSpPr>
                  <p:cNvPr id="11701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1490" y="3342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15" name="Line 2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3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1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1479" y="334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17" name="Line 2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52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18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751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19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1455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20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03" y="3815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691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1454" y="3389"/>
                    <a:ext cx="187" cy="58"/>
                    <a:chOff x="1454" y="3389"/>
                    <a:chExt cx="187" cy="58"/>
                  </a:xfrm>
                </p:grpSpPr>
                <p:sp>
                  <p:nvSpPr>
                    <p:cNvPr id="117022" name="Line 2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4" y="33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23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4" y="3449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16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1454" y="3431"/>
                    <a:ext cx="187" cy="58"/>
                    <a:chOff x="1454" y="3431"/>
                    <a:chExt cx="187" cy="58"/>
                  </a:xfrm>
                </p:grpSpPr>
                <p:sp>
                  <p:nvSpPr>
                    <p:cNvPr id="117025" name="Line 2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4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26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4" y="349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19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454" y="3473"/>
                    <a:ext cx="187" cy="58"/>
                    <a:chOff x="1454" y="3473"/>
                    <a:chExt cx="187" cy="58"/>
                  </a:xfrm>
                </p:grpSpPr>
                <p:sp>
                  <p:nvSpPr>
                    <p:cNvPr id="117028" name="Line 2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47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29" name="Line 2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4" y="353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2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1453" y="3515"/>
                    <a:ext cx="187" cy="58"/>
                    <a:chOff x="1453" y="3515"/>
                    <a:chExt cx="187" cy="58"/>
                  </a:xfrm>
                </p:grpSpPr>
                <p:sp>
                  <p:nvSpPr>
                    <p:cNvPr id="117031" name="Line 2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51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32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57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23" name="Group 297"/>
                  <p:cNvGrpSpPr>
                    <a:grpSpLocks/>
                  </p:cNvGrpSpPr>
                  <p:nvPr/>
                </p:nvGrpSpPr>
                <p:grpSpPr bwMode="auto">
                  <a:xfrm>
                    <a:off x="1453" y="3557"/>
                    <a:ext cx="187" cy="58"/>
                    <a:chOff x="1453" y="3557"/>
                    <a:chExt cx="187" cy="58"/>
                  </a:xfrm>
                </p:grpSpPr>
                <p:sp>
                  <p:nvSpPr>
                    <p:cNvPr id="117034" name="Line 2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55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35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42" name="Group 300"/>
                  <p:cNvGrpSpPr>
                    <a:grpSpLocks/>
                  </p:cNvGrpSpPr>
                  <p:nvPr/>
                </p:nvGrpSpPr>
                <p:grpSpPr bwMode="auto">
                  <a:xfrm>
                    <a:off x="1453" y="3600"/>
                    <a:ext cx="187" cy="58"/>
                    <a:chOff x="1453" y="3600"/>
                    <a:chExt cx="187" cy="58"/>
                  </a:xfrm>
                </p:grpSpPr>
                <p:sp>
                  <p:nvSpPr>
                    <p:cNvPr id="117037" name="Line 3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59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38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43" name="Group 303"/>
                  <p:cNvGrpSpPr>
                    <a:grpSpLocks/>
                  </p:cNvGrpSpPr>
                  <p:nvPr/>
                </p:nvGrpSpPr>
                <p:grpSpPr bwMode="auto">
                  <a:xfrm>
                    <a:off x="1453" y="3641"/>
                    <a:ext cx="187" cy="58"/>
                    <a:chOff x="1453" y="3641"/>
                    <a:chExt cx="187" cy="58"/>
                  </a:xfrm>
                </p:grpSpPr>
                <p:sp>
                  <p:nvSpPr>
                    <p:cNvPr id="117040" name="Line 3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64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41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70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51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1453" y="3684"/>
                    <a:ext cx="187" cy="58"/>
                    <a:chOff x="1453" y="3684"/>
                    <a:chExt cx="187" cy="58"/>
                  </a:xfrm>
                </p:grpSpPr>
                <p:sp>
                  <p:nvSpPr>
                    <p:cNvPr id="117043" name="Line 3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3" y="368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44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743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54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1453" y="3726"/>
                    <a:ext cx="187" cy="58"/>
                    <a:chOff x="1453" y="3726"/>
                    <a:chExt cx="187" cy="58"/>
                  </a:xfrm>
                </p:grpSpPr>
                <p:sp>
                  <p:nvSpPr>
                    <p:cNvPr id="117046" name="Line 3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2" y="372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47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3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57" name="Group 312"/>
                  <p:cNvGrpSpPr>
                    <a:grpSpLocks/>
                  </p:cNvGrpSpPr>
                  <p:nvPr/>
                </p:nvGrpSpPr>
                <p:grpSpPr bwMode="auto">
                  <a:xfrm>
                    <a:off x="1452" y="3768"/>
                    <a:ext cx="187" cy="58"/>
                    <a:chOff x="1452" y="3768"/>
                    <a:chExt cx="187" cy="58"/>
                  </a:xfrm>
                </p:grpSpPr>
                <p:sp>
                  <p:nvSpPr>
                    <p:cNvPr id="117049" name="Line 3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02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0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52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6960" name="Group 315"/>
                <p:cNvGrpSpPr>
                  <a:grpSpLocks/>
                </p:cNvGrpSpPr>
                <p:nvPr/>
              </p:nvGrpSpPr>
              <p:grpSpPr bwMode="auto">
                <a:xfrm>
                  <a:off x="1463" y="3227"/>
                  <a:ext cx="197" cy="587"/>
                  <a:chOff x="1463" y="3227"/>
                  <a:chExt cx="197" cy="587"/>
                </a:xfrm>
              </p:grpSpPr>
              <p:grpSp>
                <p:nvGrpSpPr>
                  <p:cNvPr id="116963" name="Group 316"/>
                  <p:cNvGrpSpPr>
                    <a:grpSpLocks/>
                  </p:cNvGrpSpPr>
                  <p:nvPr/>
                </p:nvGrpSpPr>
                <p:grpSpPr bwMode="auto">
                  <a:xfrm>
                    <a:off x="1463" y="3227"/>
                    <a:ext cx="184" cy="88"/>
                    <a:chOff x="1463" y="3227"/>
                    <a:chExt cx="184" cy="88"/>
                  </a:xfrm>
                </p:grpSpPr>
                <p:sp>
                  <p:nvSpPr>
                    <p:cNvPr id="117053" name="Rectangle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3" y="3275"/>
                      <a:ext cx="149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4" name="AutoShape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3" y="3227"/>
                      <a:ext cx="183" cy="49"/>
                    </a:xfrm>
                    <a:prstGeom prst="parallelogram">
                      <a:avLst>
                        <a:gd name="adj" fmla="val 53168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5" name="Freeform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4" y="3228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6" name="Freeform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6" y="3237"/>
                      <a:ext cx="142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57" name="Freeform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19" y="3235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058" name="Line 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6" y="3272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59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33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0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1623" y="342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1" name="Line 325"/>
                  <p:cNvSpPr>
                    <a:spLocks noChangeShapeType="1"/>
                  </p:cNvSpPr>
                  <p:nvPr/>
                </p:nvSpPr>
                <p:spPr bwMode="auto">
                  <a:xfrm>
                    <a:off x="1623" y="347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2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351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3" name="Line 327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355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4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359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5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1620" y="364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6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1622" y="368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7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1623" y="373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8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1623" y="377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69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381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70" name="Line 3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23" y="327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6966" name="Group 335"/>
              <p:cNvGrpSpPr>
                <a:grpSpLocks/>
              </p:cNvGrpSpPr>
              <p:nvPr/>
            </p:nvGrpSpPr>
            <p:grpSpPr bwMode="auto">
              <a:xfrm>
                <a:off x="1695" y="3227"/>
                <a:ext cx="208" cy="649"/>
                <a:chOff x="1695" y="3227"/>
                <a:chExt cx="208" cy="649"/>
              </a:xfrm>
            </p:grpSpPr>
            <p:grpSp>
              <p:nvGrpSpPr>
                <p:cNvPr id="116969" name="Group 336"/>
                <p:cNvGrpSpPr>
                  <a:grpSpLocks/>
                </p:cNvGrpSpPr>
                <p:nvPr/>
              </p:nvGrpSpPr>
              <p:grpSpPr bwMode="auto">
                <a:xfrm>
                  <a:off x="1695" y="3342"/>
                  <a:ext cx="188" cy="534"/>
                  <a:chOff x="1695" y="3342"/>
                  <a:chExt cx="188" cy="534"/>
                </a:xfrm>
              </p:grpSpPr>
              <p:sp>
                <p:nvSpPr>
                  <p:cNvPr id="117073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1733" y="3342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74" name="Line 3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46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75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34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76" name="Line 3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95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077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1836" y="3751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78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1698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79" name="Line 3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46" y="3815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6972" name="Group 344"/>
                  <p:cNvGrpSpPr>
                    <a:grpSpLocks/>
                  </p:cNvGrpSpPr>
                  <p:nvPr/>
                </p:nvGrpSpPr>
                <p:grpSpPr bwMode="auto">
                  <a:xfrm>
                    <a:off x="1697" y="3389"/>
                    <a:ext cx="187" cy="58"/>
                    <a:chOff x="1697" y="3389"/>
                    <a:chExt cx="187" cy="58"/>
                  </a:xfrm>
                </p:grpSpPr>
                <p:sp>
                  <p:nvSpPr>
                    <p:cNvPr id="117081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7" y="33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82" name="Line 3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7" y="3449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75" name="Group 347"/>
                  <p:cNvGrpSpPr>
                    <a:grpSpLocks/>
                  </p:cNvGrpSpPr>
                  <p:nvPr/>
                </p:nvGrpSpPr>
                <p:grpSpPr bwMode="auto">
                  <a:xfrm>
                    <a:off x="1696" y="3431"/>
                    <a:ext cx="187" cy="58"/>
                    <a:chOff x="1696" y="3431"/>
                    <a:chExt cx="187" cy="58"/>
                  </a:xfrm>
                </p:grpSpPr>
                <p:sp>
                  <p:nvSpPr>
                    <p:cNvPr id="117084" name="Line 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6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85" name="Line 3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49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78" name="Group 350"/>
                  <p:cNvGrpSpPr>
                    <a:grpSpLocks/>
                  </p:cNvGrpSpPr>
                  <p:nvPr/>
                </p:nvGrpSpPr>
                <p:grpSpPr bwMode="auto">
                  <a:xfrm>
                    <a:off x="1696" y="3473"/>
                    <a:ext cx="187" cy="58"/>
                    <a:chOff x="1696" y="3473"/>
                    <a:chExt cx="187" cy="58"/>
                  </a:xfrm>
                </p:grpSpPr>
                <p:sp>
                  <p:nvSpPr>
                    <p:cNvPr id="117087" name="Line 3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47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88" name="Line 3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53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81" name="Group 353"/>
                  <p:cNvGrpSpPr>
                    <a:grpSpLocks/>
                  </p:cNvGrpSpPr>
                  <p:nvPr/>
                </p:nvGrpSpPr>
                <p:grpSpPr bwMode="auto">
                  <a:xfrm>
                    <a:off x="1696" y="3515"/>
                    <a:ext cx="187" cy="58"/>
                    <a:chOff x="1696" y="3515"/>
                    <a:chExt cx="187" cy="58"/>
                  </a:xfrm>
                </p:grpSpPr>
                <p:sp>
                  <p:nvSpPr>
                    <p:cNvPr id="117090" name="Line 3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51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91" name="Line 3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57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6982" name="Group 356"/>
                  <p:cNvGrpSpPr>
                    <a:grpSpLocks/>
                  </p:cNvGrpSpPr>
                  <p:nvPr/>
                </p:nvGrpSpPr>
                <p:grpSpPr bwMode="auto">
                  <a:xfrm>
                    <a:off x="1696" y="3557"/>
                    <a:ext cx="187" cy="58"/>
                    <a:chOff x="1696" y="3557"/>
                    <a:chExt cx="187" cy="58"/>
                  </a:xfrm>
                </p:grpSpPr>
                <p:sp>
                  <p:nvSpPr>
                    <p:cNvPr id="117093" name="Line 3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55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94" name="Line 3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01" name="Group 359"/>
                  <p:cNvGrpSpPr>
                    <a:grpSpLocks/>
                  </p:cNvGrpSpPr>
                  <p:nvPr/>
                </p:nvGrpSpPr>
                <p:grpSpPr bwMode="auto">
                  <a:xfrm>
                    <a:off x="1696" y="3600"/>
                    <a:ext cx="187" cy="58"/>
                    <a:chOff x="1696" y="3600"/>
                    <a:chExt cx="187" cy="58"/>
                  </a:xfrm>
                </p:grpSpPr>
                <p:sp>
                  <p:nvSpPr>
                    <p:cNvPr id="117096" name="Line 3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59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097" name="Line 3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65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02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1696" y="3641"/>
                    <a:ext cx="187" cy="58"/>
                    <a:chOff x="1696" y="3641"/>
                    <a:chExt cx="187" cy="58"/>
                  </a:xfrm>
                </p:grpSpPr>
                <p:sp>
                  <p:nvSpPr>
                    <p:cNvPr id="117099" name="Line 3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64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00" name="Line 3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701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12" name="Group 365"/>
                  <p:cNvGrpSpPr>
                    <a:grpSpLocks/>
                  </p:cNvGrpSpPr>
                  <p:nvPr/>
                </p:nvGrpSpPr>
                <p:grpSpPr bwMode="auto">
                  <a:xfrm>
                    <a:off x="1696" y="3684"/>
                    <a:ext cx="187" cy="58"/>
                    <a:chOff x="1696" y="3684"/>
                    <a:chExt cx="187" cy="58"/>
                  </a:xfrm>
                </p:grpSpPr>
                <p:sp>
                  <p:nvSpPr>
                    <p:cNvPr id="117102" name="Line 3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68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03" name="Line 3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6" y="3743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13" name="Group 368"/>
                  <p:cNvGrpSpPr>
                    <a:grpSpLocks/>
                  </p:cNvGrpSpPr>
                  <p:nvPr/>
                </p:nvGrpSpPr>
                <p:grpSpPr bwMode="auto">
                  <a:xfrm>
                    <a:off x="1695" y="3726"/>
                    <a:ext cx="187" cy="58"/>
                    <a:chOff x="1695" y="3726"/>
                    <a:chExt cx="187" cy="58"/>
                  </a:xfrm>
                </p:grpSpPr>
                <p:sp>
                  <p:nvSpPr>
                    <p:cNvPr id="117105" name="Line 3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72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06" name="Line 3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5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21" name="Group 371"/>
                  <p:cNvGrpSpPr>
                    <a:grpSpLocks/>
                  </p:cNvGrpSpPr>
                  <p:nvPr/>
                </p:nvGrpSpPr>
                <p:grpSpPr bwMode="auto">
                  <a:xfrm>
                    <a:off x="1695" y="3768"/>
                    <a:ext cx="187" cy="58"/>
                    <a:chOff x="1695" y="3768"/>
                    <a:chExt cx="187" cy="58"/>
                  </a:xfrm>
                </p:grpSpPr>
                <p:sp>
                  <p:nvSpPr>
                    <p:cNvPr id="117108" name="Line 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5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09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95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024" name="Group 374"/>
                <p:cNvGrpSpPr>
                  <a:grpSpLocks/>
                </p:cNvGrpSpPr>
                <p:nvPr/>
              </p:nvGrpSpPr>
              <p:grpSpPr bwMode="auto">
                <a:xfrm>
                  <a:off x="1706" y="3227"/>
                  <a:ext cx="197" cy="587"/>
                  <a:chOff x="1706" y="3227"/>
                  <a:chExt cx="197" cy="587"/>
                </a:xfrm>
              </p:grpSpPr>
              <p:grpSp>
                <p:nvGrpSpPr>
                  <p:cNvPr id="117027" name="Group 375"/>
                  <p:cNvGrpSpPr>
                    <a:grpSpLocks/>
                  </p:cNvGrpSpPr>
                  <p:nvPr/>
                </p:nvGrpSpPr>
                <p:grpSpPr bwMode="auto">
                  <a:xfrm>
                    <a:off x="1706" y="3227"/>
                    <a:ext cx="184" cy="88"/>
                    <a:chOff x="1706" y="3227"/>
                    <a:chExt cx="184" cy="88"/>
                  </a:xfrm>
                </p:grpSpPr>
                <p:sp>
                  <p:nvSpPr>
                    <p:cNvPr id="117112" name="Rectangle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6" y="3275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13" name="AutoShap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6" y="3227"/>
                      <a:ext cx="183" cy="49"/>
                    </a:xfrm>
                    <a:prstGeom prst="parallelogram">
                      <a:avLst>
                        <a:gd name="adj" fmla="val 53168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14" name="Freeform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56" y="3228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15" name="Freeform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9" y="3237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16" name="Freeform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62" y="3235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117" name="Line 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99" y="3272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18" name="Line 382"/>
                  <p:cNvSpPr>
                    <a:spLocks noChangeShapeType="1"/>
                  </p:cNvSpPr>
                  <p:nvPr/>
                </p:nvSpPr>
                <p:spPr bwMode="auto">
                  <a:xfrm>
                    <a:off x="1867" y="33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19" name="Line 383"/>
                  <p:cNvSpPr>
                    <a:spLocks noChangeShapeType="1"/>
                  </p:cNvSpPr>
                  <p:nvPr/>
                </p:nvSpPr>
                <p:spPr bwMode="auto">
                  <a:xfrm>
                    <a:off x="1866" y="342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0" name="Line 384"/>
                  <p:cNvSpPr>
                    <a:spLocks noChangeShapeType="1"/>
                  </p:cNvSpPr>
                  <p:nvPr/>
                </p:nvSpPr>
                <p:spPr bwMode="auto">
                  <a:xfrm>
                    <a:off x="1866" y="347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1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351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2" name="Line 386"/>
                  <p:cNvSpPr>
                    <a:spLocks noChangeShapeType="1"/>
                  </p:cNvSpPr>
                  <p:nvPr/>
                </p:nvSpPr>
                <p:spPr bwMode="auto">
                  <a:xfrm>
                    <a:off x="1864" y="355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3" name="Line 387"/>
                  <p:cNvSpPr>
                    <a:spLocks noChangeShapeType="1"/>
                  </p:cNvSpPr>
                  <p:nvPr/>
                </p:nvSpPr>
                <p:spPr bwMode="auto">
                  <a:xfrm>
                    <a:off x="1864" y="359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4" name="Line 388"/>
                  <p:cNvSpPr>
                    <a:spLocks noChangeShapeType="1"/>
                  </p:cNvSpPr>
                  <p:nvPr/>
                </p:nvSpPr>
                <p:spPr bwMode="auto">
                  <a:xfrm>
                    <a:off x="1863" y="364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5" name="Line 389"/>
                  <p:cNvSpPr>
                    <a:spLocks noChangeShapeType="1"/>
                  </p:cNvSpPr>
                  <p:nvPr/>
                </p:nvSpPr>
                <p:spPr bwMode="auto">
                  <a:xfrm>
                    <a:off x="1865" y="368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6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1866" y="373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7" name="Line 391"/>
                  <p:cNvSpPr>
                    <a:spLocks noChangeShapeType="1"/>
                  </p:cNvSpPr>
                  <p:nvPr/>
                </p:nvSpPr>
                <p:spPr bwMode="auto">
                  <a:xfrm>
                    <a:off x="1866" y="377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8" name="Line 392"/>
                  <p:cNvSpPr>
                    <a:spLocks noChangeShapeType="1"/>
                  </p:cNvSpPr>
                  <p:nvPr/>
                </p:nvSpPr>
                <p:spPr bwMode="auto">
                  <a:xfrm>
                    <a:off x="1867" y="381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29" name="Line 3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66" y="327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030" name="Group 394"/>
              <p:cNvGrpSpPr>
                <a:grpSpLocks/>
              </p:cNvGrpSpPr>
              <p:nvPr/>
            </p:nvGrpSpPr>
            <p:grpSpPr bwMode="auto">
              <a:xfrm>
                <a:off x="1932" y="3227"/>
                <a:ext cx="208" cy="649"/>
                <a:chOff x="1932" y="3227"/>
                <a:chExt cx="208" cy="649"/>
              </a:xfrm>
            </p:grpSpPr>
            <p:grpSp>
              <p:nvGrpSpPr>
                <p:cNvPr id="117033" name="Group 395"/>
                <p:cNvGrpSpPr>
                  <a:grpSpLocks/>
                </p:cNvGrpSpPr>
                <p:nvPr/>
              </p:nvGrpSpPr>
              <p:grpSpPr bwMode="auto">
                <a:xfrm>
                  <a:off x="1932" y="3342"/>
                  <a:ext cx="188" cy="534"/>
                  <a:chOff x="1932" y="3342"/>
                  <a:chExt cx="188" cy="534"/>
                </a:xfrm>
              </p:grpSpPr>
              <p:sp>
                <p:nvSpPr>
                  <p:cNvPr id="117132" name="Rectangle 396"/>
                  <p:cNvSpPr>
                    <a:spLocks noChangeArrowheads="1"/>
                  </p:cNvSpPr>
                  <p:nvPr/>
                </p:nvSpPr>
                <p:spPr bwMode="auto">
                  <a:xfrm>
                    <a:off x="1970" y="3342"/>
                    <a:ext cx="150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33" name="Line 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341"/>
                    <a:ext cx="38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34" name="Rectangle 398"/>
                  <p:cNvSpPr>
                    <a:spLocks noChangeArrowheads="1"/>
                  </p:cNvSpPr>
                  <p:nvPr/>
                </p:nvSpPr>
                <p:spPr bwMode="auto">
                  <a:xfrm>
                    <a:off x="1959" y="334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35" name="Line 3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32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36" name="Rectangle 400"/>
                  <p:cNvSpPr>
                    <a:spLocks noChangeArrowheads="1"/>
                  </p:cNvSpPr>
                  <p:nvPr/>
                </p:nvSpPr>
                <p:spPr bwMode="auto">
                  <a:xfrm>
                    <a:off x="2072" y="3751"/>
                    <a:ext cx="45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37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38" name="Line 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83" y="3815"/>
                    <a:ext cx="38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036" name="Group 403"/>
                  <p:cNvGrpSpPr>
                    <a:grpSpLocks/>
                  </p:cNvGrpSpPr>
                  <p:nvPr/>
                </p:nvGrpSpPr>
                <p:grpSpPr bwMode="auto">
                  <a:xfrm>
                    <a:off x="1934" y="3389"/>
                    <a:ext cx="184" cy="58"/>
                    <a:chOff x="1934" y="3389"/>
                    <a:chExt cx="184" cy="58"/>
                  </a:xfrm>
                </p:grpSpPr>
                <p:sp>
                  <p:nvSpPr>
                    <p:cNvPr id="117140" name="Line 4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338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41" name="Line 4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4" y="344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39" name="Group 406"/>
                  <p:cNvGrpSpPr>
                    <a:grpSpLocks/>
                  </p:cNvGrpSpPr>
                  <p:nvPr/>
                </p:nvGrpSpPr>
                <p:grpSpPr bwMode="auto">
                  <a:xfrm>
                    <a:off x="1934" y="3431"/>
                    <a:ext cx="184" cy="58"/>
                    <a:chOff x="1934" y="3431"/>
                    <a:chExt cx="184" cy="58"/>
                  </a:xfrm>
                </p:grpSpPr>
                <p:sp>
                  <p:nvSpPr>
                    <p:cNvPr id="117143" name="Line 4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3430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44" name="Line 4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4" y="349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42" name="Group 409"/>
                  <p:cNvGrpSpPr>
                    <a:grpSpLocks/>
                  </p:cNvGrpSpPr>
                  <p:nvPr/>
                </p:nvGrpSpPr>
                <p:grpSpPr bwMode="auto">
                  <a:xfrm>
                    <a:off x="1934" y="3473"/>
                    <a:ext cx="184" cy="58"/>
                    <a:chOff x="1934" y="3473"/>
                    <a:chExt cx="184" cy="58"/>
                  </a:xfrm>
                </p:grpSpPr>
                <p:sp>
                  <p:nvSpPr>
                    <p:cNvPr id="117146" name="Line 4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2" y="3473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47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4" y="3533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45" name="Group 412"/>
                  <p:cNvGrpSpPr>
                    <a:grpSpLocks/>
                  </p:cNvGrpSpPr>
                  <p:nvPr/>
                </p:nvGrpSpPr>
                <p:grpSpPr bwMode="auto">
                  <a:xfrm>
                    <a:off x="1933" y="3515"/>
                    <a:ext cx="184" cy="58"/>
                    <a:chOff x="1933" y="3515"/>
                    <a:chExt cx="184" cy="58"/>
                  </a:xfrm>
                </p:grpSpPr>
                <p:sp>
                  <p:nvSpPr>
                    <p:cNvPr id="117149" name="Line 4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2" y="3515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50" name="Line 4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575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48" name="Group 415"/>
                  <p:cNvGrpSpPr>
                    <a:grpSpLocks/>
                  </p:cNvGrpSpPr>
                  <p:nvPr/>
                </p:nvGrpSpPr>
                <p:grpSpPr bwMode="auto">
                  <a:xfrm>
                    <a:off x="1933" y="3557"/>
                    <a:ext cx="184" cy="58"/>
                    <a:chOff x="1933" y="3557"/>
                    <a:chExt cx="184" cy="58"/>
                  </a:xfrm>
                </p:grpSpPr>
                <p:sp>
                  <p:nvSpPr>
                    <p:cNvPr id="117152" name="Line 4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1" y="355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53" name="Line 4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617"/>
                      <a:ext cx="148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51" name="Group 418"/>
                  <p:cNvGrpSpPr>
                    <a:grpSpLocks/>
                  </p:cNvGrpSpPr>
                  <p:nvPr/>
                </p:nvGrpSpPr>
                <p:grpSpPr bwMode="auto">
                  <a:xfrm>
                    <a:off x="1933" y="3600"/>
                    <a:ext cx="184" cy="58"/>
                    <a:chOff x="1933" y="3600"/>
                    <a:chExt cx="184" cy="58"/>
                  </a:xfrm>
                </p:grpSpPr>
                <p:sp>
                  <p:nvSpPr>
                    <p:cNvPr id="117155" name="Line 4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2" y="359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56" name="Line 4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659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52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1933" y="3641"/>
                    <a:ext cx="184" cy="58"/>
                    <a:chOff x="1933" y="3641"/>
                    <a:chExt cx="184" cy="58"/>
                  </a:xfrm>
                </p:grpSpPr>
                <p:sp>
                  <p:nvSpPr>
                    <p:cNvPr id="117158" name="Line 4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2" y="3641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59" name="Line 4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70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71" name="Group 424"/>
                  <p:cNvGrpSpPr>
                    <a:grpSpLocks/>
                  </p:cNvGrpSpPr>
                  <p:nvPr/>
                </p:nvGrpSpPr>
                <p:grpSpPr bwMode="auto">
                  <a:xfrm>
                    <a:off x="1933" y="3684"/>
                    <a:ext cx="184" cy="58"/>
                    <a:chOff x="1933" y="3684"/>
                    <a:chExt cx="184" cy="58"/>
                  </a:xfrm>
                </p:grpSpPr>
                <p:sp>
                  <p:nvSpPr>
                    <p:cNvPr id="117161" name="Line 4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2" y="3683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62" name="Line 4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74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72" name="Group 427"/>
                  <p:cNvGrpSpPr>
                    <a:grpSpLocks/>
                  </p:cNvGrpSpPr>
                  <p:nvPr/>
                </p:nvGrpSpPr>
                <p:grpSpPr bwMode="auto">
                  <a:xfrm>
                    <a:off x="1933" y="3726"/>
                    <a:ext cx="184" cy="58"/>
                    <a:chOff x="1933" y="3726"/>
                    <a:chExt cx="184" cy="58"/>
                  </a:xfrm>
                </p:grpSpPr>
                <p:sp>
                  <p:nvSpPr>
                    <p:cNvPr id="117164" name="Line 4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1" y="3725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65" name="Line 4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785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80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1933" y="3768"/>
                    <a:ext cx="184" cy="58"/>
                    <a:chOff x="1933" y="3768"/>
                    <a:chExt cx="184" cy="58"/>
                  </a:xfrm>
                </p:grpSpPr>
                <p:sp>
                  <p:nvSpPr>
                    <p:cNvPr id="117167" name="Line 4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1" y="3767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68" name="Line 4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3" y="3827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083" name="Group 433"/>
                <p:cNvGrpSpPr>
                  <a:grpSpLocks/>
                </p:cNvGrpSpPr>
                <p:nvPr/>
              </p:nvGrpSpPr>
              <p:grpSpPr bwMode="auto">
                <a:xfrm>
                  <a:off x="1943" y="3227"/>
                  <a:ext cx="197" cy="587"/>
                  <a:chOff x="1943" y="3227"/>
                  <a:chExt cx="197" cy="587"/>
                </a:xfrm>
              </p:grpSpPr>
              <p:grpSp>
                <p:nvGrpSpPr>
                  <p:cNvPr id="117086" name="Group 434"/>
                  <p:cNvGrpSpPr>
                    <a:grpSpLocks/>
                  </p:cNvGrpSpPr>
                  <p:nvPr/>
                </p:nvGrpSpPr>
                <p:grpSpPr bwMode="auto">
                  <a:xfrm>
                    <a:off x="1943" y="3227"/>
                    <a:ext cx="182" cy="88"/>
                    <a:chOff x="1943" y="3227"/>
                    <a:chExt cx="182" cy="88"/>
                  </a:xfrm>
                </p:grpSpPr>
                <p:sp>
                  <p:nvSpPr>
                    <p:cNvPr id="117171" name="Rectangle 4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3" y="3275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72" name="AutoShape 4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43" y="3227"/>
                      <a:ext cx="181" cy="49"/>
                    </a:xfrm>
                    <a:prstGeom prst="parallelogram">
                      <a:avLst>
                        <a:gd name="adj" fmla="val 52313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73" name="Freeform 4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2" y="3228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74" name="Freeform 4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66" y="3237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175" name="Freeform 4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99" y="3235"/>
                      <a:ext cx="80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176" name="Line 4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36" y="3272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77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2105" y="338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78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42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79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347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0" name="Line 444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351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1" name="Line 445"/>
                  <p:cNvSpPr>
                    <a:spLocks noChangeShapeType="1"/>
                  </p:cNvSpPr>
                  <p:nvPr/>
                </p:nvSpPr>
                <p:spPr bwMode="auto">
                  <a:xfrm>
                    <a:off x="2101" y="355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2" name="Line 446"/>
                  <p:cNvSpPr>
                    <a:spLocks noChangeShapeType="1"/>
                  </p:cNvSpPr>
                  <p:nvPr/>
                </p:nvSpPr>
                <p:spPr bwMode="auto">
                  <a:xfrm>
                    <a:off x="2101" y="359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3" name="Line 447"/>
                  <p:cNvSpPr>
                    <a:spLocks noChangeShapeType="1"/>
                  </p:cNvSpPr>
                  <p:nvPr/>
                </p:nvSpPr>
                <p:spPr bwMode="auto">
                  <a:xfrm>
                    <a:off x="2101" y="364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4" name="Line 448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368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5" name="Line 449"/>
                  <p:cNvSpPr>
                    <a:spLocks noChangeShapeType="1"/>
                  </p:cNvSpPr>
                  <p:nvPr/>
                </p:nvSpPr>
                <p:spPr bwMode="auto">
                  <a:xfrm>
                    <a:off x="2104" y="373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6" name="Line 450"/>
                  <p:cNvSpPr>
                    <a:spLocks noChangeShapeType="1"/>
                  </p:cNvSpPr>
                  <p:nvPr/>
                </p:nvSpPr>
                <p:spPr bwMode="auto">
                  <a:xfrm>
                    <a:off x="2103" y="3774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7" name="Line 451"/>
                  <p:cNvSpPr>
                    <a:spLocks noChangeShapeType="1"/>
                  </p:cNvSpPr>
                  <p:nvPr/>
                </p:nvSpPr>
                <p:spPr bwMode="auto">
                  <a:xfrm>
                    <a:off x="2105" y="381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88" name="Line 4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03" y="327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089" name="Group 453"/>
              <p:cNvGrpSpPr>
                <a:grpSpLocks/>
              </p:cNvGrpSpPr>
              <p:nvPr/>
            </p:nvGrpSpPr>
            <p:grpSpPr bwMode="auto">
              <a:xfrm>
                <a:off x="2170" y="3227"/>
                <a:ext cx="208" cy="649"/>
                <a:chOff x="2170" y="3227"/>
                <a:chExt cx="208" cy="649"/>
              </a:xfrm>
            </p:grpSpPr>
            <p:grpSp>
              <p:nvGrpSpPr>
                <p:cNvPr id="117092" name="Group 454"/>
                <p:cNvGrpSpPr>
                  <a:grpSpLocks/>
                </p:cNvGrpSpPr>
                <p:nvPr/>
              </p:nvGrpSpPr>
              <p:grpSpPr bwMode="auto">
                <a:xfrm>
                  <a:off x="2170" y="3342"/>
                  <a:ext cx="188" cy="534"/>
                  <a:chOff x="2170" y="3342"/>
                  <a:chExt cx="188" cy="534"/>
                </a:xfrm>
              </p:grpSpPr>
              <p:sp>
                <p:nvSpPr>
                  <p:cNvPr id="117191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3342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92" name="Line 4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1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93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2197" y="334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94" name="Line 4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0" y="3341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195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2311" y="3751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96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2173" y="3402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97" name="Line 4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1" y="3815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095" name="Group 462"/>
                  <p:cNvGrpSpPr>
                    <a:grpSpLocks/>
                  </p:cNvGrpSpPr>
                  <p:nvPr/>
                </p:nvGrpSpPr>
                <p:grpSpPr bwMode="auto">
                  <a:xfrm>
                    <a:off x="2171" y="3389"/>
                    <a:ext cx="186" cy="58"/>
                    <a:chOff x="2171" y="3389"/>
                    <a:chExt cx="186" cy="58"/>
                  </a:xfrm>
                </p:grpSpPr>
                <p:sp>
                  <p:nvSpPr>
                    <p:cNvPr id="117199" name="Line 4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0" y="33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00" name="Line 4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1" y="344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098" name="Group 465"/>
                  <p:cNvGrpSpPr>
                    <a:grpSpLocks/>
                  </p:cNvGrpSpPr>
                  <p:nvPr/>
                </p:nvGrpSpPr>
                <p:grpSpPr bwMode="auto">
                  <a:xfrm>
                    <a:off x="2171" y="3431"/>
                    <a:ext cx="186" cy="58"/>
                    <a:chOff x="2171" y="3431"/>
                    <a:chExt cx="186" cy="58"/>
                  </a:xfrm>
                </p:grpSpPr>
                <p:sp>
                  <p:nvSpPr>
                    <p:cNvPr id="117202" name="Line 4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0" y="343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03" name="Line 4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1" y="349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01" name="Group 468"/>
                  <p:cNvGrpSpPr>
                    <a:grpSpLocks/>
                  </p:cNvGrpSpPr>
                  <p:nvPr/>
                </p:nvGrpSpPr>
                <p:grpSpPr bwMode="auto">
                  <a:xfrm>
                    <a:off x="2170" y="3473"/>
                    <a:ext cx="186" cy="58"/>
                    <a:chOff x="2170" y="3473"/>
                    <a:chExt cx="186" cy="58"/>
                  </a:xfrm>
                </p:grpSpPr>
                <p:sp>
                  <p:nvSpPr>
                    <p:cNvPr id="117205" name="Line 4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0" y="347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06" name="Line 4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53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04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2170" y="3515"/>
                    <a:ext cx="186" cy="58"/>
                    <a:chOff x="2170" y="3515"/>
                    <a:chExt cx="186" cy="58"/>
                  </a:xfrm>
                </p:grpSpPr>
                <p:sp>
                  <p:nvSpPr>
                    <p:cNvPr id="117208" name="Line 4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0" y="351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09" name="Line 4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57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07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2170" y="3557"/>
                    <a:ext cx="186" cy="58"/>
                    <a:chOff x="2170" y="3557"/>
                    <a:chExt cx="186" cy="58"/>
                  </a:xfrm>
                </p:grpSpPr>
                <p:sp>
                  <p:nvSpPr>
                    <p:cNvPr id="117211" name="Line 4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9" y="355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12" name="Line 4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61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10" name="Group 477"/>
                  <p:cNvGrpSpPr>
                    <a:grpSpLocks/>
                  </p:cNvGrpSpPr>
                  <p:nvPr/>
                </p:nvGrpSpPr>
                <p:grpSpPr bwMode="auto">
                  <a:xfrm>
                    <a:off x="2170" y="3600"/>
                    <a:ext cx="186" cy="58"/>
                    <a:chOff x="2170" y="3600"/>
                    <a:chExt cx="186" cy="58"/>
                  </a:xfrm>
                </p:grpSpPr>
                <p:sp>
                  <p:nvSpPr>
                    <p:cNvPr id="117214" name="Line 4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0" y="359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15" name="Line 4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659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11" name="Group 480"/>
                  <p:cNvGrpSpPr>
                    <a:grpSpLocks/>
                  </p:cNvGrpSpPr>
                  <p:nvPr/>
                </p:nvGrpSpPr>
                <p:grpSpPr bwMode="auto">
                  <a:xfrm>
                    <a:off x="2170" y="3641"/>
                    <a:ext cx="186" cy="58"/>
                    <a:chOff x="2170" y="3641"/>
                    <a:chExt cx="186" cy="58"/>
                  </a:xfrm>
                </p:grpSpPr>
                <p:sp>
                  <p:nvSpPr>
                    <p:cNvPr id="117217" name="Line 4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9" y="364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18" name="Line 4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70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30" name="Group 483"/>
                  <p:cNvGrpSpPr>
                    <a:grpSpLocks/>
                  </p:cNvGrpSpPr>
                  <p:nvPr/>
                </p:nvGrpSpPr>
                <p:grpSpPr bwMode="auto">
                  <a:xfrm>
                    <a:off x="2170" y="3684"/>
                    <a:ext cx="186" cy="58"/>
                    <a:chOff x="2170" y="3684"/>
                    <a:chExt cx="186" cy="58"/>
                  </a:xfrm>
                </p:grpSpPr>
                <p:sp>
                  <p:nvSpPr>
                    <p:cNvPr id="117220" name="Line 4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9" y="368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21" name="Line 4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74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31" name="Group 486"/>
                  <p:cNvGrpSpPr>
                    <a:grpSpLocks/>
                  </p:cNvGrpSpPr>
                  <p:nvPr/>
                </p:nvGrpSpPr>
                <p:grpSpPr bwMode="auto">
                  <a:xfrm>
                    <a:off x="2170" y="3726"/>
                    <a:ext cx="186" cy="58"/>
                    <a:chOff x="2170" y="3726"/>
                    <a:chExt cx="186" cy="58"/>
                  </a:xfrm>
                </p:grpSpPr>
                <p:sp>
                  <p:nvSpPr>
                    <p:cNvPr id="117223" name="Line 4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9" y="372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24" name="Line 4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78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39" name="Group 489"/>
                  <p:cNvGrpSpPr>
                    <a:grpSpLocks/>
                  </p:cNvGrpSpPr>
                  <p:nvPr/>
                </p:nvGrpSpPr>
                <p:grpSpPr bwMode="auto">
                  <a:xfrm>
                    <a:off x="2170" y="3768"/>
                    <a:ext cx="186" cy="58"/>
                    <a:chOff x="2170" y="3768"/>
                    <a:chExt cx="186" cy="58"/>
                  </a:xfrm>
                </p:grpSpPr>
                <p:sp>
                  <p:nvSpPr>
                    <p:cNvPr id="117226" name="Line 4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19" y="376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27" name="Line 4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0" y="382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142" name="Group 492"/>
                <p:cNvGrpSpPr>
                  <a:grpSpLocks/>
                </p:cNvGrpSpPr>
                <p:nvPr/>
              </p:nvGrpSpPr>
              <p:grpSpPr bwMode="auto">
                <a:xfrm>
                  <a:off x="2180" y="3227"/>
                  <a:ext cx="197" cy="587"/>
                  <a:chOff x="2180" y="3227"/>
                  <a:chExt cx="197" cy="587"/>
                </a:xfrm>
              </p:grpSpPr>
              <p:grpSp>
                <p:nvGrpSpPr>
                  <p:cNvPr id="117145" name="Group 493"/>
                  <p:cNvGrpSpPr>
                    <a:grpSpLocks/>
                  </p:cNvGrpSpPr>
                  <p:nvPr/>
                </p:nvGrpSpPr>
                <p:grpSpPr bwMode="auto">
                  <a:xfrm>
                    <a:off x="2180" y="3227"/>
                    <a:ext cx="183" cy="88"/>
                    <a:chOff x="2180" y="3227"/>
                    <a:chExt cx="183" cy="88"/>
                  </a:xfrm>
                </p:grpSpPr>
                <p:sp>
                  <p:nvSpPr>
                    <p:cNvPr id="117230" name="Rectangle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0" y="3275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31" name="AutoShape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80" y="3227"/>
                      <a:ext cx="182" cy="49"/>
                    </a:xfrm>
                    <a:prstGeom prst="parallelogram">
                      <a:avLst>
                        <a:gd name="adj" fmla="val 53169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32" name="Freeform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0" y="3228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33" name="Freeform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3" y="3237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8773 w 280"/>
                        <a:gd name="T3" fmla="*/ 44708 h 63"/>
                        <a:gd name="T4" fmla="*/ 407061 w 280"/>
                        <a:gd name="T5" fmla="*/ 0 h 63"/>
                        <a:gd name="T6" fmla="*/ 520443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34" name="Freeform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36" y="3235"/>
                      <a:ext cx="80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8367 w 293"/>
                        <a:gd name="T3" fmla="*/ 573 h 93"/>
                        <a:gd name="T4" fmla="*/ 198980 w 293"/>
                        <a:gd name="T5" fmla="*/ 53262 h 93"/>
                        <a:gd name="T6" fmla="*/ 29898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235" name="Line 4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73" y="3272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2343" y="3386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37" name="Line 501"/>
                  <p:cNvSpPr>
                    <a:spLocks noChangeShapeType="1"/>
                  </p:cNvSpPr>
                  <p:nvPr/>
                </p:nvSpPr>
                <p:spPr bwMode="auto">
                  <a:xfrm>
                    <a:off x="2342" y="3427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38" name="Line 502"/>
                  <p:cNvSpPr>
                    <a:spLocks noChangeShapeType="1"/>
                  </p:cNvSpPr>
                  <p:nvPr/>
                </p:nvSpPr>
                <p:spPr bwMode="auto">
                  <a:xfrm>
                    <a:off x="2342" y="3476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39" name="Line 503"/>
                  <p:cNvSpPr>
                    <a:spLocks noChangeShapeType="1"/>
                  </p:cNvSpPr>
                  <p:nvPr/>
                </p:nvSpPr>
                <p:spPr bwMode="auto">
                  <a:xfrm>
                    <a:off x="2341" y="3517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0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2340" y="355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1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2340" y="3599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2" name="Line 506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3643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3" name="Line 507"/>
                  <p:cNvSpPr>
                    <a:spLocks noChangeShapeType="1"/>
                  </p:cNvSpPr>
                  <p:nvPr/>
                </p:nvSpPr>
                <p:spPr bwMode="auto">
                  <a:xfrm>
                    <a:off x="2341" y="3687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4" name="Line 508"/>
                  <p:cNvSpPr>
                    <a:spLocks noChangeShapeType="1"/>
                  </p:cNvSpPr>
                  <p:nvPr/>
                </p:nvSpPr>
                <p:spPr bwMode="auto">
                  <a:xfrm>
                    <a:off x="2342" y="3730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5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2342" y="3774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6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2343" y="3815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47" name="Line 5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1" y="3276"/>
                    <a:ext cx="37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7148" name="Group 512"/>
            <p:cNvGrpSpPr>
              <a:grpSpLocks/>
            </p:cNvGrpSpPr>
            <p:nvPr/>
          </p:nvGrpSpPr>
          <p:grpSpPr bwMode="auto">
            <a:xfrm>
              <a:off x="2455" y="2716"/>
              <a:ext cx="925" cy="1177"/>
              <a:chOff x="2455" y="2716"/>
              <a:chExt cx="925" cy="1177"/>
            </a:xfrm>
          </p:grpSpPr>
          <p:grpSp>
            <p:nvGrpSpPr>
              <p:cNvPr id="117151" name="Group 513"/>
              <p:cNvGrpSpPr>
                <a:grpSpLocks/>
              </p:cNvGrpSpPr>
              <p:nvPr/>
            </p:nvGrpSpPr>
            <p:grpSpPr bwMode="auto">
              <a:xfrm>
                <a:off x="2693" y="2716"/>
                <a:ext cx="662" cy="223"/>
                <a:chOff x="2693" y="2716"/>
                <a:chExt cx="662" cy="223"/>
              </a:xfrm>
            </p:grpSpPr>
            <p:sp>
              <p:nvSpPr>
                <p:cNvPr id="117250" name="Rectangle 514"/>
                <p:cNvSpPr>
                  <a:spLocks noChangeArrowheads="1"/>
                </p:cNvSpPr>
                <p:nvPr/>
              </p:nvSpPr>
              <p:spPr bwMode="auto">
                <a:xfrm>
                  <a:off x="2693" y="2851"/>
                  <a:ext cx="494" cy="8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51" name="AutoShape 515"/>
                <p:cNvSpPr>
                  <a:spLocks noChangeArrowheads="1"/>
                </p:cNvSpPr>
                <p:nvPr/>
              </p:nvSpPr>
              <p:spPr bwMode="auto">
                <a:xfrm>
                  <a:off x="2693" y="2719"/>
                  <a:ext cx="662" cy="134"/>
                </a:xfrm>
                <a:prstGeom prst="parallelogram">
                  <a:avLst>
                    <a:gd name="adj" fmla="val 12350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52" name="Freeform 516"/>
                <p:cNvSpPr>
                  <a:spLocks noChangeArrowheads="1"/>
                </p:cNvSpPr>
                <p:nvPr/>
              </p:nvSpPr>
              <p:spPr bwMode="auto">
                <a:xfrm>
                  <a:off x="3185" y="2716"/>
                  <a:ext cx="168" cy="223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53" name="Freeform 517"/>
                <p:cNvSpPr>
                  <a:spLocks noChangeArrowheads="1"/>
                </p:cNvSpPr>
                <p:nvPr/>
              </p:nvSpPr>
              <p:spPr bwMode="auto">
                <a:xfrm>
                  <a:off x="2758" y="2746"/>
                  <a:ext cx="505" cy="79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254" name="Freeform 518"/>
                <p:cNvSpPr>
                  <a:spLocks noChangeArrowheads="1"/>
                </p:cNvSpPr>
                <p:nvPr/>
              </p:nvSpPr>
              <p:spPr bwMode="auto">
                <a:xfrm>
                  <a:off x="2876" y="2742"/>
                  <a:ext cx="292" cy="9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255" name="Line 519"/>
              <p:cNvSpPr>
                <a:spLocks noChangeShapeType="1"/>
              </p:cNvSpPr>
              <p:nvPr/>
            </p:nvSpPr>
            <p:spPr bwMode="auto">
              <a:xfrm flipH="1">
                <a:off x="2621" y="2932"/>
                <a:ext cx="225" cy="31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56" name="Line 520"/>
              <p:cNvSpPr>
                <a:spLocks noChangeShapeType="1"/>
              </p:cNvSpPr>
              <p:nvPr/>
            </p:nvSpPr>
            <p:spPr bwMode="auto">
              <a:xfrm flipH="1">
                <a:off x="2813" y="2938"/>
                <a:ext cx="128" cy="30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57" name="Line 521"/>
              <p:cNvSpPr>
                <a:spLocks noChangeShapeType="1"/>
              </p:cNvSpPr>
              <p:nvPr/>
            </p:nvSpPr>
            <p:spPr bwMode="auto">
              <a:xfrm>
                <a:off x="3014" y="2941"/>
                <a:ext cx="35" cy="30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58" name="Line 522"/>
              <p:cNvSpPr>
                <a:spLocks noChangeShapeType="1"/>
              </p:cNvSpPr>
              <p:nvPr/>
            </p:nvSpPr>
            <p:spPr bwMode="auto">
              <a:xfrm>
                <a:off x="3102" y="2956"/>
                <a:ext cx="172" cy="2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154" name="Group 523"/>
              <p:cNvGrpSpPr>
                <a:grpSpLocks/>
              </p:cNvGrpSpPr>
              <p:nvPr/>
            </p:nvGrpSpPr>
            <p:grpSpPr bwMode="auto">
              <a:xfrm>
                <a:off x="2455" y="3244"/>
                <a:ext cx="208" cy="649"/>
                <a:chOff x="2455" y="3244"/>
                <a:chExt cx="208" cy="649"/>
              </a:xfrm>
            </p:grpSpPr>
            <p:grpSp>
              <p:nvGrpSpPr>
                <p:cNvPr id="117157" name="Group 524"/>
                <p:cNvGrpSpPr>
                  <a:grpSpLocks/>
                </p:cNvGrpSpPr>
                <p:nvPr/>
              </p:nvGrpSpPr>
              <p:grpSpPr bwMode="auto">
                <a:xfrm>
                  <a:off x="2455" y="3359"/>
                  <a:ext cx="188" cy="534"/>
                  <a:chOff x="2455" y="3359"/>
                  <a:chExt cx="188" cy="534"/>
                </a:xfrm>
              </p:grpSpPr>
              <p:sp>
                <p:nvSpPr>
                  <p:cNvPr id="117261" name="Rectangle 525"/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3359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62" name="Line 5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6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63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2482" y="3365"/>
                    <a:ext cx="43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64" name="Line 5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55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265" name="Rectangle 529"/>
                  <p:cNvSpPr>
                    <a:spLocks noChangeArrowheads="1"/>
                  </p:cNvSpPr>
                  <p:nvPr/>
                </p:nvSpPr>
                <p:spPr bwMode="auto">
                  <a:xfrm>
                    <a:off x="2596" y="376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66" name="Rectangle 530"/>
                  <p:cNvSpPr>
                    <a:spLocks noChangeArrowheads="1"/>
                  </p:cNvSpPr>
                  <p:nvPr/>
                </p:nvSpPr>
                <p:spPr bwMode="auto">
                  <a:xfrm>
                    <a:off x="2458" y="3421"/>
                    <a:ext cx="148" cy="472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67" name="Line 5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06" y="383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160" name="Group 532"/>
                  <p:cNvGrpSpPr>
                    <a:grpSpLocks/>
                  </p:cNvGrpSpPr>
                  <p:nvPr/>
                </p:nvGrpSpPr>
                <p:grpSpPr bwMode="auto">
                  <a:xfrm>
                    <a:off x="2456" y="3408"/>
                    <a:ext cx="186" cy="58"/>
                    <a:chOff x="2456" y="3408"/>
                    <a:chExt cx="186" cy="58"/>
                  </a:xfrm>
                </p:grpSpPr>
                <p:sp>
                  <p:nvSpPr>
                    <p:cNvPr id="117269" name="Line 5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5" y="340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70" name="Line 5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6" y="346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63" name="Group 535"/>
                  <p:cNvGrpSpPr>
                    <a:grpSpLocks/>
                  </p:cNvGrpSpPr>
                  <p:nvPr/>
                </p:nvGrpSpPr>
                <p:grpSpPr bwMode="auto">
                  <a:xfrm>
                    <a:off x="2456" y="3450"/>
                    <a:ext cx="186" cy="58"/>
                    <a:chOff x="2456" y="3450"/>
                    <a:chExt cx="186" cy="58"/>
                  </a:xfrm>
                </p:grpSpPr>
                <p:sp>
                  <p:nvSpPr>
                    <p:cNvPr id="117272" name="Line 5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5" y="344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73" name="Line 5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6" y="350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66" name="Group 538"/>
                  <p:cNvGrpSpPr>
                    <a:grpSpLocks/>
                  </p:cNvGrpSpPr>
                  <p:nvPr/>
                </p:nvGrpSpPr>
                <p:grpSpPr bwMode="auto">
                  <a:xfrm>
                    <a:off x="2455" y="3492"/>
                    <a:ext cx="186" cy="58"/>
                    <a:chOff x="2455" y="3492"/>
                    <a:chExt cx="186" cy="58"/>
                  </a:xfrm>
                </p:grpSpPr>
                <p:sp>
                  <p:nvSpPr>
                    <p:cNvPr id="117275" name="Line 5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5" y="349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76" name="Line 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55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69" name="Group 541"/>
                  <p:cNvGrpSpPr>
                    <a:grpSpLocks/>
                  </p:cNvGrpSpPr>
                  <p:nvPr/>
                </p:nvGrpSpPr>
                <p:grpSpPr bwMode="auto">
                  <a:xfrm>
                    <a:off x="2455" y="3534"/>
                    <a:ext cx="186" cy="58"/>
                    <a:chOff x="2455" y="3534"/>
                    <a:chExt cx="186" cy="58"/>
                  </a:xfrm>
                </p:grpSpPr>
                <p:sp>
                  <p:nvSpPr>
                    <p:cNvPr id="117278" name="Line 5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5" y="353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79" name="Line 5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59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70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2455" y="3576"/>
                    <a:ext cx="186" cy="58"/>
                    <a:chOff x="2455" y="3576"/>
                    <a:chExt cx="186" cy="58"/>
                  </a:xfrm>
                </p:grpSpPr>
                <p:sp>
                  <p:nvSpPr>
                    <p:cNvPr id="117281" name="Line 5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4" y="357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82" name="Line 5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63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89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2455" y="3618"/>
                    <a:ext cx="186" cy="58"/>
                    <a:chOff x="2455" y="3618"/>
                    <a:chExt cx="186" cy="58"/>
                  </a:xfrm>
                </p:grpSpPr>
                <p:sp>
                  <p:nvSpPr>
                    <p:cNvPr id="117284" name="Line 5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5" y="3617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85" name="Line 5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677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90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2455" y="3660"/>
                    <a:ext cx="186" cy="58"/>
                    <a:chOff x="2455" y="3660"/>
                    <a:chExt cx="186" cy="58"/>
                  </a:xfrm>
                </p:grpSpPr>
                <p:sp>
                  <p:nvSpPr>
                    <p:cNvPr id="117287" name="Line 5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4" y="365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88" name="Line 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71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198" name="Group 553"/>
                  <p:cNvGrpSpPr>
                    <a:grpSpLocks/>
                  </p:cNvGrpSpPr>
                  <p:nvPr/>
                </p:nvGrpSpPr>
                <p:grpSpPr bwMode="auto">
                  <a:xfrm>
                    <a:off x="2455" y="3702"/>
                    <a:ext cx="186" cy="58"/>
                    <a:chOff x="2455" y="3702"/>
                    <a:chExt cx="186" cy="58"/>
                  </a:xfrm>
                </p:grpSpPr>
                <p:sp>
                  <p:nvSpPr>
                    <p:cNvPr id="117290" name="Line 5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4" y="370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91" name="Line 5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76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0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2455" y="3744"/>
                    <a:ext cx="186" cy="58"/>
                    <a:chOff x="2455" y="3744"/>
                    <a:chExt cx="186" cy="58"/>
                  </a:xfrm>
                </p:grpSpPr>
                <p:sp>
                  <p:nvSpPr>
                    <p:cNvPr id="117293" name="Line 5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4" y="374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94" name="Line 5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80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04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2455" y="3786"/>
                    <a:ext cx="186" cy="58"/>
                    <a:chOff x="2455" y="3786"/>
                    <a:chExt cx="186" cy="58"/>
                  </a:xfrm>
                </p:grpSpPr>
                <p:sp>
                  <p:nvSpPr>
                    <p:cNvPr id="117296" name="Line 5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04" y="378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297" name="Line 5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5" y="384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207" name="Group 562"/>
                <p:cNvGrpSpPr>
                  <a:grpSpLocks/>
                </p:cNvGrpSpPr>
                <p:nvPr/>
              </p:nvGrpSpPr>
              <p:grpSpPr bwMode="auto">
                <a:xfrm>
                  <a:off x="2465" y="3244"/>
                  <a:ext cx="197" cy="587"/>
                  <a:chOff x="2465" y="3244"/>
                  <a:chExt cx="197" cy="587"/>
                </a:xfrm>
              </p:grpSpPr>
              <p:grpSp>
                <p:nvGrpSpPr>
                  <p:cNvPr id="117210" name="Group 563"/>
                  <p:cNvGrpSpPr>
                    <a:grpSpLocks/>
                  </p:cNvGrpSpPr>
                  <p:nvPr/>
                </p:nvGrpSpPr>
                <p:grpSpPr bwMode="auto">
                  <a:xfrm>
                    <a:off x="2465" y="3244"/>
                    <a:ext cx="183" cy="88"/>
                    <a:chOff x="2465" y="3244"/>
                    <a:chExt cx="183" cy="88"/>
                  </a:xfrm>
                </p:grpSpPr>
                <p:sp>
                  <p:nvSpPr>
                    <p:cNvPr id="117300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5" y="3292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01" name="AutoShap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5" y="3244"/>
                      <a:ext cx="182" cy="49"/>
                    </a:xfrm>
                    <a:prstGeom prst="parallelogram">
                      <a:avLst>
                        <a:gd name="adj" fmla="val 53169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02" name="Freeform 5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15" y="3245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03" name="Freeform 5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88" y="3254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8773 w 280"/>
                        <a:gd name="T3" fmla="*/ 44709 h 63"/>
                        <a:gd name="T4" fmla="*/ 407063 w 280"/>
                        <a:gd name="T5" fmla="*/ 0 h 63"/>
                        <a:gd name="T6" fmla="*/ 52044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04" name="Freeform 5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21" y="3252"/>
                      <a:ext cx="80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8367 w 293"/>
                        <a:gd name="T3" fmla="*/ 573 h 93"/>
                        <a:gd name="T4" fmla="*/ 198979 w 293"/>
                        <a:gd name="T5" fmla="*/ 53262 h 93"/>
                        <a:gd name="T6" fmla="*/ 298978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305" name="Line 5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8" y="3289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06" name="Line 570"/>
                  <p:cNvSpPr>
                    <a:spLocks noChangeShapeType="1"/>
                  </p:cNvSpPr>
                  <p:nvPr/>
                </p:nvSpPr>
                <p:spPr bwMode="auto">
                  <a:xfrm>
                    <a:off x="2628" y="3403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07" name="Line 571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444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08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493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09" name="Line 573"/>
                  <p:cNvSpPr>
                    <a:spLocks noChangeShapeType="1"/>
                  </p:cNvSpPr>
                  <p:nvPr/>
                </p:nvSpPr>
                <p:spPr bwMode="auto">
                  <a:xfrm>
                    <a:off x="2626" y="3534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0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357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1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2625" y="3616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2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2624" y="3660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3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2626" y="3704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4" name="Line 578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747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5" name="Line 579"/>
                  <p:cNvSpPr>
                    <a:spLocks noChangeShapeType="1"/>
                  </p:cNvSpPr>
                  <p:nvPr/>
                </p:nvSpPr>
                <p:spPr bwMode="auto">
                  <a:xfrm>
                    <a:off x="2627" y="3791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6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2628" y="3832"/>
                    <a:ext cx="35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17" name="Line 5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26" y="3293"/>
                    <a:ext cx="37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213" name="Group 582"/>
              <p:cNvGrpSpPr>
                <a:grpSpLocks/>
              </p:cNvGrpSpPr>
              <p:nvPr/>
            </p:nvGrpSpPr>
            <p:grpSpPr bwMode="auto">
              <a:xfrm>
                <a:off x="2697" y="3244"/>
                <a:ext cx="208" cy="649"/>
                <a:chOff x="2697" y="3244"/>
                <a:chExt cx="208" cy="649"/>
              </a:xfrm>
            </p:grpSpPr>
            <p:grpSp>
              <p:nvGrpSpPr>
                <p:cNvPr id="117216" name="Group 583"/>
                <p:cNvGrpSpPr>
                  <a:grpSpLocks/>
                </p:cNvGrpSpPr>
                <p:nvPr/>
              </p:nvGrpSpPr>
              <p:grpSpPr bwMode="auto">
                <a:xfrm>
                  <a:off x="2697" y="3359"/>
                  <a:ext cx="188" cy="534"/>
                  <a:chOff x="2697" y="3359"/>
                  <a:chExt cx="188" cy="534"/>
                </a:xfrm>
              </p:grpSpPr>
              <p:sp>
                <p:nvSpPr>
                  <p:cNvPr id="117320" name="Rectangle 584"/>
                  <p:cNvSpPr>
                    <a:spLocks noChangeArrowheads="1"/>
                  </p:cNvSpPr>
                  <p:nvPr/>
                </p:nvSpPr>
                <p:spPr bwMode="auto">
                  <a:xfrm>
                    <a:off x="2737" y="3359"/>
                    <a:ext cx="148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21" name="Line 5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9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22" name="Rectangle 586"/>
                  <p:cNvSpPr>
                    <a:spLocks noChangeArrowheads="1"/>
                  </p:cNvSpPr>
                  <p:nvPr/>
                </p:nvSpPr>
                <p:spPr bwMode="auto">
                  <a:xfrm>
                    <a:off x="2726" y="3365"/>
                    <a:ext cx="43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23" name="Line 5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99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24" name="Rectangle 588"/>
                  <p:cNvSpPr>
                    <a:spLocks noChangeArrowheads="1"/>
                  </p:cNvSpPr>
                  <p:nvPr/>
                </p:nvSpPr>
                <p:spPr bwMode="auto">
                  <a:xfrm>
                    <a:off x="2839" y="376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25" name="Rectangle 589"/>
                  <p:cNvSpPr>
                    <a:spLocks noChangeArrowheads="1"/>
                  </p:cNvSpPr>
                  <p:nvPr/>
                </p:nvSpPr>
                <p:spPr bwMode="auto">
                  <a:xfrm>
                    <a:off x="2702" y="3421"/>
                    <a:ext cx="147" cy="472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26" name="Line 5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9" y="383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219" name="Group 591"/>
                  <p:cNvGrpSpPr>
                    <a:grpSpLocks/>
                  </p:cNvGrpSpPr>
                  <p:nvPr/>
                </p:nvGrpSpPr>
                <p:grpSpPr bwMode="auto">
                  <a:xfrm>
                    <a:off x="2699" y="3408"/>
                    <a:ext cx="185" cy="58"/>
                    <a:chOff x="2699" y="3408"/>
                    <a:chExt cx="185" cy="58"/>
                  </a:xfrm>
                </p:grpSpPr>
                <p:sp>
                  <p:nvSpPr>
                    <p:cNvPr id="117328" name="Line 5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7" y="3407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29" name="Line 5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346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22" name="Group 594"/>
                  <p:cNvGrpSpPr>
                    <a:grpSpLocks/>
                  </p:cNvGrpSpPr>
                  <p:nvPr/>
                </p:nvGrpSpPr>
                <p:grpSpPr bwMode="auto">
                  <a:xfrm>
                    <a:off x="2699" y="3450"/>
                    <a:ext cx="185" cy="58"/>
                    <a:chOff x="2699" y="3450"/>
                    <a:chExt cx="185" cy="58"/>
                  </a:xfrm>
                </p:grpSpPr>
                <p:sp>
                  <p:nvSpPr>
                    <p:cNvPr id="117331" name="Line 5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7" y="344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32" name="Line 5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9" y="350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25" name="Group 597"/>
                  <p:cNvGrpSpPr>
                    <a:grpSpLocks/>
                  </p:cNvGrpSpPr>
                  <p:nvPr/>
                </p:nvGrpSpPr>
                <p:grpSpPr bwMode="auto">
                  <a:xfrm>
                    <a:off x="2698" y="3492"/>
                    <a:ext cx="185" cy="58"/>
                    <a:chOff x="2698" y="3492"/>
                    <a:chExt cx="185" cy="58"/>
                  </a:xfrm>
                </p:grpSpPr>
                <p:sp>
                  <p:nvSpPr>
                    <p:cNvPr id="117334" name="Line 5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7" y="349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35" name="Line 5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551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28" name="Group 600"/>
                  <p:cNvGrpSpPr>
                    <a:grpSpLocks/>
                  </p:cNvGrpSpPr>
                  <p:nvPr/>
                </p:nvGrpSpPr>
                <p:grpSpPr bwMode="auto">
                  <a:xfrm>
                    <a:off x="2698" y="3534"/>
                    <a:ext cx="185" cy="58"/>
                    <a:chOff x="2698" y="3534"/>
                    <a:chExt cx="185" cy="58"/>
                  </a:xfrm>
                </p:grpSpPr>
                <p:sp>
                  <p:nvSpPr>
                    <p:cNvPr id="117337" name="Line 6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53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38" name="Line 6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593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29" name="Group 603"/>
                  <p:cNvGrpSpPr>
                    <a:grpSpLocks/>
                  </p:cNvGrpSpPr>
                  <p:nvPr/>
                </p:nvGrpSpPr>
                <p:grpSpPr bwMode="auto">
                  <a:xfrm>
                    <a:off x="2698" y="3576"/>
                    <a:ext cx="185" cy="58"/>
                    <a:chOff x="2698" y="3576"/>
                    <a:chExt cx="185" cy="58"/>
                  </a:xfrm>
                </p:grpSpPr>
                <p:sp>
                  <p:nvSpPr>
                    <p:cNvPr id="117340" name="Line 6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7" y="3575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41" name="Line 6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63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48" name="Group 606"/>
                  <p:cNvGrpSpPr>
                    <a:grpSpLocks/>
                  </p:cNvGrpSpPr>
                  <p:nvPr/>
                </p:nvGrpSpPr>
                <p:grpSpPr bwMode="auto">
                  <a:xfrm>
                    <a:off x="2698" y="3618"/>
                    <a:ext cx="185" cy="58"/>
                    <a:chOff x="2698" y="3618"/>
                    <a:chExt cx="185" cy="58"/>
                  </a:xfrm>
                </p:grpSpPr>
                <p:sp>
                  <p:nvSpPr>
                    <p:cNvPr id="117343" name="Line 6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61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44" name="Line 6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677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49" name="Group 609"/>
                  <p:cNvGrpSpPr>
                    <a:grpSpLocks/>
                  </p:cNvGrpSpPr>
                  <p:nvPr/>
                </p:nvGrpSpPr>
                <p:grpSpPr bwMode="auto">
                  <a:xfrm>
                    <a:off x="2698" y="3660"/>
                    <a:ext cx="185" cy="58"/>
                    <a:chOff x="2698" y="3660"/>
                    <a:chExt cx="185" cy="58"/>
                  </a:xfrm>
                </p:grpSpPr>
                <p:sp>
                  <p:nvSpPr>
                    <p:cNvPr id="117346" name="Line 6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65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47" name="Line 6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71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59" name="Group 612"/>
                  <p:cNvGrpSpPr>
                    <a:grpSpLocks/>
                  </p:cNvGrpSpPr>
                  <p:nvPr/>
                </p:nvGrpSpPr>
                <p:grpSpPr bwMode="auto">
                  <a:xfrm>
                    <a:off x="2698" y="3702"/>
                    <a:ext cx="185" cy="58"/>
                    <a:chOff x="2698" y="3702"/>
                    <a:chExt cx="185" cy="58"/>
                  </a:xfrm>
                </p:grpSpPr>
                <p:sp>
                  <p:nvSpPr>
                    <p:cNvPr id="117349" name="Line 6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701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50" name="Line 6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8" y="376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60" name="Group 615"/>
                  <p:cNvGrpSpPr>
                    <a:grpSpLocks/>
                  </p:cNvGrpSpPr>
                  <p:nvPr/>
                </p:nvGrpSpPr>
                <p:grpSpPr bwMode="auto">
                  <a:xfrm>
                    <a:off x="2697" y="3744"/>
                    <a:ext cx="185" cy="58"/>
                    <a:chOff x="2697" y="3744"/>
                    <a:chExt cx="185" cy="58"/>
                  </a:xfrm>
                </p:grpSpPr>
                <p:sp>
                  <p:nvSpPr>
                    <p:cNvPr id="117352" name="Line 6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74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53" name="Line 6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7" y="3803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68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2697" y="3786"/>
                    <a:ext cx="185" cy="58"/>
                    <a:chOff x="2697" y="3786"/>
                    <a:chExt cx="185" cy="58"/>
                  </a:xfrm>
                </p:grpSpPr>
                <p:sp>
                  <p:nvSpPr>
                    <p:cNvPr id="117355" name="Line 6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378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56" name="Line 6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7" y="3845"/>
                      <a:ext cx="149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271" name="Group 621"/>
                <p:cNvGrpSpPr>
                  <a:grpSpLocks/>
                </p:cNvGrpSpPr>
                <p:nvPr/>
              </p:nvGrpSpPr>
              <p:grpSpPr bwMode="auto">
                <a:xfrm>
                  <a:off x="2708" y="3244"/>
                  <a:ext cx="197" cy="587"/>
                  <a:chOff x="2708" y="3244"/>
                  <a:chExt cx="197" cy="587"/>
                </a:xfrm>
              </p:grpSpPr>
              <p:grpSp>
                <p:nvGrpSpPr>
                  <p:cNvPr id="117274" name="Group 622"/>
                  <p:cNvGrpSpPr>
                    <a:grpSpLocks/>
                  </p:cNvGrpSpPr>
                  <p:nvPr/>
                </p:nvGrpSpPr>
                <p:grpSpPr bwMode="auto">
                  <a:xfrm>
                    <a:off x="2708" y="3244"/>
                    <a:ext cx="182" cy="88"/>
                    <a:chOff x="2708" y="3244"/>
                    <a:chExt cx="182" cy="88"/>
                  </a:xfrm>
                </p:grpSpPr>
                <p:sp>
                  <p:nvSpPr>
                    <p:cNvPr id="117359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8" y="3292"/>
                      <a:ext cx="147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60" name="AutoShape 6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8" y="3244"/>
                      <a:ext cx="181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61" name="Freeform 6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57" y="3245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62" name="Freeform 6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1" y="3254"/>
                      <a:ext cx="140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8773 w 280"/>
                        <a:gd name="T3" fmla="*/ 44709 h 63"/>
                        <a:gd name="T4" fmla="*/ 407061 w 280"/>
                        <a:gd name="T5" fmla="*/ 0 h 63"/>
                        <a:gd name="T6" fmla="*/ 520443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63" name="Freeform 6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64" y="3252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364" name="Line 6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01" y="3289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65" name="Line 629"/>
                  <p:cNvSpPr>
                    <a:spLocks noChangeShapeType="1"/>
                  </p:cNvSpPr>
                  <p:nvPr/>
                </p:nvSpPr>
                <p:spPr bwMode="auto">
                  <a:xfrm>
                    <a:off x="2870" y="340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66" name="Line 630"/>
                  <p:cNvSpPr>
                    <a:spLocks noChangeShapeType="1"/>
                  </p:cNvSpPr>
                  <p:nvPr/>
                </p:nvSpPr>
                <p:spPr bwMode="auto">
                  <a:xfrm>
                    <a:off x="2869" y="344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67" name="Line 631"/>
                  <p:cNvSpPr>
                    <a:spLocks noChangeShapeType="1"/>
                  </p:cNvSpPr>
                  <p:nvPr/>
                </p:nvSpPr>
                <p:spPr bwMode="auto">
                  <a:xfrm>
                    <a:off x="2869" y="349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68" name="Line 632"/>
                  <p:cNvSpPr>
                    <a:spLocks noChangeShapeType="1"/>
                  </p:cNvSpPr>
                  <p:nvPr/>
                </p:nvSpPr>
                <p:spPr bwMode="auto">
                  <a:xfrm>
                    <a:off x="2868" y="353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69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2867" y="3573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0" name="Line 634"/>
                  <p:cNvSpPr>
                    <a:spLocks noChangeShapeType="1"/>
                  </p:cNvSpPr>
                  <p:nvPr/>
                </p:nvSpPr>
                <p:spPr bwMode="auto">
                  <a:xfrm>
                    <a:off x="2867" y="36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1" name="Line 635"/>
                  <p:cNvSpPr>
                    <a:spLocks noChangeShapeType="1"/>
                  </p:cNvSpPr>
                  <p:nvPr/>
                </p:nvSpPr>
                <p:spPr bwMode="auto">
                  <a:xfrm>
                    <a:off x="2866" y="366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2" name="Line 636"/>
                  <p:cNvSpPr>
                    <a:spLocks noChangeShapeType="1"/>
                  </p:cNvSpPr>
                  <p:nvPr/>
                </p:nvSpPr>
                <p:spPr bwMode="auto">
                  <a:xfrm>
                    <a:off x="2868" y="370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3" name="Line 637"/>
                  <p:cNvSpPr>
                    <a:spLocks noChangeShapeType="1"/>
                  </p:cNvSpPr>
                  <p:nvPr/>
                </p:nvSpPr>
                <p:spPr bwMode="auto">
                  <a:xfrm>
                    <a:off x="2869" y="37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4" name="Line 638"/>
                  <p:cNvSpPr>
                    <a:spLocks noChangeShapeType="1"/>
                  </p:cNvSpPr>
                  <p:nvPr/>
                </p:nvSpPr>
                <p:spPr bwMode="auto">
                  <a:xfrm>
                    <a:off x="2869" y="379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5" name="Line 639"/>
                  <p:cNvSpPr>
                    <a:spLocks noChangeShapeType="1"/>
                  </p:cNvSpPr>
                  <p:nvPr/>
                </p:nvSpPr>
                <p:spPr bwMode="auto">
                  <a:xfrm>
                    <a:off x="2870" y="383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76" name="Line 6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68" y="3293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277" name="Group 641"/>
              <p:cNvGrpSpPr>
                <a:grpSpLocks/>
              </p:cNvGrpSpPr>
              <p:nvPr/>
            </p:nvGrpSpPr>
            <p:grpSpPr bwMode="auto">
              <a:xfrm>
                <a:off x="2935" y="3244"/>
                <a:ext cx="208" cy="649"/>
                <a:chOff x="2935" y="3244"/>
                <a:chExt cx="208" cy="649"/>
              </a:xfrm>
            </p:grpSpPr>
            <p:grpSp>
              <p:nvGrpSpPr>
                <p:cNvPr id="117280" name="Group 642"/>
                <p:cNvGrpSpPr>
                  <a:grpSpLocks/>
                </p:cNvGrpSpPr>
                <p:nvPr/>
              </p:nvGrpSpPr>
              <p:grpSpPr bwMode="auto">
                <a:xfrm>
                  <a:off x="2935" y="3359"/>
                  <a:ext cx="188" cy="534"/>
                  <a:chOff x="2935" y="3359"/>
                  <a:chExt cx="188" cy="534"/>
                </a:xfrm>
              </p:grpSpPr>
              <p:sp>
                <p:nvSpPr>
                  <p:cNvPr id="117379" name="Rectangle 643"/>
                  <p:cNvSpPr>
                    <a:spLocks noChangeArrowheads="1"/>
                  </p:cNvSpPr>
                  <p:nvPr/>
                </p:nvSpPr>
                <p:spPr bwMode="auto">
                  <a:xfrm>
                    <a:off x="2973" y="3359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80" name="Line 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6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81" name="Rectangle 645"/>
                  <p:cNvSpPr>
                    <a:spLocks noChangeArrowheads="1"/>
                  </p:cNvSpPr>
                  <p:nvPr/>
                </p:nvSpPr>
                <p:spPr bwMode="auto">
                  <a:xfrm>
                    <a:off x="2962" y="3365"/>
                    <a:ext cx="43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82" name="Line 6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35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383" name="Rectangle 647"/>
                  <p:cNvSpPr>
                    <a:spLocks noChangeArrowheads="1"/>
                  </p:cNvSpPr>
                  <p:nvPr/>
                </p:nvSpPr>
                <p:spPr bwMode="auto">
                  <a:xfrm>
                    <a:off x="3076" y="376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84" name="Rectangle 648"/>
                  <p:cNvSpPr>
                    <a:spLocks noChangeArrowheads="1"/>
                  </p:cNvSpPr>
                  <p:nvPr/>
                </p:nvSpPr>
                <p:spPr bwMode="auto">
                  <a:xfrm>
                    <a:off x="2938" y="3421"/>
                    <a:ext cx="148" cy="472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85" name="Line 6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86" y="383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283" name="Group 650"/>
                  <p:cNvGrpSpPr>
                    <a:grpSpLocks/>
                  </p:cNvGrpSpPr>
                  <p:nvPr/>
                </p:nvGrpSpPr>
                <p:grpSpPr bwMode="auto">
                  <a:xfrm>
                    <a:off x="2936" y="3408"/>
                    <a:ext cx="186" cy="58"/>
                    <a:chOff x="2936" y="3408"/>
                    <a:chExt cx="186" cy="58"/>
                  </a:xfrm>
                </p:grpSpPr>
                <p:sp>
                  <p:nvSpPr>
                    <p:cNvPr id="117387" name="Line 6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5" y="3407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88" name="Line 6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346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86" name="Group 653"/>
                  <p:cNvGrpSpPr>
                    <a:grpSpLocks/>
                  </p:cNvGrpSpPr>
                  <p:nvPr/>
                </p:nvGrpSpPr>
                <p:grpSpPr bwMode="auto">
                  <a:xfrm>
                    <a:off x="2936" y="3450"/>
                    <a:ext cx="186" cy="58"/>
                    <a:chOff x="2936" y="3450"/>
                    <a:chExt cx="186" cy="58"/>
                  </a:xfrm>
                </p:grpSpPr>
                <p:sp>
                  <p:nvSpPr>
                    <p:cNvPr id="117390" name="Line 6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5" y="344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91" name="Line 6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350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89" name="Group 656"/>
                  <p:cNvGrpSpPr>
                    <a:grpSpLocks/>
                  </p:cNvGrpSpPr>
                  <p:nvPr/>
                </p:nvGrpSpPr>
                <p:grpSpPr bwMode="auto">
                  <a:xfrm>
                    <a:off x="2936" y="3492"/>
                    <a:ext cx="186" cy="58"/>
                    <a:chOff x="2936" y="3492"/>
                    <a:chExt cx="186" cy="58"/>
                  </a:xfrm>
                </p:grpSpPr>
                <p:sp>
                  <p:nvSpPr>
                    <p:cNvPr id="117393" name="Line 6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5" y="349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94" name="Line 6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355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92" name="Group 659"/>
                  <p:cNvGrpSpPr>
                    <a:grpSpLocks/>
                  </p:cNvGrpSpPr>
                  <p:nvPr/>
                </p:nvGrpSpPr>
                <p:grpSpPr bwMode="auto">
                  <a:xfrm>
                    <a:off x="2936" y="3534"/>
                    <a:ext cx="186" cy="58"/>
                    <a:chOff x="2936" y="3534"/>
                    <a:chExt cx="186" cy="58"/>
                  </a:xfrm>
                </p:grpSpPr>
                <p:sp>
                  <p:nvSpPr>
                    <p:cNvPr id="117396" name="Line 6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5" y="353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397" name="Line 6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359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95" name="Group 662"/>
                  <p:cNvGrpSpPr>
                    <a:grpSpLocks/>
                  </p:cNvGrpSpPr>
                  <p:nvPr/>
                </p:nvGrpSpPr>
                <p:grpSpPr bwMode="auto">
                  <a:xfrm>
                    <a:off x="2935" y="3576"/>
                    <a:ext cx="186" cy="58"/>
                    <a:chOff x="2935" y="3576"/>
                    <a:chExt cx="186" cy="58"/>
                  </a:xfrm>
                </p:grpSpPr>
                <p:sp>
                  <p:nvSpPr>
                    <p:cNvPr id="117399" name="Line 6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57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00" name="Line 6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63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98" name="Group 665"/>
                  <p:cNvGrpSpPr>
                    <a:grpSpLocks/>
                  </p:cNvGrpSpPr>
                  <p:nvPr/>
                </p:nvGrpSpPr>
                <p:grpSpPr bwMode="auto">
                  <a:xfrm>
                    <a:off x="2935" y="3618"/>
                    <a:ext cx="186" cy="58"/>
                    <a:chOff x="2935" y="3618"/>
                    <a:chExt cx="186" cy="58"/>
                  </a:xfrm>
                </p:grpSpPr>
                <p:sp>
                  <p:nvSpPr>
                    <p:cNvPr id="117402" name="Line 6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61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03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67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299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2935" y="3660"/>
                    <a:ext cx="186" cy="58"/>
                    <a:chOff x="2935" y="3660"/>
                    <a:chExt cx="186" cy="58"/>
                  </a:xfrm>
                </p:grpSpPr>
                <p:sp>
                  <p:nvSpPr>
                    <p:cNvPr id="117405" name="Line 6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659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06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71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18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2935" y="3702"/>
                    <a:ext cx="186" cy="58"/>
                    <a:chOff x="2935" y="3702"/>
                    <a:chExt cx="186" cy="58"/>
                  </a:xfrm>
                </p:grpSpPr>
                <p:sp>
                  <p:nvSpPr>
                    <p:cNvPr id="117408" name="Line 6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70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09" name="Line 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76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19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2935" y="3744"/>
                    <a:ext cx="186" cy="58"/>
                    <a:chOff x="2935" y="3744"/>
                    <a:chExt cx="186" cy="58"/>
                  </a:xfrm>
                </p:grpSpPr>
                <p:sp>
                  <p:nvSpPr>
                    <p:cNvPr id="117411" name="Line 6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74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12" name="Line 6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80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27" name="Group 677"/>
                  <p:cNvGrpSpPr>
                    <a:grpSpLocks/>
                  </p:cNvGrpSpPr>
                  <p:nvPr/>
                </p:nvGrpSpPr>
                <p:grpSpPr bwMode="auto">
                  <a:xfrm>
                    <a:off x="2935" y="3786"/>
                    <a:ext cx="186" cy="58"/>
                    <a:chOff x="2935" y="3786"/>
                    <a:chExt cx="186" cy="58"/>
                  </a:xfrm>
                </p:grpSpPr>
                <p:sp>
                  <p:nvSpPr>
                    <p:cNvPr id="117414" name="Line 6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84" y="378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15" name="Line 6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5" y="384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330" name="Group 680"/>
                <p:cNvGrpSpPr>
                  <a:grpSpLocks/>
                </p:cNvGrpSpPr>
                <p:nvPr/>
              </p:nvGrpSpPr>
              <p:grpSpPr bwMode="auto">
                <a:xfrm>
                  <a:off x="2945" y="3244"/>
                  <a:ext cx="197" cy="587"/>
                  <a:chOff x="2945" y="3244"/>
                  <a:chExt cx="197" cy="587"/>
                </a:xfrm>
              </p:grpSpPr>
              <p:grpSp>
                <p:nvGrpSpPr>
                  <p:cNvPr id="117333" name="Group 681"/>
                  <p:cNvGrpSpPr>
                    <a:grpSpLocks/>
                  </p:cNvGrpSpPr>
                  <p:nvPr/>
                </p:nvGrpSpPr>
                <p:grpSpPr bwMode="auto">
                  <a:xfrm>
                    <a:off x="2945" y="3244"/>
                    <a:ext cx="183" cy="88"/>
                    <a:chOff x="2945" y="3244"/>
                    <a:chExt cx="183" cy="88"/>
                  </a:xfrm>
                </p:grpSpPr>
                <p:sp>
                  <p:nvSpPr>
                    <p:cNvPr id="117418" name="Rectangle 6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5" y="3292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19" name="AutoShape 6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5" y="3244"/>
                      <a:ext cx="182" cy="49"/>
                    </a:xfrm>
                    <a:prstGeom prst="parallelogram">
                      <a:avLst>
                        <a:gd name="adj" fmla="val 53169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20" name="Freeform 6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95" y="3245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21" name="Freeform 6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8" y="3254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8773 w 280"/>
                        <a:gd name="T3" fmla="*/ 44709 h 63"/>
                        <a:gd name="T4" fmla="*/ 407063 w 280"/>
                        <a:gd name="T5" fmla="*/ 0 h 63"/>
                        <a:gd name="T6" fmla="*/ 52044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22" name="Freeform 6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02" y="3252"/>
                      <a:ext cx="80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8367 w 293"/>
                        <a:gd name="T3" fmla="*/ 573 h 93"/>
                        <a:gd name="T4" fmla="*/ 198979 w 293"/>
                        <a:gd name="T5" fmla="*/ 53262 h 93"/>
                        <a:gd name="T6" fmla="*/ 298978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423" name="Line 6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38" y="3289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4" name="Line 688"/>
                  <p:cNvSpPr>
                    <a:spLocks noChangeShapeType="1"/>
                  </p:cNvSpPr>
                  <p:nvPr/>
                </p:nvSpPr>
                <p:spPr bwMode="auto">
                  <a:xfrm>
                    <a:off x="3107" y="340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5" name="Line 689"/>
                  <p:cNvSpPr>
                    <a:spLocks noChangeShapeType="1"/>
                  </p:cNvSpPr>
                  <p:nvPr/>
                </p:nvSpPr>
                <p:spPr bwMode="auto">
                  <a:xfrm>
                    <a:off x="3106" y="344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6" name="Line 690"/>
                  <p:cNvSpPr>
                    <a:spLocks noChangeShapeType="1"/>
                  </p:cNvSpPr>
                  <p:nvPr/>
                </p:nvSpPr>
                <p:spPr bwMode="auto">
                  <a:xfrm>
                    <a:off x="3106" y="349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7" name="Line 691"/>
                  <p:cNvSpPr>
                    <a:spLocks noChangeShapeType="1"/>
                  </p:cNvSpPr>
                  <p:nvPr/>
                </p:nvSpPr>
                <p:spPr bwMode="auto">
                  <a:xfrm>
                    <a:off x="3105" y="353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8" name="Line 692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3573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29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3104" y="36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0" name="Line 694"/>
                  <p:cNvSpPr>
                    <a:spLocks noChangeShapeType="1"/>
                  </p:cNvSpPr>
                  <p:nvPr/>
                </p:nvSpPr>
                <p:spPr bwMode="auto">
                  <a:xfrm>
                    <a:off x="3103" y="366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1" name="Line 695"/>
                  <p:cNvSpPr>
                    <a:spLocks noChangeShapeType="1"/>
                  </p:cNvSpPr>
                  <p:nvPr/>
                </p:nvSpPr>
                <p:spPr bwMode="auto">
                  <a:xfrm>
                    <a:off x="3105" y="370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2" name="Line 696"/>
                  <p:cNvSpPr>
                    <a:spLocks noChangeShapeType="1"/>
                  </p:cNvSpPr>
                  <p:nvPr/>
                </p:nvSpPr>
                <p:spPr bwMode="auto">
                  <a:xfrm>
                    <a:off x="3106" y="37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3" name="Line 697"/>
                  <p:cNvSpPr>
                    <a:spLocks noChangeShapeType="1"/>
                  </p:cNvSpPr>
                  <p:nvPr/>
                </p:nvSpPr>
                <p:spPr bwMode="auto">
                  <a:xfrm>
                    <a:off x="3106" y="379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4" name="Line 698"/>
                  <p:cNvSpPr>
                    <a:spLocks noChangeShapeType="1"/>
                  </p:cNvSpPr>
                  <p:nvPr/>
                </p:nvSpPr>
                <p:spPr bwMode="auto">
                  <a:xfrm>
                    <a:off x="3107" y="383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35" name="Line 6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06" y="3293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336" name="Group 700"/>
              <p:cNvGrpSpPr>
                <a:grpSpLocks/>
              </p:cNvGrpSpPr>
              <p:nvPr/>
            </p:nvGrpSpPr>
            <p:grpSpPr bwMode="auto">
              <a:xfrm>
                <a:off x="3172" y="3244"/>
                <a:ext cx="208" cy="649"/>
                <a:chOff x="3172" y="3244"/>
                <a:chExt cx="208" cy="649"/>
              </a:xfrm>
            </p:grpSpPr>
            <p:grpSp>
              <p:nvGrpSpPr>
                <p:cNvPr id="117339" name="Group 701"/>
                <p:cNvGrpSpPr>
                  <a:grpSpLocks/>
                </p:cNvGrpSpPr>
                <p:nvPr/>
              </p:nvGrpSpPr>
              <p:grpSpPr bwMode="auto">
                <a:xfrm>
                  <a:off x="3172" y="3359"/>
                  <a:ext cx="188" cy="534"/>
                  <a:chOff x="3172" y="3359"/>
                  <a:chExt cx="188" cy="534"/>
                </a:xfrm>
              </p:grpSpPr>
              <p:sp>
                <p:nvSpPr>
                  <p:cNvPr id="117438" name="Rectangle 702"/>
                  <p:cNvSpPr>
                    <a:spLocks noChangeArrowheads="1"/>
                  </p:cNvSpPr>
                  <p:nvPr/>
                </p:nvSpPr>
                <p:spPr bwMode="auto">
                  <a:xfrm>
                    <a:off x="3210" y="3359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39" name="Line 7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3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40" name="Rectangle 704"/>
                  <p:cNvSpPr>
                    <a:spLocks noChangeArrowheads="1"/>
                  </p:cNvSpPr>
                  <p:nvPr/>
                </p:nvSpPr>
                <p:spPr bwMode="auto">
                  <a:xfrm>
                    <a:off x="3199" y="3365"/>
                    <a:ext cx="43" cy="7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41" name="Line 7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72" y="3358"/>
                    <a:ext cx="37" cy="61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42" name="Rectangle 706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3768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43" name="Rectangle 707"/>
                  <p:cNvSpPr>
                    <a:spLocks noChangeArrowheads="1"/>
                  </p:cNvSpPr>
                  <p:nvPr/>
                </p:nvSpPr>
                <p:spPr bwMode="auto">
                  <a:xfrm>
                    <a:off x="3175" y="3421"/>
                    <a:ext cx="148" cy="472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44" name="Line 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3" y="383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342" name="Group 709"/>
                  <p:cNvGrpSpPr>
                    <a:grpSpLocks/>
                  </p:cNvGrpSpPr>
                  <p:nvPr/>
                </p:nvGrpSpPr>
                <p:grpSpPr bwMode="auto">
                  <a:xfrm>
                    <a:off x="3173" y="3408"/>
                    <a:ext cx="186" cy="58"/>
                    <a:chOff x="3173" y="3408"/>
                    <a:chExt cx="186" cy="58"/>
                  </a:xfrm>
                </p:grpSpPr>
                <p:sp>
                  <p:nvSpPr>
                    <p:cNvPr id="117446" name="Line 7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3" y="340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47" name="Line 7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" y="346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45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3173" y="3450"/>
                    <a:ext cx="186" cy="58"/>
                    <a:chOff x="3173" y="3450"/>
                    <a:chExt cx="186" cy="58"/>
                  </a:xfrm>
                </p:grpSpPr>
                <p:sp>
                  <p:nvSpPr>
                    <p:cNvPr id="117449" name="Line 7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449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50" name="Line 7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" y="350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48" name="Group 715"/>
                  <p:cNvGrpSpPr>
                    <a:grpSpLocks/>
                  </p:cNvGrpSpPr>
                  <p:nvPr/>
                </p:nvGrpSpPr>
                <p:grpSpPr bwMode="auto">
                  <a:xfrm>
                    <a:off x="3173" y="3492"/>
                    <a:ext cx="186" cy="58"/>
                    <a:chOff x="3173" y="3492"/>
                    <a:chExt cx="186" cy="58"/>
                  </a:xfrm>
                </p:grpSpPr>
                <p:sp>
                  <p:nvSpPr>
                    <p:cNvPr id="117452" name="Line 7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491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53" name="Line 7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" y="355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51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3173" y="3534"/>
                    <a:ext cx="186" cy="58"/>
                    <a:chOff x="3173" y="3534"/>
                    <a:chExt cx="186" cy="58"/>
                  </a:xfrm>
                </p:grpSpPr>
                <p:sp>
                  <p:nvSpPr>
                    <p:cNvPr id="117455" name="Line 7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53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56" name="Line 7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" y="359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54" name="Group 721"/>
                  <p:cNvGrpSpPr>
                    <a:grpSpLocks/>
                  </p:cNvGrpSpPr>
                  <p:nvPr/>
                </p:nvGrpSpPr>
                <p:grpSpPr bwMode="auto">
                  <a:xfrm>
                    <a:off x="3173" y="3576"/>
                    <a:ext cx="186" cy="58"/>
                    <a:chOff x="3173" y="3576"/>
                    <a:chExt cx="186" cy="58"/>
                  </a:xfrm>
                </p:grpSpPr>
                <p:sp>
                  <p:nvSpPr>
                    <p:cNvPr id="117458" name="Line 7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57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59" name="Line 7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3" y="363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57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3172" y="3618"/>
                    <a:ext cx="186" cy="58"/>
                    <a:chOff x="3172" y="3618"/>
                    <a:chExt cx="186" cy="58"/>
                  </a:xfrm>
                </p:grpSpPr>
                <p:sp>
                  <p:nvSpPr>
                    <p:cNvPr id="117461" name="Line 7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61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62" name="Line 7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2" y="367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58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3172" y="3660"/>
                    <a:ext cx="186" cy="58"/>
                    <a:chOff x="3172" y="3660"/>
                    <a:chExt cx="186" cy="58"/>
                  </a:xfrm>
                </p:grpSpPr>
                <p:sp>
                  <p:nvSpPr>
                    <p:cNvPr id="117464" name="Line 7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2" y="365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65" name="Line 7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2" y="371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77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3172" y="3702"/>
                    <a:ext cx="186" cy="58"/>
                    <a:chOff x="3172" y="3702"/>
                    <a:chExt cx="186" cy="58"/>
                  </a:xfrm>
                </p:grpSpPr>
                <p:sp>
                  <p:nvSpPr>
                    <p:cNvPr id="117467" name="Line 7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1" y="3701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68" name="Line 7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2" y="3761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78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3172" y="3744"/>
                    <a:ext cx="186" cy="58"/>
                    <a:chOff x="3172" y="3744"/>
                    <a:chExt cx="186" cy="58"/>
                  </a:xfrm>
                </p:grpSpPr>
                <p:sp>
                  <p:nvSpPr>
                    <p:cNvPr id="117470" name="Line 7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1" y="3743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71" name="Line 7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2" y="3803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386" name="Group 736"/>
                  <p:cNvGrpSpPr>
                    <a:grpSpLocks/>
                  </p:cNvGrpSpPr>
                  <p:nvPr/>
                </p:nvGrpSpPr>
                <p:grpSpPr bwMode="auto">
                  <a:xfrm>
                    <a:off x="3172" y="3786"/>
                    <a:ext cx="186" cy="58"/>
                    <a:chOff x="3172" y="3786"/>
                    <a:chExt cx="186" cy="58"/>
                  </a:xfrm>
                </p:grpSpPr>
                <p:sp>
                  <p:nvSpPr>
                    <p:cNvPr id="117473" name="Line 7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21" y="3785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74" name="Line 7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2" y="3845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389" name="Group 739"/>
                <p:cNvGrpSpPr>
                  <a:grpSpLocks/>
                </p:cNvGrpSpPr>
                <p:nvPr/>
              </p:nvGrpSpPr>
              <p:grpSpPr bwMode="auto">
                <a:xfrm>
                  <a:off x="3183" y="3244"/>
                  <a:ext cx="197" cy="587"/>
                  <a:chOff x="3183" y="3244"/>
                  <a:chExt cx="197" cy="587"/>
                </a:xfrm>
              </p:grpSpPr>
              <p:grpSp>
                <p:nvGrpSpPr>
                  <p:cNvPr id="117392" name="Group 740"/>
                  <p:cNvGrpSpPr>
                    <a:grpSpLocks/>
                  </p:cNvGrpSpPr>
                  <p:nvPr/>
                </p:nvGrpSpPr>
                <p:grpSpPr bwMode="auto">
                  <a:xfrm>
                    <a:off x="3183" y="3244"/>
                    <a:ext cx="183" cy="88"/>
                    <a:chOff x="3183" y="3244"/>
                    <a:chExt cx="183" cy="88"/>
                  </a:xfrm>
                </p:grpSpPr>
                <p:sp>
                  <p:nvSpPr>
                    <p:cNvPr id="117477" name="Rectangle 7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3" y="3292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78" name="AutoShape 7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83" y="3244"/>
                      <a:ext cx="182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79" name="Freeform 7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" y="3245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80" name="Freeform 7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05" y="3254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481" name="Freeform 7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39" y="3252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482" name="Line 7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6" y="3289"/>
                    <a:ext cx="4" cy="538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3" name="Line 747"/>
                  <p:cNvSpPr>
                    <a:spLocks noChangeShapeType="1"/>
                  </p:cNvSpPr>
                  <p:nvPr/>
                </p:nvSpPr>
                <p:spPr bwMode="auto">
                  <a:xfrm>
                    <a:off x="3344" y="340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4" name="Line 748"/>
                  <p:cNvSpPr>
                    <a:spLocks noChangeShapeType="1"/>
                  </p:cNvSpPr>
                  <p:nvPr/>
                </p:nvSpPr>
                <p:spPr bwMode="auto">
                  <a:xfrm>
                    <a:off x="3343" y="344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5" name="Line 749"/>
                  <p:cNvSpPr>
                    <a:spLocks noChangeShapeType="1"/>
                  </p:cNvSpPr>
                  <p:nvPr/>
                </p:nvSpPr>
                <p:spPr bwMode="auto">
                  <a:xfrm>
                    <a:off x="3343" y="349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6" name="Line 750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53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7" name="Line 751"/>
                  <p:cNvSpPr>
                    <a:spLocks noChangeShapeType="1"/>
                  </p:cNvSpPr>
                  <p:nvPr/>
                </p:nvSpPr>
                <p:spPr bwMode="auto">
                  <a:xfrm>
                    <a:off x="3341" y="3573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8" name="Line 752"/>
                  <p:cNvSpPr>
                    <a:spLocks noChangeShapeType="1"/>
                  </p:cNvSpPr>
                  <p:nvPr/>
                </p:nvSpPr>
                <p:spPr bwMode="auto">
                  <a:xfrm>
                    <a:off x="3341" y="361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89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3340" y="3660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90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3342" y="3704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91" name="Line 755"/>
                  <p:cNvSpPr>
                    <a:spLocks noChangeShapeType="1"/>
                  </p:cNvSpPr>
                  <p:nvPr/>
                </p:nvSpPr>
                <p:spPr bwMode="auto">
                  <a:xfrm>
                    <a:off x="3343" y="37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92" name="Line 756"/>
                  <p:cNvSpPr>
                    <a:spLocks noChangeShapeType="1"/>
                  </p:cNvSpPr>
                  <p:nvPr/>
                </p:nvSpPr>
                <p:spPr bwMode="auto">
                  <a:xfrm>
                    <a:off x="3343" y="379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93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3344" y="3832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494" name="Line 7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42" y="3293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17395" name="Group 759"/>
            <p:cNvGrpSpPr>
              <a:grpSpLocks/>
            </p:cNvGrpSpPr>
            <p:nvPr/>
          </p:nvGrpSpPr>
          <p:grpSpPr bwMode="auto">
            <a:xfrm>
              <a:off x="3440" y="2720"/>
              <a:ext cx="925" cy="1177"/>
              <a:chOff x="3440" y="2720"/>
              <a:chExt cx="925" cy="1177"/>
            </a:xfrm>
          </p:grpSpPr>
          <p:grpSp>
            <p:nvGrpSpPr>
              <p:cNvPr id="117398" name="Group 760"/>
              <p:cNvGrpSpPr>
                <a:grpSpLocks/>
              </p:cNvGrpSpPr>
              <p:nvPr/>
            </p:nvGrpSpPr>
            <p:grpSpPr bwMode="auto">
              <a:xfrm>
                <a:off x="3679" y="2720"/>
                <a:ext cx="662" cy="223"/>
                <a:chOff x="3679" y="2720"/>
                <a:chExt cx="662" cy="223"/>
              </a:xfrm>
            </p:grpSpPr>
            <p:sp>
              <p:nvSpPr>
                <p:cNvPr id="117497" name="Rectangle 761"/>
                <p:cNvSpPr>
                  <a:spLocks noChangeArrowheads="1"/>
                </p:cNvSpPr>
                <p:nvPr/>
              </p:nvSpPr>
              <p:spPr bwMode="auto">
                <a:xfrm>
                  <a:off x="3679" y="2853"/>
                  <a:ext cx="494" cy="86"/>
                </a:xfrm>
                <a:prstGeom prst="rect">
                  <a:avLst/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98" name="AutoShape 762"/>
                <p:cNvSpPr>
                  <a:spLocks noChangeArrowheads="1"/>
                </p:cNvSpPr>
                <p:nvPr/>
              </p:nvSpPr>
              <p:spPr bwMode="auto">
                <a:xfrm>
                  <a:off x="3679" y="2724"/>
                  <a:ext cx="662" cy="134"/>
                </a:xfrm>
                <a:prstGeom prst="parallelogram">
                  <a:avLst>
                    <a:gd name="adj" fmla="val 123507"/>
                  </a:avLst>
                </a:prstGeom>
                <a:gradFill rotWithShape="0">
                  <a:gsLst>
                    <a:gs pos="0">
                      <a:srgbClr val="0000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99" name="Freeform 763"/>
                <p:cNvSpPr>
                  <a:spLocks noChangeArrowheads="1"/>
                </p:cNvSpPr>
                <p:nvPr/>
              </p:nvSpPr>
              <p:spPr bwMode="auto">
                <a:xfrm>
                  <a:off x="4173" y="2720"/>
                  <a:ext cx="168" cy="223"/>
                </a:xfrm>
                <a:custGeom>
                  <a:avLst/>
                  <a:gdLst>
                    <a:gd name="G0" fmla="+- 138 0 0"/>
                    <a:gd name="G1" fmla="+- 224 0 0"/>
                    <a:gd name="G2" fmla="+- 1 0 0"/>
                    <a:gd name="G3" fmla="+- 1 0 0"/>
                    <a:gd name="G4" fmla="+- 138 0 0"/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w 169"/>
                    <a:gd name="T11" fmla="*/ 0 h 224"/>
                    <a:gd name="T12" fmla="*/ 169 w 16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T10" t="T11" r="T12" b="T13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rgbClr val="4F81BD"/>
                </a:solidFill>
                <a:ln w="6480" cap="sq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00" name="Freeform 764"/>
                <p:cNvSpPr>
                  <a:spLocks noChangeArrowheads="1"/>
                </p:cNvSpPr>
                <p:nvPr/>
              </p:nvSpPr>
              <p:spPr bwMode="auto">
                <a:xfrm>
                  <a:off x="3744" y="2748"/>
                  <a:ext cx="505" cy="79"/>
                </a:xfrm>
                <a:custGeom>
                  <a:avLst/>
                  <a:gdLst>
                    <a:gd name="G0" fmla="+- 63 0 0"/>
                    <a:gd name="G1" fmla="+- 1 0 0"/>
                    <a:gd name="G2" fmla="+- 1 0 0"/>
                    <a:gd name="G3" fmla="+- 1 0 0"/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w 280"/>
                    <a:gd name="T9" fmla="*/ 0 h 63"/>
                    <a:gd name="T10" fmla="*/ 280 w 280"/>
                    <a:gd name="T11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01" name="Freeform 765"/>
                <p:cNvSpPr>
                  <a:spLocks noChangeArrowheads="1"/>
                </p:cNvSpPr>
                <p:nvPr/>
              </p:nvSpPr>
              <p:spPr bwMode="auto">
                <a:xfrm>
                  <a:off x="3862" y="2744"/>
                  <a:ext cx="292" cy="92"/>
                </a:xfrm>
                <a:custGeom>
                  <a:avLst/>
                  <a:gdLst>
                    <a:gd name="G0" fmla="+- 1 0 0"/>
                    <a:gd name="G1" fmla="+- 1 0 0"/>
                    <a:gd name="G2" fmla="+- 1 0 0"/>
                    <a:gd name="G3" fmla="+- 1 0 0"/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w 293"/>
                    <a:gd name="T9" fmla="*/ 0 h 93"/>
                    <a:gd name="T10" fmla="*/ 293 w 293"/>
                    <a:gd name="T11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80" cap="flat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7502" name="Line 766"/>
              <p:cNvSpPr>
                <a:spLocks noChangeShapeType="1"/>
              </p:cNvSpPr>
              <p:nvPr/>
            </p:nvSpPr>
            <p:spPr bwMode="auto">
              <a:xfrm flipH="1">
                <a:off x="3606" y="2936"/>
                <a:ext cx="225" cy="311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03" name="Line 767"/>
              <p:cNvSpPr>
                <a:spLocks noChangeShapeType="1"/>
              </p:cNvSpPr>
              <p:nvPr/>
            </p:nvSpPr>
            <p:spPr bwMode="auto">
              <a:xfrm flipH="1">
                <a:off x="3798" y="2942"/>
                <a:ext cx="128" cy="305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04" name="Line 768"/>
              <p:cNvSpPr>
                <a:spLocks noChangeShapeType="1"/>
              </p:cNvSpPr>
              <p:nvPr/>
            </p:nvSpPr>
            <p:spPr bwMode="auto">
              <a:xfrm>
                <a:off x="3999" y="2945"/>
                <a:ext cx="35" cy="309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05" name="Line 769"/>
              <p:cNvSpPr>
                <a:spLocks noChangeShapeType="1"/>
              </p:cNvSpPr>
              <p:nvPr/>
            </p:nvSpPr>
            <p:spPr bwMode="auto">
              <a:xfrm>
                <a:off x="4087" y="2960"/>
                <a:ext cx="172" cy="287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7401" name="Group 770"/>
              <p:cNvGrpSpPr>
                <a:grpSpLocks/>
              </p:cNvGrpSpPr>
              <p:nvPr/>
            </p:nvGrpSpPr>
            <p:grpSpPr bwMode="auto">
              <a:xfrm>
                <a:off x="3440" y="3249"/>
                <a:ext cx="208" cy="649"/>
                <a:chOff x="3440" y="3249"/>
                <a:chExt cx="208" cy="649"/>
              </a:xfrm>
            </p:grpSpPr>
            <p:grpSp>
              <p:nvGrpSpPr>
                <p:cNvPr id="117404" name="Group 771"/>
                <p:cNvGrpSpPr>
                  <a:grpSpLocks/>
                </p:cNvGrpSpPr>
                <p:nvPr/>
              </p:nvGrpSpPr>
              <p:grpSpPr bwMode="auto">
                <a:xfrm>
                  <a:off x="3440" y="3363"/>
                  <a:ext cx="188" cy="534"/>
                  <a:chOff x="3440" y="3363"/>
                  <a:chExt cx="188" cy="534"/>
                </a:xfrm>
              </p:grpSpPr>
              <p:sp>
                <p:nvSpPr>
                  <p:cNvPr id="117508" name="Rectangle 772"/>
                  <p:cNvSpPr>
                    <a:spLocks noChangeArrowheads="1"/>
                  </p:cNvSpPr>
                  <p:nvPr/>
                </p:nvSpPr>
                <p:spPr bwMode="auto">
                  <a:xfrm>
                    <a:off x="3478" y="3363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09" name="Line 7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1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10" name="Rectangle 774"/>
                  <p:cNvSpPr>
                    <a:spLocks noChangeArrowheads="1"/>
                  </p:cNvSpPr>
                  <p:nvPr/>
                </p:nvSpPr>
                <p:spPr bwMode="auto">
                  <a:xfrm>
                    <a:off x="3467" y="3369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11" name="Line 7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40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12" name="Rectangle 776"/>
                  <p:cNvSpPr>
                    <a:spLocks noChangeArrowheads="1"/>
                  </p:cNvSpPr>
                  <p:nvPr/>
                </p:nvSpPr>
                <p:spPr bwMode="auto">
                  <a:xfrm>
                    <a:off x="3581" y="3773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13" name="Rectangle 777"/>
                  <p:cNvSpPr>
                    <a:spLocks noChangeArrowheads="1"/>
                  </p:cNvSpPr>
                  <p:nvPr/>
                </p:nvSpPr>
                <p:spPr bwMode="auto">
                  <a:xfrm>
                    <a:off x="3443" y="3424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14" name="Line 7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1" y="3836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407" name="Group 779"/>
                  <p:cNvGrpSpPr>
                    <a:grpSpLocks/>
                  </p:cNvGrpSpPr>
                  <p:nvPr/>
                </p:nvGrpSpPr>
                <p:grpSpPr bwMode="auto">
                  <a:xfrm>
                    <a:off x="3441" y="3413"/>
                    <a:ext cx="187" cy="58"/>
                    <a:chOff x="3441" y="3413"/>
                    <a:chExt cx="187" cy="58"/>
                  </a:xfrm>
                </p:grpSpPr>
                <p:sp>
                  <p:nvSpPr>
                    <p:cNvPr id="117516" name="Line 7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1" y="341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17" name="Line 7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472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10" name="Group 782"/>
                  <p:cNvGrpSpPr>
                    <a:grpSpLocks/>
                  </p:cNvGrpSpPr>
                  <p:nvPr/>
                </p:nvGrpSpPr>
                <p:grpSpPr bwMode="auto">
                  <a:xfrm>
                    <a:off x="3441" y="3455"/>
                    <a:ext cx="187" cy="58"/>
                    <a:chOff x="3441" y="3455"/>
                    <a:chExt cx="187" cy="58"/>
                  </a:xfrm>
                </p:grpSpPr>
                <p:sp>
                  <p:nvSpPr>
                    <p:cNvPr id="117519" name="Line 7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1" y="345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20" name="Line 7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51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13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3441" y="3497"/>
                    <a:ext cx="187" cy="58"/>
                    <a:chOff x="3441" y="3497"/>
                    <a:chExt cx="187" cy="58"/>
                  </a:xfrm>
                </p:grpSpPr>
                <p:sp>
                  <p:nvSpPr>
                    <p:cNvPr id="117522" name="Line 78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49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23" name="Line 7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556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16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3441" y="3539"/>
                    <a:ext cx="187" cy="58"/>
                    <a:chOff x="3441" y="3539"/>
                    <a:chExt cx="187" cy="58"/>
                  </a:xfrm>
                </p:grpSpPr>
                <p:sp>
                  <p:nvSpPr>
                    <p:cNvPr id="117525" name="Line 7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53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26" name="Line 7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598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3441" y="3581"/>
                    <a:ext cx="187" cy="58"/>
                    <a:chOff x="3441" y="3581"/>
                    <a:chExt cx="187" cy="58"/>
                  </a:xfrm>
                </p:grpSpPr>
                <p:sp>
                  <p:nvSpPr>
                    <p:cNvPr id="117528" name="Line 79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58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29" name="Line 7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640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36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3441" y="3623"/>
                    <a:ext cx="187" cy="58"/>
                    <a:chOff x="3441" y="3623"/>
                    <a:chExt cx="187" cy="58"/>
                  </a:xfrm>
                </p:grpSpPr>
                <p:sp>
                  <p:nvSpPr>
                    <p:cNvPr id="117531" name="Line 79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62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32" name="Line 7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68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37" name="Group 797"/>
                  <p:cNvGrpSpPr>
                    <a:grpSpLocks/>
                  </p:cNvGrpSpPr>
                  <p:nvPr/>
                </p:nvGrpSpPr>
                <p:grpSpPr bwMode="auto">
                  <a:xfrm>
                    <a:off x="3441" y="3665"/>
                    <a:ext cx="187" cy="58"/>
                    <a:chOff x="3441" y="3665"/>
                    <a:chExt cx="187" cy="58"/>
                  </a:xfrm>
                </p:grpSpPr>
                <p:sp>
                  <p:nvSpPr>
                    <p:cNvPr id="117534" name="Line 7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66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35" name="Line 7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1" y="372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45" name="Group 800"/>
                  <p:cNvGrpSpPr>
                    <a:grpSpLocks/>
                  </p:cNvGrpSpPr>
                  <p:nvPr/>
                </p:nvGrpSpPr>
                <p:grpSpPr bwMode="auto">
                  <a:xfrm>
                    <a:off x="3440" y="3707"/>
                    <a:ext cx="187" cy="58"/>
                    <a:chOff x="3440" y="3707"/>
                    <a:chExt cx="187" cy="58"/>
                  </a:xfrm>
                </p:grpSpPr>
                <p:sp>
                  <p:nvSpPr>
                    <p:cNvPr id="117537" name="Line 8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70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38" name="Line 8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0" y="3766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48" name="Group 803"/>
                  <p:cNvGrpSpPr>
                    <a:grpSpLocks/>
                  </p:cNvGrpSpPr>
                  <p:nvPr/>
                </p:nvGrpSpPr>
                <p:grpSpPr bwMode="auto">
                  <a:xfrm>
                    <a:off x="3440" y="3749"/>
                    <a:ext cx="187" cy="58"/>
                    <a:chOff x="3440" y="3749"/>
                    <a:chExt cx="187" cy="58"/>
                  </a:xfrm>
                </p:grpSpPr>
                <p:sp>
                  <p:nvSpPr>
                    <p:cNvPr id="117540" name="Line 8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74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41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0" y="380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51" name="Group 806"/>
                  <p:cNvGrpSpPr>
                    <a:grpSpLocks/>
                  </p:cNvGrpSpPr>
                  <p:nvPr/>
                </p:nvGrpSpPr>
                <p:grpSpPr bwMode="auto">
                  <a:xfrm>
                    <a:off x="3440" y="3790"/>
                    <a:ext cx="187" cy="58"/>
                    <a:chOff x="3440" y="3790"/>
                    <a:chExt cx="187" cy="58"/>
                  </a:xfrm>
                </p:grpSpPr>
                <p:sp>
                  <p:nvSpPr>
                    <p:cNvPr id="117543" name="Line 8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37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44" name="Line 8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0" y="384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454" name="Group 809"/>
                <p:cNvGrpSpPr>
                  <a:grpSpLocks/>
                </p:cNvGrpSpPr>
                <p:nvPr/>
              </p:nvGrpSpPr>
              <p:grpSpPr bwMode="auto">
                <a:xfrm>
                  <a:off x="3451" y="3249"/>
                  <a:ext cx="197" cy="587"/>
                  <a:chOff x="3451" y="3249"/>
                  <a:chExt cx="197" cy="587"/>
                </a:xfrm>
              </p:grpSpPr>
              <p:grpSp>
                <p:nvGrpSpPr>
                  <p:cNvPr id="117457" name="Group 810"/>
                  <p:cNvGrpSpPr>
                    <a:grpSpLocks/>
                  </p:cNvGrpSpPr>
                  <p:nvPr/>
                </p:nvGrpSpPr>
                <p:grpSpPr bwMode="auto">
                  <a:xfrm>
                    <a:off x="3451" y="3249"/>
                    <a:ext cx="183" cy="88"/>
                    <a:chOff x="3451" y="3249"/>
                    <a:chExt cx="183" cy="88"/>
                  </a:xfrm>
                </p:grpSpPr>
                <p:sp>
                  <p:nvSpPr>
                    <p:cNvPr id="117547" name="Rectangle 8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1" y="3296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48" name="AutoShape 8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1" y="3249"/>
                      <a:ext cx="182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49" name="Freeform 8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1" y="3249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50" name="Freeform 8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74" y="3258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51" name="Freeform 8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7" y="3256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552" name="Line 8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4" y="3292"/>
                    <a:ext cx="4" cy="540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3" name="Line 817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340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4" name="Line 818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34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5" name="Line 819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349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6" name="Line 820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353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7" name="Line 821"/>
                  <p:cNvSpPr>
                    <a:spLocks noChangeShapeType="1"/>
                  </p:cNvSpPr>
                  <p:nvPr/>
                </p:nvSpPr>
                <p:spPr bwMode="auto">
                  <a:xfrm>
                    <a:off x="3609" y="357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8" name="Line 822"/>
                  <p:cNvSpPr>
                    <a:spLocks noChangeShapeType="1"/>
                  </p:cNvSpPr>
                  <p:nvPr/>
                </p:nvSpPr>
                <p:spPr bwMode="auto">
                  <a:xfrm>
                    <a:off x="3609" y="361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59" name="Line 823"/>
                  <p:cNvSpPr>
                    <a:spLocks noChangeShapeType="1"/>
                  </p:cNvSpPr>
                  <p:nvPr/>
                </p:nvSpPr>
                <p:spPr bwMode="auto">
                  <a:xfrm>
                    <a:off x="3608" y="366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0" name="Line 824"/>
                  <p:cNvSpPr>
                    <a:spLocks noChangeShapeType="1"/>
                  </p:cNvSpPr>
                  <p:nvPr/>
                </p:nvSpPr>
                <p:spPr bwMode="auto">
                  <a:xfrm>
                    <a:off x="3610" y="370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1" name="Line 825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375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2" name="Line 826"/>
                  <p:cNvSpPr>
                    <a:spLocks noChangeShapeType="1"/>
                  </p:cNvSpPr>
                  <p:nvPr/>
                </p:nvSpPr>
                <p:spPr bwMode="auto">
                  <a:xfrm>
                    <a:off x="3611" y="379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3" name="Line 827"/>
                  <p:cNvSpPr>
                    <a:spLocks noChangeShapeType="1"/>
                  </p:cNvSpPr>
                  <p:nvPr/>
                </p:nvSpPr>
                <p:spPr bwMode="auto">
                  <a:xfrm>
                    <a:off x="3612" y="383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4" name="Line 8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11" y="329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460" name="Group 829"/>
              <p:cNvGrpSpPr>
                <a:grpSpLocks/>
              </p:cNvGrpSpPr>
              <p:nvPr/>
            </p:nvGrpSpPr>
            <p:grpSpPr bwMode="auto">
              <a:xfrm>
                <a:off x="3683" y="3249"/>
                <a:ext cx="208" cy="649"/>
                <a:chOff x="3683" y="3249"/>
                <a:chExt cx="208" cy="649"/>
              </a:xfrm>
            </p:grpSpPr>
            <p:grpSp>
              <p:nvGrpSpPr>
                <p:cNvPr id="117463" name="Group 830"/>
                <p:cNvGrpSpPr>
                  <a:grpSpLocks/>
                </p:cNvGrpSpPr>
                <p:nvPr/>
              </p:nvGrpSpPr>
              <p:grpSpPr bwMode="auto">
                <a:xfrm>
                  <a:off x="3683" y="3363"/>
                  <a:ext cx="188" cy="534"/>
                  <a:chOff x="3683" y="3363"/>
                  <a:chExt cx="188" cy="534"/>
                </a:xfrm>
              </p:grpSpPr>
              <p:sp>
                <p:nvSpPr>
                  <p:cNvPr id="117567" name="Rectangle 831"/>
                  <p:cNvSpPr>
                    <a:spLocks noChangeArrowheads="1"/>
                  </p:cNvSpPr>
                  <p:nvPr/>
                </p:nvSpPr>
                <p:spPr bwMode="auto">
                  <a:xfrm>
                    <a:off x="3721" y="3363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68" name="Line 8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4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69" name="Rectangle 833"/>
                  <p:cNvSpPr>
                    <a:spLocks noChangeArrowheads="1"/>
                  </p:cNvSpPr>
                  <p:nvPr/>
                </p:nvSpPr>
                <p:spPr bwMode="auto">
                  <a:xfrm>
                    <a:off x="3710" y="3369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70" name="Line 8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3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571" name="Rectangle 835"/>
                  <p:cNvSpPr>
                    <a:spLocks noChangeArrowheads="1"/>
                  </p:cNvSpPr>
                  <p:nvPr/>
                </p:nvSpPr>
                <p:spPr bwMode="auto">
                  <a:xfrm>
                    <a:off x="3824" y="3773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72" name="Rectangle 836"/>
                  <p:cNvSpPr>
                    <a:spLocks noChangeArrowheads="1"/>
                  </p:cNvSpPr>
                  <p:nvPr/>
                </p:nvSpPr>
                <p:spPr bwMode="auto">
                  <a:xfrm>
                    <a:off x="3686" y="3424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73" name="Line 8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34" y="3836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466" name="Group 838"/>
                  <p:cNvGrpSpPr>
                    <a:grpSpLocks/>
                  </p:cNvGrpSpPr>
                  <p:nvPr/>
                </p:nvGrpSpPr>
                <p:grpSpPr bwMode="auto">
                  <a:xfrm>
                    <a:off x="3684" y="3413"/>
                    <a:ext cx="186" cy="58"/>
                    <a:chOff x="3684" y="3413"/>
                    <a:chExt cx="186" cy="58"/>
                  </a:xfrm>
                </p:grpSpPr>
                <p:sp>
                  <p:nvSpPr>
                    <p:cNvPr id="117575" name="Line 8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4" y="341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76" name="Line 8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4" y="347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69" name="Group 841"/>
                  <p:cNvGrpSpPr>
                    <a:grpSpLocks/>
                  </p:cNvGrpSpPr>
                  <p:nvPr/>
                </p:nvGrpSpPr>
                <p:grpSpPr bwMode="auto">
                  <a:xfrm>
                    <a:off x="3684" y="3455"/>
                    <a:ext cx="186" cy="58"/>
                    <a:chOff x="3684" y="3455"/>
                    <a:chExt cx="186" cy="58"/>
                  </a:xfrm>
                </p:grpSpPr>
                <p:sp>
                  <p:nvSpPr>
                    <p:cNvPr id="117578" name="Line 8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454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79" name="Line 8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4" y="351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72" name="Group 844"/>
                  <p:cNvGrpSpPr>
                    <a:grpSpLocks/>
                  </p:cNvGrpSpPr>
                  <p:nvPr/>
                </p:nvGrpSpPr>
                <p:grpSpPr bwMode="auto">
                  <a:xfrm>
                    <a:off x="3684" y="3497"/>
                    <a:ext cx="186" cy="58"/>
                    <a:chOff x="3684" y="3497"/>
                    <a:chExt cx="186" cy="58"/>
                  </a:xfrm>
                </p:grpSpPr>
                <p:sp>
                  <p:nvSpPr>
                    <p:cNvPr id="117581" name="Line 8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49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82" name="Line 8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4" y="3556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75" name="Group 847"/>
                  <p:cNvGrpSpPr>
                    <a:grpSpLocks/>
                  </p:cNvGrpSpPr>
                  <p:nvPr/>
                </p:nvGrpSpPr>
                <p:grpSpPr bwMode="auto">
                  <a:xfrm>
                    <a:off x="3684" y="3539"/>
                    <a:ext cx="186" cy="58"/>
                    <a:chOff x="3684" y="3539"/>
                    <a:chExt cx="186" cy="58"/>
                  </a:xfrm>
                </p:grpSpPr>
                <p:sp>
                  <p:nvSpPr>
                    <p:cNvPr id="117584" name="Line 8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53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85" name="Line 8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4" y="3598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76" name="Group 850"/>
                  <p:cNvGrpSpPr>
                    <a:grpSpLocks/>
                  </p:cNvGrpSpPr>
                  <p:nvPr/>
                </p:nvGrpSpPr>
                <p:grpSpPr bwMode="auto">
                  <a:xfrm>
                    <a:off x="3684" y="3581"/>
                    <a:ext cx="186" cy="58"/>
                    <a:chOff x="3684" y="3581"/>
                    <a:chExt cx="186" cy="58"/>
                  </a:xfrm>
                </p:grpSpPr>
                <p:sp>
                  <p:nvSpPr>
                    <p:cNvPr id="117587" name="Line 8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58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88" name="Line 8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4" y="3640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9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3683" y="3623"/>
                    <a:ext cx="186" cy="58"/>
                    <a:chOff x="3683" y="3623"/>
                    <a:chExt cx="186" cy="58"/>
                  </a:xfrm>
                </p:grpSpPr>
                <p:sp>
                  <p:nvSpPr>
                    <p:cNvPr id="117590" name="Line 8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62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91" name="Line 8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3" y="368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496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3683" y="3665"/>
                    <a:ext cx="186" cy="58"/>
                    <a:chOff x="3683" y="3665"/>
                    <a:chExt cx="186" cy="58"/>
                  </a:xfrm>
                </p:grpSpPr>
                <p:sp>
                  <p:nvSpPr>
                    <p:cNvPr id="117593" name="Line 8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3" y="366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94" name="Line 8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3" y="3724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06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3683" y="3707"/>
                    <a:ext cx="186" cy="58"/>
                    <a:chOff x="3683" y="3707"/>
                    <a:chExt cx="186" cy="58"/>
                  </a:xfrm>
                </p:grpSpPr>
                <p:sp>
                  <p:nvSpPr>
                    <p:cNvPr id="117596" name="Line 8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2" y="3706"/>
                      <a:ext cx="38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597" name="Line 8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3" y="3766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07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3683" y="3749"/>
                    <a:ext cx="186" cy="58"/>
                    <a:chOff x="3683" y="3749"/>
                    <a:chExt cx="186" cy="58"/>
                  </a:xfrm>
                </p:grpSpPr>
                <p:sp>
                  <p:nvSpPr>
                    <p:cNvPr id="117599" name="Line 8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2" y="374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0" name="Line 8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3" y="380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15" name="Group 865"/>
                  <p:cNvGrpSpPr>
                    <a:grpSpLocks/>
                  </p:cNvGrpSpPr>
                  <p:nvPr/>
                </p:nvGrpSpPr>
                <p:grpSpPr bwMode="auto">
                  <a:xfrm>
                    <a:off x="3683" y="3790"/>
                    <a:ext cx="186" cy="58"/>
                    <a:chOff x="3683" y="3790"/>
                    <a:chExt cx="186" cy="58"/>
                  </a:xfrm>
                </p:grpSpPr>
                <p:sp>
                  <p:nvSpPr>
                    <p:cNvPr id="117602" name="Line 8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32" y="37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3" name="Line 8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83" y="384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518" name="Group 868"/>
                <p:cNvGrpSpPr>
                  <a:grpSpLocks/>
                </p:cNvGrpSpPr>
                <p:nvPr/>
              </p:nvGrpSpPr>
              <p:grpSpPr bwMode="auto">
                <a:xfrm>
                  <a:off x="3694" y="3249"/>
                  <a:ext cx="197" cy="587"/>
                  <a:chOff x="3694" y="3249"/>
                  <a:chExt cx="197" cy="587"/>
                </a:xfrm>
              </p:grpSpPr>
              <p:grpSp>
                <p:nvGrpSpPr>
                  <p:cNvPr id="117521" name="Group 869"/>
                  <p:cNvGrpSpPr>
                    <a:grpSpLocks/>
                  </p:cNvGrpSpPr>
                  <p:nvPr/>
                </p:nvGrpSpPr>
                <p:grpSpPr bwMode="auto">
                  <a:xfrm>
                    <a:off x="3694" y="3249"/>
                    <a:ext cx="183" cy="88"/>
                    <a:chOff x="3694" y="3249"/>
                    <a:chExt cx="183" cy="88"/>
                  </a:xfrm>
                </p:grpSpPr>
                <p:sp>
                  <p:nvSpPr>
                    <p:cNvPr id="117606" name="Rectangle 8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4" y="3296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7" name="AutoShape 8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4" y="3249"/>
                      <a:ext cx="182" cy="49"/>
                    </a:xfrm>
                    <a:prstGeom prst="parallelogram">
                      <a:avLst>
                        <a:gd name="adj" fmla="val 52877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8" name="Freeform 8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4" y="3249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09" name="Freeform 8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7" y="3258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10" name="Freeform 8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3256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611" name="Line 8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87" y="3292"/>
                    <a:ext cx="4" cy="540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2" name="Line 876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340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3" name="Line 877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4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4" name="Line 878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49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5" name="Line 879"/>
                  <p:cNvSpPr>
                    <a:spLocks noChangeShapeType="1"/>
                  </p:cNvSpPr>
                  <p:nvPr/>
                </p:nvSpPr>
                <p:spPr bwMode="auto">
                  <a:xfrm>
                    <a:off x="3853" y="353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6" name="Line 880"/>
                  <p:cNvSpPr>
                    <a:spLocks noChangeShapeType="1"/>
                  </p:cNvSpPr>
                  <p:nvPr/>
                </p:nvSpPr>
                <p:spPr bwMode="auto">
                  <a:xfrm>
                    <a:off x="3852" y="357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7" name="Line 881"/>
                  <p:cNvSpPr>
                    <a:spLocks noChangeShapeType="1"/>
                  </p:cNvSpPr>
                  <p:nvPr/>
                </p:nvSpPr>
                <p:spPr bwMode="auto">
                  <a:xfrm>
                    <a:off x="3852" y="361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8" name="Line 882"/>
                  <p:cNvSpPr>
                    <a:spLocks noChangeShapeType="1"/>
                  </p:cNvSpPr>
                  <p:nvPr/>
                </p:nvSpPr>
                <p:spPr bwMode="auto">
                  <a:xfrm>
                    <a:off x="3851" y="366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19" name="Line 883"/>
                  <p:cNvSpPr>
                    <a:spLocks noChangeShapeType="1"/>
                  </p:cNvSpPr>
                  <p:nvPr/>
                </p:nvSpPr>
                <p:spPr bwMode="auto">
                  <a:xfrm>
                    <a:off x="3853" y="370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20" name="Line 884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75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21" name="Line 885"/>
                  <p:cNvSpPr>
                    <a:spLocks noChangeShapeType="1"/>
                  </p:cNvSpPr>
                  <p:nvPr/>
                </p:nvSpPr>
                <p:spPr bwMode="auto">
                  <a:xfrm>
                    <a:off x="3854" y="379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22" name="Line 886"/>
                  <p:cNvSpPr>
                    <a:spLocks noChangeShapeType="1"/>
                  </p:cNvSpPr>
                  <p:nvPr/>
                </p:nvSpPr>
                <p:spPr bwMode="auto">
                  <a:xfrm>
                    <a:off x="3855" y="383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23" name="Line 8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54" y="329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524" name="Group 888"/>
              <p:cNvGrpSpPr>
                <a:grpSpLocks/>
              </p:cNvGrpSpPr>
              <p:nvPr/>
            </p:nvGrpSpPr>
            <p:grpSpPr bwMode="auto">
              <a:xfrm>
                <a:off x="3920" y="3249"/>
                <a:ext cx="208" cy="649"/>
                <a:chOff x="3920" y="3249"/>
                <a:chExt cx="208" cy="649"/>
              </a:xfrm>
            </p:grpSpPr>
            <p:grpSp>
              <p:nvGrpSpPr>
                <p:cNvPr id="117527" name="Group 889"/>
                <p:cNvGrpSpPr>
                  <a:grpSpLocks/>
                </p:cNvGrpSpPr>
                <p:nvPr/>
              </p:nvGrpSpPr>
              <p:grpSpPr bwMode="auto">
                <a:xfrm>
                  <a:off x="3920" y="3363"/>
                  <a:ext cx="188" cy="534"/>
                  <a:chOff x="3920" y="3363"/>
                  <a:chExt cx="188" cy="534"/>
                </a:xfrm>
              </p:grpSpPr>
              <p:sp>
                <p:nvSpPr>
                  <p:cNvPr id="117626" name="Rectangle 890"/>
                  <p:cNvSpPr>
                    <a:spLocks noChangeArrowheads="1"/>
                  </p:cNvSpPr>
                  <p:nvPr/>
                </p:nvSpPr>
                <p:spPr bwMode="auto">
                  <a:xfrm>
                    <a:off x="3958" y="3363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27" name="Line 8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1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28" name="Rectangle 892"/>
                  <p:cNvSpPr>
                    <a:spLocks noChangeArrowheads="1"/>
                  </p:cNvSpPr>
                  <p:nvPr/>
                </p:nvSpPr>
                <p:spPr bwMode="auto">
                  <a:xfrm>
                    <a:off x="3947" y="3369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29" name="Line 8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0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30" name="Rectangle 894"/>
                  <p:cNvSpPr>
                    <a:spLocks noChangeArrowheads="1"/>
                  </p:cNvSpPr>
                  <p:nvPr/>
                </p:nvSpPr>
                <p:spPr bwMode="auto">
                  <a:xfrm>
                    <a:off x="4061" y="3773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31" name="Rectangle 895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3424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32" name="Line 8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1" y="3836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530" name="Group 897"/>
                  <p:cNvGrpSpPr>
                    <a:grpSpLocks/>
                  </p:cNvGrpSpPr>
                  <p:nvPr/>
                </p:nvGrpSpPr>
                <p:grpSpPr bwMode="auto">
                  <a:xfrm>
                    <a:off x="3922" y="3413"/>
                    <a:ext cx="187" cy="58"/>
                    <a:chOff x="3922" y="3413"/>
                    <a:chExt cx="187" cy="58"/>
                  </a:xfrm>
                </p:grpSpPr>
                <p:sp>
                  <p:nvSpPr>
                    <p:cNvPr id="117634" name="Line 8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41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35" name="Line 8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2" y="3472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33" name="Group 900"/>
                  <p:cNvGrpSpPr>
                    <a:grpSpLocks/>
                  </p:cNvGrpSpPr>
                  <p:nvPr/>
                </p:nvGrpSpPr>
                <p:grpSpPr bwMode="auto">
                  <a:xfrm>
                    <a:off x="3921" y="3455"/>
                    <a:ext cx="187" cy="58"/>
                    <a:chOff x="3921" y="3455"/>
                    <a:chExt cx="187" cy="58"/>
                  </a:xfrm>
                </p:grpSpPr>
                <p:sp>
                  <p:nvSpPr>
                    <p:cNvPr id="117637" name="Line 90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45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38" name="Line 9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51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36" name="Group 903"/>
                  <p:cNvGrpSpPr>
                    <a:grpSpLocks/>
                  </p:cNvGrpSpPr>
                  <p:nvPr/>
                </p:nvGrpSpPr>
                <p:grpSpPr bwMode="auto">
                  <a:xfrm>
                    <a:off x="3921" y="3497"/>
                    <a:ext cx="187" cy="58"/>
                    <a:chOff x="3921" y="3497"/>
                    <a:chExt cx="187" cy="58"/>
                  </a:xfrm>
                </p:grpSpPr>
                <p:sp>
                  <p:nvSpPr>
                    <p:cNvPr id="117640" name="Line 9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49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41" name="Line 9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556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39" name="Group 906"/>
                  <p:cNvGrpSpPr>
                    <a:grpSpLocks/>
                  </p:cNvGrpSpPr>
                  <p:nvPr/>
                </p:nvGrpSpPr>
                <p:grpSpPr bwMode="auto">
                  <a:xfrm>
                    <a:off x="3921" y="3539"/>
                    <a:ext cx="187" cy="58"/>
                    <a:chOff x="3921" y="3539"/>
                    <a:chExt cx="187" cy="58"/>
                  </a:xfrm>
                </p:grpSpPr>
                <p:sp>
                  <p:nvSpPr>
                    <p:cNvPr id="117643" name="Line 9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538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44" name="Line 9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598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42" name="Group 909"/>
                  <p:cNvGrpSpPr>
                    <a:grpSpLocks/>
                  </p:cNvGrpSpPr>
                  <p:nvPr/>
                </p:nvGrpSpPr>
                <p:grpSpPr bwMode="auto">
                  <a:xfrm>
                    <a:off x="3921" y="3581"/>
                    <a:ext cx="187" cy="58"/>
                    <a:chOff x="3921" y="3581"/>
                    <a:chExt cx="187" cy="58"/>
                  </a:xfrm>
                </p:grpSpPr>
                <p:sp>
                  <p:nvSpPr>
                    <p:cNvPr id="117646" name="Line 9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0" y="358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47" name="Line 9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640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45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3921" y="3623"/>
                    <a:ext cx="187" cy="58"/>
                    <a:chOff x="3921" y="3623"/>
                    <a:chExt cx="187" cy="58"/>
                  </a:xfrm>
                </p:grpSpPr>
                <p:sp>
                  <p:nvSpPr>
                    <p:cNvPr id="117649" name="Line 9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0" y="362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50" name="Line 9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68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4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3921" y="3665"/>
                    <a:ext cx="187" cy="58"/>
                    <a:chOff x="3921" y="3665"/>
                    <a:chExt cx="187" cy="58"/>
                  </a:xfrm>
                </p:grpSpPr>
                <p:sp>
                  <p:nvSpPr>
                    <p:cNvPr id="117652" name="Line 9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66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53" name="Line 9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72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65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3920" y="3707"/>
                    <a:ext cx="187" cy="58"/>
                    <a:chOff x="3920" y="3707"/>
                    <a:chExt cx="187" cy="58"/>
                  </a:xfrm>
                </p:grpSpPr>
                <p:sp>
                  <p:nvSpPr>
                    <p:cNvPr id="117655" name="Line 9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0" y="370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56" name="Line 9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" y="3766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66" name="Group 921"/>
                  <p:cNvGrpSpPr>
                    <a:grpSpLocks/>
                  </p:cNvGrpSpPr>
                  <p:nvPr/>
                </p:nvGrpSpPr>
                <p:grpSpPr bwMode="auto">
                  <a:xfrm>
                    <a:off x="3920" y="3749"/>
                    <a:ext cx="187" cy="58"/>
                    <a:chOff x="3920" y="3749"/>
                    <a:chExt cx="187" cy="58"/>
                  </a:xfrm>
                </p:grpSpPr>
                <p:sp>
                  <p:nvSpPr>
                    <p:cNvPr id="117658" name="Line 9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1" y="3747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59" name="Line 9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" y="3807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74" name="Group 924"/>
                  <p:cNvGrpSpPr>
                    <a:grpSpLocks/>
                  </p:cNvGrpSpPr>
                  <p:nvPr/>
                </p:nvGrpSpPr>
                <p:grpSpPr bwMode="auto">
                  <a:xfrm>
                    <a:off x="3920" y="3790"/>
                    <a:ext cx="187" cy="58"/>
                    <a:chOff x="3920" y="3790"/>
                    <a:chExt cx="187" cy="58"/>
                  </a:xfrm>
                </p:grpSpPr>
                <p:sp>
                  <p:nvSpPr>
                    <p:cNvPr id="117661" name="Line 9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70" y="3789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2" name="Line 9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0" y="3849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577" name="Group 927"/>
                <p:cNvGrpSpPr>
                  <a:grpSpLocks/>
                </p:cNvGrpSpPr>
                <p:nvPr/>
              </p:nvGrpSpPr>
              <p:grpSpPr bwMode="auto">
                <a:xfrm>
                  <a:off x="3931" y="3249"/>
                  <a:ext cx="197" cy="587"/>
                  <a:chOff x="3931" y="3249"/>
                  <a:chExt cx="197" cy="587"/>
                </a:xfrm>
              </p:grpSpPr>
              <p:grpSp>
                <p:nvGrpSpPr>
                  <p:cNvPr id="117580" name="Group 928"/>
                  <p:cNvGrpSpPr>
                    <a:grpSpLocks/>
                  </p:cNvGrpSpPr>
                  <p:nvPr/>
                </p:nvGrpSpPr>
                <p:grpSpPr bwMode="auto">
                  <a:xfrm>
                    <a:off x="3931" y="3249"/>
                    <a:ext cx="184" cy="88"/>
                    <a:chOff x="3931" y="3249"/>
                    <a:chExt cx="184" cy="88"/>
                  </a:xfrm>
                </p:grpSpPr>
                <p:sp>
                  <p:nvSpPr>
                    <p:cNvPr id="117665" name="Rectangle 9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1" y="3296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6" name="AutoShape 9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1" y="3249"/>
                      <a:ext cx="183" cy="49"/>
                    </a:xfrm>
                    <a:prstGeom prst="parallelogram">
                      <a:avLst>
                        <a:gd name="adj" fmla="val 53168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7" name="Freeform 9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1" y="3249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8" name="Freeform 9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4" y="3258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69" name="Freeform 9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87" y="3256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670" name="Line 9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4" y="3292"/>
                    <a:ext cx="4" cy="540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1" name="Line 935"/>
                  <p:cNvSpPr>
                    <a:spLocks noChangeShapeType="1"/>
                  </p:cNvSpPr>
                  <p:nvPr/>
                </p:nvSpPr>
                <p:spPr bwMode="auto">
                  <a:xfrm>
                    <a:off x="4092" y="340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2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4091" y="34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3" name="Line 937"/>
                  <p:cNvSpPr>
                    <a:spLocks noChangeShapeType="1"/>
                  </p:cNvSpPr>
                  <p:nvPr/>
                </p:nvSpPr>
                <p:spPr bwMode="auto">
                  <a:xfrm>
                    <a:off x="4091" y="349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4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353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5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4089" y="357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6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4089" y="361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7" name="Line 941"/>
                  <p:cNvSpPr>
                    <a:spLocks noChangeShapeType="1"/>
                  </p:cNvSpPr>
                  <p:nvPr/>
                </p:nvSpPr>
                <p:spPr bwMode="auto">
                  <a:xfrm>
                    <a:off x="4088" y="366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8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4090" y="370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79" name="Line 943"/>
                  <p:cNvSpPr>
                    <a:spLocks noChangeShapeType="1"/>
                  </p:cNvSpPr>
                  <p:nvPr/>
                </p:nvSpPr>
                <p:spPr bwMode="auto">
                  <a:xfrm>
                    <a:off x="4091" y="375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80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4091" y="379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81" name="Line 945"/>
                  <p:cNvSpPr>
                    <a:spLocks noChangeShapeType="1"/>
                  </p:cNvSpPr>
                  <p:nvPr/>
                </p:nvSpPr>
                <p:spPr bwMode="auto">
                  <a:xfrm>
                    <a:off x="4092" y="383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82" name="Line 9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91" y="329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7583" name="Group 947"/>
              <p:cNvGrpSpPr>
                <a:grpSpLocks/>
              </p:cNvGrpSpPr>
              <p:nvPr/>
            </p:nvGrpSpPr>
            <p:grpSpPr bwMode="auto">
              <a:xfrm>
                <a:off x="4157" y="3249"/>
                <a:ext cx="208" cy="649"/>
                <a:chOff x="4157" y="3249"/>
                <a:chExt cx="208" cy="649"/>
              </a:xfrm>
            </p:grpSpPr>
            <p:grpSp>
              <p:nvGrpSpPr>
                <p:cNvPr id="117586" name="Group 948"/>
                <p:cNvGrpSpPr>
                  <a:grpSpLocks/>
                </p:cNvGrpSpPr>
                <p:nvPr/>
              </p:nvGrpSpPr>
              <p:grpSpPr bwMode="auto">
                <a:xfrm>
                  <a:off x="4157" y="3363"/>
                  <a:ext cx="188" cy="534"/>
                  <a:chOff x="4157" y="3363"/>
                  <a:chExt cx="188" cy="534"/>
                </a:xfrm>
              </p:grpSpPr>
              <p:sp>
                <p:nvSpPr>
                  <p:cNvPr id="117685" name="Rectangle 949"/>
                  <p:cNvSpPr>
                    <a:spLocks noChangeArrowheads="1"/>
                  </p:cNvSpPr>
                  <p:nvPr/>
                </p:nvSpPr>
                <p:spPr bwMode="auto">
                  <a:xfrm>
                    <a:off x="4195" y="3363"/>
                    <a:ext cx="149" cy="473"/>
                  </a:xfrm>
                  <a:prstGeom prst="rect">
                    <a:avLst/>
                  </a:prstGeom>
                  <a:noFill/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86" name="Line 9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9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87" name="Rectangle 951"/>
                  <p:cNvSpPr>
                    <a:spLocks noChangeArrowheads="1"/>
                  </p:cNvSpPr>
                  <p:nvPr/>
                </p:nvSpPr>
                <p:spPr bwMode="auto">
                  <a:xfrm>
                    <a:off x="4184" y="3369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88" name="Line 9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57" y="3362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689" name="Rectangle 953"/>
                  <p:cNvSpPr>
                    <a:spLocks noChangeArrowheads="1"/>
                  </p:cNvSpPr>
                  <p:nvPr/>
                </p:nvSpPr>
                <p:spPr bwMode="auto">
                  <a:xfrm>
                    <a:off x="4298" y="3773"/>
                    <a:ext cx="43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cap="flat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90" name="Rectangle 954"/>
                  <p:cNvSpPr>
                    <a:spLocks noChangeArrowheads="1"/>
                  </p:cNvSpPr>
                  <p:nvPr/>
                </p:nvSpPr>
                <p:spPr bwMode="auto">
                  <a:xfrm>
                    <a:off x="4160" y="3424"/>
                    <a:ext cx="148" cy="473"/>
                  </a:xfrm>
                  <a:prstGeom prst="rect">
                    <a:avLst/>
                  </a:prstGeom>
                  <a:solidFill>
                    <a:srgbClr val="FFFFFF"/>
                  </a:solidFill>
                  <a:ln w="1260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91" name="Line 9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09" y="3836"/>
                    <a:ext cx="37" cy="6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17589" name="Group 956"/>
                  <p:cNvGrpSpPr>
                    <a:grpSpLocks/>
                  </p:cNvGrpSpPr>
                  <p:nvPr/>
                </p:nvGrpSpPr>
                <p:grpSpPr bwMode="auto">
                  <a:xfrm>
                    <a:off x="4159" y="3413"/>
                    <a:ext cx="187" cy="58"/>
                    <a:chOff x="4159" y="3413"/>
                    <a:chExt cx="187" cy="58"/>
                  </a:xfrm>
                </p:grpSpPr>
                <p:sp>
                  <p:nvSpPr>
                    <p:cNvPr id="117693" name="Line 9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9" y="341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94" name="Line 9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9" y="3472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92" name="Group 959"/>
                  <p:cNvGrpSpPr>
                    <a:grpSpLocks/>
                  </p:cNvGrpSpPr>
                  <p:nvPr/>
                </p:nvGrpSpPr>
                <p:grpSpPr bwMode="auto">
                  <a:xfrm>
                    <a:off x="4159" y="3455"/>
                    <a:ext cx="187" cy="58"/>
                    <a:chOff x="4159" y="3455"/>
                    <a:chExt cx="187" cy="58"/>
                  </a:xfrm>
                </p:grpSpPr>
                <p:sp>
                  <p:nvSpPr>
                    <p:cNvPr id="117696" name="Line 9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9" y="345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697" name="Line 9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9" y="351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95" name="Group 962"/>
                  <p:cNvGrpSpPr>
                    <a:grpSpLocks/>
                  </p:cNvGrpSpPr>
                  <p:nvPr/>
                </p:nvGrpSpPr>
                <p:grpSpPr bwMode="auto">
                  <a:xfrm>
                    <a:off x="4159" y="3497"/>
                    <a:ext cx="187" cy="58"/>
                    <a:chOff x="4159" y="3497"/>
                    <a:chExt cx="187" cy="58"/>
                  </a:xfrm>
                </p:grpSpPr>
                <p:sp>
                  <p:nvSpPr>
                    <p:cNvPr id="117699" name="Line 9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49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00" name="Line 9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9" y="3556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598" name="Group 965"/>
                  <p:cNvGrpSpPr>
                    <a:grpSpLocks/>
                  </p:cNvGrpSpPr>
                  <p:nvPr/>
                </p:nvGrpSpPr>
                <p:grpSpPr bwMode="auto">
                  <a:xfrm>
                    <a:off x="4159" y="3539"/>
                    <a:ext cx="187" cy="58"/>
                    <a:chOff x="4159" y="3539"/>
                    <a:chExt cx="187" cy="58"/>
                  </a:xfrm>
                </p:grpSpPr>
                <p:sp>
                  <p:nvSpPr>
                    <p:cNvPr id="117702" name="Line 9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9" y="3538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03" name="Line 9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9" y="3598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01" name="Group 968"/>
                  <p:cNvGrpSpPr>
                    <a:grpSpLocks/>
                  </p:cNvGrpSpPr>
                  <p:nvPr/>
                </p:nvGrpSpPr>
                <p:grpSpPr bwMode="auto">
                  <a:xfrm>
                    <a:off x="4158" y="3581"/>
                    <a:ext cx="187" cy="58"/>
                    <a:chOff x="4158" y="3581"/>
                    <a:chExt cx="187" cy="58"/>
                  </a:xfrm>
                </p:grpSpPr>
                <p:sp>
                  <p:nvSpPr>
                    <p:cNvPr id="117705" name="Line 9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580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06" name="Line 9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3640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04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4158" y="3623"/>
                    <a:ext cx="187" cy="58"/>
                    <a:chOff x="4158" y="3623"/>
                    <a:chExt cx="187" cy="58"/>
                  </a:xfrm>
                </p:grpSpPr>
                <p:sp>
                  <p:nvSpPr>
                    <p:cNvPr id="117708" name="Line 9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622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09" name="Line 9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3682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0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4158" y="3665"/>
                    <a:ext cx="187" cy="58"/>
                    <a:chOff x="4158" y="3665"/>
                    <a:chExt cx="187" cy="58"/>
                  </a:xfrm>
                </p:grpSpPr>
                <p:sp>
                  <p:nvSpPr>
                    <p:cNvPr id="117711" name="Line 9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664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12" name="Line 9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3724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24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4158" y="3707"/>
                    <a:ext cx="187" cy="58"/>
                    <a:chOff x="4158" y="3707"/>
                    <a:chExt cx="187" cy="58"/>
                  </a:xfrm>
                </p:grpSpPr>
                <p:sp>
                  <p:nvSpPr>
                    <p:cNvPr id="117714" name="Line 9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706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15" name="Line 9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3766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25" name="Group 980"/>
                  <p:cNvGrpSpPr>
                    <a:grpSpLocks/>
                  </p:cNvGrpSpPr>
                  <p:nvPr/>
                </p:nvGrpSpPr>
                <p:grpSpPr bwMode="auto">
                  <a:xfrm>
                    <a:off x="4158" y="3749"/>
                    <a:ext cx="187" cy="58"/>
                    <a:chOff x="4158" y="3749"/>
                    <a:chExt cx="187" cy="58"/>
                  </a:xfrm>
                </p:grpSpPr>
                <p:sp>
                  <p:nvSpPr>
                    <p:cNvPr id="117717" name="Line 9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7" y="3747"/>
                      <a:ext cx="37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18" name="Line 9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8" y="3807"/>
                      <a:ext cx="150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7633" name="Group 983"/>
                  <p:cNvGrpSpPr>
                    <a:grpSpLocks/>
                  </p:cNvGrpSpPr>
                  <p:nvPr/>
                </p:nvGrpSpPr>
                <p:grpSpPr bwMode="auto">
                  <a:xfrm>
                    <a:off x="4157" y="3790"/>
                    <a:ext cx="187" cy="58"/>
                    <a:chOff x="4157" y="3790"/>
                    <a:chExt cx="187" cy="58"/>
                  </a:xfrm>
                </p:grpSpPr>
                <p:sp>
                  <p:nvSpPr>
                    <p:cNvPr id="117720" name="Line 9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08" y="3789"/>
                      <a:ext cx="36" cy="6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1" name="Line 9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57" y="3849"/>
                      <a:ext cx="151" cy="0"/>
                    </a:xfrm>
                    <a:prstGeom prst="line">
                      <a:avLst/>
                    </a:prstGeom>
                    <a:noFill/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7636" name="Group 986"/>
                <p:cNvGrpSpPr>
                  <a:grpSpLocks/>
                </p:cNvGrpSpPr>
                <p:nvPr/>
              </p:nvGrpSpPr>
              <p:grpSpPr bwMode="auto">
                <a:xfrm>
                  <a:off x="4168" y="3249"/>
                  <a:ext cx="197" cy="587"/>
                  <a:chOff x="4168" y="3249"/>
                  <a:chExt cx="197" cy="587"/>
                </a:xfrm>
              </p:grpSpPr>
              <p:grpSp>
                <p:nvGrpSpPr>
                  <p:cNvPr id="117639" name="Group 987"/>
                  <p:cNvGrpSpPr>
                    <a:grpSpLocks/>
                  </p:cNvGrpSpPr>
                  <p:nvPr/>
                </p:nvGrpSpPr>
                <p:grpSpPr bwMode="auto">
                  <a:xfrm>
                    <a:off x="4168" y="3249"/>
                    <a:ext cx="184" cy="88"/>
                    <a:chOff x="4168" y="3249"/>
                    <a:chExt cx="184" cy="88"/>
                  </a:xfrm>
                </p:grpSpPr>
                <p:sp>
                  <p:nvSpPr>
                    <p:cNvPr id="117724" name="Rectangle 9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3296"/>
                      <a:ext cx="148" cy="4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5" name="AutoShape 9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8" y="3249"/>
                      <a:ext cx="183" cy="49"/>
                    </a:xfrm>
                    <a:prstGeom prst="parallelogram">
                      <a:avLst>
                        <a:gd name="adj" fmla="val 53168"/>
                      </a:avLst>
                    </a:prstGeom>
                    <a:gradFill rotWithShape="0">
                      <a:gsLst>
                        <a:gs pos="0">
                          <a:srgbClr val="0000FF"/>
                        </a:gs>
                        <a:gs pos="100000">
                          <a:srgbClr val="FFFFFF"/>
                        </a:gs>
                      </a:gsLst>
                      <a:lin ang="0" scaled="1"/>
                    </a:gradFill>
                    <a:ln w="9360" cap="sq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6" name="Freeform 9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9" y="3249"/>
                      <a:ext cx="33" cy="87"/>
                    </a:xfrm>
                    <a:custGeom>
                      <a:avLst/>
                      <a:gdLst>
                        <a:gd name="G0" fmla="+- 138 0 0"/>
                        <a:gd name="G1" fmla="+- 224 0 0"/>
                        <a:gd name="G2" fmla="+- 1 0 0"/>
                        <a:gd name="G3" fmla="+- 1 0 0"/>
                        <a:gd name="G4" fmla="+- 138 0 0"/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w 169"/>
                        <a:gd name="T11" fmla="*/ 0 h 224"/>
                        <a:gd name="T12" fmla="*/ 169 w 169"/>
                        <a:gd name="T13" fmla="*/ 224 h 2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T10" t="T11" r="T12" b="T13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rgbClr val="4F81BD"/>
                    </a:solidFill>
                    <a:ln w="6480" cap="sq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7" name="Freeform 9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1" y="3258"/>
                      <a:ext cx="141" cy="28"/>
                    </a:xfrm>
                    <a:custGeom>
                      <a:avLst/>
                      <a:gdLst>
                        <a:gd name="G0" fmla="+- 63 0 0"/>
                        <a:gd name="G1" fmla="+- 1 0 0"/>
                        <a:gd name="G2" fmla="+- 1 0 0"/>
                        <a:gd name="G3" fmla="+- 1 0 0"/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w 280"/>
                        <a:gd name="T9" fmla="*/ 0 h 63"/>
                        <a:gd name="T10" fmla="*/ 280 w 280"/>
                        <a:gd name="T11" fmla="*/ 63 h 6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728" name="Freeform 9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24" y="3256"/>
                      <a:ext cx="81" cy="33"/>
                    </a:xfrm>
                    <a:custGeom>
                      <a:avLst/>
                      <a:gdLst>
                        <a:gd name="G0" fmla="+- 1 0 0"/>
                        <a:gd name="G1" fmla="+- 1 0 0"/>
                        <a:gd name="G2" fmla="+- 1 0 0"/>
                        <a:gd name="G3" fmla="+- 1 0 0"/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w 293"/>
                        <a:gd name="T9" fmla="*/ 0 h 93"/>
                        <a:gd name="T10" fmla="*/ 293 w 293"/>
                        <a:gd name="T11" fmla="*/ 93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40" cap="flat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7729" name="Line 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61" y="3292"/>
                    <a:ext cx="4" cy="540"/>
                  </a:xfrm>
                  <a:prstGeom prst="line">
                    <a:avLst/>
                  </a:prstGeom>
                  <a:noFill/>
                  <a:ln w="255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0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40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1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44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2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49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3" name="Line 997"/>
                  <p:cNvSpPr>
                    <a:spLocks noChangeShapeType="1"/>
                  </p:cNvSpPr>
                  <p:nvPr/>
                </p:nvSpPr>
                <p:spPr bwMode="auto">
                  <a:xfrm>
                    <a:off x="4327" y="353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4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4326" y="3576"/>
                    <a:ext cx="37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5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4326" y="3619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6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4325" y="3663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7" name="Line 1001"/>
                  <p:cNvSpPr>
                    <a:spLocks noChangeShapeType="1"/>
                  </p:cNvSpPr>
                  <p:nvPr/>
                </p:nvSpPr>
                <p:spPr bwMode="auto">
                  <a:xfrm>
                    <a:off x="4327" y="3707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8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51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39" name="Line 1003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95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40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836"/>
                    <a:ext cx="36" cy="0"/>
                  </a:xfrm>
                  <a:prstGeom prst="line">
                    <a:avLst/>
                  </a:prstGeom>
                  <a:noFill/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741" name="Line 10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8" y="3296"/>
                    <a:ext cx="38" cy="0"/>
                  </a:xfrm>
                  <a:prstGeom prst="line">
                    <a:avLst/>
                  </a:prstGeom>
                  <a:noFill/>
                  <a:ln w="2232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17742" name="Text Box 1006"/>
            <p:cNvSpPr txBox="1">
              <a:spLocks noChangeArrowheads="1"/>
            </p:cNvSpPr>
            <p:nvPr/>
          </p:nvSpPr>
          <p:spPr bwMode="auto">
            <a:xfrm>
              <a:off x="438" y="3847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1</a:t>
              </a:r>
            </a:p>
          </p:txBody>
        </p:sp>
        <p:sp>
          <p:nvSpPr>
            <p:cNvPr id="117743" name="Text Box 1007"/>
            <p:cNvSpPr txBox="1">
              <a:spLocks noChangeArrowheads="1"/>
            </p:cNvSpPr>
            <p:nvPr/>
          </p:nvSpPr>
          <p:spPr bwMode="auto">
            <a:xfrm>
              <a:off x="690" y="3846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2</a:t>
              </a:r>
            </a:p>
          </p:txBody>
        </p:sp>
        <p:sp>
          <p:nvSpPr>
            <p:cNvPr id="117744" name="Text Box 1008"/>
            <p:cNvSpPr txBox="1">
              <a:spLocks noChangeArrowheads="1"/>
            </p:cNvSpPr>
            <p:nvPr/>
          </p:nvSpPr>
          <p:spPr bwMode="auto">
            <a:xfrm>
              <a:off x="941" y="3845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3</a:t>
              </a:r>
            </a:p>
          </p:txBody>
        </p:sp>
        <p:sp>
          <p:nvSpPr>
            <p:cNvPr id="117745" name="Text Box 1009"/>
            <p:cNvSpPr txBox="1">
              <a:spLocks noChangeArrowheads="1"/>
            </p:cNvSpPr>
            <p:nvPr/>
          </p:nvSpPr>
          <p:spPr bwMode="auto">
            <a:xfrm>
              <a:off x="1172" y="3844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4</a:t>
              </a:r>
            </a:p>
          </p:txBody>
        </p:sp>
        <p:sp>
          <p:nvSpPr>
            <p:cNvPr id="117746" name="Text Box 1010"/>
            <p:cNvSpPr txBox="1">
              <a:spLocks noChangeArrowheads="1"/>
            </p:cNvSpPr>
            <p:nvPr/>
          </p:nvSpPr>
          <p:spPr bwMode="auto">
            <a:xfrm>
              <a:off x="1441" y="3843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5</a:t>
              </a:r>
            </a:p>
          </p:txBody>
        </p:sp>
        <p:sp>
          <p:nvSpPr>
            <p:cNvPr id="117747" name="Text Box 1011"/>
            <p:cNvSpPr txBox="1">
              <a:spLocks noChangeArrowheads="1"/>
            </p:cNvSpPr>
            <p:nvPr/>
          </p:nvSpPr>
          <p:spPr bwMode="auto">
            <a:xfrm>
              <a:off x="1675" y="3842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6</a:t>
              </a:r>
            </a:p>
          </p:txBody>
        </p:sp>
        <p:sp>
          <p:nvSpPr>
            <p:cNvPr id="117748" name="Text Box 1012"/>
            <p:cNvSpPr txBox="1">
              <a:spLocks noChangeArrowheads="1"/>
            </p:cNvSpPr>
            <p:nvPr/>
          </p:nvSpPr>
          <p:spPr bwMode="auto">
            <a:xfrm>
              <a:off x="1916" y="3841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7</a:t>
              </a:r>
            </a:p>
          </p:txBody>
        </p:sp>
        <p:sp>
          <p:nvSpPr>
            <p:cNvPr id="117749" name="Text Box 1013"/>
            <p:cNvSpPr txBox="1">
              <a:spLocks noChangeArrowheads="1"/>
            </p:cNvSpPr>
            <p:nvPr/>
          </p:nvSpPr>
          <p:spPr bwMode="auto">
            <a:xfrm>
              <a:off x="2154" y="3844"/>
              <a:ext cx="171" cy="21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charset="0"/>
                </a:rPr>
                <a:t>8</a:t>
              </a:r>
            </a:p>
          </p:txBody>
        </p:sp>
        <p:grpSp>
          <p:nvGrpSpPr>
            <p:cNvPr id="117642" name="Group 1014"/>
            <p:cNvGrpSpPr>
              <a:grpSpLocks/>
            </p:cNvGrpSpPr>
            <p:nvPr/>
          </p:nvGrpSpPr>
          <p:grpSpPr bwMode="auto">
            <a:xfrm>
              <a:off x="1691" y="2157"/>
              <a:ext cx="662" cy="223"/>
              <a:chOff x="1691" y="2157"/>
              <a:chExt cx="662" cy="223"/>
            </a:xfrm>
          </p:grpSpPr>
          <p:sp>
            <p:nvSpPr>
              <p:cNvPr id="117751" name="Rectangle 1015"/>
              <p:cNvSpPr>
                <a:spLocks noChangeArrowheads="1"/>
              </p:cNvSpPr>
              <p:nvPr/>
            </p:nvSpPr>
            <p:spPr bwMode="auto">
              <a:xfrm>
                <a:off x="1691" y="2292"/>
                <a:ext cx="494" cy="8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2" name="AutoShape 1016"/>
              <p:cNvSpPr>
                <a:spLocks noChangeArrowheads="1"/>
              </p:cNvSpPr>
              <p:nvPr/>
            </p:nvSpPr>
            <p:spPr bwMode="auto">
              <a:xfrm>
                <a:off x="1691" y="2160"/>
                <a:ext cx="662" cy="134"/>
              </a:xfrm>
              <a:prstGeom prst="parallelogram">
                <a:avLst>
                  <a:gd name="adj" fmla="val 12350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3" name="Freeform 1017"/>
              <p:cNvSpPr>
                <a:spLocks noChangeArrowheads="1"/>
              </p:cNvSpPr>
              <p:nvPr/>
            </p:nvSpPr>
            <p:spPr bwMode="auto">
              <a:xfrm>
                <a:off x="2185" y="2157"/>
                <a:ext cx="168" cy="223"/>
              </a:xfrm>
              <a:custGeom>
                <a:avLst/>
                <a:gdLst>
                  <a:gd name="G0" fmla="+- 138 0 0"/>
                  <a:gd name="G1" fmla="+- 224 0 0"/>
                  <a:gd name="G2" fmla="+- 1 0 0"/>
                  <a:gd name="G3" fmla="+- 1 0 0"/>
                  <a:gd name="G4" fmla="+- 138 0 0"/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w 169"/>
                  <a:gd name="T11" fmla="*/ 0 h 224"/>
                  <a:gd name="T12" fmla="*/ 169 w 169"/>
                  <a:gd name="T1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F81BD"/>
              </a:solidFill>
              <a:ln w="64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4" name="Freeform 1018"/>
              <p:cNvSpPr>
                <a:spLocks noChangeArrowheads="1"/>
              </p:cNvSpPr>
              <p:nvPr/>
            </p:nvSpPr>
            <p:spPr bwMode="auto">
              <a:xfrm>
                <a:off x="1756" y="2187"/>
                <a:ext cx="505" cy="79"/>
              </a:xfrm>
              <a:custGeom>
                <a:avLst/>
                <a:gdLst>
                  <a:gd name="G0" fmla="+- 63 0 0"/>
                  <a:gd name="G1" fmla="+- 1 0 0"/>
                  <a:gd name="G2" fmla="+- 1 0 0"/>
                  <a:gd name="G3" fmla="+- 1 0 0"/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w 280"/>
                  <a:gd name="T9" fmla="*/ 0 h 63"/>
                  <a:gd name="T10" fmla="*/ 280 w 280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5" name="Freeform 1019"/>
              <p:cNvSpPr>
                <a:spLocks noChangeArrowheads="1"/>
              </p:cNvSpPr>
              <p:nvPr/>
            </p:nvSpPr>
            <p:spPr bwMode="auto">
              <a:xfrm>
                <a:off x="1874" y="2183"/>
                <a:ext cx="292" cy="9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w 293"/>
                  <a:gd name="T9" fmla="*/ 0 h 93"/>
                  <a:gd name="T10" fmla="*/ 293 w 293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7645" name="Group 1020"/>
            <p:cNvGrpSpPr>
              <a:grpSpLocks/>
            </p:cNvGrpSpPr>
            <p:nvPr/>
          </p:nvGrpSpPr>
          <p:grpSpPr bwMode="auto">
            <a:xfrm>
              <a:off x="3691" y="2157"/>
              <a:ext cx="662" cy="223"/>
              <a:chOff x="3691" y="2157"/>
              <a:chExt cx="662" cy="223"/>
            </a:xfrm>
          </p:grpSpPr>
          <p:sp>
            <p:nvSpPr>
              <p:cNvPr id="117757" name="Rectangle 1021"/>
              <p:cNvSpPr>
                <a:spLocks noChangeArrowheads="1"/>
              </p:cNvSpPr>
              <p:nvPr/>
            </p:nvSpPr>
            <p:spPr bwMode="auto">
              <a:xfrm>
                <a:off x="3691" y="2292"/>
                <a:ext cx="494" cy="86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8" name="AutoShape 1022"/>
              <p:cNvSpPr>
                <a:spLocks noChangeArrowheads="1"/>
              </p:cNvSpPr>
              <p:nvPr/>
            </p:nvSpPr>
            <p:spPr bwMode="auto">
              <a:xfrm>
                <a:off x="3691" y="2160"/>
                <a:ext cx="662" cy="134"/>
              </a:xfrm>
              <a:prstGeom prst="parallelogram">
                <a:avLst>
                  <a:gd name="adj" fmla="val 123507"/>
                </a:avLst>
              </a:prstGeom>
              <a:gradFill rotWithShape="0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0" scaled="1"/>
              </a:gra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59" name="Freeform 1023"/>
              <p:cNvSpPr>
                <a:spLocks noChangeArrowheads="1"/>
              </p:cNvSpPr>
              <p:nvPr/>
            </p:nvSpPr>
            <p:spPr bwMode="auto">
              <a:xfrm>
                <a:off x="4185" y="2157"/>
                <a:ext cx="168" cy="223"/>
              </a:xfrm>
              <a:custGeom>
                <a:avLst/>
                <a:gdLst>
                  <a:gd name="G0" fmla="+- 138 0 0"/>
                  <a:gd name="G1" fmla="+- 224 0 0"/>
                  <a:gd name="G2" fmla="+- 1 0 0"/>
                  <a:gd name="G3" fmla="+- 1 0 0"/>
                  <a:gd name="G4" fmla="+- 138 0 0"/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w 169"/>
                  <a:gd name="T11" fmla="*/ 0 h 224"/>
                  <a:gd name="T12" fmla="*/ 169 w 169"/>
                  <a:gd name="T13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4F81BD"/>
              </a:solidFill>
              <a:ln w="6480" cap="sq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60" name="Freeform 1024"/>
              <p:cNvSpPr>
                <a:spLocks noChangeArrowheads="1"/>
              </p:cNvSpPr>
              <p:nvPr/>
            </p:nvSpPr>
            <p:spPr bwMode="auto">
              <a:xfrm>
                <a:off x="3756" y="2187"/>
                <a:ext cx="505" cy="79"/>
              </a:xfrm>
              <a:custGeom>
                <a:avLst/>
                <a:gdLst>
                  <a:gd name="G0" fmla="+- 63 0 0"/>
                  <a:gd name="G1" fmla="+- 1 0 0"/>
                  <a:gd name="G2" fmla="+- 1 0 0"/>
                  <a:gd name="G3" fmla="+- 1 0 0"/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w 280"/>
                  <a:gd name="T9" fmla="*/ 0 h 63"/>
                  <a:gd name="T10" fmla="*/ 280 w 280"/>
                  <a:gd name="T1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761" name="Freeform 1025"/>
              <p:cNvSpPr>
                <a:spLocks noChangeArrowheads="1"/>
              </p:cNvSpPr>
              <p:nvPr/>
            </p:nvSpPr>
            <p:spPr bwMode="auto">
              <a:xfrm>
                <a:off x="3874" y="2183"/>
                <a:ext cx="292" cy="9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 0 0"/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w 293"/>
                  <a:gd name="T9" fmla="*/ 0 h 93"/>
                  <a:gd name="T10" fmla="*/ 293 w 293"/>
                  <a:gd name="T11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80" cap="flat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62" name="Line 1026"/>
            <p:cNvSpPr>
              <a:spLocks noChangeShapeType="1"/>
            </p:cNvSpPr>
            <p:nvPr/>
          </p:nvSpPr>
          <p:spPr bwMode="auto">
            <a:xfrm flipH="1">
              <a:off x="885" y="2373"/>
              <a:ext cx="2" cy="32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3" name="Line 1027"/>
            <p:cNvSpPr>
              <a:spLocks noChangeShapeType="1"/>
            </p:cNvSpPr>
            <p:nvPr/>
          </p:nvSpPr>
          <p:spPr bwMode="auto">
            <a:xfrm>
              <a:off x="1961" y="2379"/>
              <a:ext cx="0" cy="32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4" name="Line 1028"/>
            <p:cNvSpPr>
              <a:spLocks noChangeShapeType="1"/>
            </p:cNvSpPr>
            <p:nvPr/>
          </p:nvSpPr>
          <p:spPr bwMode="auto">
            <a:xfrm flipH="1">
              <a:off x="3144" y="2380"/>
              <a:ext cx="2" cy="32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5" name="Line 1029"/>
            <p:cNvSpPr>
              <a:spLocks noChangeShapeType="1"/>
            </p:cNvSpPr>
            <p:nvPr/>
          </p:nvSpPr>
          <p:spPr bwMode="auto">
            <a:xfrm flipH="1">
              <a:off x="4128" y="2381"/>
              <a:ext cx="2" cy="32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6" name="Line 1030"/>
            <p:cNvSpPr>
              <a:spLocks noChangeShapeType="1"/>
            </p:cNvSpPr>
            <p:nvPr/>
          </p:nvSpPr>
          <p:spPr bwMode="auto">
            <a:xfrm flipH="1">
              <a:off x="1036" y="2377"/>
              <a:ext cx="711" cy="32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7" name="Line 1031"/>
            <p:cNvSpPr>
              <a:spLocks noChangeShapeType="1"/>
            </p:cNvSpPr>
            <p:nvPr/>
          </p:nvSpPr>
          <p:spPr bwMode="auto">
            <a:xfrm flipH="1">
              <a:off x="2035" y="2377"/>
              <a:ext cx="823" cy="329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Line 1032"/>
            <p:cNvSpPr>
              <a:spLocks noChangeShapeType="1"/>
            </p:cNvSpPr>
            <p:nvPr/>
          </p:nvSpPr>
          <p:spPr bwMode="auto">
            <a:xfrm flipH="1">
              <a:off x="3250" y="2397"/>
              <a:ext cx="821" cy="318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Line 1033"/>
            <p:cNvSpPr>
              <a:spLocks noChangeShapeType="1"/>
            </p:cNvSpPr>
            <p:nvPr/>
          </p:nvSpPr>
          <p:spPr bwMode="auto">
            <a:xfrm flipH="1">
              <a:off x="1119" y="2383"/>
              <a:ext cx="1637" cy="317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0" name="Line 1034"/>
            <p:cNvSpPr>
              <a:spLocks noChangeShapeType="1"/>
            </p:cNvSpPr>
            <p:nvPr/>
          </p:nvSpPr>
          <p:spPr bwMode="auto">
            <a:xfrm flipH="1">
              <a:off x="2240" y="2390"/>
              <a:ext cx="1770" cy="31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1035"/>
            <p:cNvSpPr>
              <a:spLocks noChangeShapeType="1"/>
            </p:cNvSpPr>
            <p:nvPr/>
          </p:nvSpPr>
          <p:spPr bwMode="auto">
            <a:xfrm flipH="1">
              <a:off x="1269" y="2397"/>
              <a:ext cx="2490" cy="311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1036"/>
            <p:cNvSpPr>
              <a:spLocks noChangeShapeType="1"/>
            </p:cNvSpPr>
            <p:nvPr/>
          </p:nvSpPr>
          <p:spPr bwMode="auto">
            <a:xfrm>
              <a:off x="954" y="2378"/>
              <a:ext cx="977" cy="325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1037"/>
            <p:cNvSpPr>
              <a:spLocks noChangeShapeType="1"/>
            </p:cNvSpPr>
            <p:nvPr/>
          </p:nvSpPr>
          <p:spPr bwMode="auto">
            <a:xfrm>
              <a:off x="1047" y="2378"/>
              <a:ext cx="1898" cy="33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Line 1038"/>
            <p:cNvSpPr>
              <a:spLocks noChangeShapeType="1"/>
            </p:cNvSpPr>
            <p:nvPr/>
          </p:nvSpPr>
          <p:spPr bwMode="auto">
            <a:xfrm>
              <a:off x="1201" y="2380"/>
              <a:ext cx="2735" cy="343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1039"/>
            <p:cNvSpPr>
              <a:spLocks noChangeShapeType="1"/>
            </p:cNvSpPr>
            <p:nvPr/>
          </p:nvSpPr>
          <p:spPr bwMode="auto">
            <a:xfrm flipH="1" flipV="1">
              <a:off x="2018" y="2387"/>
              <a:ext cx="1007" cy="332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1040"/>
            <p:cNvSpPr>
              <a:spLocks noChangeShapeType="1"/>
            </p:cNvSpPr>
            <p:nvPr/>
          </p:nvSpPr>
          <p:spPr bwMode="auto">
            <a:xfrm flipH="1" flipV="1">
              <a:off x="2129" y="2383"/>
              <a:ext cx="1881" cy="340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Line 1041"/>
            <p:cNvSpPr>
              <a:spLocks noChangeShapeType="1"/>
            </p:cNvSpPr>
            <p:nvPr/>
          </p:nvSpPr>
          <p:spPr bwMode="auto">
            <a:xfrm flipH="1" flipV="1">
              <a:off x="2946" y="2379"/>
              <a:ext cx="1147" cy="344"/>
            </a:xfrm>
            <a:prstGeom prst="line">
              <a:avLst/>
            </a:prstGeom>
            <a:noFill/>
            <a:ln w="1908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78" name="Text Box 1042"/>
          <p:cNvSpPr txBox="1">
            <a:spLocks noChangeArrowheads="1"/>
          </p:cNvSpPr>
          <p:nvPr/>
        </p:nvSpPr>
        <p:spPr bwMode="auto">
          <a:xfrm>
            <a:off x="602037" y="127745"/>
            <a:ext cx="8568531" cy="103245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Data 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Center </a:t>
            </a:r>
            <a:r>
              <a:rPr lang="en-US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etworks 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780" name="Text Box 1044"/>
          <p:cNvSpPr txBox="1">
            <a:spLocks noChangeArrowheads="1"/>
          </p:cNvSpPr>
          <p:nvPr/>
        </p:nvSpPr>
        <p:spPr bwMode="auto">
          <a:xfrm>
            <a:off x="651040" y="1286195"/>
            <a:ext cx="9121566" cy="18840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marL="376229" indent="-376229" algn="just">
              <a:spcBef>
                <a:spcPts val="661"/>
              </a:spcBef>
              <a:buClr>
                <a:srgbClr val="000099"/>
              </a:buClr>
              <a:buSzPct val="75000"/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ich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 among switches, racks:</a:t>
            </a:r>
          </a:p>
          <a:p>
            <a:pPr marL="817204" lvl="1" indent="-313233" algn="just"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ncreased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throughput between racks (multiple routing paths possible)</a:t>
            </a:r>
          </a:p>
          <a:p>
            <a:pPr marL="817204" lvl="1" indent="-313233" algn="just"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376229" algn="l"/>
                <a:tab pos="1384172" algn="l"/>
                <a:tab pos="2392116" algn="l"/>
                <a:tab pos="3400059" algn="l"/>
                <a:tab pos="4408002" algn="l"/>
                <a:tab pos="5415945" algn="l"/>
                <a:tab pos="6423888" algn="l"/>
                <a:tab pos="7431831" algn="l"/>
                <a:tab pos="8439774" algn="l"/>
                <a:tab pos="9447717" algn="l"/>
                <a:tab pos="10455661" algn="l"/>
                <a:tab pos="11463604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ncreased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reliability via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redundancy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884236"/>
            <a:ext cx="9071640" cy="838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The TCP/IP Reference Model(2)</a:t>
            </a:r>
          </a:p>
        </p:txBody>
      </p:sp>
      <p:sp>
        <p:nvSpPr>
          <p:cNvPr id="61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61"/>
          <p:cNvPicPr/>
          <p:nvPr/>
        </p:nvPicPr>
        <p:blipFill>
          <a:blip r:embed="rId2"/>
          <a:stretch/>
        </p:blipFill>
        <p:spPr>
          <a:xfrm>
            <a:off x="569880" y="2027237"/>
            <a:ext cx="7940880" cy="3721243"/>
          </a:xfrm>
          <a:prstGeom prst="rect">
            <a:avLst/>
          </a:prstGeom>
          <a:ln>
            <a:noFill/>
          </a:ln>
        </p:spPr>
      </p:pic>
      <p:sp>
        <p:nvSpPr>
          <p:cNvPr id="63" name="CustomShape 3"/>
          <p:cNvSpPr/>
          <p:nvPr/>
        </p:nvSpPr>
        <p:spPr>
          <a:xfrm>
            <a:off x="544512" y="6065837"/>
            <a:ext cx="897732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Protocols and networks in the TCP/IP model </a:t>
            </a:r>
            <a:r>
              <a:rPr lang="en-US" sz="28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initially</a:t>
            </a:r>
            <a:endParaRPr lang="en-US" sz="28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36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en-US" sz="36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ervices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raming</a:t>
            </a:r>
            <a:r>
              <a:rPr lang="en-US" sz="2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, link access: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encapsulate datagram into frame, adding header,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trailer channel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access if shared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medium </a:t>
            </a:r>
            <a:r>
              <a:rPr lang="ja-JP" sz="28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“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MAC</a:t>
            </a:r>
            <a:r>
              <a:rPr lang="ja-JP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”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addresses used in frame headers to identify source, </a:t>
            </a:r>
            <a:r>
              <a:rPr lang="en-US" sz="28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dest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different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from IP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address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eliable </a:t>
            </a:r>
            <a:r>
              <a:rPr lang="en-US" sz="2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delivery between adjacent nodes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Also done in transport layer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seldom used on low bit-error link (fiber, some twisted pair)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7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wireless links: high error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rates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808036"/>
            <a:ext cx="9071640" cy="75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Link </a:t>
            </a:r>
            <a:r>
              <a:rPr lang="en-US" sz="36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Layer </a:t>
            </a:r>
            <a:r>
              <a:rPr lang="en-US" sz="3600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0" strike="noStrike" spc="-1" dirty="0" smtClean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ervices</a:t>
            </a:r>
            <a:r>
              <a:rPr lang="en-US" sz="3600" b="0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...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low control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pacing between adjacent sending and receiving nodes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rror detection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errors caused by signal attenuation,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noise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receiver detects presence of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errors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signals sender for retransmission or drops frame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rror correction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receiver identifies </a:t>
            </a:r>
            <a:r>
              <a:rPr lang="en-US" sz="2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and corrects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bit error(s)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without</a:t>
            </a:r>
          </a:p>
          <a:p>
            <a:pPr lvl="1" algn="just">
              <a:lnSpc>
                <a:spcPct val="85000"/>
              </a:lnSpc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 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resorting to retransmission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alf-duplex </a:t>
            </a:r>
            <a:r>
              <a:rPr lang="en-US" sz="2800" b="0" strike="noStrike" spc="-1" dirty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0" strike="noStrike" spc="-1" dirty="0" smtClean="0">
                <a:solidFill>
                  <a:srgbClr val="CC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Full-duplex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85000"/>
              </a:lnSpc>
              <a:buFont typeface="Wingdings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with half duplex, nodes at both ends of link can transmit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,</a:t>
            </a:r>
          </a:p>
          <a:p>
            <a:pPr lvl="1" algn="just">
              <a:lnSpc>
                <a:spcPct val="85000"/>
              </a:lnSpc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  </a:t>
            </a:r>
            <a:r>
              <a:rPr lang="en-US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ea typeface="ＭＳ Ｐゴシック"/>
                <a:cs typeface="Times New Roman" pitchFamily="18" charset="0"/>
              </a:rPr>
              <a:t>but not at same time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reeform 3"/>
          <p:cNvSpPr>
            <a:spLocks noChangeArrowheads="1"/>
          </p:cNvSpPr>
          <p:nvPr/>
        </p:nvSpPr>
        <p:spPr bwMode="auto">
          <a:xfrm>
            <a:off x="6235638" y="2883876"/>
            <a:ext cx="2544658" cy="3338856"/>
          </a:xfrm>
          <a:custGeom>
            <a:avLst/>
            <a:gdLst>
              <a:gd name="G0" fmla="+- 1728 0 0"/>
              <a:gd name="G1" fmla="+- 0 0 0"/>
              <a:gd name="G2" fmla="+- 0 0 0"/>
              <a:gd name="G3" fmla="+- 1 0 0"/>
              <a:gd name="G4" fmla="+- 1 0 0"/>
              <a:gd name="G5" fmla="+- 1 0 0"/>
              <a:gd name="G6" fmla="+- 1 0 0"/>
              <a:gd name="G7" fmla="+- 1 0 0"/>
              <a:gd name="G8" fmla="+- 1728 0 0"/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0">
            <a:gsLst>
              <a:gs pos="0">
                <a:srgbClr val="000099"/>
              </a:gs>
              <a:gs pos="50000">
                <a:srgbClr val="FFFFFF"/>
              </a:gs>
              <a:gs pos="100000">
                <a:srgbClr val="000099"/>
              </a:gs>
            </a:gsLst>
            <a:lin ang="18900000" scaled="1"/>
          </a:gradFill>
          <a:ln w="9525" cap="flat">
            <a:noFill/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84" y="978209"/>
            <a:ext cx="8565031" cy="1907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3527" y="110246"/>
            <a:ext cx="9097064" cy="125994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Where is 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Link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ayer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I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mplemented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39278" y="1370191"/>
            <a:ext cx="4492528" cy="51360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and every host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ink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layer implemented in 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adaptor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(aka </a:t>
            </a:r>
            <a:r>
              <a:rPr lang="en-US" sz="2800" i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network interface card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NIC) or on a chip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Ethernet card, 802.11 card; Ethernet chipset</a:t>
            </a:r>
          </a:p>
          <a:p>
            <a:pPr marL="817204" lvl="1" indent="-313233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mplements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link, physical layer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ttaches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 host</a:t>
            </a:r>
            <a:r>
              <a:rPr lang="ja-JP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 system buses</a:t>
            </a:r>
          </a:p>
          <a:p>
            <a:pPr marL="376229" indent="-376229" algn="just">
              <a:lnSpc>
                <a:spcPct val="85000"/>
              </a:lnSpc>
              <a:spcBef>
                <a:spcPts val="661"/>
              </a:spcBef>
              <a:buClr>
                <a:srgbClr val="000099"/>
              </a:buClr>
              <a:buSzPct val="65000"/>
              <a:buFont typeface="Wingdings" pitchFamily="2" charset="2"/>
              <a:buChar char="q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ombination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hardware, software,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firmware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757170" y="2882127"/>
            <a:ext cx="2024875" cy="264763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252449" y="5018785"/>
            <a:ext cx="735046" cy="31148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7252450" y="4371313"/>
            <a:ext cx="724545" cy="57222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controller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7038937" y="5029284"/>
            <a:ext cx="1138109" cy="5042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physical</a:t>
            </a:r>
          </a:p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transmission</a:t>
            </a:r>
          </a:p>
        </p:txBody>
      </p:sp>
      <p:sp>
        <p:nvSpPr>
          <p:cNvPr id="35851" name="Freeform 11"/>
          <p:cNvSpPr>
            <a:spLocks/>
          </p:cNvSpPr>
          <p:nvPr/>
        </p:nvSpPr>
        <p:spPr bwMode="auto">
          <a:xfrm>
            <a:off x="7310204" y="3841086"/>
            <a:ext cx="220514" cy="507478"/>
          </a:xfrm>
          <a:custGeom>
            <a:avLst/>
            <a:gdLst>
              <a:gd name="G0" fmla="+- 1 0 0"/>
              <a:gd name="G1" fmla="+- 230 0 0"/>
              <a:gd name="G2" fmla="+- 1 0 0"/>
              <a:gd name="G3" fmla="+- 1 0 0"/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60" cap="sq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7161444" y="4031827"/>
            <a:ext cx="1498093" cy="175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 flipV="1">
            <a:off x="7597222" y="4038827"/>
            <a:ext cx="1750" cy="334236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7038937" y="3270610"/>
            <a:ext cx="724545" cy="57222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 err="1">
                <a:solidFill>
                  <a:srgbClr val="000000"/>
                </a:solidFill>
                <a:latin typeface="Arial" charset="0"/>
              </a:rPr>
              <a:t>cpu</a:t>
            </a:r>
            <a:endParaRPr lang="en-US" sz="1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7941993" y="3272360"/>
            <a:ext cx="724545" cy="572226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207" tIns="51588" rIns="99207" bIns="51588" anchor="ctr"/>
          <a:lstStyle/>
          <a:p>
            <a:pPr algn="ctr"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memory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 flipV="1">
            <a:off x="7371458" y="3842835"/>
            <a:ext cx="5251" cy="19074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H="1" flipV="1">
            <a:off x="8334017" y="3844586"/>
            <a:ext cx="5251" cy="19249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8831047" y="4173571"/>
            <a:ext cx="961779" cy="7043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host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bus 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(e.g., PCI)</a:t>
            </a:r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 flipH="1">
            <a:off x="7595472" y="4710798"/>
            <a:ext cx="17501" cy="374484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7595471" y="5298773"/>
            <a:ext cx="1751" cy="404233"/>
          </a:xfrm>
          <a:prstGeom prst="line">
            <a:avLst/>
          </a:prstGeom>
          <a:noFill/>
          <a:ln w="381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H="1" flipV="1">
            <a:off x="8472276" y="4035327"/>
            <a:ext cx="425276" cy="2992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8041750" y="5904246"/>
            <a:ext cx="1408837" cy="50572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network adapter</a:t>
            </a:r>
          </a:p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US" sz="1300" dirty="0">
                <a:solidFill>
                  <a:srgbClr val="000000"/>
                </a:solidFill>
                <a:latin typeface="Arial" charset="0"/>
              </a:rPr>
              <a:t>card</a:t>
            </a:r>
          </a:p>
        </p:txBody>
      </p:sp>
      <p:sp>
        <p:nvSpPr>
          <p:cNvPr id="35863" name="Line 23"/>
          <p:cNvSpPr>
            <a:spLocks noChangeShapeType="1"/>
          </p:cNvSpPr>
          <p:nvPr/>
        </p:nvSpPr>
        <p:spPr bwMode="auto">
          <a:xfrm flipH="1" flipV="1">
            <a:off x="8271013" y="5157029"/>
            <a:ext cx="302769" cy="831214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7002185" y="4248818"/>
            <a:ext cx="1237326" cy="1193449"/>
          </a:xfrm>
          <a:prstGeom prst="rect">
            <a:avLst/>
          </a:prstGeom>
          <a:noFill/>
          <a:ln w="28440" cap="sq">
            <a:solidFill>
              <a:srgbClr val="FF0000"/>
            </a:solidFill>
            <a:prstDash val="dash"/>
            <a:miter lim="800000"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10848" y="3023870"/>
            <a:ext cx="1617100" cy="2274902"/>
            <a:chOff x="3206" y="1728"/>
            <a:chExt cx="924" cy="1300"/>
          </a:xfrm>
        </p:grpSpPr>
        <p:sp>
          <p:nvSpPr>
            <p:cNvPr id="35866" name="Freeform 26"/>
            <p:cNvSpPr>
              <a:spLocks noChangeArrowheads="1"/>
            </p:cNvSpPr>
            <p:nvPr/>
          </p:nvSpPr>
          <p:spPr bwMode="auto">
            <a:xfrm>
              <a:off x="3741" y="2509"/>
              <a:ext cx="389" cy="519"/>
            </a:xfrm>
            <a:custGeom>
              <a:avLst/>
              <a:gdLst>
                <a:gd name="G0" fmla="+- 1 0 0"/>
                <a:gd name="G1" fmla="+- 221 0 0"/>
                <a:gd name="G2" fmla="+- 0 0 0"/>
                <a:gd name="G3" fmla="+- 1 0 0"/>
                <a:gd name="G4" fmla="+- 1 0 0"/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7" name="Freeform 27"/>
            <p:cNvSpPr>
              <a:spLocks noChangeArrowheads="1"/>
            </p:cNvSpPr>
            <p:nvPr/>
          </p:nvSpPr>
          <p:spPr bwMode="auto">
            <a:xfrm>
              <a:off x="3738" y="1767"/>
              <a:ext cx="274" cy="442"/>
            </a:xfrm>
            <a:custGeom>
              <a:avLst/>
              <a:gdLst>
                <a:gd name="G0" fmla="*/ 1 35987 45568"/>
                <a:gd name="G1" fmla="*/ 1 35987 55552"/>
                <a:gd name="G2" fmla="*/ G1 1 180"/>
                <a:gd name="G3" fmla="*/ G0 1 G2"/>
                <a:gd name="G4" fmla="+- 1 0 0"/>
                <a:gd name="G5" fmla="*/ 1 443 2"/>
                <a:gd name="G6" fmla="+- 1 0 0"/>
                <a:gd name="G7" fmla="*/ 1 35987 45568"/>
                <a:gd name="G8" fmla="*/ 1 35987 55552"/>
                <a:gd name="G9" fmla="*/ G8 1 180"/>
                <a:gd name="G10" fmla="*/ G7 1 G9"/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3253" y="1775"/>
              <a:ext cx="488" cy="522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3206" y="1728"/>
              <a:ext cx="560" cy="511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transport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network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</p:txBody>
        </p:sp>
        <p:sp>
          <p:nvSpPr>
            <p:cNvPr id="35870" name="Line 30"/>
            <p:cNvSpPr>
              <a:spLocks noChangeShapeType="1"/>
            </p:cNvSpPr>
            <p:nvPr/>
          </p:nvSpPr>
          <p:spPr bwMode="auto">
            <a:xfrm>
              <a:off x="3253" y="188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31"/>
            <p:cNvSpPr>
              <a:spLocks noChangeShapeType="1"/>
            </p:cNvSpPr>
            <p:nvPr/>
          </p:nvSpPr>
          <p:spPr bwMode="auto">
            <a:xfrm>
              <a:off x="3253" y="1991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32"/>
            <p:cNvSpPr>
              <a:spLocks noChangeShapeType="1"/>
            </p:cNvSpPr>
            <p:nvPr/>
          </p:nvSpPr>
          <p:spPr bwMode="auto">
            <a:xfrm>
              <a:off x="3251" y="2098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33"/>
            <p:cNvSpPr>
              <a:spLocks noChangeShapeType="1"/>
            </p:cNvSpPr>
            <p:nvPr/>
          </p:nvSpPr>
          <p:spPr bwMode="auto">
            <a:xfrm>
              <a:off x="3254" y="2206"/>
              <a:ext cx="483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Rectangle 34"/>
            <p:cNvSpPr>
              <a:spLocks noChangeArrowheads="1"/>
            </p:cNvSpPr>
            <p:nvPr/>
          </p:nvSpPr>
          <p:spPr bwMode="auto">
            <a:xfrm>
              <a:off x="3211" y="2212"/>
              <a:ext cx="551" cy="114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Line 35"/>
            <p:cNvSpPr>
              <a:spLocks noChangeShapeType="1"/>
            </p:cNvSpPr>
            <p:nvPr/>
          </p:nvSpPr>
          <p:spPr bwMode="auto">
            <a:xfrm>
              <a:off x="3254" y="2224"/>
              <a:ext cx="0" cy="6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36"/>
            <p:cNvSpPr>
              <a:spLocks noChangeShapeType="1"/>
            </p:cNvSpPr>
            <p:nvPr/>
          </p:nvSpPr>
          <p:spPr bwMode="auto">
            <a:xfrm>
              <a:off x="3741" y="2218"/>
              <a:ext cx="0" cy="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Rectangle 37"/>
            <p:cNvSpPr>
              <a:spLocks noChangeArrowheads="1"/>
            </p:cNvSpPr>
            <p:nvPr/>
          </p:nvSpPr>
          <p:spPr bwMode="auto">
            <a:xfrm>
              <a:off x="3253" y="2415"/>
              <a:ext cx="488" cy="524"/>
            </a:xfrm>
            <a:prstGeom prst="rect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8" name="Text Box 38"/>
            <p:cNvSpPr txBox="1">
              <a:spLocks noChangeArrowheads="1"/>
            </p:cNvSpPr>
            <p:nvPr/>
          </p:nvSpPr>
          <p:spPr bwMode="auto">
            <a:xfrm>
              <a:off x="3261" y="2345"/>
              <a:ext cx="448" cy="626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sz="13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sz="13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endParaRPr lang="en-US" sz="1300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link</a:t>
              </a:r>
            </a:p>
            <a:p>
              <a:pPr algn="ctr">
                <a:tabLst>
                  <a:tab pos="0" algn="l"/>
                  <a:tab pos="1007943" algn="l"/>
                  <a:tab pos="2015886" algn="l"/>
                  <a:tab pos="3023829" algn="l"/>
                  <a:tab pos="4031772" algn="l"/>
                  <a:tab pos="5039716" algn="l"/>
                  <a:tab pos="6047659" algn="l"/>
                  <a:tab pos="7055602" algn="l"/>
                  <a:tab pos="8063545" algn="l"/>
                  <a:tab pos="9071488" algn="l"/>
                  <a:tab pos="10079431" algn="l"/>
                  <a:tab pos="11087374" algn="l"/>
                </a:tabLst>
              </a:pPr>
              <a:r>
                <a:rPr lang="en-US" sz="1300" dirty="0">
                  <a:solidFill>
                    <a:srgbClr val="000000"/>
                  </a:solidFill>
                  <a:latin typeface="Arial" charset="0"/>
                </a:rPr>
                <a:t>physical</a:t>
              </a:r>
            </a:p>
          </p:txBody>
        </p: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3253" y="252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40"/>
            <p:cNvSpPr>
              <a:spLocks noChangeShapeType="1"/>
            </p:cNvSpPr>
            <p:nvPr/>
          </p:nvSpPr>
          <p:spPr bwMode="auto">
            <a:xfrm>
              <a:off x="3253" y="2632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41"/>
            <p:cNvSpPr>
              <a:spLocks noChangeShapeType="1"/>
            </p:cNvSpPr>
            <p:nvPr/>
          </p:nvSpPr>
          <p:spPr bwMode="auto">
            <a:xfrm>
              <a:off x="3251" y="2721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42"/>
            <p:cNvSpPr>
              <a:spLocks noChangeShapeType="1"/>
            </p:cNvSpPr>
            <p:nvPr/>
          </p:nvSpPr>
          <p:spPr bwMode="auto">
            <a:xfrm>
              <a:off x="3249" y="2836"/>
              <a:ext cx="4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Rectangle 43"/>
            <p:cNvSpPr>
              <a:spLocks noChangeArrowheads="1"/>
            </p:cNvSpPr>
            <p:nvPr/>
          </p:nvSpPr>
          <p:spPr bwMode="auto">
            <a:xfrm>
              <a:off x="3235" y="2390"/>
              <a:ext cx="517" cy="297"/>
            </a:xfrm>
            <a:prstGeom prst="rect">
              <a:avLst/>
            </a:prstGeom>
            <a:solidFill>
              <a:srgbClr val="FFFFFF"/>
            </a:soli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44"/>
            <p:cNvSpPr>
              <a:spLocks noChangeShapeType="1"/>
            </p:cNvSpPr>
            <p:nvPr/>
          </p:nvSpPr>
          <p:spPr bwMode="auto">
            <a:xfrm>
              <a:off x="3253" y="2614"/>
              <a:ext cx="0" cy="6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45"/>
            <p:cNvSpPr>
              <a:spLocks noChangeShapeType="1"/>
            </p:cNvSpPr>
            <p:nvPr/>
          </p:nvSpPr>
          <p:spPr bwMode="auto">
            <a:xfrm>
              <a:off x="3742" y="2614"/>
              <a:ext cx="0" cy="6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Rectangle 46"/>
            <p:cNvSpPr>
              <a:spLocks noChangeArrowheads="1"/>
            </p:cNvSpPr>
            <p:nvPr/>
          </p:nvSpPr>
          <p:spPr bwMode="auto">
            <a:xfrm>
              <a:off x="3252" y="1778"/>
              <a:ext cx="489" cy="430"/>
            </a:xfrm>
            <a:prstGeom prst="rect">
              <a:avLst/>
            </a:prstGeom>
            <a:noFill/>
            <a:ln w="1260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7" name="Rectangle 47"/>
            <p:cNvSpPr>
              <a:spLocks noChangeArrowheads="1"/>
            </p:cNvSpPr>
            <p:nvPr/>
          </p:nvSpPr>
          <p:spPr bwMode="auto">
            <a:xfrm>
              <a:off x="3249" y="2721"/>
              <a:ext cx="488" cy="218"/>
            </a:xfrm>
            <a:prstGeom prst="rect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88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6503" y="1237198"/>
            <a:ext cx="1489343" cy="148918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5889" name="Picture 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391" y="1452438"/>
            <a:ext cx="1260078" cy="129144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5581097" y="5788751"/>
            <a:ext cx="1221576" cy="1205699"/>
            <a:chOff x="3189" y="3308"/>
            <a:chExt cx="698" cy="689"/>
          </a:xfrm>
        </p:grpSpPr>
        <p:pic>
          <p:nvPicPr>
            <p:cNvPr id="35891" name="Picture 5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89" y="3308"/>
              <a:ext cx="698" cy="689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35892" name="Freeform 52"/>
            <p:cNvSpPr>
              <a:spLocks noChangeArrowheads="1"/>
            </p:cNvSpPr>
            <p:nvPr/>
          </p:nvSpPr>
          <p:spPr bwMode="auto">
            <a:xfrm flipH="1">
              <a:off x="3486" y="3374"/>
              <a:ext cx="339" cy="315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3227</Words>
  <Application>LibreOffice/5.1.6.2$Linux_X86_64 LibreOffice_project/10m0$Build-2</Application>
  <PresentationFormat>Custom</PresentationFormat>
  <Paragraphs>930</Paragraphs>
  <Slides>53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dc:description/>
  <cp:lastModifiedBy>HP</cp:lastModifiedBy>
  <cp:revision>114</cp:revision>
  <dcterms:created xsi:type="dcterms:W3CDTF">2019-03-08T10:11:57Z</dcterms:created>
  <dcterms:modified xsi:type="dcterms:W3CDTF">2019-04-13T12:08:11Z</dcterms:modified>
  <dc:language>en-US</dc:language>
</cp:coreProperties>
</file>