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slides/slide94.xml" ContentType="application/vnd.openxmlformats-officedocument.presentationml.slide+xml"/>
  <Override PartName="/ppt/slides/slide113.xml" ContentType="application/vnd.openxmlformats-officedocument.presentationml.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83.xml" ContentType="application/vnd.openxmlformats-officedocument.presentationml.slide+xml"/>
  <Override PartName="/ppt/slides/slide102.xml" ContentType="application/vnd.openxmlformats-officedocument.presentationml.slide+xml"/>
  <Override PartName="/ppt/slideLayouts/slideLayout6.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slides/slide90.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s/slide99.xml" ContentType="application/vnd.openxmlformats-officedocument.presentationml.slide+xml"/>
  <Override PartName="/ppt/diagrams/layout1.xml" ContentType="application/vnd.openxmlformats-officedocument.drawingml.diagramLayout+xml"/>
  <Override PartName="/ppt/slides/slide9.xml" ContentType="application/vnd.openxmlformats-officedocument.presentationml.slide+xml"/>
  <Override PartName="/ppt/slides/slide59.xml" ContentType="application/vnd.openxmlformats-officedocument.presentationml.slide+xml"/>
  <Override PartName="/ppt/slides/slide77.xml" ContentType="application/vnd.openxmlformats-officedocument.presentationml.slide+xml"/>
  <Override PartName="/ppt/slides/slide88.xml" ContentType="application/vnd.openxmlformats-officedocument.presentationml.slide+xml"/>
  <Override PartName="/ppt/slides/slide107.xml" ContentType="application/vnd.openxmlformats-officedocument.presentationml.slide+xml"/>
  <Override PartName="/ppt/viewProps.xml" ContentType="application/vnd.openxmlformats-officedocument.presentationml.viewProps+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s/slide66.xml" ContentType="application/vnd.openxmlformats-officedocument.presentationml.slide+xml"/>
  <Override PartName="/ppt/slides/slide95.xml" ContentType="application/vnd.openxmlformats-officedocument.presentationml.slide+xml"/>
  <Override PartName="/ppt/slides/slide103.xml" ContentType="application/vnd.openxmlformats-officedocument.presentationml.slide+xml"/>
  <Override PartName="/ppt/slides/slide114.xml" ContentType="application/vnd.openxmlformats-officedocument.presentationml.slide+xml"/>
  <Override PartName="/ppt/slideLayouts/slideLayout7.xml" ContentType="application/vnd.openxmlformats-officedocument.presentationml.slideLayout+xml"/>
  <Default Extension="bin" ContentType="application/vnd.openxmlformats-officedocument.oleObject"/>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slides/slide93.xml" ContentType="application/vnd.openxmlformats-officedocument.presentationml.slide+xml"/>
  <Override PartName="/ppt/slides/slide101.xml" ContentType="application/vnd.openxmlformats-officedocument.presentationml.slide+xml"/>
  <Override PartName="/ppt/slides/slide112.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s/slide71.xml" ContentType="application/vnd.openxmlformats-officedocument.presentationml.slide+xml"/>
  <Override PartName="/ppt/slides/slide80.xml" ContentType="application/vnd.openxmlformats-officedocument.presentationml.slide+xml"/>
  <Override PartName="/ppt/slides/slide82.xml" ContentType="application/vnd.openxmlformats-officedocument.presentationml.slide+xml"/>
  <Override PartName="/ppt/slides/slide91.xml" ContentType="application/vnd.openxmlformats-officedocument.presentationml.slide+xml"/>
  <Override PartName="/ppt/slides/slide110.xml" ContentType="application/vnd.openxmlformats-officedocument.presentationml.slide+xml"/>
  <Override PartName="/ppt/slideLayouts/slideLayout3.xml" ContentType="application/vnd.openxmlformats-officedocument.presentationml.slideLayout+xml"/>
  <Override PartName="/ppt/diagrams/quickStyle1.xml" ContentType="application/vnd.openxmlformats-officedocument.drawingml.diagramStyle+xml"/>
  <Default Extension="jpeg" ContentType="image/jpeg"/>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89.xml" ContentType="application/vnd.openxmlformats-officedocument.presentationml.slide+xml"/>
  <Override PartName="/ppt/slides/slide98.xml" ContentType="application/vnd.openxmlformats-officedocument.presentationml.slide+xml"/>
  <Override PartName="/ppt/slides/slide108.xml" ContentType="application/vnd.openxmlformats-officedocument.presentationml.slide+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slides/slide78.xml" ContentType="application/vnd.openxmlformats-officedocument.presentationml.slide+xml"/>
  <Override PartName="/ppt/slides/slide87.xml" ContentType="application/vnd.openxmlformats-officedocument.presentationml.slide+xml"/>
  <Override PartName="/ppt/slides/slide96.xml" ContentType="application/vnd.openxmlformats-officedocument.presentationml.slide+xml"/>
  <Override PartName="/ppt/slides/slide106.xml" ContentType="application/vnd.openxmlformats-officedocument.presentationml.slide+xml"/>
  <Override PartName="/ppt/handoutMasters/handoutMaster1.xml" ContentType="application/vnd.openxmlformats-officedocument.presentationml.handoutMaster+xml"/>
  <Override PartName="/ppt/diagrams/data1.xml" ContentType="application/vnd.openxmlformats-officedocument.drawingml.diagramData+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s/slide104.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s/slide92.xml" ContentType="application/vnd.openxmlformats-officedocument.presentationml.slide+xml"/>
  <Override PartName="/ppt/slides/slide111.xml" ContentType="application/vnd.openxmlformats-officedocument.presentationml.slide+xml"/>
  <Override PartName="/ppt/slideLayouts/slideLayout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Override PartName="/ppt/slides/slide100.xml" ContentType="application/vnd.openxmlformats-officedocument.presentationml.slide+xml"/>
  <Default Extension="wmf" ContentType="image/x-wmf"/>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slides/slide79.xml" ContentType="application/vnd.openxmlformats-officedocument.presentationml.slide+xml"/>
  <Override PartName="/ppt/slides/slide109.xml" ContentType="application/vnd.openxmlformats-officedocument.presentationml.slide+xml"/>
  <Override PartName="/ppt/slides/slide7.xml" ContentType="application/vnd.openxmlformats-officedocument.presentationml.slide+xml"/>
  <Override PartName="/ppt/slides/slide68.xml" ContentType="application/vnd.openxmlformats-officedocument.presentationml.slide+xml"/>
  <Override PartName="/ppt/slides/slide97.xml" ContentType="application/vnd.openxmlformats-officedocument.presentationml.slide+xml"/>
  <Override PartName="/ppt/slideLayouts/slideLayout9.xml" ContentType="application/vnd.openxmlformats-officedocument.presentationml.slideLayout+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slides/slide105.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handoutMasterIdLst>
    <p:handoutMasterId r:id="rId116"/>
  </p:handoutMasterIdLst>
  <p:sldIdLst>
    <p:sldId id="257" r:id="rId2"/>
    <p:sldId id="258" r:id="rId3"/>
    <p:sldId id="259" r:id="rId4"/>
    <p:sldId id="260" r:id="rId5"/>
    <p:sldId id="263" r:id="rId6"/>
    <p:sldId id="264" r:id="rId7"/>
    <p:sldId id="265" r:id="rId8"/>
    <p:sldId id="266" r:id="rId9"/>
    <p:sldId id="267" r:id="rId10"/>
    <p:sldId id="269" r:id="rId11"/>
    <p:sldId id="281" r:id="rId12"/>
    <p:sldId id="282" r:id="rId13"/>
    <p:sldId id="283" r:id="rId14"/>
    <p:sldId id="284" r:id="rId15"/>
    <p:sldId id="285" r:id="rId16"/>
    <p:sldId id="286" r:id="rId17"/>
    <p:sldId id="287" r:id="rId18"/>
    <p:sldId id="288" r:id="rId19"/>
    <p:sldId id="289" r:id="rId20"/>
    <p:sldId id="290" r:id="rId21"/>
    <p:sldId id="291" r:id="rId22"/>
    <p:sldId id="292" r:id="rId23"/>
    <p:sldId id="293" r:id="rId24"/>
    <p:sldId id="294" r:id="rId25"/>
    <p:sldId id="295" r:id="rId26"/>
    <p:sldId id="296" r:id="rId27"/>
    <p:sldId id="297" r:id="rId28"/>
    <p:sldId id="298" r:id="rId29"/>
    <p:sldId id="299" r:id="rId30"/>
    <p:sldId id="300" r:id="rId31"/>
    <p:sldId id="301" r:id="rId32"/>
    <p:sldId id="302" r:id="rId33"/>
    <p:sldId id="303" r:id="rId34"/>
    <p:sldId id="304" r:id="rId35"/>
    <p:sldId id="305" r:id="rId36"/>
    <p:sldId id="306" r:id="rId37"/>
    <p:sldId id="307" r:id="rId38"/>
    <p:sldId id="308" r:id="rId39"/>
    <p:sldId id="309" r:id="rId40"/>
    <p:sldId id="310" r:id="rId41"/>
    <p:sldId id="311" r:id="rId42"/>
    <p:sldId id="312" r:id="rId43"/>
    <p:sldId id="313" r:id="rId44"/>
    <p:sldId id="314" r:id="rId45"/>
    <p:sldId id="315" r:id="rId46"/>
    <p:sldId id="316" r:id="rId47"/>
    <p:sldId id="317" r:id="rId48"/>
    <p:sldId id="318" r:id="rId49"/>
    <p:sldId id="319" r:id="rId50"/>
    <p:sldId id="320" r:id="rId51"/>
    <p:sldId id="321" r:id="rId52"/>
    <p:sldId id="378" r:id="rId53"/>
    <p:sldId id="379" r:id="rId54"/>
    <p:sldId id="322" r:id="rId55"/>
    <p:sldId id="323" r:id="rId56"/>
    <p:sldId id="324" r:id="rId57"/>
    <p:sldId id="328" r:id="rId58"/>
    <p:sldId id="329" r:id="rId59"/>
    <p:sldId id="330" r:id="rId60"/>
    <p:sldId id="331" r:id="rId61"/>
    <p:sldId id="332" r:id="rId62"/>
    <p:sldId id="333" r:id="rId63"/>
    <p:sldId id="334" r:id="rId64"/>
    <p:sldId id="335" r:id="rId65"/>
    <p:sldId id="336" r:id="rId66"/>
    <p:sldId id="364" r:id="rId67"/>
    <p:sldId id="365" r:id="rId68"/>
    <p:sldId id="366" r:id="rId69"/>
    <p:sldId id="367" r:id="rId70"/>
    <p:sldId id="368" r:id="rId71"/>
    <p:sldId id="369" r:id="rId72"/>
    <p:sldId id="370" r:id="rId73"/>
    <p:sldId id="371" r:id="rId74"/>
    <p:sldId id="372" r:id="rId75"/>
    <p:sldId id="373" r:id="rId76"/>
    <p:sldId id="374" r:id="rId77"/>
    <p:sldId id="375" r:id="rId78"/>
    <p:sldId id="376" r:id="rId79"/>
    <p:sldId id="377" r:id="rId80"/>
    <p:sldId id="380" r:id="rId81"/>
    <p:sldId id="381" r:id="rId82"/>
    <p:sldId id="382" r:id="rId83"/>
    <p:sldId id="383" r:id="rId84"/>
    <p:sldId id="384" r:id="rId85"/>
    <p:sldId id="385" r:id="rId86"/>
    <p:sldId id="386" r:id="rId87"/>
    <p:sldId id="387" r:id="rId88"/>
    <p:sldId id="388" r:id="rId89"/>
    <p:sldId id="338" r:id="rId90"/>
    <p:sldId id="339" r:id="rId91"/>
    <p:sldId id="340" r:id="rId92"/>
    <p:sldId id="341" r:id="rId93"/>
    <p:sldId id="342" r:id="rId94"/>
    <p:sldId id="343" r:id="rId95"/>
    <p:sldId id="344" r:id="rId96"/>
    <p:sldId id="345" r:id="rId97"/>
    <p:sldId id="346" r:id="rId98"/>
    <p:sldId id="347" r:id="rId99"/>
    <p:sldId id="348" r:id="rId100"/>
    <p:sldId id="349" r:id="rId101"/>
    <p:sldId id="350" r:id="rId102"/>
    <p:sldId id="351" r:id="rId103"/>
    <p:sldId id="352" r:id="rId104"/>
    <p:sldId id="353" r:id="rId105"/>
    <p:sldId id="354" r:id="rId106"/>
    <p:sldId id="355" r:id="rId107"/>
    <p:sldId id="356" r:id="rId108"/>
    <p:sldId id="357" r:id="rId109"/>
    <p:sldId id="358" r:id="rId110"/>
    <p:sldId id="359" r:id="rId111"/>
    <p:sldId id="360" r:id="rId112"/>
    <p:sldId id="361" r:id="rId113"/>
    <p:sldId id="362" r:id="rId114"/>
    <p:sldId id="363" r:id="rId1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5" d="100"/>
          <a:sy n="65" d="100"/>
        </p:scale>
        <p:origin x="-1280" y="-64"/>
      </p:cViewPr>
      <p:guideLst>
        <p:guide orient="horz" pos="2160"/>
        <p:guide pos="288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presProps" Target="presProps.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102" Type="http://schemas.openxmlformats.org/officeDocument/2006/relationships/slide" Target="slides/slide101.xml"/><Relationship Id="rId110" Type="http://schemas.openxmlformats.org/officeDocument/2006/relationships/slide" Target="slides/slide109.xml"/><Relationship Id="rId115" Type="http://schemas.openxmlformats.org/officeDocument/2006/relationships/slide" Target="slides/slide114.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13" Type="http://schemas.openxmlformats.org/officeDocument/2006/relationships/slide" Target="slides/slide112.xml"/><Relationship Id="rId118"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slide" Target="slides/slide107.xml"/><Relationship Id="rId116" Type="http://schemas.openxmlformats.org/officeDocument/2006/relationships/handoutMaster" Target="handoutMasters/handoutMaster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slide" Target="slides/slide110.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slide" Target="slides/slide113.xml"/><Relationship Id="rId119" Type="http://schemas.openxmlformats.org/officeDocument/2006/relationships/theme" Target="theme/theme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tableStyles" Target="tableStyles.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572A45B-5B75-476B-B4E9-80A155C90155}" type="doc">
      <dgm:prSet loTypeId="urn:microsoft.com/office/officeart/2005/8/layout/orgChart1" loCatId="hierarchy" qsTypeId="urn:microsoft.com/office/officeart/2005/8/quickstyle/simple1" qsCatId="simple" csTypeId="urn:microsoft.com/office/officeart/2005/8/colors/accent1_2" csCatId="accent1" phldr="1"/>
      <dgm:spPr/>
      <dgm:t>
        <a:bodyPr/>
        <a:lstStyle/>
        <a:p>
          <a:endParaRPr lang="en-US"/>
        </a:p>
      </dgm:t>
    </dgm:pt>
    <dgm:pt modelId="{7CF00773-1CBC-41BD-BEFE-C44F67EF124C}">
      <dgm:prSet phldrT="[Text]"/>
      <dgm:spPr/>
      <dgm:t>
        <a:bodyPr/>
        <a:lstStyle/>
        <a:p>
          <a:r>
            <a:rPr lang="en-US" dirty="0" smtClean="0"/>
            <a:t>Project plan</a:t>
          </a:r>
          <a:endParaRPr lang="en-US" dirty="0"/>
        </a:p>
      </dgm:t>
    </dgm:pt>
    <dgm:pt modelId="{88405850-CB6E-4C91-8A9C-F06E6C6CACB7}" type="parTrans" cxnId="{2CBFF6DD-8A48-42D3-9EC7-C92E2E506D85}">
      <dgm:prSet/>
      <dgm:spPr/>
      <dgm:t>
        <a:bodyPr/>
        <a:lstStyle/>
        <a:p>
          <a:endParaRPr lang="en-US"/>
        </a:p>
      </dgm:t>
    </dgm:pt>
    <dgm:pt modelId="{DD96A406-2B74-4A54-9273-E277684B48EF}" type="sibTrans" cxnId="{2CBFF6DD-8A48-42D3-9EC7-C92E2E506D85}">
      <dgm:prSet/>
      <dgm:spPr/>
      <dgm:t>
        <a:bodyPr/>
        <a:lstStyle/>
        <a:p>
          <a:endParaRPr lang="en-US"/>
        </a:p>
      </dgm:t>
    </dgm:pt>
    <dgm:pt modelId="{8C8D4483-4933-4C3F-BEE8-9CCFB7E85F77}">
      <dgm:prSet phldrT="[Text]" custT="1"/>
      <dgm:spPr/>
      <dgm:t>
        <a:bodyPr/>
        <a:lstStyle/>
        <a:p>
          <a:r>
            <a:rPr lang="en-US" sz="1900" dirty="0" smtClean="0"/>
            <a:t>Inception stage </a:t>
          </a:r>
        </a:p>
        <a:p>
          <a:r>
            <a:rPr lang="en-US" sz="1900" dirty="0" smtClean="0">
              <a:sym typeface="Wingdings" pitchFamily="2" charset="2"/>
            </a:rPr>
            <a:t></a:t>
          </a:r>
          <a:r>
            <a:rPr lang="en-US" sz="1900" dirty="0" smtClean="0"/>
            <a:t>Project feasibility plan </a:t>
          </a:r>
          <a:endParaRPr lang="en-US" sz="1900" dirty="0"/>
        </a:p>
      </dgm:t>
    </dgm:pt>
    <dgm:pt modelId="{DA1B1BCC-03DD-424E-BFA4-C85E68DC0F01}" type="parTrans" cxnId="{2CA7CB97-1A19-4AA8-BA4C-191C0B3A490C}">
      <dgm:prSet/>
      <dgm:spPr/>
      <dgm:t>
        <a:bodyPr/>
        <a:lstStyle/>
        <a:p>
          <a:endParaRPr lang="en-US"/>
        </a:p>
      </dgm:t>
    </dgm:pt>
    <dgm:pt modelId="{B3AF970E-B2F0-4E93-99B8-D0CF7078183E}" type="sibTrans" cxnId="{2CA7CB97-1A19-4AA8-BA4C-191C0B3A490C}">
      <dgm:prSet/>
      <dgm:spPr/>
      <dgm:t>
        <a:bodyPr/>
        <a:lstStyle/>
        <a:p>
          <a:endParaRPr lang="en-US"/>
        </a:p>
      </dgm:t>
    </dgm:pt>
    <dgm:pt modelId="{6C647361-A819-456A-8569-5B59A0A55FD9}">
      <dgm:prSet phldrT="[Text]"/>
      <dgm:spPr/>
      <dgm:t>
        <a:bodyPr/>
        <a:lstStyle/>
        <a:p>
          <a:r>
            <a:rPr lang="en-US" dirty="0" smtClean="0"/>
            <a:t>Engineering stage </a:t>
          </a:r>
        </a:p>
        <a:p>
          <a:r>
            <a:rPr lang="en-US" dirty="0" smtClean="0">
              <a:sym typeface="Wingdings" pitchFamily="2" charset="2"/>
            </a:rPr>
            <a:t></a:t>
          </a:r>
          <a:r>
            <a:rPr lang="en-US" dirty="0" smtClean="0"/>
            <a:t>Project preliminary plan</a:t>
          </a:r>
          <a:endParaRPr lang="en-US" dirty="0"/>
        </a:p>
      </dgm:t>
    </dgm:pt>
    <dgm:pt modelId="{FA7D81CC-CBCA-4DB3-8F25-4A53D2380CA0}" type="parTrans" cxnId="{592D641D-F62F-486D-822E-BFCCAE672C5A}">
      <dgm:prSet/>
      <dgm:spPr/>
      <dgm:t>
        <a:bodyPr/>
        <a:lstStyle/>
        <a:p>
          <a:endParaRPr lang="en-US"/>
        </a:p>
      </dgm:t>
    </dgm:pt>
    <dgm:pt modelId="{5AA905CD-512B-4C07-A95D-452CB2160579}" type="sibTrans" cxnId="{592D641D-F62F-486D-822E-BFCCAE672C5A}">
      <dgm:prSet/>
      <dgm:spPr/>
      <dgm:t>
        <a:bodyPr/>
        <a:lstStyle/>
        <a:p>
          <a:endParaRPr lang="en-US"/>
        </a:p>
      </dgm:t>
    </dgm:pt>
    <dgm:pt modelId="{1B1FB32D-1EEC-4D0E-BBA4-9D459829E325}">
      <dgm:prSet phldrT="[Text]"/>
      <dgm:spPr/>
      <dgm:t>
        <a:bodyPr/>
        <a:lstStyle/>
        <a:p>
          <a:r>
            <a:rPr lang="en-US" dirty="0" smtClean="0"/>
            <a:t>Implementation stage </a:t>
          </a:r>
        </a:p>
        <a:p>
          <a:r>
            <a:rPr lang="en-US" dirty="0" smtClean="0">
              <a:sym typeface="Wingdings" pitchFamily="2" charset="2"/>
            </a:rPr>
            <a:t></a:t>
          </a:r>
          <a:r>
            <a:rPr lang="en-US" dirty="0" smtClean="0"/>
            <a:t>Project construction Plan</a:t>
          </a:r>
          <a:endParaRPr lang="en-US" dirty="0"/>
        </a:p>
      </dgm:t>
    </dgm:pt>
    <dgm:pt modelId="{30F770B5-B648-48E8-A04D-D6D5908CDFB6}" type="parTrans" cxnId="{DB5D58B5-8B6A-47B5-AE7B-4B0058009019}">
      <dgm:prSet/>
      <dgm:spPr/>
      <dgm:t>
        <a:bodyPr/>
        <a:lstStyle/>
        <a:p>
          <a:endParaRPr lang="en-US"/>
        </a:p>
      </dgm:t>
    </dgm:pt>
    <dgm:pt modelId="{1104C844-EB70-4B10-BC2B-DE1DDF7D9176}" type="sibTrans" cxnId="{DB5D58B5-8B6A-47B5-AE7B-4B0058009019}">
      <dgm:prSet/>
      <dgm:spPr/>
      <dgm:t>
        <a:bodyPr/>
        <a:lstStyle/>
        <a:p>
          <a:endParaRPr lang="en-US"/>
        </a:p>
      </dgm:t>
    </dgm:pt>
    <dgm:pt modelId="{B84A8D3A-ACE0-4246-9B99-EA3EF046B1B3}" type="pres">
      <dgm:prSet presAssocID="{2572A45B-5B75-476B-B4E9-80A155C90155}" presName="hierChild1" presStyleCnt="0">
        <dgm:presLayoutVars>
          <dgm:orgChart val="1"/>
          <dgm:chPref val="1"/>
          <dgm:dir/>
          <dgm:animOne val="branch"/>
          <dgm:animLvl val="lvl"/>
          <dgm:resizeHandles/>
        </dgm:presLayoutVars>
      </dgm:prSet>
      <dgm:spPr/>
      <dgm:t>
        <a:bodyPr/>
        <a:lstStyle/>
        <a:p>
          <a:endParaRPr lang="en-US"/>
        </a:p>
      </dgm:t>
    </dgm:pt>
    <dgm:pt modelId="{8165FF0F-4A99-49D5-AE0D-FC63A2C1914A}" type="pres">
      <dgm:prSet presAssocID="{7CF00773-1CBC-41BD-BEFE-C44F67EF124C}" presName="hierRoot1" presStyleCnt="0">
        <dgm:presLayoutVars>
          <dgm:hierBranch val="init"/>
        </dgm:presLayoutVars>
      </dgm:prSet>
      <dgm:spPr/>
    </dgm:pt>
    <dgm:pt modelId="{5A4E396B-0D1C-4D61-8CD2-5E4EC131AFD3}" type="pres">
      <dgm:prSet presAssocID="{7CF00773-1CBC-41BD-BEFE-C44F67EF124C}" presName="rootComposite1" presStyleCnt="0"/>
      <dgm:spPr/>
    </dgm:pt>
    <dgm:pt modelId="{DB185434-37C5-42E8-B080-2B10E18F4099}" type="pres">
      <dgm:prSet presAssocID="{7CF00773-1CBC-41BD-BEFE-C44F67EF124C}" presName="rootText1" presStyleLbl="node0" presStyleIdx="0" presStyleCnt="1">
        <dgm:presLayoutVars>
          <dgm:chPref val="3"/>
        </dgm:presLayoutVars>
      </dgm:prSet>
      <dgm:spPr/>
      <dgm:t>
        <a:bodyPr/>
        <a:lstStyle/>
        <a:p>
          <a:endParaRPr lang="en-US"/>
        </a:p>
      </dgm:t>
    </dgm:pt>
    <dgm:pt modelId="{9A84FE4A-6A60-4A0D-AC61-6E23C74D337C}" type="pres">
      <dgm:prSet presAssocID="{7CF00773-1CBC-41BD-BEFE-C44F67EF124C}" presName="rootConnector1" presStyleLbl="node1" presStyleIdx="0" presStyleCnt="0"/>
      <dgm:spPr/>
      <dgm:t>
        <a:bodyPr/>
        <a:lstStyle/>
        <a:p>
          <a:endParaRPr lang="en-US"/>
        </a:p>
      </dgm:t>
    </dgm:pt>
    <dgm:pt modelId="{2DB48DA3-8BDA-49DC-9AEE-602FBDEA087F}" type="pres">
      <dgm:prSet presAssocID="{7CF00773-1CBC-41BD-BEFE-C44F67EF124C}" presName="hierChild2" presStyleCnt="0"/>
      <dgm:spPr/>
    </dgm:pt>
    <dgm:pt modelId="{694E9DF8-48E9-4710-AB9B-566FD5282C42}" type="pres">
      <dgm:prSet presAssocID="{DA1B1BCC-03DD-424E-BFA4-C85E68DC0F01}" presName="Name37" presStyleLbl="parChTrans1D2" presStyleIdx="0" presStyleCnt="3"/>
      <dgm:spPr/>
      <dgm:t>
        <a:bodyPr/>
        <a:lstStyle/>
        <a:p>
          <a:endParaRPr lang="en-US"/>
        </a:p>
      </dgm:t>
    </dgm:pt>
    <dgm:pt modelId="{D19FBD2C-0ADF-4353-A95F-C1D7081BF08C}" type="pres">
      <dgm:prSet presAssocID="{8C8D4483-4933-4C3F-BEE8-9CCFB7E85F77}" presName="hierRoot2" presStyleCnt="0">
        <dgm:presLayoutVars>
          <dgm:hierBranch val="init"/>
        </dgm:presLayoutVars>
      </dgm:prSet>
      <dgm:spPr/>
    </dgm:pt>
    <dgm:pt modelId="{039E213B-C433-4491-B376-F0A69F26D900}" type="pres">
      <dgm:prSet presAssocID="{8C8D4483-4933-4C3F-BEE8-9CCFB7E85F77}" presName="rootComposite" presStyleCnt="0"/>
      <dgm:spPr/>
    </dgm:pt>
    <dgm:pt modelId="{4B5C641D-9262-428D-A119-25859F33AD14}" type="pres">
      <dgm:prSet presAssocID="{8C8D4483-4933-4C3F-BEE8-9CCFB7E85F77}" presName="rootText" presStyleLbl="node2" presStyleIdx="0" presStyleCnt="3">
        <dgm:presLayoutVars>
          <dgm:chPref val="3"/>
        </dgm:presLayoutVars>
      </dgm:prSet>
      <dgm:spPr/>
      <dgm:t>
        <a:bodyPr/>
        <a:lstStyle/>
        <a:p>
          <a:endParaRPr lang="en-US"/>
        </a:p>
      </dgm:t>
    </dgm:pt>
    <dgm:pt modelId="{DF38B637-9AC9-4E2A-958C-DDBF48D97884}" type="pres">
      <dgm:prSet presAssocID="{8C8D4483-4933-4C3F-BEE8-9CCFB7E85F77}" presName="rootConnector" presStyleLbl="node2" presStyleIdx="0" presStyleCnt="3"/>
      <dgm:spPr/>
      <dgm:t>
        <a:bodyPr/>
        <a:lstStyle/>
        <a:p>
          <a:endParaRPr lang="en-US"/>
        </a:p>
      </dgm:t>
    </dgm:pt>
    <dgm:pt modelId="{4C06C013-921C-44B5-9667-E357B6E012F9}" type="pres">
      <dgm:prSet presAssocID="{8C8D4483-4933-4C3F-BEE8-9CCFB7E85F77}" presName="hierChild4" presStyleCnt="0"/>
      <dgm:spPr/>
    </dgm:pt>
    <dgm:pt modelId="{BA85E686-D15C-4105-A6CE-6E9063560E7C}" type="pres">
      <dgm:prSet presAssocID="{8C8D4483-4933-4C3F-BEE8-9CCFB7E85F77}" presName="hierChild5" presStyleCnt="0"/>
      <dgm:spPr/>
    </dgm:pt>
    <dgm:pt modelId="{284D854F-3802-4B23-8BE2-F4804A52CCC4}" type="pres">
      <dgm:prSet presAssocID="{FA7D81CC-CBCA-4DB3-8F25-4A53D2380CA0}" presName="Name37" presStyleLbl="parChTrans1D2" presStyleIdx="1" presStyleCnt="3"/>
      <dgm:spPr/>
      <dgm:t>
        <a:bodyPr/>
        <a:lstStyle/>
        <a:p>
          <a:endParaRPr lang="en-US"/>
        </a:p>
      </dgm:t>
    </dgm:pt>
    <dgm:pt modelId="{F1DF65C6-1C0E-4D9D-9AA4-E560D61198F1}" type="pres">
      <dgm:prSet presAssocID="{6C647361-A819-456A-8569-5B59A0A55FD9}" presName="hierRoot2" presStyleCnt="0">
        <dgm:presLayoutVars>
          <dgm:hierBranch val="init"/>
        </dgm:presLayoutVars>
      </dgm:prSet>
      <dgm:spPr/>
    </dgm:pt>
    <dgm:pt modelId="{D5C25AB0-9FB7-4275-B05B-9F6F54D77591}" type="pres">
      <dgm:prSet presAssocID="{6C647361-A819-456A-8569-5B59A0A55FD9}" presName="rootComposite" presStyleCnt="0"/>
      <dgm:spPr/>
    </dgm:pt>
    <dgm:pt modelId="{A6AAC1DA-CB18-47F6-907C-921762D89BCB}" type="pres">
      <dgm:prSet presAssocID="{6C647361-A819-456A-8569-5B59A0A55FD9}" presName="rootText" presStyleLbl="node2" presStyleIdx="1" presStyleCnt="3">
        <dgm:presLayoutVars>
          <dgm:chPref val="3"/>
        </dgm:presLayoutVars>
      </dgm:prSet>
      <dgm:spPr/>
      <dgm:t>
        <a:bodyPr/>
        <a:lstStyle/>
        <a:p>
          <a:endParaRPr lang="en-US"/>
        </a:p>
      </dgm:t>
    </dgm:pt>
    <dgm:pt modelId="{067ABBE5-6444-4FFF-83B4-0D72CC8C2F36}" type="pres">
      <dgm:prSet presAssocID="{6C647361-A819-456A-8569-5B59A0A55FD9}" presName="rootConnector" presStyleLbl="node2" presStyleIdx="1" presStyleCnt="3"/>
      <dgm:spPr/>
      <dgm:t>
        <a:bodyPr/>
        <a:lstStyle/>
        <a:p>
          <a:endParaRPr lang="en-US"/>
        </a:p>
      </dgm:t>
    </dgm:pt>
    <dgm:pt modelId="{2BD93C02-E3D9-4DFC-9A8E-574EF6945AF5}" type="pres">
      <dgm:prSet presAssocID="{6C647361-A819-456A-8569-5B59A0A55FD9}" presName="hierChild4" presStyleCnt="0"/>
      <dgm:spPr/>
    </dgm:pt>
    <dgm:pt modelId="{50762121-8B5D-4683-BAFD-9E421A332EE7}" type="pres">
      <dgm:prSet presAssocID="{6C647361-A819-456A-8569-5B59A0A55FD9}" presName="hierChild5" presStyleCnt="0"/>
      <dgm:spPr/>
    </dgm:pt>
    <dgm:pt modelId="{5E05C535-B84F-4F2D-9CCC-68735512B86C}" type="pres">
      <dgm:prSet presAssocID="{30F770B5-B648-48E8-A04D-D6D5908CDFB6}" presName="Name37" presStyleLbl="parChTrans1D2" presStyleIdx="2" presStyleCnt="3"/>
      <dgm:spPr/>
      <dgm:t>
        <a:bodyPr/>
        <a:lstStyle/>
        <a:p>
          <a:endParaRPr lang="en-US"/>
        </a:p>
      </dgm:t>
    </dgm:pt>
    <dgm:pt modelId="{19109001-4995-48FC-BB9E-DAEBED07E99E}" type="pres">
      <dgm:prSet presAssocID="{1B1FB32D-1EEC-4D0E-BBA4-9D459829E325}" presName="hierRoot2" presStyleCnt="0">
        <dgm:presLayoutVars>
          <dgm:hierBranch val="init"/>
        </dgm:presLayoutVars>
      </dgm:prSet>
      <dgm:spPr/>
    </dgm:pt>
    <dgm:pt modelId="{7CB8648E-7A66-43D3-8F6A-A8B60849428C}" type="pres">
      <dgm:prSet presAssocID="{1B1FB32D-1EEC-4D0E-BBA4-9D459829E325}" presName="rootComposite" presStyleCnt="0"/>
      <dgm:spPr/>
    </dgm:pt>
    <dgm:pt modelId="{10B66B92-6CEA-4A71-AF4C-62CB34C972B9}" type="pres">
      <dgm:prSet presAssocID="{1B1FB32D-1EEC-4D0E-BBA4-9D459829E325}" presName="rootText" presStyleLbl="node2" presStyleIdx="2" presStyleCnt="3">
        <dgm:presLayoutVars>
          <dgm:chPref val="3"/>
        </dgm:presLayoutVars>
      </dgm:prSet>
      <dgm:spPr/>
      <dgm:t>
        <a:bodyPr/>
        <a:lstStyle/>
        <a:p>
          <a:endParaRPr lang="en-US"/>
        </a:p>
      </dgm:t>
    </dgm:pt>
    <dgm:pt modelId="{3C8642D8-8934-48E6-9127-6B68D354BDD9}" type="pres">
      <dgm:prSet presAssocID="{1B1FB32D-1EEC-4D0E-BBA4-9D459829E325}" presName="rootConnector" presStyleLbl="node2" presStyleIdx="2" presStyleCnt="3"/>
      <dgm:spPr/>
      <dgm:t>
        <a:bodyPr/>
        <a:lstStyle/>
        <a:p>
          <a:endParaRPr lang="en-US"/>
        </a:p>
      </dgm:t>
    </dgm:pt>
    <dgm:pt modelId="{DFC366F4-23DA-4603-98D7-482E1347A9B9}" type="pres">
      <dgm:prSet presAssocID="{1B1FB32D-1EEC-4D0E-BBA4-9D459829E325}" presName="hierChild4" presStyleCnt="0"/>
      <dgm:spPr/>
    </dgm:pt>
    <dgm:pt modelId="{585AF54A-BDA6-4E5F-AD54-8AFE71F40A87}" type="pres">
      <dgm:prSet presAssocID="{1B1FB32D-1EEC-4D0E-BBA4-9D459829E325}" presName="hierChild5" presStyleCnt="0"/>
      <dgm:spPr/>
    </dgm:pt>
    <dgm:pt modelId="{1B36566C-8BD7-4C02-8A60-A455516BDEEF}" type="pres">
      <dgm:prSet presAssocID="{7CF00773-1CBC-41BD-BEFE-C44F67EF124C}" presName="hierChild3" presStyleCnt="0"/>
      <dgm:spPr/>
    </dgm:pt>
  </dgm:ptLst>
  <dgm:cxnLst>
    <dgm:cxn modelId="{B122E24D-7775-4115-B00A-FCCEF6CEA5A9}" type="presOf" srcId="{8C8D4483-4933-4C3F-BEE8-9CCFB7E85F77}" destId="{4B5C641D-9262-428D-A119-25859F33AD14}" srcOrd="0" destOrd="0" presId="urn:microsoft.com/office/officeart/2005/8/layout/orgChart1"/>
    <dgm:cxn modelId="{E9C687DD-A813-4053-A8E9-96D75DDEFAEF}" type="presOf" srcId="{6C647361-A819-456A-8569-5B59A0A55FD9}" destId="{067ABBE5-6444-4FFF-83B4-0D72CC8C2F36}" srcOrd="1" destOrd="0" presId="urn:microsoft.com/office/officeart/2005/8/layout/orgChart1"/>
    <dgm:cxn modelId="{DB5D58B5-8B6A-47B5-AE7B-4B0058009019}" srcId="{7CF00773-1CBC-41BD-BEFE-C44F67EF124C}" destId="{1B1FB32D-1EEC-4D0E-BBA4-9D459829E325}" srcOrd="2" destOrd="0" parTransId="{30F770B5-B648-48E8-A04D-D6D5908CDFB6}" sibTransId="{1104C844-EB70-4B10-BC2B-DE1DDF7D9176}"/>
    <dgm:cxn modelId="{E924917F-E682-4E11-8970-EF121AD9EBC9}" type="presOf" srcId="{30F770B5-B648-48E8-A04D-D6D5908CDFB6}" destId="{5E05C535-B84F-4F2D-9CCC-68735512B86C}" srcOrd="0" destOrd="0" presId="urn:microsoft.com/office/officeart/2005/8/layout/orgChart1"/>
    <dgm:cxn modelId="{81512EA7-F422-4829-88B4-AAEFA218876E}" type="presOf" srcId="{DA1B1BCC-03DD-424E-BFA4-C85E68DC0F01}" destId="{694E9DF8-48E9-4710-AB9B-566FD5282C42}" srcOrd="0" destOrd="0" presId="urn:microsoft.com/office/officeart/2005/8/layout/orgChart1"/>
    <dgm:cxn modelId="{5D9F6A87-2143-4F0B-A89D-B6F0AB4DA525}" type="presOf" srcId="{6C647361-A819-456A-8569-5B59A0A55FD9}" destId="{A6AAC1DA-CB18-47F6-907C-921762D89BCB}" srcOrd="0" destOrd="0" presId="urn:microsoft.com/office/officeart/2005/8/layout/orgChart1"/>
    <dgm:cxn modelId="{6A6B4746-E28C-435A-811B-C26D2BC5B724}" type="presOf" srcId="{8C8D4483-4933-4C3F-BEE8-9CCFB7E85F77}" destId="{DF38B637-9AC9-4E2A-958C-DDBF48D97884}" srcOrd="1" destOrd="0" presId="urn:microsoft.com/office/officeart/2005/8/layout/orgChart1"/>
    <dgm:cxn modelId="{2CBFF6DD-8A48-42D3-9EC7-C92E2E506D85}" srcId="{2572A45B-5B75-476B-B4E9-80A155C90155}" destId="{7CF00773-1CBC-41BD-BEFE-C44F67EF124C}" srcOrd="0" destOrd="0" parTransId="{88405850-CB6E-4C91-8A9C-F06E6C6CACB7}" sibTransId="{DD96A406-2B74-4A54-9273-E277684B48EF}"/>
    <dgm:cxn modelId="{592D641D-F62F-486D-822E-BFCCAE672C5A}" srcId="{7CF00773-1CBC-41BD-BEFE-C44F67EF124C}" destId="{6C647361-A819-456A-8569-5B59A0A55FD9}" srcOrd="1" destOrd="0" parTransId="{FA7D81CC-CBCA-4DB3-8F25-4A53D2380CA0}" sibTransId="{5AA905CD-512B-4C07-A95D-452CB2160579}"/>
    <dgm:cxn modelId="{DE984E85-910A-4B9C-ABE2-D397360634B7}" type="presOf" srcId="{2572A45B-5B75-476B-B4E9-80A155C90155}" destId="{B84A8D3A-ACE0-4246-9B99-EA3EF046B1B3}" srcOrd="0" destOrd="0" presId="urn:microsoft.com/office/officeart/2005/8/layout/orgChart1"/>
    <dgm:cxn modelId="{2CA7CB97-1A19-4AA8-BA4C-191C0B3A490C}" srcId="{7CF00773-1CBC-41BD-BEFE-C44F67EF124C}" destId="{8C8D4483-4933-4C3F-BEE8-9CCFB7E85F77}" srcOrd="0" destOrd="0" parTransId="{DA1B1BCC-03DD-424E-BFA4-C85E68DC0F01}" sibTransId="{B3AF970E-B2F0-4E93-99B8-D0CF7078183E}"/>
    <dgm:cxn modelId="{C3DC9196-B645-48ED-86D1-8912C3CA58B8}" type="presOf" srcId="{1B1FB32D-1EEC-4D0E-BBA4-9D459829E325}" destId="{10B66B92-6CEA-4A71-AF4C-62CB34C972B9}" srcOrd="0" destOrd="0" presId="urn:microsoft.com/office/officeart/2005/8/layout/orgChart1"/>
    <dgm:cxn modelId="{9558FAA5-553A-42B5-A044-76208903E29A}" type="presOf" srcId="{7CF00773-1CBC-41BD-BEFE-C44F67EF124C}" destId="{DB185434-37C5-42E8-B080-2B10E18F4099}" srcOrd="0" destOrd="0" presId="urn:microsoft.com/office/officeart/2005/8/layout/orgChart1"/>
    <dgm:cxn modelId="{A0B9C5FB-A9B5-4925-9A98-887D55613E3F}" type="presOf" srcId="{FA7D81CC-CBCA-4DB3-8F25-4A53D2380CA0}" destId="{284D854F-3802-4B23-8BE2-F4804A52CCC4}" srcOrd="0" destOrd="0" presId="urn:microsoft.com/office/officeart/2005/8/layout/orgChart1"/>
    <dgm:cxn modelId="{439A78C8-FC5C-42B8-9E81-0E1AAFB5F147}" type="presOf" srcId="{7CF00773-1CBC-41BD-BEFE-C44F67EF124C}" destId="{9A84FE4A-6A60-4A0D-AC61-6E23C74D337C}" srcOrd="1" destOrd="0" presId="urn:microsoft.com/office/officeart/2005/8/layout/orgChart1"/>
    <dgm:cxn modelId="{19361D63-B661-4B2B-8B85-0F404D6DB78E}" type="presOf" srcId="{1B1FB32D-1EEC-4D0E-BBA4-9D459829E325}" destId="{3C8642D8-8934-48E6-9127-6B68D354BDD9}" srcOrd="1" destOrd="0" presId="urn:microsoft.com/office/officeart/2005/8/layout/orgChart1"/>
    <dgm:cxn modelId="{FBB735C9-0DFB-4C21-997A-3CE42DAB22B1}" type="presParOf" srcId="{B84A8D3A-ACE0-4246-9B99-EA3EF046B1B3}" destId="{8165FF0F-4A99-49D5-AE0D-FC63A2C1914A}" srcOrd="0" destOrd="0" presId="urn:microsoft.com/office/officeart/2005/8/layout/orgChart1"/>
    <dgm:cxn modelId="{5A0E96A4-AB93-48FF-842A-EB06DFC4B34E}" type="presParOf" srcId="{8165FF0F-4A99-49D5-AE0D-FC63A2C1914A}" destId="{5A4E396B-0D1C-4D61-8CD2-5E4EC131AFD3}" srcOrd="0" destOrd="0" presId="urn:microsoft.com/office/officeart/2005/8/layout/orgChart1"/>
    <dgm:cxn modelId="{F6C55321-6061-4463-8FB7-095D02AE7A0D}" type="presParOf" srcId="{5A4E396B-0D1C-4D61-8CD2-5E4EC131AFD3}" destId="{DB185434-37C5-42E8-B080-2B10E18F4099}" srcOrd="0" destOrd="0" presId="urn:microsoft.com/office/officeart/2005/8/layout/orgChart1"/>
    <dgm:cxn modelId="{C2C2B05D-6137-4565-BCBB-C3E224C7A593}" type="presParOf" srcId="{5A4E396B-0D1C-4D61-8CD2-5E4EC131AFD3}" destId="{9A84FE4A-6A60-4A0D-AC61-6E23C74D337C}" srcOrd="1" destOrd="0" presId="urn:microsoft.com/office/officeart/2005/8/layout/orgChart1"/>
    <dgm:cxn modelId="{11639467-B3A4-4929-9763-C2B733C5F938}" type="presParOf" srcId="{8165FF0F-4A99-49D5-AE0D-FC63A2C1914A}" destId="{2DB48DA3-8BDA-49DC-9AEE-602FBDEA087F}" srcOrd="1" destOrd="0" presId="urn:microsoft.com/office/officeart/2005/8/layout/orgChart1"/>
    <dgm:cxn modelId="{048163BC-ABC3-465D-9726-2877340AEB58}" type="presParOf" srcId="{2DB48DA3-8BDA-49DC-9AEE-602FBDEA087F}" destId="{694E9DF8-48E9-4710-AB9B-566FD5282C42}" srcOrd="0" destOrd="0" presId="urn:microsoft.com/office/officeart/2005/8/layout/orgChart1"/>
    <dgm:cxn modelId="{008FDE74-B641-4C75-A54E-DCDA3B1CB334}" type="presParOf" srcId="{2DB48DA3-8BDA-49DC-9AEE-602FBDEA087F}" destId="{D19FBD2C-0ADF-4353-A95F-C1D7081BF08C}" srcOrd="1" destOrd="0" presId="urn:microsoft.com/office/officeart/2005/8/layout/orgChart1"/>
    <dgm:cxn modelId="{739F9001-455D-4A86-8F0C-DDAA4CAA8D25}" type="presParOf" srcId="{D19FBD2C-0ADF-4353-A95F-C1D7081BF08C}" destId="{039E213B-C433-4491-B376-F0A69F26D900}" srcOrd="0" destOrd="0" presId="urn:microsoft.com/office/officeart/2005/8/layout/orgChart1"/>
    <dgm:cxn modelId="{6C29EAC8-7267-4217-985E-5B8005D525C4}" type="presParOf" srcId="{039E213B-C433-4491-B376-F0A69F26D900}" destId="{4B5C641D-9262-428D-A119-25859F33AD14}" srcOrd="0" destOrd="0" presId="urn:microsoft.com/office/officeart/2005/8/layout/orgChart1"/>
    <dgm:cxn modelId="{FE8237AB-A33E-4B90-83F5-ED9537744383}" type="presParOf" srcId="{039E213B-C433-4491-B376-F0A69F26D900}" destId="{DF38B637-9AC9-4E2A-958C-DDBF48D97884}" srcOrd="1" destOrd="0" presId="urn:microsoft.com/office/officeart/2005/8/layout/orgChart1"/>
    <dgm:cxn modelId="{1E53A164-ABB7-4C0D-862D-9648C2A1FE35}" type="presParOf" srcId="{D19FBD2C-0ADF-4353-A95F-C1D7081BF08C}" destId="{4C06C013-921C-44B5-9667-E357B6E012F9}" srcOrd="1" destOrd="0" presId="urn:microsoft.com/office/officeart/2005/8/layout/orgChart1"/>
    <dgm:cxn modelId="{323F6736-844F-4F3D-820C-40B0A87E9A17}" type="presParOf" srcId="{D19FBD2C-0ADF-4353-A95F-C1D7081BF08C}" destId="{BA85E686-D15C-4105-A6CE-6E9063560E7C}" srcOrd="2" destOrd="0" presId="urn:microsoft.com/office/officeart/2005/8/layout/orgChart1"/>
    <dgm:cxn modelId="{48973925-684D-48EF-A176-E5968F89C328}" type="presParOf" srcId="{2DB48DA3-8BDA-49DC-9AEE-602FBDEA087F}" destId="{284D854F-3802-4B23-8BE2-F4804A52CCC4}" srcOrd="2" destOrd="0" presId="urn:microsoft.com/office/officeart/2005/8/layout/orgChart1"/>
    <dgm:cxn modelId="{8A2A63E8-E92B-46BD-92A3-AF71DA90414B}" type="presParOf" srcId="{2DB48DA3-8BDA-49DC-9AEE-602FBDEA087F}" destId="{F1DF65C6-1C0E-4D9D-9AA4-E560D61198F1}" srcOrd="3" destOrd="0" presId="urn:microsoft.com/office/officeart/2005/8/layout/orgChart1"/>
    <dgm:cxn modelId="{09B6E8EE-C01C-410B-803C-EFF8FBC75D04}" type="presParOf" srcId="{F1DF65C6-1C0E-4D9D-9AA4-E560D61198F1}" destId="{D5C25AB0-9FB7-4275-B05B-9F6F54D77591}" srcOrd="0" destOrd="0" presId="urn:microsoft.com/office/officeart/2005/8/layout/orgChart1"/>
    <dgm:cxn modelId="{03B206BE-ABCE-49DB-8D8F-BCBBBD7DCC2F}" type="presParOf" srcId="{D5C25AB0-9FB7-4275-B05B-9F6F54D77591}" destId="{A6AAC1DA-CB18-47F6-907C-921762D89BCB}" srcOrd="0" destOrd="0" presId="urn:microsoft.com/office/officeart/2005/8/layout/orgChart1"/>
    <dgm:cxn modelId="{2B8C16E3-F08B-4F9B-AA65-B7AB853E881C}" type="presParOf" srcId="{D5C25AB0-9FB7-4275-B05B-9F6F54D77591}" destId="{067ABBE5-6444-4FFF-83B4-0D72CC8C2F36}" srcOrd="1" destOrd="0" presId="urn:microsoft.com/office/officeart/2005/8/layout/orgChart1"/>
    <dgm:cxn modelId="{C5A43393-E9F5-4019-88A6-4F516D68969D}" type="presParOf" srcId="{F1DF65C6-1C0E-4D9D-9AA4-E560D61198F1}" destId="{2BD93C02-E3D9-4DFC-9A8E-574EF6945AF5}" srcOrd="1" destOrd="0" presId="urn:microsoft.com/office/officeart/2005/8/layout/orgChart1"/>
    <dgm:cxn modelId="{89A675BE-D2A8-4355-8893-C23F34279E94}" type="presParOf" srcId="{F1DF65C6-1C0E-4D9D-9AA4-E560D61198F1}" destId="{50762121-8B5D-4683-BAFD-9E421A332EE7}" srcOrd="2" destOrd="0" presId="urn:microsoft.com/office/officeart/2005/8/layout/orgChart1"/>
    <dgm:cxn modelId="{07C7F9ED-38D9-4D03-9BA5-889F28F27EB3}" type="presParOf" srcId="{2DB48DA3-8BDA-49DC-9AEE-602FBDEA087F}" destId="{5E05C535-B84F-4F2D-9CCC-68735512B86C}" srcOrd="4" destOrd="0" presId="urn:microsoft.com/office/officeart/2005/8/layout/orgChart1"/>
    <dgm:cxn modelId="{576A46BD-5D83-45B1-959C-D1D893B35EDB}" type="presParOf" srcId="{2DB48DA3-8BDA-49DC-9AEE-602FBDEA087F}" destId="{19109001-4995-48FC-BB9E-DAEBED07E99E}" srcOrd="5" destOrd="0" presId="urn:microsoft.com/office/officeart/2005/8/layout/orgChart1"/>
    <dgm:cxn modelId="{9C0145CD-FC8F-4A62-8728-7E5C31025ECD}" type="presParOf" srcId="{19109001-4995-48FC-BB9E-DAEBED07E99E}" destId="{7CB8648E-7A66-43D3-8F6A-A8B60849428C}" srcOrd="0" destOrd="0" presId="urn:microsoft.com/office/officeart/2005/8/layout/orgChart1"/>
    <dgm:cxn modelId="{D0064901-F740-48A7-B748-04799BB63AD7}" type="presParOf" srcId="{7CB8648E-7A66-43D3-8F6A-A8B60849428C}" destId="{10B66B92-6CEA-4A71-AF4C-62CB34C972B9}" srcOrd="0" destOrd="0" presId="urn:microsoft.com/office/officeart/2005/8/layout/orgChart1"/>
    <dgm:cxn modelId="{B6342C4B-1B02-47DC-B024-4AD6C5D89262}" type="presParOf" srcId="{7CB8648E-7A66-43D3-8F6A-A8B60849428C}" destId="{3C8642D8-8934-48E6-9127-6B68D354BDD9}" srcOrd="1" destOrd="0" presId="urn:microsoft.com/office/officeart/2005/8/layout/orgChart1"/>
    <dgm:cxn modelId="{B073C36B-2588-424F-9630-0BEBFEC2A8E7}" type="presParOf" srcId="{19109001-4995-48FC-BB9E-DAEBED07E99E}" destId="{DFC366F4-23DA-4603-98D7-482E1347A9B9}" srcOrd="1" destOrd="0" presId="urn:microsoft.com/office/officeart/2005/8/layout/orgChart1"/>
    <dgm:cxn modelId="{AE137B38-7602-49C3-93A2-AA1B4BEFE61A}" type="presParOf" srcId="{19109001-4995-48FC-BB9E-DAEBED07E99E}" destId="{585AF54A-BDA6-4E5F-AD54-8AFE71F40A87}" srcOrd="2" destOrd="0" presId="urn:microsoft.com/office/officeart/2005/8/layout/orgChart1"/>
    <dgm:cxn modelId="{AEA021F6-9AB4-468B-8AF5-2E538E01DBEE}" type="presParOf" srcId="{8165FF0F-4A99-49D5-AE0D-FC63A2C1914A}" destId="{1B36566C-8BD7-4C02-8A60-A455516BDEEF}" srcOrd="2" destOrd="0" presId="urn:microsoft.com/office/officeart/2005/8/layout/orgChart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E05C535-B84F-4F2D-9CCC-68735512B86C}">
      <dsp:nvSpPr>
        <dsp:cNvPr id="0" name=""/>
        <dsp:cNvSpPr/>
      </dsp:nvSpPr>
      <dsp:spPr>
        <a:xfrm>
          <a:off x="4000500" y="1494288"/>
          <a:ext cx="2830383" cy="491223"/>
        </a:xfrm>
        <a:custGeom>
          <a:avLst/>
          <a:gdLst/>
          <a:ahLst/>
          <a:cxnLst/>
          <a:rect l="0" t="0" r="0" b="0"/>
          <a:pathLst>
            <a:path>
              <a:moveTo>
                <a:pt x="0" y="0"/>
              </a:moveTo>
              <a:lnTo>
                <a:pt x="0" y="245611"/>
              </a:lnTo>
              <a:lnTo>
                <a:pt x="2830383" y="245611"/>
              </a:lnTo>
              <a:lnTo>
                <a:pt x="2830383" y="491223"/>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84D854F-3802-4B23-8BE2-F4804A52CCC4}">
      <dsp:nvSpPr>
        <dsp:cNvPr id="0" name=""/>
        <dsp:cNvSpPr/>
      </dsp:nvSpPr>
      <dsp:spPr>
        <a:xfrm>
          <a:off x="3954780" y="1494288"/>
          <a:ext cx="91440" cy="491223"/>
        </a:xfrm>
        <a:custGeom>
          <a:avLst/>
          <a:gdLst/>
          <a:ahLst/>
          <a:cxnLst/>
          <a:rect l="0" t="0" r="0" b="0"/>
          <a:pathLst>
            <a:path>
              <a:moveTo>
                <a:pt x="45720" y="0"/>
              </a:moveTo>
              <a:lnTo>
                <a:pt x="45720" y="491223"/>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94E9DF8-48E9-4710-AB9B-566FD5282C42}">
      <dsp:nvSpPr>
        <dsp:cNvPr id="0" name=""/>
        <dsp:cNvSpPr/>
      </dsp:nvSpPr>
      <dsp:spPr>
        <a:xfrm>
          <a:off x="1170116" y="1494288"/>
          <a:ext cx="2830383" cy="491223"/>
        </a:xfrm>
        <a:custGeom>
          <a:avLst/>
          <a:gdLst/>
          <a:ahLst/>
          <a:cxnLst/>
          <a:rect l="0" t="0" r="0" b="0"/>
          <a:pathLst>
            <a:path>
              <a:moveTo>
                <a:pt x="2830383" y="0"/>
              </a:moveTo>
              <a:lnTo>
                <a:pt x="2830383" y="245611"/>
              </a:lnTo>
              <a:lnTo>
                <a:pt x="0" y="245611"/>
              </a:lnTo>
              <a:lnTo>
                <a:pt x="0" y="491223"/>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B185434-37C5-42E8-B080-2B10E18F4099}">
      <dsp:nvSpPr>
        <dsp:cNvPr id="0" name=""/>
        <dsp:cNvSpPr/>
      </dsp:nvSpPr>
      <dsp:spPr>
        <a:xfrm>
          <a:off x="2830920" y="324708"/>
          <a:ext cx="2339159" cy="1169579"/>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kern="1200" dirty="0" smtClean="0"/>
            <a:t>Project plan</a:t>
          </a:r>
          <a:endParaRPr lang="en-US" sz="2000" kern="1200" dirty="0"/>
        </a:p>
      </dsp:txBody>
      <dsp:txXfrm>
        <a:off x="2830920" y="324708"/>
        <a:ext cx="2339159" cy="1169579"/>
      </dsp:txXfrm>
    </dsp:sp>
    <dsp:sp modelId="{4B5C641D-9262-428D-A119-25859F33AD14}">
      <dsp:nvSpPr>
        <dsp:cNvPr id="0" name=""/>
        <dsp:cNvSpPr/>
      </dsp:nvSpPr>
      <dsp:spPr>
        <a:xfrm>
          <a:off x="537" y="1985511"/>
          <a:ext cx="2339159" cy="1169579"/>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65" tIns="12065" rIns="12065" bIns="12065" numCol="1" spcCol="1270" anchor="ctr" anchorCtr="0">
          <a:noAutofit/>
        </a:bodyPr>
        <a:lstStyle/>
        <a:p>
          <a:pPr lvl="0" algn="ctr" defTabSz="844550">
            <a:lnSpc>
              <a:spcPct val="90000"/>
            </a:lnSpc>
            <a:spcBef>
              <a:spcPct val="0"/>
            </a:spcBef>
            <a:spcAft>
              <a:spcPct val="35000"/>
            </a:spcAft>
          </a:pPr>
          <a:r>
            <a:rPr lang="en-US" sz="1900" kern="1200" dirty="0" smtClean="0"/>
            <a:t>Inception stage </a:t>
          </a:r>
        </a:p>
        <a:p>
          <a:pPr lvl="0" algn="ctr" defTabSz="844550">
            <a:lnSpc>
              <a:spcPct val="90000"/>
            </a:lnSpc>
            <a:spcBef>
              <a:spcPct val="0"/>
            </a:spcBef>
            <a:spcAft>
              <a:spcPct val="35000"/>
            </a:spcAft>
          </a:pPr>
          <a:r>
            <a:rPr lang="en-US" sz="1900" kern="1200" dirty="0" smtClean="0">
              <a:sym typeface="Wingdings" pitchFamily="2" charset="2"/>
            </a:rPr>
            <a:t></a:t>
          </a:r>
          <a:r>
            <a:rPr lang="en-US" sz="1900" kern="1200" dirty="0" smtClean="0"/>
            <a:t>Project feasibility plan </a:t>
          </a:r>
          <a:endParaRPr lang="en-US" sz="1900" kern="1200" dirty="0"/>
        </a:p>
      </dsp:txBody>
      <dsp:txXfrm>
        <a:off x="537" y="1985511"/>
        <a:ext cx="2339159" cy="1169579"/>
      </dsp:txXfrm>
    </dsp:sp>
    <dsp:sp modelId="{A6AAC1DA-CB18-47F6-907C-921762D89BCB}">
      <dsp:nvSpPr>
        <dsp:cNvPr id="0" name=""/>
        <dsp:cNvSpPr/>
      </dsp:nvSpPr>
      <dsp:spPr>
        <a:xfrm>
          <a:off x="2830920" y="1985511"/>
          <a:ext cx="2339159" cy="1169579"/>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kern="1200" dirty="0" smtClean="0"/>
            <a:t>Engineering stage </a:t>
          </a:r>
        </a:p>
        <a:p>
          <a:pPr lvl="0" algn="ctr" defTabSz="889000">
            <a:lnSpc>
              <a:spcPct val="90000"/>
            </a:lnSpc>
            <a:spcBef>
              <a:spcPct val="0"/>
            </a:spcBef>
            <a:spcAft>
              <a:spcPct val="35000"/>
            </a:spcAft>
          </a:pPr>
          <a:r>
            <a:rPr lang="en-US" sz="2000" kern="1200" dirty="0" smtClean="0">
              <a:sym typeface="Wingdings" pitchFamily="2" charset="2"/>
            </a:rPr>
            <a:t></a:t>
          </a:r>
          <a:r>
            <a:rPr lang="en-US" sz="2000" kern="1200" dirty="0" smtClean="0"/>
            <a:t>Project preliminary plan</a:t>
          </a:r>
          <a:endParaRPr lang="en-US" sz="2000" kern="1200" dirty="0"/>
        </a:p>
      </dsp:txBody>
      <dsp:txXfrm>
        <a:off x="2830920" y="1985511"/>
        <a:ext cx="2339159" cy="1169579"/>
      </dsp:txXfrm>
    </dsp:sp>
    <dsp:sp modelId="{10B66B92-6CEA-4A71-AF4C-62CB34C972B9}">
      <dsp:nvSpPr>
        <dsp:cNvPr id="0" name=""/>
        <dsp:cNvSpPr/>
      </dsp:nvSpPr>
      <dsp:spPr>
        <a:xfrm>
          <a:off x="5661303" y="1985511"/>
          <a:ext cx="2339159" cy="1169579"/>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kern="1200" dirty="0" smtClean="0"/>
            <a:t>Implementation stage </a:t>
          </a:r>
        </a:p>
        <a:p>
          <a:pPr lvl="0" algn="ctr" defTabSz="889000">
            <a:lnSpc>
              <a:spcPct val="90000"/>
            </a:lnSpc>
            <a:spcBef>
              <a:spcPct val="0"/>
            </a:spcBef>
            <a:spcAft>
              <a:spcPct val="35000"/>
            </a:spcAft>
          </a:pPr>
          <a:r>
            <a:rPr lang="en-US" sz="2000" kern="1200" dirty="0" smtClean="0">
              <a:sym typeface="Wingdings" pitchFamily="2" charset="2"/>
            </a:rPr>
            <a:t></a:t>
          </a:r>
          <a:r>
            <a:rPr lang="en-US" sz="2000" kern="1200" dirty="0" smtClean="0"/>
            <a:t>Project construction Plan</a:t>
          </a:r>
          <a:endParaRPr lang="en-US" sz="2000" kern="1200" dirty="0"/>
        </a:p>
      </dsp:txBody>
      <dsp:txXfrm>
        <a:off x="5661303" y="1985511"/>
        <a:ext cx="2339159" cy="1169579"/>
      </dsp:txXfrm>
    </dsp:sp>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image" Target="../media/image2.w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image" Target="../media/image2.w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image" Target="../media/image2.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9.wmf"/></Relationships>
</file>

<file path=ppt/drawings/_rels/vmlDrawing5.v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image" Target="../media/image10.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2.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13.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A91B07ED-8CD2-4FF6-B573-1DE8EFC24B43}" type="datetimeFigureOut">
              <a:rPr lang="en-US" smtClean="0"/>
              <a:pPr/>
              <a:t>3/15/2020</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16F85E83-4D52-49C9-820F-95F97044EA94}"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E28384D-C682-4F14-85D0-CB14B2BE0565}" type="datetimeFigureOut">
              <a:rPr lang="en-US" smtClean="0"/>
              <a:pPr/>
              <a:t>3/15/2020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6633AC7-9F79-4C5C-8477-D4557874DFDB}" type="slidenum">
              <a:rPr lang="en-US" smtClean="0"/>
              <a:pPr/>
              <a:t>‹#›</a:t>
            </a:fld>
            <a:endParaRPr lang="en-US"/>
          </a:p>
        </p:txBody>
      </p:sp>
    </p:spTree>
    <p:extLst>
      <p:ext uri="{BB962C8B-B14F-4D97-AF65-F5344CB8AC3E}">
        <p14:creationId xmlns:p14="http://schemas.microsoft.com/office/powerpoint/2010/main" xmlns="" val="42241106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E28384D-C682-4F14-85D0-CB14B2BE0565}" type="datetimeFigureOut">
              <a:rPr lang="en-US" smtClean="0"/>
              <a:pPr/>
              <a:t>3/15/2020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6633AC7-9F79-4C5C-8477-D4557874DFDB}" type="slidenum">
              <a:rPr lang="en-US" smtClean="0"/>
              <a:pPr/>
              <a:t>‹#›</a:t>
            </a:fld>
            <a:endParaRPr lang="en-US"/>
          </a:p>
        </p:txBody>
      </p:sp>
    </p:spTree>
    <p:extLst>
      <p:ext uri="{BB962C8B-B14F-4D97-AF65-F5344CB8AC3E}">
        <p14:creationId xmlns:p14="http://schemas.microsoft.com/office/powerpoint/2010/main" xmlns="" val="26676758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E28384D-C682-4F14-85D0-CB14B2BE0565}" type="datetimeFigureOut">
              <a:rPr lang="en-US" smtClean="0"/>
              <a:pPr/>
              <a:t>3/15/2020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6633AC7-9F79-4C5C-8477-D4557874DFDB}" type="slidenum">
              <a:rPr lang="en-US" smtClean="0"/>
              <a:pPr/>
              <a:t>‹#›</a:t>
            </a:fld>
            <a:endParaRPr lang="en-US"/>
          </a:p>
        </p:txBody>
      </p:sp>
    </p:spTree>
    <p:extLst>
      <p:ext uri="{BB962C8B-B14F-4D97-AF65-F5344CB8AC3E}">
        <p14:creationId xmlns:p14="http://schemas.microsoft.com/office/powerpoint/2010/main" xmlns="" val="113639529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600200"/>
            <a:ext cx="8229600" cy="4525963"/>
          </a:xfrm>
        </p:spPr>
        <p:txBody>
          <a:bodyPr rtlCol="0">
            <a:normAutofit/>
          </a:bodyPr>
          <a:lstStyle/>
          <a:p>
            <a:pPr lvl="0"/>
            <a:endParaRPr lang="en-US" noProof="0"/>
          </a:p>
        </p:txBody>
      </p:sp>
      <p:sp>
        <p:nvSpPr>
          <p:cNvPr id="4" name="Date Placeholder 3"/>
          <p:cNvSpPr>
            <a:spLocks noGrp="1"/>
          </p:cNvSpPr>
          <p:nvPr>
            <p:ph type="dt" sz="half" idx="10"/>
          </p:nvPr>
        </p:nvSpPr>
        <p:spPr>
          <a:xfrm>
            <a:off x="457200" y="6245225"/>
            <a:ext cx="2133600" cy="476250"/>
          </a:xfrm>
        </p:spPr>
        <p:txBody>
          <a:bodyPr/>
          <a:lstStyle>
            <a:lvl1pPr>
              <a:defRPr/>
            </a:lvl1pPr>
          </a:lstStyle>
          <a:p>
            <a:pPr>
              <a:defRPr/>
            </a:pPr>
            <a:fld id="{8E61F1CF-1146-4CDF-A805-D6C976F0A1AE}" type="datetime1">
              <a:rPr lang="en-US"/>
              <a:pPr>
                <a:defRPr/>
              </a:pPr>
              <a:t>3/15/2020</a:t>
            </a:fld>
            <a:endParaRPr lang="en-IN"/>
          </a:p>
        </p:txBody>
      </p:sp>
      <p:sp>
        <p:nvSpPr>
          <p:cNvPr id="5" name="Footer Placeholder 4"/>
          <p:cNvSpPr>
            <a:spLocks noGrp="1"/>
          </p:cNvSpPr>
          <p:nvPr>
            <p:ph type="ftr" sz="quarter" idx="11"/>
          </p:nvPr>
        </p:nvSpPr>
        <p:spPr>
          <a:xfrm>
            <a:off x="3124200" y="6245225"/>
            <a:ext cx="2895600" cy="476250"/>
          </a:xfrm>
        </p:spPr>
        <p:txBody>
          <a:bodyPr/>
          <a:lstStyle>
            <a:lvl1pPr>
              <a:defRPr/>
            </a:lvl1pPr>
          </a:lstStyle>
          <a:p>
            <a:pPr>
              <a:defRPr/>
            </a:pPr>
            <a:endParaRPr lang="en-IN"/>
          </a:p>
        </p:txBody>
      </p:sp>
      <p:sp>
        <p:nvSpPr>
          <p:cNvPr id="6" name="Slide Number Placeholder 5"/>
          <p:cNvSpPr>
            <a:spLocks noGrp="1"/>
          </p:cNvSpPr>
          <p:nvPr>
            <p:ph type="sldNum" sz="quarter" idx="12"/>
          </p:nvPr>
        </p:nvSpPr>
        <p:spPr>
          <a:xfrm>
            <a:off x="6553200" y="6245225"/>
            <a:ext cx="2133600" cy="476250"/>
          </a:xfrm>
        </p:spPr>
        <p:txBody>
          <a:bodyPr/>
          <a:lstStyle>
            <a:lvl1pPr>
              <a:defRPr/>
            </a:lvl1pPr>
          </a:lstStyle>
          <a:p>
            <a:pPr>
              <a:defRPr/>
            </a:pPr>
            <a:fld id="{E210D9F6-EC6C-4F1B-B450-3D99E5CCFE11}" type="slidenum">
              <a:rPr lang="en-IN"/>
              <a:pPr>
                <a:defRPr/>
              </a:pPr>
              <a:t>‹#›</a:t>
            </a:fld>
            <a:endParaRPr lang="en-IN"/>
          </a:p>
        </p:txBody>
      </p:sp>
    </p:spTree>
    <p:extLst>
      <p:ext uri="{BB962C8B-B14F-4D97-AF65-F5344CB8AC3E}">
        <p14:creationId xmlns:p14="http://schemas.microsoft.com/office/powerpoint/2010/main" xmlns="" val="41968598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E28384D-C682-4F14-85D0-CB14B2BE0565}" type="datetimeFigureOut">
              <a:rPr lang="en-US" smtClean="0"/>
              <a:pPr/>
              <a:t>3/15/2020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6633AC7-9F79-4C5C-8477-D4557874DFDB}" type="slidenum">
              <a:rPr lang="en-US" smtClean="0"/>
              <a:pPr/>
              <a:t>‹#›</a:t>
            </a:fld>
            <a:endParaRPr lang="en-US"/>
          </a:p>
        </p:txBody>
      </p:sp>
    </p:spTree>
    <p:extLst>
      <p:ext uri="{BB962C8B-B14F-4D97-AF65-F5344CB8AC3E}">
        <p14:creationId xmlns:p14="http://schemas.microsoft.com/office/powerpoint/2010/main" xmlns="" val="32880121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E28384D-C682-4F14-85D0-CB14B2BE0565}" type="datetimeFigureOut">
              <a:rPr lang="en-US" smtClean="0"/>
              <a:pPr/>
              <a:t>3/15/2020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6633AC7-9F79-4C5C-8477-D4557874DFDB}" type="slidenum">
              <a:rPr lang="en-US" smtClean="0"/>
              <a:pPr/>
              <a:t>‹#›</a:t>
            </a:fld>
            <a:endParaRPr lang="en-US"/>
          </a:p>
        </p:txBody>
      </p:sp>
    </p:spTree>
    <p:extLst>
      <p:ext uri="{BB962C8B-B14F-4D97-AF65-F5344CB8AC3E}">
        <p14:creationId xmlns:p14="http://schemas.microsoft.com/office/powerpoint/2010/main" xmlns="" val="14509559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E28384D-C682-4F14-85D0-CB14B2BE0565}" type="datetimeFigureOut">
              <a:rPr lang="en-US" smtClean="0"/>
              <a:pPr/>
              <a:t>3/15/2020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6633AC7-9F79-4C5C-8477-D4557874DFDB}" type="slidenum">
              <a:rPr lang="en-US" smtClean="0"/>
              <a:pPr/>
              <a:t>‹#›</a:t>
            </a:fld>
            <a:endParaRPr lang="en-US"/>
          </a:p>
        </p:txBody>
      </p:sp>
    </p:spTree>
    <p:extLst>
      <p:ext uri="{BB962C8B-B14F-4D97-AF65-F5344CB8AC3E}">
        <p14:creationId xmlns:p14="http://schemas.microsoft.com/office/powerpoint/2010/main" xmlns="" val="24946817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E28384D-C682-4F14-85D0-CB14B2BE0565}" type="datetimeFigureOut">
              <a:rPr lang="en-US" smtClean="0"/>
              <a:pPr/>
              <a:t>3/15/2020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6633AC7-9F79-4C5C-8477-D4557874DFDB}" type="slidenum">
              <a:rPr lang="en-US" smtClean="0"/>
              <a:pPr/>
              <a:t>‹#›</a:t>
            </a:fld>
            <a:endParaRPr lang="en-US"/>
          </a:p>
        </p:txBody>
      </p:sp>
    </p:spTree>
    <p:extLst>
      <p:ext uri="{BB962C8B-B14F-4D97-AF65-F5344CB8AC3E}">
        <p14:creationId xmlns:p14="http://schemas.microsoft.com/office/powerpoint/2010/main" xmlns="" val="3942490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E28384D-C682-4F14-85D0-CB14B2BE0565}" type="datetimeFigureOut">
              <a:rPr lang="en-US" smtClean="0"/>
              <a:pPr/>
              <a:t>3/15/2020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6633AC7-9F79-4C5C-8477-D4557874DFDB}" type="slidenum">
              <a:rPr lang="en-US" smtClean="0"/>
              <a:pPr/>
              <a:t>‹#›</a:t>
            </a:fld>
            <a:endParaRPr lang="en-US"/>
          </a:p>
        </p:txBody>
      </p:sp>
    </p:spTree>
    <p:extLst>
      <p:ext uri="{BB962C8B-B14F-4D97-AF65-F5344CB8AC3E}">
        <p14:creationId xmlns:p14="http://schemas.microsoft.com/office/powerpoint/2010/main" xmlns="" val="411660042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E28384D-C682-4F14-85D0-CB14B2BE0565}" type="datetimeFigureOut">
              <a:rPr lang="en-US" smtClean="0"/>
              <a:pPr/>
              <a:t>3/15/2020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6633AC7-9F79-4C5C-8477-D4557874DFDB}" type="slidenum">
              <a:rPr lang="en-US" smtClean="0"/>
              <a:pPr/>
              <a:t>‹#›</a:t>
            </a:fld>
            <a:endParaRPr lang="en-US"/>
          </a:p>
        </p:txBody>
      </p:sp>
    </p:spTree>
    <p:extLst>
      <p:ext uri="{BB962C8B-B14F-4D97-AF65-F5344CB8AC3E}">
        <p14:creationId xmlns:p14="http://schemas.microsoft.com/office/powerpoint/2010/main" xmlns="" val="16070258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E28384D-C682-4F14-85D0-CB14B2BE0565}" type="datetimeFigureOut">
              <a:rPr lang="en-US" smtClean="0"/>
              <a:pPr/>
              <a:t>3/15/2020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6633AC7-9F79-4C5C-8477-D4557874DFDB}" type="slidenum">
              <a:rPr lang="en-US" smtClean="0"/>
              <a:pPr/>
              <a:t>‹#›</a:t>
            </a:fld>
            <a:endParaRPr lang="en-US"/>
          </a:p>
        </p:txBody>
      </p:sp>
    </p:spTree>
    <p:extLst>
      <p:ext uri="{BB962C8B-B14F-4D97-AF65-F5344CB8AC3E}">
        <p14:creationId xmlns:p14="http://schemas.microsoft.com/office/powerpoint/2010/main" xmlns="" val="221486639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E28384D-C682-4F14-85D0-CB14B2BE0565}" type="datetimeFigureOut">
              <a:rPr lang="en-US" smtClean="0"/>
              <a:pPr/>
              <a:t>3/15/2020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6633AC7-9F79-4C5C-8477-D4557874DFDB}" type="slidenum">
              <a:rPr lang="en-US" smtClean="0"/>
              <a:pPr/>
              <a:t>‹#›</a:t>
            </a:fld>
            <a:endParaRPr lang="en-US"/>
          </a:p>
        </p:txBody>
      </p:sp>
    </p:spTree>
    <p:extLst>
      <p:ext uri="{BB962C8B-B14F-4D97-AF65-F5344CB8AC3E}">
        <p14:creationId xmlns:p14="http://schemas.microsoft.com/office/powerpoint/2010/main" xmlns="" val="273956672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E28384D-C682-4F14-85D0-CB14B2BE0565}" type="datetimeFigureOut">
              <a:rPr lang="en-US" smtClean="0"/>
              <a:pPr/>
              <a:t>3/15/2020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6633AC7-9F79-4C5C-8477-D4557874DFDB}" type="slidenum">
              <a:rPr lang="en-US" smtClean="0"/>
              <a:pPr/>
              <a:t>‹#›</a:t>
            </a:fld>
            <a:endParaRPr lang="en-US"/>
          </a:p>
        </p:txBody>
      </p:sp>
    </p:spTree>
    <p:extLst>
      <p:ext uri="{BB962C8B-B14F-4D97-AF65-F5344CB8AC3E}">
        <p14:creationId xmlns:p14="http://schemas.microsoft.com/office/powerpoint/2010/main" xmlns="" val="76699104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1.xml.rels><?xml version="1.0" encoding="UTF-8" standalone="yes"?>
<Relationships xmlns="http://schemas.openxmlformats.org/package/2006/relationships"><Relationship Id="rId3" Type="http://schemas.openxmlformats.org/officeDocument/2006/relationships/oleObject" Target="../embeddings/oleObject11.bin"/><Relationship Id="rId2" Type="http://schemas.openxmlformats.org/officeDocument/2006/relationships/slideLayout" Target="../slideLayouts/slideLayout6.xml"/><Relationship Id="rId1" Type="http://schemas.openxmlformats.org/officeDocument/2006/relationships/vmlDrawing" Target="../drawings/vmlDrawing7.v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6.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11.xml"/><Relationship Id="rId1" Type="http://schemas.openxmlformats.org/officeDocument/2006/relationships/vmlDrawing" Target="../drawings/vmlDrawing1.vml"/><Relationship Id="rId4" Type="http://schemas.openxmlformats.org/officeDocument/2006/relationships/oleObject" Target="../embeddings/oleObject2.bin"/></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11.xml"/><Relationship Id="rId1" Type="http://schemas.openxmlformats.org/officeDocument/2006/relationships/vmlDrawing" Target="../drawings/vmlDrawing2.vml"/><Relationship Id="rId4" Type="http://schemas.openxmlformats.org/officeDocument/2006/relationships/oleObject" Target="../embeddings/oleObject4.bin"/></Relationships>
</file>

<file path=ppt/slides/_rels/slide61.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Layout" Target="../slideLayouts/slideLayout11.xml"/><Relationship Id="rId1" Type="http://schemas.openxmlformats.org/officeDocument/2006/relationships/vmlDrawing" Target="../drawings/vmlDrawing3.vml"/><Relationship Id="rId4" Type="http://schemas.openxmlformats.org/officeDocument/2006/relationships/oleObject" Target="../embeddings/oleObject6.bin"/></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7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Layout" Target="../slideLayouts/slideLayout7.xml"/><Relationship Id="rId1" Type="http://schemas.openxmlformats.org/officeDocument/2006/relationships/vmlDrawing" Target="../drawings/vmlDrawing4.v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3" Type="http://schemas.openxmlformats.org/officeDocument/2006/relationships/oleObject" Target="../embeddings/oleObject8.bin"/><Relationship Id="rId2" Type="http://schemas.openxmlformats.org/officeDocument/2006/relationships/slideLayout" Target="../slideLayouts/slideLayout6.xml"/><Relationship Id="rId1" Type="http://schemas.openxmlformats.org/officeDocument/2006/relationships/vmlDrawing" Target="../drawings/vmlDrawing5.vml"/><Relationship Id="rId4" Type="http://schemas.openxmlformats.org/officeDocument/2006/relationships/oleObject" Target="../embeddings/oleObject9.bin"/></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3" Type="http://schemas.openxmlformats.org/officeDocument/2006/relationships/oleObject" Target="../embeddings/oleObject10.bin"/><Relationship Id="rId2" Type="http://schemas.openxmlformats.org/officeDocument/2006/relationships/slideLayout" Target="../slideLayouts/slideLayout6.xml"/><Relationship Id="rId1" Type="http://schemas.openxmlformats.org/officeDocument/2006/relationships/vmlDrawing" Target="../drawings/vmlDrawing6.v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48DEF372-8575-4C94-9418-F10EF3F937BB}" type="slidenum">
              <a:rPr lang="en-US"/>
              <a:pPr>
                <a:defRPr/>
              </a:pPr>
              <a:t>1</a:t>
            </a:fld>
            <a:endParaRPr lang="en-US"/>
          </a:p>
        </p:txBody>
      </p:sp>
      <p:sp>
        <p:nvSpPr>
          <p:cNvPr id="5" name="Title 4"/>
          <p:cNvSpPr>
            <a:spLocks noGrp="1"/>
          </p:cNvSpPr>
          <p:nvPr>
            <p:ph type="ctrTitle"/>
          </p:nvPr>
        </p:nvSpPr>
        <p:spPr/>
        <p:style>
          <a:lnRef idx="1">
            <a:schemeClr val="accent1"/>
          </a:lnRef>
          <a:fillRef idx="2">
            <a:schemeClr val="accent1"/>
          </a:fillRef>
          <a:effectRef idx="1">
            <a:schemeClr val="accent1"/>
          </a:effectRef>
          <a:fontRef idx="minor">
            <a:schemeClr val="dk1"/>
          </a:fontRef>
        </p:style>
        <p:txBody>
          <a:bodyPr/>
          <a:lstStyle/>
          <a:p>
            <a:r>
              <a:rPr lang="en-US" dirty="0" smtClean="0">
                <a:solidFill>
                  <a:srgbClr val="0070C0"/>
                </a:solidFill>
                <a:latin typeface="Times New Roman" pitchFamily="18" charset="0"/>
                <a:cs typeface="Times New Roman" pitchFamily="18" charset="0"/>
              </a:rPr>
              <a:t>Chapter three</a:t>
            </a:r>
            <a:br>
              <a:rPr lang="en-US" dirty="0" smtClean="0">
                <a:solidFill>
                  <a:srgbClr val="0070C0"/>
                </a:solidFill>
                <a:latin typeface="Times New Roman" pitchFamily="18" charset="0"/>
                <a:cs typeface="Times New Roman" pitchFamily="18" charset="0"/>
              </a:rPr>
            </a:br>
            <a:r>
              <a:rPr lang="en-US" dirty="0" smtClean="0">
                <a:solidFill>
                  <a:srgbClr val="0070C0"/>
                </a:solidFill>
                <a:latin typeface="Times New Roman" pitchFamily="18" charset="0"/>
                <a:cs typeface="Times New Roman" pitchFamily="18" charset="0"/>
              </a:rPr>
              <a:t>Project Planning and Scheduling</a:t>
            </a:r>
            <a:endParaRPr lang="en-US" dirty="0">
              <a:solidFill>
                <a:srgbClr val="0070C0"/>
              </a:solidFill>
              <a:latin typeface="Times New Roman" pitchFamily="18" charset="0"/>
              <a:cs typeface="Times New Roman" pitchFamily="18" charset="0"/>
            </a:endParaRPr>
          </a:p>
        </p:txBody>
      </p:sp>
    </p:spTree>
    <p:extLst>
      <p:ext uri="{BB962C8B-B14F-4D97-AF65-F5344CB8AC3E}">
        <p14:creationId xmlns:p14="http://schemas.microsoft.com/office/powerpoint/2010/main" xmlns="" val="377100548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81000"/>
            <a:ext cx="8229600" cy="5791200"/>
          </a:xfrm>
        </p:spPr>
        <p:txBody>
          <a:bodyPr rtlCol="0">
            <a:normAutofit/>
          </a:bodyPr>
          <a:lstStyle/>
          <a:p>
            <a:pPr algn="just" eaLnBrk="1" fontAlgn="auto" hangingPunct="1">
              <a:spcAft>
                <a:spcPts val="0"/>
              </a:spcAft>
              <a:defRPr/>
            </a:pPr>
            <a:endParaRPr lang="en-US" dirty="0" smtClean="0"/>
          </a:p>
          <a:p>
            <a:pPr algn="just" eaLnBrk="1" fontAlgn="auto" hangingPunct="1">
              <a:spcAft>
                <a:spcPts val="0"/>
              </a:spcAft>
              <a:buFont typeface="Wingdings" pitchFamily="2" charset="2"/>
              <a:buChar char="q"/>
              <a:defRPr/>
            </a:pPr>
            <a:r>
              <a:rPr lang="en-US" dirty="0" smtClean="0"/>
              <a:t>The scheduling procedures, depending upon type of project can be broadly divided into two categories;</a:t>
            </a:r>
          </a:p>
          <a:p>
            <a:pPr marL="514350" indent="-514350" algn="just" eaLnBrk="1" fontAlgn="auto" hangingPunct="1">
              <a:spcAft>
                <a:spcPts val="0"/>
              </a:spcAft>
              <a:buFont typeface="Arial" pitchFamily="34" charset="0"/>
              <a:buAutoNum type="arabicPeriod"/>
              <a:defRPr/>
            </a:pPr>
            <a:r>
              <a:rPr lang="en-US" dirty="0" smtClean="0"/>
              <a:t>Scheduling non-repetitive network based projects </a:t>
            </a:r>
          </a:p>
          <a:p>
            <a:pPr marL="514350" indent="-514350" algn="just" eaLnBrk="1" fontAlgn="auto" hangingPunct="1">
              <a:spcAft>
                <a:spcPts val="0"/>
              </a:spcAft>
              <a:buFont typeface="Arial" pitchFamily="34" charset="0"/>
              <a:buAutoNum type="arabicPeriod"/>
              <a:defRPr/>
            </a:pPr>
            <a:r>
              <a:rPr lang="en-US" dirty="0" smtClean="0"/>
              <a:t>Scheduling repetitive projects using line of balance techniques </a:t>
            </a:r>
          </a:p>
          <a:p>
            <a:pPr algn="just" eaLnBrk="1" fontAlgn="auto" hangingPunct="1">
              <a:spcAft>
                <a:spcPts val="0"/>
              </a:spcAft>
              <a:buFont typeface="Arial" pitchFamily="34" charset="0"/>
              <a:buNone/>
              <a:defRPr/>
            </a:pPr>
            <a:endParaRPr lang="en-US" dirty="0" smtClean="0"/>
          </a:p>
          <a:p>
            <a:pPr eaLnBrk="1" fontAlgn="auto" hangingPunct="1">
              <a:spcAft>
                <a:spcPts val="0"/>
              </a:spcAft>
              <a:buFont typeface="Arial" pitchFamily="34" charset="0"/>
              <a:buNone/>
              <a:defRPr/>
            </a:pPr>
            <a:endParaRPr lang="en-US" dirty="0" smtClean="0"/>
          </a:p>
          <a:p>
            <a:pPr eaLnBrk="1" fontAlgn="auto" hangingPunct="1">
              <a:spcAft>
                <a:spcPts val="0"/>
              </a:spcAft>
              <a:buFont typeface="Arial" pitchFamily="34" charset="0"/>
              <a:buNone/>
              <a:defRPr/>
            </a:pPr>
            <a:endParaRPr lang="en-US" dirty="0"/>
          </a:p>
        </p:txBody>
      </p:sp>
      <p:sp>
        <p:nvSpPr>
          <p:cNvPr id="4" name="Slide Number Placeholder 3"/>
          <p:cNvSpPr>
            <a:spLocks noGrp="1"/>
          </p:cNvSpPr>
          <p:nvPr>
            <p:ph type="sldNum" sz="quarter" idx="12"/>
          </p:nvPr>
        </p:nvSpPr>
        <p:spPr/>
        <p:txBody>
          <a:bodyPr/>
          <a:lstStyle/>
          <a:p>
            <a:pPr>
              <a:defRPr/>
            </a:pPr>
            <a:fld id="{32F5A84E-1DAE-4193-A715-830824BFE21A}" type="slidenum">
              <a:rPr lang="en-US"/>
              <a:pPr>
                <a:defRPr/>
              </a:pPr>
              <a:t>10</a:t>
            </a:fld>
            <a:endParaRPr lang="en-US"/>
          </a:p>
        </p:txBody>
      </p:sp>
    </p:spTree>
    <p:extLst>
      <p:ext uri="{BB962C8B-B14F-4D97-AF65-F5344CB8AC3E}">
        <p14:creationId xmlns:p14="http://schemas.microsoft.com/office/powerpoint/2010/main" xmlns="" val="1030023269"/>
      </p:ext>
    </p:extLst>
  </p:cSld>
  <p:clrMapOvr>
    <a:masterClrMapping/>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3410" name="Rectangle 2"/>
          <p:cNvSpPr>
            <a:spLocks noGrp="1"/>
          </p:cNvSpPr>
          <p:nvPr>
            <p:ph type="body" idx="1"/>
          </p:nvPr>
        </p:nvSpPr>
        <p:spPr/>
        <p:txBody>
          <a:bodyPr/>
          <a:lstStyle/>
          <a:p>
            <a:r>
              <a:rPr lang="en-US" smtClean="0"/>
              <a:t>As can be observed from this small example, it is possible to crash some activities such as 1-2, 2-3, 2-4, 2-5, 4-5, and 3-5, while it may not be possible for some activities to be crashed such as 5-6 (both normal and crash duration are same here). </a:t>
            </a:r>
          </a:p>
        </p:txBody>
      </p:sp>
      <p:sp>
        <p:nvSpPr>
          <p:cNvPr id="273411" name="Rectangle 3"/>
          <p:cNvSpPr>
            <a:spLocks noGrp="1" noChangeArrowheads="1"/>
          </p:cNvSpPr>
          <p:nvPr>
            <p:ph type="title"/>
          </p:nvPr>
        </p:nvSpPr>
        <p:spPr>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r>
              <a:rPr lang="en-US" smtClean="0"/>
              <a:t>Important points</a:t>
            </a:r>
          </a:p>
        </p:txBody>
      </p:sp>
    </p:spTree>
    <p:extLst>
      <p:ext uri="{BB962C8B-B14F-4D97-AF65-F5344CB8AC3E}">
        <p14:creationId xmlns:p14="http://schemas.microsoft.com/office/powerpoint/2010/main" xmlns="" val="3289521284"/>
      </p:ext>
    </p:extLst>
  </p:cSld>
  <p:clrMapOvr>
    <a:masterClrMapping/>
  </p:clrMapOvr>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4434" name="Rectangle 2"/>
          <p:cNvSpPr>
            <a:spLocks noGrp="1"/>
          </p:cNvSpPr>
          <p:nvPr>
            <p:ph type="title"/>
          </p:nvPr>
        </p:nvSpPr>
        <p:spPr/>
        <p:txBody>
          <a:bodyPr/>
          <a:lstStyle/>
          <a:p>
            <a:r>
              <a:rPr lang="en-US" smtClean="0"/>
              <a:t>Solution </a:t>
            </a:r>
          </a:p>
        </p:txBody>
      </p:sp>
      <p:sp>
        <p:nvSpPr>
          <p:cNvPr id="274435" name="Rectangle 3"/>
          <p:cNvSpPr>
            <a:spLocks noGrp="1"/>
          </p:cNvSpPr>
          <p:nvPr>
            <p:ph type="body" idx="1"/>
          </p:nvPr>
        </p:nvSpPr>
        <p:spPr/>
        <p:txBody>
          <a:bodyPr/>
          <a:lstStyle/>
          <a:p>
            <a:r>
              <a:rPr lang="en-US" smtClean="0"/>
              <a:t>The total project cost if all the activities are executed at their normal pace would be = normal costs of activities 1-2, 2-3, 2-4, 2-5, 4-5, 3-5, and 5-6 + (indirect cost per day x duration of project) = (5000 + 6000 + 9000 + 5000 + 7000 + 8000 + 20000) + </a:t>
            </a:r>
            <a:r>
              <a:rPr lang="en-US" sz="3600" b="1" smtClean="0"/>
              <a:t>6000 x 16</a:t>
            </a:r>
            <a:r>
              <a:rPr lang="en-US" smtClean="0"/>
              <a:t> = 60,000 + 96,000 = </a:t>
            </a:r>
            <a:r>
              <a:rPr lang="en-US" u="sng" smtClean="0">
                <a:solidFill>
                  <a:schemeClr val="accent2"/>
                </a:solidFill>
              </a:rPr>
              <a:t>156,000.</a:t>
            </a:r>
          </a:p>
          <a:p>
            <a:endParaRPr lang="en-US" u="sng" smtClean="0">
              <a:solidFill>
                <a:schemeClr val="accent2"/>
              </a:solidFill>
            </a:endParaRPr>
          </a:p>
        </p:txBody>
      </p:sp>
    </p:spTree>
    <p:extLst>
      <p:ext uri="{BB962C8B-B14F-4D97-AF65-F5344CB8AC3E}">
        <p14:creationId xmlns:p14="http://schemas.microsoft.com/office/powerpoint/2010/main" xmlns="" val="1127389853"/>
      </p:ext>
    </p:extLst>
  </p:cSld>
  <p:clrMapOvr>
    <a:masterClrMapping/>
  </p:clrMapOvr>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82" name="Rectangle 2"/>
          <p:cNvSpPr>
            <a:spLocks noGrp="1"/>
          </p:cNvSpPr>
          <p:nvPr>
            <p:ph type="title"/>
          </p:nvPr>
        </p:nvSpPr>
        <p:spPr/>
        <p:txBody>
          <a:bodyPr/>
          <a:lstStyle/>
          <a:p>
            <a:r>
              <a:rPr lang="en-US" smtClean="0"/>
              <a:t>Solution contd..</a:t>
            </a:r>
          </a:p>
        </p:txBody>
      </p:sp>
      <p:sp>
        <p:nvSpPr>
          <p:cNvPr id="276483" name="Rectangle 3"/>
          <p:cNvSpPr>
            <a:spLocks noGrp="1"/>
          </p:cNvSpPr>
          <p:nvPr>
            <p:ph type="body" idx="1"/>
          </p:nvPr>
        </p:nvSpPr>
        <p:spPr/>
        <p:txBody>
          <a:bodyPr/>
          <a:lstStyle/>
          <a:p>
            <a:pPr>
              <a:lnSpc>
                <a:spcPct val="90000"/>
              </a:lnSpc>
            </a:pPr>
            <a:r>
              <a:rPr lang="en-US" smtClean="0"/>
              <a:t>To shorten the project duration, we have to shorten the duration of activities along the critical path (1-2-4-5-6).</a:t>
            </a:r>
          </a:p>
          <a:p>
            <a:pPr>
              <a:lnSpc>
                <a:spcPct val="90000"/>
              </a:lnSpc>
            </a:pPr>
            <a:r>
              <a:rPr lang="en-US" smtClean="0"/>
              <a:t> We observe that the activity 1-2 is on the critical path and has the least slope (Br. 2000/day) and hence can be crashed first. This activity can be crashed by 1 day, thus the project duration reduces by a day.  Project duration has become 15 days now.</a:t>
            </a:r>
          </a:p>
        </p:txBody>
      </p:sp>
    </p:spTree>
    <p:extLst>
      <p:ext uri="{BB962C8B-B14F-4D97-AF65-F5344CB8AC3E}">
        <p14:creationId xmlns:p14="http://schemas.microsoft.com/office/powerpoint/2010/main" xmlns="" val="512254766"/>
      </p:ext>
    </p:extLst>
  </p:cSld>
  <p:clrMapOvr>
    <a:masterClrMapping/>
  </p:clrMapOvr>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7506" name="Rectangle 2"/>
          <p:cNvSpPr>
            <a:spLocks noGrp="1"/>
          </p:cNvSpPr>
          <p:nvPr>
            <p:ph type="title"/>
          </p:nvPr>
        </p:nvSpPr>
        <p:spPr/>
        <p:txBody>
          <a:bodyPr>
            <a:normAutofit fontScale="90000"/>
          </a:bodyPr>
          <a:lstStyle/>
          <a:p>
            <a:r>
              <a:rPr lang="en-US" sz="4000" smtClean="0"/>
              <a:t>Revised Network after crashing by 1 day</a:t>
            </a:r>
          </a:p>
        </p:txBody>
      </p:sp>
      <p:sp>
        <p:nvSpPr>
          <p:cNvPr id="277507" name="AutoShape 3"/>
          <p:cNvSpPr>
            <a:spLocks noChangeAspect="1" noChangeArrowheads="1"/>
          </p:cNvSpPr>
          <p:nvPr/>
        </p:nvSpPr>
        <p:spPr bwMode="auto">
          <a:xfrm>
            <a:off x="1150938" y="2209800"/>
            <a:ext cx="7993062" cy="37576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p>
        </p:txBody>
      </p:sp>
      <p:sp>
        <p:nvSpPr>
          <p:cNvPr id="277508" name="Text Box 4"/>
          <p:cNvSpPr txBox="1">
            <a:spLocks noChangeArrowheads="1"/>
          </p:cNvSpPr>
          <p:nvPr/>
        </p:nvSpPr>
        <p:spPr bwMode="auto">
          <a:xfrm>
            <a:off x="6313488" y="3373438"/>
            <a:ext cx="498475" cy="3952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0">
                <a:solidFill>
                  <a:srgbClr val="000000"/>
                </a:solidFill>
                <a:miter lim="800000"/>
                <a:headEnd/>
                <a:tailEnd/>
              </a14:hiddenLine>
            </a:ext>
          </a:extLst>
        </p:spPr>
        <p:txBody>
          <a:bodyPr/>
          <a:lstStyle/>
          <a:p>
            <a:endParaRPr lang="en-US"/>
          </a:p>
        </p:txBody>
      </p:sp>
      <p:sp>
        <p:nvSpPr>
          <p:cNvPr id="277509" name="Oval 5"/>
          <p:cNvSpPr>
            <a:spLocks noChangeArrowheads="1"/>
          </p:cNvSpPr>
          <p:nvPr/>
        </p:nvSpPr>
        <p:spPr bwMode="auto">
          <a:xfrm>
            <a:off x="2982913" y="3570288"/>
            <a:ext cx="665162" cy="792162"/>
          </a:xfrm>
          <a:prstGeom prst="ellipse">
            <a:avLst/>
          </a:prstGeom>
          <a:solidFill>
            <a:srgbClr val="0000FF"/>
          </a:solidFill>
          <a:ln w="9525">
            <a:solidFill>
              <a:srgbClr val="000000"/>
            </a:solidFill>
            <a:round/>
            <a:headEnd/>
            <a:tailEnd/>
          </a:ln>
        </p:spPr>
        <p:txBody>
          <a:bodyPr/>
          <a:lstStyle/>
          <a:p>
            <a:r>
              <a:rPr lang="en-US" altLang="ja-JP" sz="3300">
                <a:solidFill>
                  <a:srgbClr val="FFFFFF"/>
                </a:solidFill>
                <a:latin typeface="Times New Roman" pitchFamily="18" charset="0"/>
                <a:ea typeface="MS Mincho" pitchFamily="49" charset="-128"/>
                <a:cs typeface="Sendnya"/>
              </a:rPr>
              <a:t>2</a:t>
            </a:r>
            <a:endParaRPr lang="en-US" sz="4800">
              <a:ea typeface="MS Mincho" pitchFamily="49" charset="-128"/>
              <a:cs typeface="Sendnya"/>
            </a:endParaRPr>
          </a:p>
        </p:txBody>
      </p:sp>
      <p:sp>
        <p:nvSpPr>
          <p:cNvPr id="277510" name="Line 6"/>
          <p:cNvSpPr>
            <a:spLocks noChangeShapeType="1"/>
          </p:cNvSpPr>
          <p:nvPr/>
        </p:nvSpPr>
        <p:spPr bwMode="auto">
          <a:xfrm>
            <a:off x="1317625" y="3967163"/>
            <a:ext cx="1665288" cy="0"/>
          </a:xfrm>
          <a:prstGeom prst="line">
            <a:avLst/>
          </a:prstGeom>
          <a:noFill/>
          <a:ln w="57150" cmpd="thinThick">
            <a:solidFill>
              <a:srgbClr val="000000"/>
            </a:solidFill>
            <a:round/>
            <a:headEnd/>
            <a:tailEnd type="triangle" w="med" len="med"/>
          </a:ln>
          <a:extLst>
            <a:ext uri="{909E8E84-426E-40DD-AFC4-6F175D3DCCD1}">
              <a14:hiddenFill xmlns:a14="http://schemas.microsoft.com/office/drawing/2010/main" xmlns="">
                <a:noFill/>
              </a14:hiddenFill>
            </a:ext>
          </a:extLst>
        </p:spPr>
        <p:txBody>
          <a:bodyPr/>
          <a:lstStyle/>
          <a:p>
            <a:endParaRPr lang="en-US"/>
          </a:p>
        </p:txBody>
      </p:sp>
      <p:sp>
        <p:nvSpPr>
          <p:cNvPr id="277511" name="Text Box 7"/>
          <p:cNvSpPr txBox="1">
            <a:spLocks noChangeArrowheads="1"/>
          </p:cNvSpPr>
          <p:nvPr/>
        </p:nvSpPr>
        <p:spPr bwMode="auto">
          <a:xfrm>
            <a:off x="1317625" y="3570288"/>
            <a:ext cx="500063" cy="3968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0">
                <a:solidFill>
                  <a:srgbClr val="000000"/>
                </a:solidFill>
                <a:miter lim="800000"/>
                <a:headEnd/>
                <a:tailEnd/>
              </a14:hiddenLine>
            </a:ext>
          </a:extLst>
        </p:spPr>
        <p:txBody>
          <a:bodyPr/>
          <a:lstStyle/>
          <a:p>
            <a:r>
              <a:rPr lang="en-US" altLang="ja-JP" sz="900">
                <a:latin typeface="Times New Roman" pitchFamily="18" charset="0"/>
                <a:ea typeface="MS Mincho" pitchFamily="49" charset="-128"/>
                <a:cs typeface="Sendnya"/>
              </a:rPr>
              <a:t>A</a:t>
            </a:r>
            <a:endParaRPr lang="en-US">
              <a:ea typeface="MS Mincho" pitchFamily="49" charset="-128"/>
              <a:cs typeface="Sendnya"/>
            </a:endParaRPr>
          </a:p>
        </p:txBody>
      </p:sp>
      <p:sp>
        <p:nvSpPr>
          <p:cNvPr id="277512" name="Text Box 8"/>
          <p:cNvSpPr txBox="1">
            <a:spLocks noChangeArrowheads="1"/>
          </p:cNvSpPr>
          <p:nvPr/>
        </p:nvSpPr>
        <p:spPr bwMode="auto">
          <a:xfrm>
            <a:off x="1317625" y="3967163"/>
            <a:ext cx="500063" cy="3937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9050">
                <a:solidFill>
                  <a:srgbClr val="000000"/>
                </a:solidFill>
                <a:miter lim="800000"/>
                <a:headEnd/>
                <a:tailEnd/>
              </a14:hiddenLine>
            </a:ext>
          </a:extLst>
        </p:spPr>
        <p:txBody>
          <a:bodyPr/>
          <a:lstStyle/>
          <a:p>
            <a:r>
              <a:rPr lang="en-US" altLang="ja-JP" sz="900">
                <a:latin typeface="Times New Roman" pitchFamily="18" charset="0"/>
                <a:ea typeface="MS Mincho" pitchFamily="49" charset="-128"/>
                <a:cs typeface="Sendnya"/>
              </a:rPr>
              <a:t>4</a:t>
            </a:r>
            <a:endParaRPr lang="en-US">
              <a:ea typeface="MS Mincho" pitchFamily="49" charset="-128"/>
              <a:cs typeface="Sendnya"/>
            </a:endParaRPr>
          </a:p>
        </p:txBody>
      </p:sp>
      <p:sp>
        <p:nvSpPr>
          <p:cNvPr id="277513" name="Oval 9"/>
          <p:cNvSpPr>
            <a:spLocks noChangeArrowheads="1"/>
          </p:cNvSpPr>
          <p:nvPr/>
        </p:nvSpPr>
        <p:spPr bwMode="auto">
          <a:xfrm>
            <a:off x="4481513" y="4954588"/>
            <a:ext cx="666750" cy="792162"/>
          </a:xfrm>
          <a:prstGeom prst="ellipse">
            <a:avLst/>
          </a:prstGeom>
          <a:solidFill>
            <a:srgbClr val="0000FF"/>
          </a:solidFill>
          <a:ln w="9525">
            <a:solidFill>
              <a:srgbClr val="000000"/>
            </a:solidFill>
            <a:round/>
            <a:headEnd/>
            <a:tailEnd/>
          </a:ln>
        </p:spPr>
        <p:txBody>
          <a:bodyPr/>
          <a:lstStyle/>
          <a:p>
            <a:r>
              <a:rPr lang="en-US" altLang="ja-JP" sz="3300">
                <a:solidFill>
                  <a:srgbClr val="FFFFFF"/>
                </a:solidFill>
                <a:latin typeface="Times New Roman" pitchFamily="18" charset="0"/>
                <a:ea typeface="MS Mincho" pitchFamily="49" charset="-128"/>
                <a:cs typeface="Sendnya"/>
              </a:rPr>
              <a:t>4</a:t>
            </a:r>
            <a:endParaRPr lang="en-US" sz="4800">
              <a:ea typeface="MS Mincho" pitchFamily="49" charset="-128"/>
              <a:cs typeface="Sendnya"/>
            </a:endParaRPr>
          </a:p>
        </p:txBody>
      </p:sp>
      <p:sp>
        <p:nvSpPr>
          <p:cNvPr id="277514" name="Oval 10"/>
          <p:cNvSpPr>
            <a:spLocks noChangeArrowheads="1"/>
          </p:cNvSpPr>
          <p:nvPr/>
        </p:nvSpPr>
        <p:spPr bwMode="auto">
          <a:xfrm>
            <a:off x="5480050" y="3373438"/>
            <a:ext cx="666750" cy="792162"/>
          </a:xfrm>
          <a:prstGeom prst="ellipse">
            <a:avLst/>
          </a:prstGeom>
          <a:solidFill>
            <a:srgbClr val="0000FF"/>
          </a:solidFill>
          <a:ln w="9525">
            <a:solidFill>
              <a:srgbClr val="000000"/>
            </a:solidFill>
            <a:round/>
            <a:headEnd/>
            <a:tailEnd/>
          </a:ln>
        </p:spPr>
        <p:txBody>
          <a:bodyPr/>
          <a:lstStyle/>
          <a:p>
            <a:r>
              <a:rPr lang="en-US" altLang="ja-JP" sz="3700">
                <a:solidFill>
                  <a:srgbClr val="FFFFFF"/>
                </a:solidFill>
                <a:latin typeface="Times New Roman" pitchFamily="18" charset="0"/>
                <a:ea typeface="MS Mincho" pitchFamily="49" charset="-128"/>
                <a:cs typeface="Sendnya"/>
              </a:rPr>
              <a:t>5</a:t>
            </a:r>
            <a:endParaRPr lang="en-US" sz="5400">
              <a:ea typeface="MS Mincho" pitchFamily="49" charset="-128"/>
              <a:cs typeface="Sendnya"/>
            </a:endParaRPr>
          </a:p>
        </p:txBody>
      </p:sp>
      <p:sp>
        <p:nvSpPr>
          <p:cNvPr id="277515" name="Oval 11"/>
          <p:cNvSpPr>
            <a:spLocks noChangeArrowheads="1"/>
          </p:cNvSpPr>
          <p:nvPr/>
        </p:nvSpPr>
        <p:spPr bwMode="auto">
          <a:xfrm>
            <a:off x="4481513" y="1989138"/>
            <a:ext cx="666750" cy="792162"/>
          </a:xfrm>
          <a:prstGeom prst="ellipse">
            <a:avLst/>
          </a:prstGeom>
          <a:solidFill>
            <a:srgbClr val="0000FF"/>
          </a:solidFill>
          <a:ln w="9525">
            <a:solidFill>
              <a:srgbClr val="000000"/>
            </a:solidFill>
            <a:round/>
            <a:headEnd/>
            <a:tailEnd/>
          </a:ln>
        </p:spPr>
        <p:txBody>
          <a:bodyPr/>
          <a:lstStyle/>
          <a:p>
            <a:r>
              <a:rPr lang="en-US" altLang="ja-JP" sz="3300">
                <a:solidFill>
                  <a:srgbClr val="FFFFFF"/>
                </a:solidFill>
                <a:latin typeface="Times New Roman" pitchFamily="18" charset="0"/>
                <a:ea typeface="MS Mincho" pitchFamily="49" charset="-128"/>
                <a:cs typeface="Sendnya"/>
              </a:rPr>
              <a:t>3</a:t>
            </a:r>
            <a:endParaRPr lang="en-US" sz="4800">
              <a:ea typeface="MS Mincho" pitchFamily="49" charset="-128"/>
              <a:cs typeface="Sendnya"/>
            </a:endParaRPr>
          </a:p>
        </p:txBody>
      </p:sp>
      <p:sp>
        <p:nvSpPr>
          <p:cNvPr id="277516" name="Line 12"/>
          <p:cNvSpPr>
            <a:spLocks noChangeShapeType="1"/>
          </p:cNvSpPr>
          <p:nvPr/>
        </p:nvSpPr>
        <p:spPr bwMode="auto">
          <a:xfrm>
            <a:off x="5148263" y="2582863"/>
            <a:ext cx="665162" cy="790575"/>
          </a:xfrm>
          <a:prstGeom prst="line">
            <a:avLst/>
          </a:prstGeom>
          <a:noFill/>
          <a:ln w="19050">
            <a:solidFill>
              <a:srgbClr val="000000"/>
            </a:solidFill>
            <a:round/>
            <a:headEnd/>
            <a:tailEnd type="triangle" w="med" len="med"/>
          </a:ln>
          <a:extLst>
            <a:ext uri="{909E8E84-426E-40DD-AFC4-6F175D3DCCD1}">
              <a14:hiddenFill xmlns:a14="http://schemas.microsoft.com/office/drawing/2010/main" xmlns="">
                <a:noFill/>
              </a14:hiddenFill>
            </a:ext>
          </a:extLst>
        </p:spPr>
        <p:txBody>
          <a:bodyPr/>
          <a:lstStyle/>
          <a:p>
            <a:endParaRPr lang="en-US"/>
          </a:p>
        </p:txBody>
      </p:sp>
      <p:sp>
        <p:nvSpPr>
          <p:cNvPr id="277517" name="Line 13"/>
          <p:cNvSpPr>
            <a:spLocks noChangeShapeType="1"/>
          </p:cNvSpPr>
          <p:nvPr/>
        </p:nvSpPr>
        <p:spPr bwMode="auto">
          <a:xfrm flipV="1">
            <a:off x="5148263" y="4164013"/>
            <a:ext cx="665162" cy="987425"/>
          </a:xfrm>
          <a:prstGeom prst="line">
            <a:avLst/>
          </a:prstGeom>
          <a:noFill/>
          <a:ln w="57150" cmpd="thickThin">
            <a:solidFill>
              <a:srgbClr val="000000"/>
            </a:solidFill>
            <a:round/>
            <a:headEnd/>
            <a:tailEnd type="triangle" w="med" len="med"/>
          </a:ln>
          <a:extLst>
            <a:ext uri="{909E8E84-426E-40DD-AFC4-6F175D3DCCD1}">
              <a14:hiddenFill xmlns:a14="http://schemas.microsoft.com/office/drawing/2010/main" xmlns="">
                <a:noFill/>
              </a14:hiddenFill>
            </a:ext>
          </a:extLst>
        </p:spPr>
        <p:txBody>
          <a:bodyPr/>
          <a:lstStyle/>
          <a:p>
            <a:endParaRPr lang="en-US"/>
          </a:p>
        </p:txBody>
      </p:sp>
      <p:sp>
        <p:nvSpPr>
          <p:cNvPr id="277518" name="Line 14"/>
          <p:cNvSpPr>
            <a:spLocks noChangeShapeType="1"/>
          </p:cNvSpPr>
          <p:nvPr/>
        </p:nvSpPr>
        <p:spPr bwMode="auto">
          <a:xfrm>
            <a:off x="6146800" y="3967163"/>
            <a:ext cx="1231900" cy="0"/>
          </a:xfrm>
          <a:prstGeom prst="line">
            <a:avLst/>
          </a:prstGeom>
          <a:noFill/>
          <a:ln w="57150" cmpd="thickThin">
            <a:solidFill>
              <a:srgbClr val="000000"/>
            </a:solidFill>
            <a:round/>
            <a:headEnd/>
            <a:tailEnd type="triangle" w="med" len="med"/>
          </a:ln>
          <a:extLst>
            <a:ext uri="{909E8E84-426E-40DD-AFC4-6F175D3DCCD1}">
              <a14:hiddenFill xmlns:a14="http://schemas.microsoft.com/office/drawing/2010/main" xmlns="">
                <a:noFill/>
              </a14:hiddenFill>
            </a:ext>
          </a:extLst>
        </p:spPr>
        <p:txBody>
          <a:bodyPr/>
          <a:lstStyle/>
          <a:p>
            <a:endParaRPr lang="en-US"/>
          </a:p>
        </p:txBody>
      </p:sp>
      <p:sp>
        <p:nvSpPr>
          <p:cNvPr id="277519" name="Oval 15"/>
          <p:cNvSpPr>
            <a:spLocks noChangeArrowheads="1"/>
          </p:cNvSpPr>
          <p:nvPr/>
        </p:nvSpPr>
        <p:spPr bwMode="auto">
          <a:xfrm>
            <a:off x="7312025" y="3373438"/>
            <a:ext cx="666750" cy="792162"/>
          </a:xfrm>
          <a:prstGeom prst="ellipse">
            <a:avLst/>
          </a:prstGeom>
          <a:solidFill>
            <a:srgbClr val="0000FF"/>
          </a:solidFill>
          <a:ln w="9525">
            <a:solidFill>
              <a:srgbClr val="000000"/>
            </a:solidFill>
            <a:round/>
            <a:headEnd/>
            <a:tailEnd/>
          </a:ln>
        </p:spPr>
        <p:txBody>
          <a:bodyPr/>
          <a:lstStyle/>
          <a:p>
            <a:r>
              <a:rPr lang="en-US" altLang="ja-JP" sz="3300">
                <a:solidFill>
                  <a:srgbClr val="FFFFFF"/>
                </a:solidFill>
                <a:latin typeface="Times New Roman" pitchFamily="18" charset="0"/>
                <a:ea typeface="MS Mincho" pitchFamily="49" charset="-128"/>
                <a:cs typeface="Sendnya"/>
              </a:rPr>
              <a:t>6</a:t>
            </a:r>
            <a:endParaRPr lang="en-US" sz="4800">
              <a:ea typeface="MS Mincho" pitchFamily="49" charset="-128"/>
              <a:cs typeface="Sendnya"/>
            </a:endParaRPr>
          </a:p>
        </p:txBody>
      </p:sp>
      <p:sp>
        <p:nvSpPr>
          <p:cNvPr id="277520" name="Text Box 16"/>
          <p:cNvSpPr txBox="1">
            <a:spLocks noChangeArrowheads="1"/>
          </p:cNvSpPr>
          <p:nvPr/>
        </p:nvSpPr>
        <p:spPr bwMode="auto">
          <a:xfrm>
            <a:off x="3316288" y="2582863"/>
            <a:ext cx="1165225" cy="3952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0">
                <a:solidFill>
                  <a:srgbClr val="000000"/>
                </a:solidFill>
                <a:miter lim="800000"/>
                <a:headEnd/>
                <a:tailEnd/>
              </a14:hiddenLine>
            </a:ext>
          </a:extLst>
        </p:spPr>
        <p:txBody>
          <a:bodyPr/>
          <a:lstStyle/>
          <a:p>
            <a:r>
              <a:rPr lang="en-US" altLang="ja-JP">
                <a:latin typeface="Times New Roman" pitchFamily="18" charset="0"/>
                <a:ea typeface="MS Mincho" pitchFamily="49" charset="-128"/>
                <a:cs typeface="Sendnya"/>
              </a:rPr>
              <a:t>B(2000)</a:t>
            </a:r>
            <a:endParaRPr lang="en-US" sz="3600">
              <a:ea typeface="MS Mincho" pitchFamily="49" charset="-128"/>
              <a:cs typeface="Sendnya"/>
            </a:endParaRPr>
          </a:p>
        </p:txBody>
      </p:sp>
      <p:sp>
        <p:nvSpPr>
          <p:cNvPr id="277521" name="Text Box 17"/>
          <p:cNvSpPr txBox="1">
            <a:spLocks noChangeArrowheads="1"/>
          </p:cNvSpPr>
          <p:nvPr/>
        </p:nvSpPr>
        <p:spPr bwMode="auto">
          <a:xfrm>
            <a:off x="3981450" y="2976563"/>
            <a:ext cx="833438" cy="3984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0">
                <a:solidFill>
                  <a:srgbClr val="000000"/>
                </a:solidFill>
                <a:miter lim="800000"/>
                <a:headEnd/>
                <a:tailEnd/>
              </a14:hiddenLine>
            </a:ext>
          </a:extLst>
        </p:spPr>
        <p:txBody>
          <a:bodyPr/>
          <a:lstStyle/>
          <a:p>
            <a:r>
              <a:rPr lang="en-US" altLang="ja-JP" sz="1600">
                <a:latin typeface="Times New Roman" pitchFamily="18" charset="0"/>
                <a:ea typeface="MS Mincho" pitchFamily="49" charset="-128"/>
                <a:cs typeface="Sendnya"/>
              </a:rPr>
              <a:t>4(2)</a:t>
            </a:r>
            <a:endParaRPr lang="en-US" sz="1600">
              <a:ea typeface="MS Mincho" pitchFamily="49" charset="-128"/>
              <a:cs typeface="Sendnya"/>
            </a:endParaRPr>
          </a:p>
        </p:txBody>
      </p:sp>
      <p:sp>
        <p:nvSpPr>
          <p:cNvPr id="277522" name="Text Box 18"/>
          <p:cNvSpPr txBox="1">
            <a:spLocks noChangeArrowheads="1"/>
          </p:cNvSpPr>
          <p:nvPr/>
        </p:nvSpPr>
        <p:spPr bwMode="auto">
          <a:xfrm>
            <a:off x="5148263" y="2976563"/>
            <a:ext cx="998537" cy="3984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0">
                <a:solidFill>
                  <a:srgbClr val="000000"/>
                </a:solidFill>
                <a:miter lim="800000"/>
                <a:headEnd/>
                <a:tailEnd/>
              </a14:hiddenLine>
            </a:ext>
          </a:extLst>
        </p:spPr>
        <p:txBody>
          <a:bodyPr/>
          <a:lstStyle/>
          <a:p>
            <a:r>
              <a:rPr lang="en-US" altLang="ja-JP">
                <a:latin typeface="Times New Roman" pitchFamily="18" charset="0"/>
                <a:ea typeface="MS Mincho" pitchFamily="49" charset="-128"/>
                <a:cs typeface="Sendnya"/>
              </a:rPr>
              <a:t>2(1)</a:t>
            </a:r>
            <a:endParaRPr lang="en-US">
              <a:ea typeface="MS Mincho" pitchFamily="49" charset="-128"/>
              <a:cs typeface="Sendnya"/>
            </a:endParaRPr>
          </a:p>
        </p:txBody>
      </p:sp>
      <p:sp>
        <p:nvSpPr>
          <p:cNvPr id="277523" name="Text Box 19"/>
          <p:cNvSpPr txBox="1">
            <a:spLocks noChangeArrowheads="1"/>
          </p:cNvSpPr>
          <p:nvPr/>
        </p:nvSpPr>
        <p:spPr bwMode="auto">
          <a:xfrm>
            <a:off x="5313363" y="4757738"/>
            <a:ext cx="1000125" cy="3937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0">
                <a:solidFill>
                  <a:srgbClr val="000000"/>
                </a:solidFill>
                <a:miter lim="800000"/>
                <a:headEnd/>
                <a:tailEnd/>
              </a14:hiddenLine>
            </a:ext>
          </a:extLst>
        </p:spPr>
        <p:txBody>
          <a:bodyPr/>
          <a:lstStyle/>
          <a:p>
            <a:r>
              <a:rPr lang="en-US" altLang="ja-JP">
                <a:latin typeface="Times New Roman" pitchFamily="18" charset="0"/>
                <a:ea typeface="MS Mincho" pitchFamily="49" charset="-128"/>
                <a:cs typeface="Sendnya"/>
              </a:rPr>
              <a:t>5(2)</a:t>
            </a:r>
            <a:endParaRPr lang="en-US">
              <a:ea typeface="MS Mincho" pitchFamily="49" charset="-128"/>
              <a:cs typeface="Sendnya"/>
            </a:endParaRPr>
          </a:p>
        </p:txBody>
      </p:sp>
      <p:sp>
        <p:nvSpPr>
          <p:cNvPr id="277524" name="Text Box 20"/>
          <p:cNvSpPr txBox="1">
            <a:spLocks noChangeArrowheads="1"/>
          </p:cNvSpPr>
          <p:nvPr/>
        </p:nvSpPr>
        <p:spPr bwMode="auto">
          <a:xfrm>
            <a:off x="6477000" y="4343400"/>
            <a:ext cx="998538" cy="3937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0">
                <a:solidFill>
                  <a:srgbClr val="000000"/>
                </a:solidFill>
                <a:miter lim="800000"/>
                <a:headEnd/>
                <a:tailEnd/>
              </a14:hiddenLine>
            </a:ext>
          </a:extLst>
        </p:spPr>
        <p:txBody>
          <a:bodyPr/>
          <a:lstStyle/>
          <a:p>
            <a:r>
              <a:rPr lang="en-US" altLang="ja-JP">
                <a:latin typeface="Times New Roman" pitchFamily="18" charset="0"/>
                <a:ea typeface="MS Mincho" pitchFamily="49" charset="-128"/>
                <a:cs typeface="Sendnya"/>
              </a:rPr>
              <a:t>5(5)</a:t>
            </a:r>
            <a:endParaRPr lang="en-US">
              <a:ea typeface="MS Mincho" pitchFamily="49" charset="-128"/>
              <a:cs typeface="Sendnya"/>
            </a:endParaRPr>
          </a:p>
        </p:txBody>
      </p:sp>
      <p:sp>
        <p:nvSpPr>
          <p:cNvPr id="277525" name="Text Box 21"/>
          <p:cNvSpPr txBox="1">
            <a:spLocks noChangeArrowheads="1"/>
          </p:cNvSpPr>
          <p:nvPr/>
        </p:nvSpPr>
        <p:spPr bwMode="auto">
          <a:xfrm>
            <a:off x="6324600" y="3276600"/>
            <a:ext cx="844550" cy="3968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0">
                <a:solidFill>
                  <a:srgbClr val="000000"/>
                </a:solidFill>
                <a:miter lim="800000"/>
                <a:headEnd/>
                <a:tailEnd/>
              </a14:hiddenLine>
            </a:ext>
          </a:extLst>
        </p:spPr>
        <p:txBody>
          <a:bodyPr/>
          <a:lstStyle/>
          <a:p>
            <a:r>
              <a:rPr lang="en-US" altLang="ja-JP" sz="2000">
                <a:latin typeface="Times New Roman" pitchFamily="18" charset="0"/>
                <a:ea typeface="MS Mincho" pitchFamily="49" charset="-128"/>
                <a:cs typeface="Sendnya"/>
              </a:rPr>
              <a:t>G (-)</a:t>
            </a:r>
            <a:endParaRPr lang="en-US" sz="2000">
              <a:ea typeface="MS Mincho" pitchFamily="49" charset="-128"/>
              <a:cs typeface="Sendnya"/>
            </a:endParaRPr>
          </a:p>
        </p:txBody>
      </p:sp>
      <p:sp>
        <p:nvSpPr>
          <p:cNvPr id="277526" name="Text Box 22"/>
          <p:cNvSpPr txBox="1">
            <a:spLocks noChangeArrowheads="1"/>
          </p:cNvSpPr>
          <p:nvPr/>
        </p:nvSpPr>
        <p:spPr bwMode="auto">
          <a:xfrm>
            <a:off x="3648075" y="4757738"/>
            <a:ext cx="1000125" cy="3905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0">
                <a:solidFill>
                  <a:srgbClr val="000000"/>
                </a:solidFill>
                <a:miter lim="800000"/>
                <a:headEnd/>
                <a:tailEnd/>
              </a14:hiddenLine>
            </a:ext>
          </a:extLst>
        </p:spPr>
        <p:txBody>
          <a:bodyPr/>
          <a:lstStyle/>
          <a:p>
            <a:r>
              <a:rPr lang="en-US" altLang="ja-JP">
                <a:latin typeface="Times New Roman" pitchFamily="18" charset="0"/>
                <a:ea typeface="MS Mincho" pitchFamily="49" charset="-128"/>
                <a:cs typeface="Sendnya"/>
              </a:rPr>
              <a:t>3(1)</a:t>
            </a:r>
            <a:endParaRPr lang="en-US">
              <a:ea typeface="MS Mincho" pitchFamily="49" charset="-128"/>
              <a:cs typeface="Sendnya"/>
            </a:endParaRPr>
          </a:p>
        </p:txBody>
      </p:sp>
      <p:sp>
        <p:nvSpPr>
          <p:cNvPr id="277527" name="Oval 23"/>
          <p:cNvSpPr>
            <a:spLocks noChangeArrowheads="1"/>
          </p:cNvSpPr>
          <p:nvPr/>
        </p:nvSpPr>
        <p:spPr bwMode="auto">
          <a:xfrm>
            <a:off x="1150938" y="3600450"/>
            <a:ext cx="666750" cy="792163"/>
          </a:xfrm>
          <a:prstGeom prst="ellipse">
            <a:avLst/>
          </a:prstGeom>
          <a:solidFill>
            <a:srgbClr val="0000FF"/>
          </a:solidFill>
          <a:ln w="9525">
            <a:solidFill>
              <a:srgbClr val="000000"/>
            </a:solidFill>
            <a:round/>
            <a:headEnd/>
            <a:tailEnd/>
          </a:ln>
        </p:spPr>
        <p:txBody>
          <a:bodyPr/>
          <a:lstStyle/>
          <a:p>
            <a:r>
              <a:rPr lang="en-US" altLang="ja-JP" sz="3300">
                <a:solidFill>
                  <a:srgbClr val="FFFFFF"/>
                </a:solidFill>
                <a:latin typeface="Times New Roman" pitchFamily="18" charset="0"/>
                <a:ea typeface="MS Mincho" pitchFamily="49" charset="-128"/>
                <a:cs typeface="Sendnya"/>
              </a:rPr>
              <a:t>1</a:t>
            </a:r>
            <a:endParaRPr lang="en-US" sz="4800">
              <a:ea typeface="MS Mincho" pitchFamily="49" charset="-128"/>
              <a:cs typeface="Sendnya"/>
            </a:endParaRPr>
          </a:p>
        </p:txBody>
      </p:sp>
      <p:sp>
        <p:nvSpPr>
          <p:cNvPr id="277528" name="Line 24"/>
          <p:cNvSpPr>
            <a:spLocks noChangeShapeType="1"/>
          </p:cNvSpPr>
          <p:nvPr/>
        </p:nvSpPr>
        <p:spPr bwMode="auto">
          <a:xfrm flipV="1">
            <a:off x="3482975" y="2582863"/>
            <a:ext cx="998538" cy="987425"/>
          </a:xfrm>
          <a:prstGeom prst="line">
            <a:avLst/>
          </a:prstGeom>
          <a:noFill/>
          <a:ln w="19050">
            <a:solidFill>
              <a:srgbClr val="000000"/>
            </a:solidFill>
            <a:round/>
            <a:headEnd/>
            <a:tailEnd type="triangle" w="med" len="med"/>
          </a:ln>
          <a:extLst>
            <a:ext uri="{909E8E84-426E-40DD-AFC4-6F175D3DCCD1}">
              <a14:hiddenFill xmlns:a14="http://schemas.microsoft.com/office/drawing/2010/main" xmlns="">
                <a:noFill/>
              </a14:hiddenFill>
            </a:ext>
          </a:extLst>
        </p:spPr>
        <p:txBody>
          <a:bodyPr/>
          <a:lstStyle/>
          <a:p>
            <a:endParaRPr lang="en-US"/>
          </a:p>
        </p:txBody>
      </p:sp>
      <p:sp>
        <p:nvSpPr>
          <p:cNvPr id="277529" name="Text Box 25"/>
          <p:cNvSpPr txBox="1">
            <a:spLocks noChangeArrowheads="1"/>
          </p:cNvSpPr>
          <p:nvPr/>
        </p:nvSpPr>
        <p:spPr bwMode="auto">
          <a:xfrm>
            <a:off x="1828800" y="3429000"/>
            <a:ext cx="1166813" cy="3968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0">
                <a:solidFill>
                  <a:srgbClr val="000000"/>
                </a:solidFill>
                <a:miter lim="800000"/>
                <a:headEnd/>
                <a:tailEnd/>
              </a14:hiddenLine>
            </a:ext>
          </a:extLst>
        </p:spPr>
        <p:txBody>
          <a:bodyPr/>
          <a:lstStyle/>
          <a:p>
            <a:r>
              <a:rPr lang="en-US" altLang="ja-JP">
                <a:latin typeface="Times New Roman" pitchFamily="18" charset="0"/>
                <a:ea typeface="MS Mincho" pitchFamily="49" charset="-128"/>
                <a:cs typeface="Sendnya"/>
              </a:rPr>
              <a:t>A (2000)</a:t>
            </a:r>
            <a:endParaRPr lang="en-US" sz="3600">
              <a:ea typeface="MS Mincho" pitchFamily="49" charset="-128"/>
              <a:cs typeface="Sendnya"/>
            </a:endParaRPr>
          </a:p>
        </p:txBody>
      </p:sp>
      <p:sp>
        <p:nvSpPr>
          <p:cNvPr id="277530" name="Text Box 26"/>
          <p:cNvSpPr txBox="1">
            <a:spLocks noChangeArrowheads="1"/>
          </p:cNvSpPr>
          <p:nvPr/>
        </p:nvSpPr>
        <p:spPr bwMode="auto">
          <a:xfrm>
            <a:off x="1905000" y="4191000"/>
            <a:ext cx="819150" cy="3937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0">
                <a:solidFill>
                  <a:srgbClr val="000000"/>
                </a:solidFill>
                <a:miter lim="800000"/>
                <a:headEnd/>
                <a:tailEnd/>
              </a14:hiddenLine>
            </a:ext>
          </a:extLst>
        </p:spPr>
        <p:txBody>
          <a:bodyPr/>
          <a:lstStyle/>
          <a:p>
            <a:r>
              <a:rPr lang="en-US" altLang="ja-JP">
                <a:solidFill>
                  <a:srgbClr val="FF0000"/>
                </a:solidFill>
                <a:latin typeface="Times New Roman" pitchFamily="18" charset="0"/>
                <a:ea typeface="MS Mincho" pitchFamily="49" charset="-128"/>
                <a:cs typeface="Sendnya"/>
              </a:rPr>
              <a:t>3</a:t>
            </a:r>
            <a:r>
              <a:rPr lang="en-US" altLang="ja-JP">
                <a:latin typeface="Times New Roman" pitchFamily="18" charset="0"/>
                <a:ea typeface="MS Mincho" pitchFamily="49" charset="-128"/>
                <a:cs typeface="Sendnya"/>
              </a:rPr>
              <a:t>,2(2)</a:t>
            </a:r>
            <a:endParaRPr lang="en-US">
              <a:ea typeface="MS Mincho" pitchFamily="49" charset="-128"/>
              <a:cs typeface="Sendnya"/>
            </a:endParaRPr>
          </a:p>
        </p:txBody>
      </p:sp>
      <p:sp>
        <p:nvSpPr>
          <p:cNvPr id="277531" name="Text Box 27"/>
          <p:cNvSpPr txBox="1">
            <a:spLocks noChangeArrowheads="1"/>
          </p:cNvSpPr>
          <p:nvPr/>
        </p:nvSpPr>
        <p:spPr bwMode="auto">
          <a:xfrm>
            <a:off x="4314825" y="3570288"/>
            <a:ext cx="1165225" cy="3968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0">
                <a:solidFill>
                  <a:srgbClr val="000000"/>
                </a:solidFill>
                <a:miter lim="800000"/>
                <a:headEnd/>
                <a:tailEnd/>
              </a14:hiddenLine>
            </a:ext>
          </a:extLst>
        </p:spPr>
        <p:txBody>
          <a:bodyPr/>
          <a:lstStyle/>
          <a:p>
            <a:r>
              <a:rPr lang="en-US" altLang="ja-JP">
                <a:latin typeface="Times New Roman" pitchFamily="18" charset="0"/>
                <a:ea typeface="MS Mincho" pitchFamily="49" charset="-128"/>
                <a:cs typeface="Sendnya"/>
              </a:rPr>
              <a:t>D (4000)</a:t>
            </a:r>
            <a:endParaRPr lang="en-US">
              <a:ea typeface="MS Mincho" pitchFamily="49" charset="-128"/>
              <a:cs typeface="Sendnya"/>
            </a:endParaRPr>
          </a:p>
        </p:txBody>
      </p:sp>
      <p:sp>
        <p:nvSpPr>
          <p:cNvPr id="277532" name="Text Box 28"/>
          <p:cNvSpPr txBox="1">
            <a:spLocks noChangeArrowheads="1"/>
          </p:cNvSpPr>
          <p:nvPr/>
        </p:nvSpPr>
        <p:spPr bwMode="auto">
          <a:xfrm>
            <a:off x="5029200" y="4419600"/>
            <a:ext cx="1165225" cy="3968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0">
                <a:solidFill>
                  <a:srgbClr val="000000"/>
                </a:solidFill>
                <a:miter lim="800000"/>
                <a:headEnd/>
                <a:tailEnd/>
              </a14:hiddenLine>
            </a:ext>
          </a:extLst>
        </p:spPr>
        <p:txBody>
          <a:bodyPr/>
          <a:lstStyle/>
          <a:p>
            <a:r>
              <a:rPr lang="en-US" altLang="ja-JP" sz="1600">
                <a:latin typeface="Times New Roman" pitchFamily="18" charset="0"/>
                <a:ea typeface="MS Mincho" pitchFamily="49" charset="-128"/>
                <a:cs typeface="Sendnya"/>
              </a:rPr>
              <a:t>E (3000)</a:t>
            </a:r>
            <a:endParaRPr lang="en-US" sz="1600">
              <a:ea typeface="MS Mincho" pitchFamily="49" charset="-128"/>
              <a:cs typeface="Sendnya"/>
            </a:endParaRPr>
          </a:p>
        </p:txBody>
      </p:sp>
      <p:sp>
        <p:nvSpPr>
          <p:cNvPr id="277533" name="Line 29"/>
          <p:cNvSpPr>
            <a:spLocks noChangeShapeType="1"/>
          </p:cNvSpPr>
          <p:nvPr/>
        </p:nvSpPr>
        <p:spPr bwMode="auto">
          <a:xfrm>
            <a:off x="3482975" y="4360863"/>
            <a:ext cx="998538" cy="790575"/>
          </a:xfrm>
          <a:prstGeom prst="line">
            <a:avLst/>
          </a:prstGeom>
          <a:noFill/>
          <a:ln w="57150" cmpd="thinThick">
            <a:solidFill>
              <a:srgbClr val="000000"/>
            </a:solidFill>
            <a:round/>
            <a:headEnd/>
            <a:tailEnd type="triangle" w="med" len="med"/>
          </a:ln>
          <a:extLst>
            <a:ext uri="{909E8E84-426E-40DD-AFC4-6F175D3DCCD1}">
              <a14:hiddenFill xmlns:a14="http://schemas.microsoft.com/office/drawing/2010/main" xmlns="">
                <a:noFill/>
              </a14:hiddenFill>
            </a:ext>
          </a:extLst>
        </p:spPr>
        <p:txBody>
          <a:bodyPr/>
          <a:lstStyle/>
          <a:p>
            <a:endParaRPr lang="en-US"/>
          </a:p>
        </p:txBody>
      </p:sp>
      <p:sp>
        <p:nvSpPr>
          <p:cNvPr id="277534" name="Text Box 30"/>
          <p:cNvSpPr txBox="1">
            <a:spLocks noChangeArrowheads="1"/>
          </p:cNvSpPr>
          <p:nvPr/>
        </p:nvSpPr>
        <p:spPr bwMode="auto">
          <a:xfrm>
            <a:off x="3814763" y="4360863"/>
            <a:ext cx="1166812" cy="3968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0">
                <a:solidFill>
                  <a:srgbClr val="000000"/>
                </a:solidFill>
                <a:miter lim="800000"/>
                <a:headEnd/>
                <a:tailEnd/>
              </a14:hiddenLine>
            </a:ext>
          </a:extLst>
        </p:spPr>
        <p:txBody>
          <a:bodyPr/>
          <a:lstStyle/>
          <a:p>
            <a:r>
              <a:rPr lang="en-US" altLang="ja-JP">
                <a:latin typeface="Times New Roman" pitchFamily="18" charset="0"/>
                <a:ea typeface="MS Mincho" pitchFamily="49" charset="-128"/>
                <a:cs typeface="Sendnya"/>
              </a:rPr>
              <a:t>C (4000)</a:t>
            </a:r>
            <a:endParaRPr lang="en-US">
              <a:ea typeface="MS Mincho" pitchFamily="49" charset="-128"/>
              <a:cs typeface="Sendnya"/>
            </a:endParaRPr>
          </a:p>
        </p:txBody>
      </p:sp>
      <p:sp>
        <p:nvSpPr>
          <p:cNvPr id="277535" name="Line 31"/>
          <p:cNvSpPr>
            <a:spLocks noChangeShapeType="1"/>
          </p:cNvSpPr>
          <p:nvPr/>
        </p:nvSpPr>
        <p:spPr bwMode="auto">
          <a:xfrm flipV="1">
            <a:off x="3648075" y="3967163"/>
            <a:ext cx="1831975" cy="0"/>
          </a:xfrm>
          <a:prstGeom prst="line">
            <a:avLst/>
          </a:prstGeom>
          <a:noFill/>
          <a:ln w="19050">
            <a:solidFill>
              <a:srgbClr val="000000"/>
            </a:solidFill>
            <a:round/>
            <a:headEnd/>
            <a:tailEnd type="triangle" w="med" len="med"/>
          </a:ln>
          <a:extLst>
            <a:ext uri="{909E8E84-426E-40DD-AFC4-6F175D3DCCD1}">
              <a14:hiddenFill xmlns:a14="http://schemas.microsoft.com/office/drawing/2010/main" xmlns="">
                <a:noFill/>
              </a14:hiddenFill>
            </a:ext>
          </a:extLst>
        </p:spPr>
        <p:txBody>
          <a:bodyPr/>
          <a:lstStyle/>
          <a:p>
            <a:endParaRPr lang="en-US"/>
          </a:p>
        </p:txBody>
      </p:sp>
      <p:sp>
        <p:nvSpPr>
          <p:cNvPr id="277536" name="Text Box 32"/>
          <p:cNvSpPr txBox="1">
            <a:spLocks noChangeArrowheads="1"/>
          </p:cNvSpPr>
          <p:nvPr/>
        </p:nvSpPr>
        <p:spPr bwMode="auto">
          <a:xfrm>
            <a:off x="5313363" y="2582863"/>
            <a:ext cx="1166812" cy="3952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0">
                <a:solidFill>
                  <a:srgbClr val="000000"/>
                </a:solidFill>
                <a:miter lim="800000"/>
                <a:headEnd/>
                <a:tailEnd/>
              </a14:hiddenLine>
            </a:ext>
          </a:extLst>
        </p:spPr>
        <p:txBody>
          <a:bodyPr/>
          <a:lstStyle/>
          <a:p>
            <a:r>
              <a:rPr lang="en-US" altLang="ja-JP">
                <a:latin typeface="Times New Roman" pitchFamily="18" charset="0"/>
                <a:ea typeface="MS Mincho" pitchFamily="49" charset="-128"/>
                <a:cs typeface="Sendnya"/>
              </a:rPr>
              <a:t>F (1500)</a:t>
            </a:r>
            <a:r>
              <a:rPr lang="en-US" altLang="ja-JP" sz="900">
                <a:latin typeface="Times New Roman" pitchFamily="18" charset="0"/>
                <a:ea typeface="MS Mincho" pitchFamily="49" charset="-128"/>
                <a:cs typeface="Sendnya"/>
              </a:rPr>
              <a:t>  </a:t>
            </a:r>
            <a:endParaRPr lang="en-US">
              <a:ea typeface="MS Mincho" pitchFamily="49" charset="-128"/>
              <a:cs typeface="Sendnya"/>
            </a:endParaRPr>
          </a:p>
        </p:txBody>
      </p:sp>
      <p:sp>
        <p:nvSpPr>
          <p:cNvPr id="277537" name="Text Box 33"/>
          <p:cNvSpPr txBox="1">
            <a:spLocks noChangeArrowheads="1"/>
          </p:cNvSpPr>
          <p:nvPr/>
        </p:nvSpPr>
        <p:spPr bwMode="auto">
          <a:xfrm>
            <a:off x="4314825" y="3967163"/>
            <a:ext cx="666750" cy="3952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0">
                <a:solidFill>
                  <a:srgbClr val="000000"/>
                </a:solidFill>
                <a:miter lim="800000"/>
                <a:headEnd/>
                <a:tailEnd/>
              </a14:hiddenLine>
            </a:ext>
          </a:extLst>
        </p:spPr>
        <p:txBody>
          <a:bodyPr/>
          <a:lstStyle/>
          <a:p>
            <a:r>
              <a:rPr lang="en-US" altLang="ja-JP">
                <a:latin typeface="Times New Roman" pitchFamily="18" charset="0"/>
                <a:ea typeface="MS Mincho" pitchFamily="49" charset="-128"/>
                <a:cs typeface="Sendnya"/>
              </a:rPr>
              <a:t>4(3)</a:t>
            </a:r>
            <a:endParaRPr lang="en-US">
              <a:ea typeface="MS Mincho" pitchFamily="49" charset="-128"/>
              <a:cs typeface="Sendnya"/>
            </a:endParaRPr>
          </a:p>
        </p:txBody>
      </p:sp>
      <p:sp>
        <p:nvSpPr>
          <p:cNvPr id="277538" name="Text Box 34"/>
          <p:cNvSpPr txBox="1">
            <a:spLocks noChangeArrowheads="1"/>
          </p:cNvSpPr>
          <p:nvPr/>
        </p:nvSpPr>
        <p:spPr bwMode="auto">
          <a:xfrm>
            <a:off x="0" y="1371600"/>
            <a:ext cx="5805488" cy="9461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en-US" sz="2800"/>
              <a:t>Critical path : A-C-E-G or  1-2-4-5-6</a:t>
            </a:r>
          </a:p>
          <a:p>
            <a:r>
              <a:rPr lang="en-US" sz="2800"/>
              <a:t>Project Duration-15 days</a:t>
            </a:r>
          </a:p>
        </p:txBody>
      </p:sp>
      <p:sp>
        <p:nvSpPr>
          <p:cNvPr id="277539" name="Text Box 35"/>
          <p:cNvSpPr txBox="1">
            <a:spLocks noChangeArrowheads="1"/>
          </p:cNvSpPr>
          <p:nvPr/>
        </p:nvSpPr>
        <p:spPr bwMode="auto">
          <a:xfrm>
            <a:off x="304800" y="5911850"/>
            <a:ext cx="5681663" cy="9461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en-US" sz="2800"/>
              <a:t>The project cost =</a:t>
            </a:r>
          </a:p>
          <a:p>
            <a:r>
              <a:rPr lang="en-US" sz="2800"/>
              <a:t>156,000 + 2000 – 6000 = 152,000</a:t>
            </a:r>
            <a:r>
              <a:rPr lang="en-US"/>
              <a:t>. </a:t>
            </a:r>
          </a:p>
        </p:txBody>
      </p:sp>
    </p:spTree>
    <p:extLst>
      <p:ext uri="{BB962C8B-B14F-4D97-AF65-F5344CB8AC3E}">
        <p14:creationId xmlns:p14="http://schemas.microsoft.com/office/powerpoint/2010/main" xmlns="" val="3996859766"/>
      </p:ext>
    </p:extLst>
  </p:cSld>
  <p:clrMapOvr>
    <a:masterClrMapping/>
  </p:clrMapOvr>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8530" name="Rectangle 2"/>
          <p:cNvSpPr>
            <a:spLocks noGrp="1"/>
          </p:cNvSpPr>
          <p:nvPr>
            <p:ph type="title"/>
          </p:nvPr>
        </p:nvSpPr>
        <p:spPr/>
        <p:txBody>
          <a:bodyPr>
            <a:normAutofit fontScale="90000"/>
          </a:bodyPr>
          <a:lstStyle/>
          <a:p>
            <a:r>
              <a:rPr lang="en-US" sz="4000" smtClean="0"/>
              <a:t>Revised Network after crashing by additional 1 day</a:t>
            </a:r>
          </a:p>
        </p:txBody>
      </p:sp>
      <p:sp>
        <p:nvSpPr>
          <p:cNvPr id="278531" name="AutoShape 3"/>
          <p:cNvSpPr>
            <a:spLocks noChangeAspect="1" noChangeArrowheads="1"/>
          </p:cNvSpPr>
          <p:nvPr/>
        </p:nvSpPr>
        <p:spPr bwMode="auto">
          <a:xfrm>
            <a:off x="1150938" y="2209800"/>
            <a:ext cx="7993062" cy="37576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p>
        </p:txBody>
      </p:sp>
      <p:sp>
        <p:nvSpPr>
          <p:cNvPr id="278532" name="Text Box 4"/>
          <p:cNvSpPr txBox="1">
            <a:spLocks noChangeArrowheads="1"/>
          </p:cNvSpPr>
          <p:nvPr/>
        </p:nvSpPr>
        <p:spPr bwMode="auto">
          <a:xfrm>
            <a:off x="6313488" y="3373438"/>
            <a:ext cx="498475" cy="3952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0">
                <a:solidFill>
                  <a:srgbClr val="000000"/>
                </a:solidFill>
                <a:miter lim="800000"/>
                <a:headEnd/>
                <a:tailEnd/>
              </a14:hiddenLine>
            </a:ext>
          </a:extLst>
        </p:spPr>
        <p:txBody>
          <a:bodyPr/>
          <a:lstStyle/>
          <a:p>
            <a:endParaRPr lang="en-US"/>
          </a:p>
        </p:txBody>
      </p:sp>
      <p:sp>
        <p:nvSpPr>
          <p:cNvPr id="278533" name="Oval 5"/>
          <p:cNvSpPr>
            <a:spLocks noChangeArrowheads="1"/>
          </p:cNvSpPr>
          <p:nvPr/>
        </p:nvSpPr>
        <p:spPr bwMode="auto">
          <a:xfrm>
            <a:off x="2982913" y="3570288"/>
            <a:ext cx="665162" cy="792162"/>
          </a:xfrm>
          <a:prstGeom prst="ellipse">
            <a:avLst/>
          </a:prstGeom>
          <a:solidFill>
            <a:srgbClr val="0000FF"/>
          </a:solidFill>
          <a:ln w="9525">
            <a:solidFill>
              <a:srgbClr val="000000"/>
            </a:solidFill>
            <a:round/>
            <a:headEnd/>
            <a:tailEnd/>
          </a:ln>
        </p:spPr>
        <p:txBody>
          <a:bodyPr/>
          <a:lstStyle/>
          <a:p>
            <a:r>
              <a:rPr lang="en-US" altLang="ja-JP" sz="3300">
                <a:solidFill>
                  <a:srgbClr val="FFFFFF"/>
                </a:solidFill>
                <a:latin typeface="Times New Roman" pitchFamily="18" charset="0"/>
                <a:ea typeface="MS Mincho" pitchFamily="49" charset="-128"/>
                <a:cs typeface="Sendnya"/>
              </a:rPr>
              <a:t>2</a:t>
            </a:r>
            <a:endParaRPr lang="en-US" sz="4800">
              <a:ea typeface="MS Mincho" pitchFamily="49" charset="-128"/>
              <a:cs typeface="Sendnya"/>
            </a:endParaRPr>
          </a:p>
        </p:txBody>
      </p:sp>
      <p:sp>
        <p:nvSpPr>
          <p:cNvPr id="278534" name="Line 6"/>
          <p:cNvSpPr>
            <a:spLocks noChangeShapeType="1"/>
          </p:cNvSpPr>
          <p:nvPr/>
        </p:nvSpPr>
        <p:spPr bwMode="auto">
          <a:xfrm>
            <a:off x="1317625" y="3967163"/>
            <a:ext cx="1665288" cy="0"/>
          </a:xfrm>
          <a:prstGeom prst="line">
            <a:avLst/>
          </a:prstGeom>
          <a:noFill/>
          <a:ln w="57150" cmpd="thinThick">
            <a:solidFill>
              <a:srgbClr val="000000"/>
            </a:solidFill>
            <a:round/>
            <a:headEnd/>
            <a:tailEnd type="triangle" w="med" len="med"/>
          </a:ln>
          <a:extLst>
            <a:ext uri="{909E8E84-426E-40DD-AFC4-6F175D3DCCD1}">
              <a14:hiddenFill xmlns:a14="http://schemas.microsoft.com/office/drawing/2010/main" xmlns="">
                <a:noFill/>
              </a14:hiddenFill>
            </a:ext>
          </a:extLst>
        </p:spPr>
        <p:txBody>
          <a:bodyPr/>
          <a:lstStyle/>
          <a:p>
            <a:endParaRPr lang="en-US"/>
          </a:p>
        </p:txBody>
      </p:sp>
      <p:sp>
        <p:nvSpPr>
          <p:cNvPr id="278535" name="Text Box 7"/>
          <p:cNvSpPr txBox="1">
            <a:spLocks noChangeArrowheads="1"/>
          </p:cNvSpPr>
          <p:nvPr/>
        </p:nvSpPr>
        <p:spPr bwMode="auto">
          <a:xfrm>
            <a:off x="1317625" y="3570288"/>
            <a:ext cx="500063" cy="3968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0">
                <a:solidFill>
                  <a:srgbClr val="000000"/>
                </a:solidFill>
                <a:miter lim="800000"/>
                <a:headEnd/>
                <a:tailEnd/>
              </a14:hiddenLine>
            </a:ext>
          </a:extLst>
        </p:spPr>
        <p:txBody>
          <a:bodyPr/>
          <a:lstStyle/>
          <a:p>
            <a:r>
              <a:rPr lang="en-US" altLang="ja-JP" sz="900">
                <a:latin typeface="Times New Roman" pitchFamily="18" charset="0"/>
                <a:ea typeface="MS Mincho" pitchFamily="49" charset="-128"/>
                <a:cs typeface="Sendnya"/>
              </a:rPr>
              <a:t>A</a:t>
            </a:r>
            <a:endParaRPr lang="en-US">
              <a:ea typeface="MS Mincho" pitchFamily="49" charset="-128"/>
              <a:cs typeface="Sendnya"/>
            </a:endParaRPr>
          </a:p>
        </p:txBody>
      </p:sp>
      <p:sp>
        <p:nvSpPr>
          <p:cNvPr id="278536" name="Text Box 8"/>
          <p:cNvSpPr txBox="1">
            <a:spLocks noChangeArrowheads="1"/>
          </p:cNvSpPr>
          <p:nvPr/>
        </p:nvSpPr>
        <p:spPr bwMode="auto">
          <a:xfrm>
            <a:off x="1317625" y="3967163"/>
            <a:ext cx="500063" cy="3937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9050">
                <a:solidFill>
                  <a:srgbClr val="000000"/>
                </a:solidFill>
                <a:miter lim="800000"/>
                <a:headEnd/>
                <a:tailEnd/>
              </a14:hiddenLine>
            </a:ext>
          </a:extLst>
        </p:spPr>
        <p:txBody>
          <a:bodyPr/>
          <a:lstStyle/>
          <a:p>
            <a:r>
              <a:rPr lang="en-US" altLang="ja-JP" sz="900">
                <a:latin typeface="Times New Roman" pitchFamily="18" charset="0"/>
                <a:ea typeface="MS Mincho" pitchFamily="49" charset="-128"/>
                <a:cs typeface="Sendnya"/>
              </a:rPr>
              <a:t>4</a:t>
            </a:r>
            <a:endParaRPr lang="en-US">
              <a:ea typeface="MS Mincho" pitchFamily="49" charset="-128"/>
              <a:cs typeface="Sendnya"/>
            </a:endParaRPr>
          </a:p>
        </p:txBody>
      </p:sp>
      <p:sp>
        <p:nvSpPr>
          <p:cNvPr id="278537" name="Oval 9"/>
          <p:cNvSpPr>
            <a:spLocks noChangeArrowheads="1"/>
          </p:cNvSpPr>
          <p:nvPr/>
        </p:nvSpPr>
        <p:spPr bwMode="auto">
          <a:xfrm>
            <a:off x="4481513" y="4954588"/>
            <a:ext cx="666750" cy="792162"/>
          </a:xfrm>
          <a:prstGeom prst="ellipse">
            <a:avLst/>
          </a:prstGeom>
          <a:solidFill>
            <a:srgbClr val="0000FF"/>
          </a:solidFill>
          <a:ln w="9525">
            <a:solidFill>
              <a:srgbClr val="000000"/>
            </a:solidFill>
            <a:round/>
            <a:headEnd/>
            <a:tailEnd/>
          </a:ln>
        </p:spPr>
        <p:txBody>
          <a:bodyPr/>
          <a:lstStyle/>
          <a:p>
            <a:r>
              <a:rPr lang="en-US" altLang="ja-JP" sz="3300">
                <a:solidFill>
                  <a:srgbClr val="FFFFFF"/>
                </a:solidFill>
                <a:latin typeface="Times New Roman" pitchFamily="18" charset="0"/>
                <a:ea typeface="MS Mincho" pitchFamily="49" charset="-128"/>
                <a:cs typeface="Sendnya"/>
              </a:rPr>
              <a:t>4</a:t>
            </a:r>
            <a:endParaRPr lang="en-US" sz="4800">
              <a:ea typeface="MS Mincho" pitchFamily="49" charset="-128"/>
              <a:cs typeface="Sendnya"/>
            </a:endParaRPr>
          </a:p>
        </p:txBody>
      </p:sp>
      <p:sp>
        <p:nvSpPr>
          <p:cNvPr id="278538" name="Oval 10"/>
          <p:cNvSpPr>
            <a:spLocks noChangeArrowheads="1"/>
          </p:cNvSpPr>
          <p:nvPr/>
        </p:nvSpPr>
        <p:spPr bwMode="auto">
          <a:xfrm>
            <a:off x="5480050" y="3373438"/>
            <a:ext cx="666750" cy="792162"/>
          </a:xfrm>
          <a:prstGeom prst="ellipse">
            <a:avLst/>
          </a:prstGeom>
          <a:solidFill>
            <a:srgbClr val="0000FF"/>
          </a:solidFill>
          <a:ln w="9525">
            <a:solidFill>
              <a:srgbClr val="000000"/>
            </a:solidFill>
            <a:round/>
            <a:headEnd/>
            <a:tailEnd/>
          </a:ln>
        </p:spPr>
        <p:txBody>
          <a:bodyPr/>
          <a:lstStyle/>
          <a:p>
            <a:r>
              <a:rPr lang="en-US" altLang="ja-JP" sz="3700">
                <a:solidFill>
                  <a:srgbClr val="FFFFFF"/>
                </a:solidFill>
                <a:latin typeface="Times New Roman" pitchFamily="18" charset="0"/>
                <a:ea typeface="MS Mincho" pitchFamily="49" charset="-128"/>
                <a:cs typeface="Sendnya"/>
              </a:rPr>
              <a:t>5</a:t>
            </a:r>
            <a:endParaRPr lang="en-US" sz="5400">
              <a:ea typeface="MS Mincho" pitchFamily="49" charset="-128"/>
              <a:cs typeface="Sendnya"/>
            </a:endParaRPr>
          </a:p>
        </p:txBody>
      </p:sp>
      <p:sp>
        <p:nvSpPr>
          <p:cNvPr id="278539" name="Oval 11"/>
          <p:cNvSpPr>
            <a:spLocks noChangeArrowheads="1"/>
          </p:cNvSpPr>
          <p:nvPr/>
        </p:nvSpPr>
        <p:spPr bwMode="auto">
          <a:xfrm>
            <a:off x="4481513" y="1989138"/>
            <a:ext cx="666750" cy="792162"/>
          </a:xfrm>
          <a:prstGeom prst="ellipse">
            <a:avLst/>
          </a:prstGeom>
          <a:solidFill>
            <a:srgbClr val="0000FF"/>
          </a:solidFill>
          <a:ln w="9525">
            <a:solidFill>
              <a:srgbClr val="000000"/>
            </a:solidFill>
            <a:round/>
            <a:headEnd/>
            <a:tailEnd/>
          </a:ln>
        </p:spPr>
        <p:txBody>
          <a:bodyPr/>
          <a:lstStyle/>
          <a:p>
            <a:r>
              <a:rPr lang="en-US" altLang="ja-JP" sz="3300">
                <a:solidFill>
                  <a:srgbClr val="FFFFFF"/>
                </a:solidFill>
                <a:latin typeface="Times New Roman" pitchFamily="18" charset="0"/>
                <a:ea typeface="MS Mincho" pitchFamily="49" charset="-128"/>
                <a:cs typeface="Sendnya"/>
              </a:rPr>
              <a:t>3</a:t>
            </a:r>
            <a:endParaRPr lang="en-US" sz="4800">
              <a:ea typeface="MS Mincho" pitchFamily="49" charset="-128"/>
              <a:cs typeface="Sendnya"/>
            </a:endParaRPr>
          </a:p>
        </p:txBody>
      </p:sp>
      <p:sp>
        <p:nvSpPr>
          <p:cNvPr id="278540" name="Line 12"/>
          <p:cNvSpPr>
            <a:spLocks noChangeShapeType="1"/>
          </p:cNvSpPr>
          <p:nvPr/>
        </p:nvSpPr>
        <p:spPr bwMode="auto">
          <a:xfrm>
            <a:off x="5148263" y="2582863"/>
            <a:ext cx="665162" cy="790575"/>
          </a:xfrm>
          <a:prstGeom prst="line">
            <a:avLst/>
          </a:prstGeom>
          <a:noFill/>
          <a:ln w="19050">
            <a:solidFill>
              <a:srgbClr val="000000"/>
            </a:solidFill>
            <a:round/>
            <a:headEnd/>
            <a:tailEnd type="triangle" w="med" len="med"/>
          </a:ln>
          <a:extLst>
            <a:ext uri="{909E8E84-426E-40DD-AFC4-6F175D3DCCD1}">
              <a14:hiddenFill xmlns:a14="http://schemas.microsoft.com/office/drawing/2010/main" xmlns="">
                <a:noFill/>
              </a14:hiddenFill>
            </a:ext>
          </a:extLst>
        </p:spPr>
        <p:txBody>
          <a:bodyPr/>
          <a:lstStyle/>
          <a:p>
            <a:endParaRPr lang="en-US"/>
          </a:p>
        </p:txBody>
      </p:sp>
      <p:sp>
        <p:nvSpPr>
          <p:cNvPr id="278541" name="Line 13"/>
          <p:cNvSpPr>
            <a:spLocks noChangeShapeType="1"/>
          </p:cNvSpPr>
          <p:nvPr/>
        </p:nvSpPr>
        <p:spPr bwMode="auto">
          <a:xfrm flipV="1">
            <a:off x="5148263" y="4164013"/>
            <a:ext cx="665162" cy="987425"/>
          </a:xfrm>
          <a:prstGeom prst="line">
            <a:avLst/>
          </a:prstGeom>
          <a:noFill/>
          <a:ln w="57150" cmpd="thickThin">
            <a:solidFill>
              <a:srgbClr val="000000"/>
            </a:solidFill>
            <a:round/>
            <a:headEnd/>
            <a:tailEnd type="triangle" w="med" len="med"/>
          </a:ln>
          <a:extLst>
            <a:ext uri="{909E8E84-426E-40DD-AFC4-6F175D3DCCD1}">
              <a14:hiddenFill xmlns:a14="http://schemas.microsoft.com/office/drawing/2010/main" xmlns="">
                <a:noFill/>
              </a14:hiddenFill>
            </a:ext>
          </a:extLst>
        </p:spPr>
        <p:txBody>
          <a:bodyPr/>
          <a:lstStyle/>
          <a:p>
            <a:endParaRPr lang="en-US"/>
          </a:p>
        </p:txBody>
      </p:sp>
      <p:sp>
        <p:nvSpPr>
          <p:cNvPr id="278542" name="Line 14"/>
          <p:cNvSpPr>
            <a:spLocks noChangeShapeType="1"/>
          </p:cNvSpPr>
          <p:nvPr/>
        </p:nvSpPr>
        <p:spPr bwMode="auto">
          <a:xfrm>
            <a:off x="6146800" y="3967163"/>
            <a:ext cx="1231900" cy="0"/>
          </a:xfrm>
          <a:prstGeom prst="line">
            <a:avLst/>
          </a:prstGeom>
          <a:noFill/>
          <a:ln w="57150" cmpd="thickThin">
            <a:solidFill>
              <a:srgbClr val="000000"/>
            </a:solidFill>
            <a:round/>
            <a:headEnd/>
            <a:tailEnd type="triangle" w="med" len="med"/>
          </a:ln>
          <a:extLst>
            <a:ext uri="{909E8E84-426E-40DD-AFC4-6F175D3DCCD1}">
              <a14:hiddenFill xmlns:a14="http://schemas.microsoft.com/office/drawing/2010/main" xmlns="">
                <a:noFill/>
              </a14:hiddenFill>
            </a:ext>
          </a:extLst>
        </p:spPr>
        <p:txBody>
          <a:bodyPr/>
          <a:lstStyle/>
          <a:p>
            <a:endParaRPr lang="en-US"/>
          </a:p>
        </p:txBody>
      </p:sp>
      <p:sp>
        <p:nvSpPr>
          <p:cNvPr id="278543" name="Oval 15"/>
          <p:cNvSpPr>
            <a:spLocks noChangeArrowheads="1"/>
          </p:cNvSpPr>
          <p:nvPr/>
        </p:nvSpPr>
        <p:spPr bwMode="auto">
          <a:xfrm>
            <a:off x="7312025" y="3373438"/>
            <a:ext cx="666750" cy="792162"/>
          </a:xfrm>
          <a:prstGeom prst="ellipse">
            <a:avLst/>
          </a:prstGeom>
          <a:solidFill>
            <a:srgbClr val="0000FF"/>
          </a:solidFill>
          <a:ln w="9525">
            <a:solidFill>
              <a:srgbClr val="000000"/>
            </a:solidFill>
            <a:round/>
            <a:headEnd/>
            <a:tailEnd/>
          </a:ln>
        </p:spPr>
        <p:txBody>
          <a:bodyPr/>
          <a:lstStyle/>
          <a:p>
            <a:r>
              <a:rPr lang="en-US" altLang="ja-JP" sz="3300">
                <a:solidFill>
                  <a:srgbClr val="FFFFFF"/>
                </a:solidFill>
                <a:latin typeface="Times New Roman" pitchFamily="18" charset="0"/>
                <a:ea typeface="MS Mincho" pitchFamily="49" charset="-128"/>
                <a:cs typeface="Sendnya"/>
              </a:rPr>
              <a:t>6</a:t>
            </a:r>
            <a:endParaRPr lang="en-US" sz="4800">
              <a:ea typeface="MS Mincho" pitchFamily="49" charset="-128"/>
              <a:cs typeface="Sendnya"/>
            </a:endParaRPr>
          </a:p>
        </p:txBody>
      </p:sp>
      <p:sp>
        <p:nvSpPr>
          <p:cNvPr id="278544" name="Text Box 16"/>
          <p:cNvSpPr txBox="1">
            <a:spLocks noChangeArrowheads="1"/>
          </p:cNvSpPr>
          <p:nvPr/>
        </p:nvSpPr>
        <p:spPr bwMode="auto">
          <a:xfrm>
            <a:off x="3316288" y="2582863"/>
            <a:ext cx="1165225" cy="3952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0">
                <a:solidFill>
                  <a:srgbClr val="000000"/>
                </a:solidFill>
                <a:miter lim="800000"/>
                <a:headEnd/>
                <a:tailEnd/>
              </a14:hiddenLine>
            </a:ext>
          </a:extLst>
        </p:spPr>
        <p:txBody>
          <a:bodyPr/>
          <a:lstStyle/>
          <a:p>
            <a:r>
              <a:rPr lang="en-US" altLang="ja-JP">
                <a:latin typeface="Times New Roman" pitchFamily="18" charset="0"/>
                <a:ea typeface="MS Mincho" pitchFamily="49" charset="-128"/>
                <a:cs typeface="Sendnya"/>
              </a:rPr>
              <a:t>B(2000)</a:t>
            </a:r>
            <a:endParaRPr lang="en-US" sz="3600">
              <a:ea typeface="MS Mincho" pitchFamily="49" charset="-128"/>
              <a:cs typeface="Sendnya"/>
            </a:endParaRPr>
          </a:p>
        </p:txBody>
      </p:sp>
      <p:sp>
        <p:nvSpPr>
          <p:cNvPr id="278545" name="Text Box 17"/>
          <p:cNvSpPr txBox="1">
            <a:spLocks noChangeArrowheads="1"/>
          </p:cNvSpPr>
          <p:nvPr/>
        </p:nvSpPr>
        <p:spPr bwMode="auto">
          <a:xfrm>
            <a:off x="3981450" y="2976563"/>
            <a:ext cx="833438" cy="3984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0">
                <a:solidFill>
                  <a:srgbClr val="000000"/>
                </a:solidFill>
                <a:miter lim="800000"/>
                <a:headEnd/>
                <a:tailEnd/>
              </a14:hiddenLine>
            </a:ext>
          </a:extLst>
        </p:spPr>
        <p:txBody>
          <a:bodyPr/>
          <a:lstStyle/>
          <a:p>
            <a:r>
              <a:rPr lang="en-US" altLang="ja-JP" sz="1600">
                <a:latin typeface="Times New Roman" pitchFamily="18" charset="0"/>
                <a:ea typeface="MS Mincho" pitchFamily="49" charset="-128"/>
                <a:cs typeface="Sendnya"/>
              </a:rPr>
              <a:t>4(2)</a:t>
            </a:r>
            <a:endParaRPr lang="en-US" sz="1600">
              <a:ea typeface="MS Mincho" pitchFamily="49" charset="-128"/>
              <a:cs typeface="Sendnya"/>
            </a:endParaRPr>
          </a:p>
        </p:txBody>
      </p:sp>
      <p:sp>
        <p:nvSpPr>
          <p:cNvPr id="278546" name="Text Box 18"/>
          <p:cNvSpPr txBox="1">
            <a:spLocks noChangeArrowheads="1"/>
          </p:cNvSpPr>
          <p:nvPr/>
        </p:nvSpPr>
        <p:spPr bwMode="auto">
          <a:xfrm>
            <a:off x="5148263" y="2976563"/>
            <a:ext cx="998537" cy="3984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0">
                <a:solidFill>
                  <a:srgbClr val="000000"/>
                </a:solidFill>
                <a:miter lim="800000"/>
                <a:headEnd/>
                <a:tailEnd/>
              </a14:hiddenLine>
            </a:ext>
          </a:extLst>
        </p:spPr>
        <p:txBody>
          <a:bodyPr/>
          <a:lstStyle/>
          <a:p>
            <a:r>
              <a:rPr lang="en-US" altLang="ja-JP">
                <a:latin typeface="Times New Roman" pitchFamily="18" charset="0"/>
                <a:ea typeface="MS Mincho" pitchFamily="49" charset="-128"/>
                <a:cs typeface="Sendnya"/>
              </a:rPr>
              <a:t>2(1)</a:t>
            </a:r>
            <a:endParaRPr lang="en-US">
              <a:ea typeface="MS Mincho" pitchFamily="49" charset="-128"/>
              <a:cs typeface="Sendnya"/>
            </a:endParaRPr>
          </a:p>
        </p:txBody>
      </p:sp>
      <p:sp>
        <p:nvSpPr>
          <p:cNvPr id="278547" name="Text Box 19"/>
          <p:cNvSpPr txBox="1">
            <a:spLocks noChangeArrowheads="1"/>
          </p:cNvSpPr>
          <p:nvPr/>
        </p:nvSpPr>
        <p:spPr bwMode="auto">
          <a:xfrm>
            <a:off x="5313363" y="4757738"/>
            <a:ext cx="1000125" cy="3937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0">
                <a:solidFill>
                  <a:srgbClr val="000000"/>
                </a:solidFill>
                <a:miter lim="800000"/>
                <a:headEnd/>
                <a:tailEnd/>
              </a14:hiddenLine>
            </a:ext>
          </a:extLst>
        </p:spPr>
        <p:txBody>
          <a:bodyPr/>
          <a:lstStyle/>
          <a:p>
            <a:r>
              <a:rPr lang="en-US" altLang="ja-JP">
                <a:solidFill>
                  <a:srgbClr val="FF0000"/>
                </a:solidFill>
                <a:latin typeface="Times New Roman" pitchFamily="18" charset="0"/>
                <a:ea typeface="MS Mincho" pitchFamily="49" charset="-128"/>
                <a:cs typeface="Sendnya"/>
              </a:rPr>
              <a:t>5</a:t>
            </a:r>
            <a:r>
              <a:rPr lang="en-US" altLang="ja-JP">
                <a:latin typeface="Times New Roman" pitchFamily="18" charset="0"/>
                <a:ea typeface="MS Mincho" pitchFamily="49" charset="-128"/>
                <a:cs typeface="Sendnya"/>
              </a:rPr>
              <a:t>,4 (2)</a:t>
            </a:r>
            <a:endParaRPr lang="en-US">
              <a:ea typeface="MS Mincho" pitchFamily="49" charset="-128"/>
              <a:cs typeface="Sendnya"/>
            </a:endParaRPr>
          </a:p>
        </p:txBody>
      </p:sp>
      <p:sp>
        <p:nvSpPr>
          <p:cNvPr id="278548" name="Text Box 20"/>
          <p:cNvSpPr txBox="1">
            <a:spLocks noChangeArrowheads="1"/>
          </p:cNvSpPr>
          <p:nvPr/>
        </p:nvSpPr>
        <p:spPr bwMode="auto">
          <a:xfrm>
            <a:off x="6477000" y="4343400"/>
            <a:ext cx="998538" cy="3937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0">
                <a:solidFill>
                  <a:srgbClr val="000000"/>
                </a:solidFill>
                <a:miter lim="800000"/>
                <a:headEnd/>
                <a:tailEnd/>
              </a14:hiddenLine>
            </a:ext>
          </a:extLst>
        </p:spPr>
        <p:txBody>
          <a:bodyPr/>
          <a:lstStyle/>
          <a:p>
            <a:r>
              <a:rPr lang="en-US" altLang="ja-JP">
                <a:latin typeface="Times New Roman" pitchFamily="18" charset="0"/>
                <a:ea typeface="MS Mincho" pitchFamily="49" charset="-128"/>
                <a:cs typeface="Sendnya"/>
              </a:rPr>
              <a:t>5(5)</a:t>
            </a:r>
            <a:endParaRPr lang="en-US">
              <a:ea typeface="MS Mincho" pitchFamily="49" charset="-128"/>
              <a:cs typeface="Sendnya"/>
            </a:endParaRPr>
          </a:p>
        </p:txBody>
      </p:sp>
      <p:sp>
        <p:nvSpPr>
          <p:cNvPr id="278549" name="Text Box 21"/>
          <p:cNvSpPr txBox="1">
            <a:spLocks noChangeArrowheads="1"/>
          </p:cNvSpPr>
          <p:nvPr/>
        </p:nvSpPr>
        <p:spPr bwMode="auto">
          <a:xfrm>
            <a:off x="6324600" y="3276600"/>
            <a:ext cx="844550" cy="3968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0">
                <a:solidFill>
                  <a:srgbClr val="000000"/>
                </a:solidFill>
                <a:miter lim="800000"/>
                <a:headEnd/>
                <a:tailEnd/>
              </a14:hiddenLine>
            </a:ext>
          </a:extLst>
        </p:spPr>
        <p:txBody>
          <a:bodyPr/>
          <a:lstStyle/>
          <a:p>
            <a:r>
              <a:rPr lang="en-US" altLang="ja-JP" sz="2000">
                <a:latin typeface="Times New Roman" pitchFamily="18" charset="0"/>
                <a:ea typeface="MS Mincho" pitchFamily="49" charset="-128"/>
                <a:cs typeface="Sendnya"/>
              </a:rPr>
              <a:t>G (-)</a:t>
            </a:r>
            <a:endParaRPr lang="en-US" sz="2000">
              <a:ea typeface="MS Mincho" pitchFamily="49" charset="-128"/>
              <a:cs typeface="Sendnya"/>
            </a:endParaRPr>
          </a:p>
        </p:txBody>
      </p:sp>
      <p:sp>
        <p:nvSpPr>
          <p:cNvPr id="278550" name="Text Box 22"/>
          <p:cNvSpPr txBox="1">
            <a:spLocks noChangeArrowheads="1"/>
          </p:cNvSpPr>
          <p:nvPr/>
        </p:nvSpPr>
        <p:spPr bwMode="auto">
          <a:xfrm>
            <a:off x="3648075" y="4757738"/>
            <a:ext cx="1000125" cy="3905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0">
                <a:solidFill>
                  <a:srgbClr val="000000"/>
                </a:solidFill>
                <a:miter lim="800000"/>
                <a:headEnd/>
                <a:tailEnd/>
              </a14:hiddenLine>
            </a:ext>
          </a:extLst>
        </p:spPr>
        <p:txBody>
          <a:bodyPr/>
          <a:lstStyle/>
          <a:p>
            <a:r>
              <a:rPr lang="en-US" altLang="ja-JP">
                <a:latin typeface="Times New Roman" pitchFamily="18" charset="0"/>
                <a:ea typeface="MS Mincho" pitchFamily="49" charset="-128"/>
                <a:cs typeface="Sendnya"/>
              </a:rPr>
              <a:t>3(1)</a:t>
            </a:r>
            <a:endParaRPr lang="en-US">
              <a:ea typeface="MS Mincho" pitchFamily="49" charset="-128"/>
              <a:cs typeface="Sendnya"/>
            </a:endParaRPr>
          </a:p>
        </p:txBody>
      </p:sp>
      <p:sp>
        <p:nvSpPr>
          <p:cNvPr id="278551" name="Oval 23"/>
          <p:cNvSpPr>
            <a:spLocks noChangeArrowheads="1"/>
          </p:cNvSpPr>
          <p:nvPr/>
        </p:nvSpPr>
        <p:spPr bwMode="auto">
          <a:xfrm>
            <a:off x="1150938" y="3600450"/>
            <a:ext cx="666750" cy="792163"/>
          </a:xfrm>
          <a:prstGeom prst="ellipse">
            <a:avLst/>
          </a:prstGeom>
          <a:solidFill>
            <a:srgbClr val="0000FF"/>
          </a:solidFill>
          <a:ln w="9525">
            <a:solidFill>
              <a:srgbClr val="000000"/>
            </a:solidFill>
            <a:round/>
            <a:headEnd/>
            <a:tailEnd/>
          </a:ln>
        </p:spPr>
        <p:txBody>
          <a:bodyPr/>
          <a:lstStyle/>
          <a:p>
            <a:r>
              <a:rPr lang="en-US" altLang="ja-JP" sz="3300">
                <a:solidFill>
                  <a:srgbClr val="FFFFFF"/>
                </a:solidFill>
                <a:latin typeface="Times New Roman" pitchFamily="18" charset="0"/>
                <a:ea typeface="MS Mincho" pitchFamily="49" charset="-128"/>
                <a:cs typeface="Sendnya"/>
              </a:rPr>
              <a:t>1</a:t>
            </a:r>
            <a:endParaRPr lang="en-US" sz="4800">
              <a:ea typeface="MS Mincho" pitchFamily="49" charset="-128"/>
              <a:cs typeface="Sendnya"/>
            </a:endParaRPr>
          </a:p>
        </p:txBody>
      </p:sp>
      <p:sp>
        <p:nvSpPr>
          <p:cNvPr id="278552" name="Line 24"/>
          <p:cNvSpPr>
            <a:spLocks noChangeShapeType="1"/>
          </p:cNvSpPr>
          <p:nvPr/>
        </p:nvSpPr>
        <p:spPr bwMode="auto">
          <a:xfrm flipV="1">
            <a:off x="3482975" y="2582863"/>
            <a:ext cx="998538" cy="987425"/>
          </a:xfrm>
          <a:prstGeom prst="line">
            <a:avLst/>
          </a:prstGeom>
          <a:noFill/>
          <a:ln w="19050">
            <a:solidFill>
              <a:srgbClr val="000000"/>
            </a:solidFill>
            <a:round/>
            <a:headEnd/>
            <a:tailEnd type="triangle" w="med" len="med"/>
          </a:ln>
          <a:extLst>
            <a:ext uri="{909E8E84-426E-40DD-AFC4-6F175D3DCCD1}">
              <a14:hiddenFill xmlns:a14="http://schemas.microsoft.com/office/drawing/2010/main" xmlns="">
                <a:noFill/>
              </a14:hiddenFill>
            </a:ext>
          </a:extLst>
        </p:spPr>
        <p:txBody>
          <a:bodyPr/>
          <a:lstStyle/>
          <a:p>
            <a:endParaRPr lang="en-US"/>
          </a:p>
        </p:txBody>
      </p:sp>
      <p:sp>
        <p:nvSpPr>
          <p:cNvPr id="278553" name="Text Box 25"/>
          <p:cNvSpPr txBox="1">
            <a:spLocks noChangeArrowheads="1"/>
          </p:cNvSpPr>
          <p:nvPr/>
        </p:nvSpPr>
        <p:spPr bwMode="auto">
          <a:xfrm>
            <a:off x="1828800" y="3429000"/>
            <a:ext cx="1166813" cy="3968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0">
                <a:solidFill>
                  <a:srgbClr val="000000"/>
                </a:solidFill>
                <a:miter lim="800000"/>
                <a:headEnd/>
                <a:tailEnd/>
              </a14:hiddenLine>
            </a:ext>
          </a:extLst>
        </p:spPr>
        <p:txBody>
          <a:bodyPr/>
          <a:lstStyle/>
          <a:p>
            <a:r>
              <a:rPr lang="en-US" altLang="ja-JP">
                <a:latin typeface="Times New Roman" pitchFamily="18" charset="0"/>
                <a:ea typeface="MS Mincho" pitchFamily="49" charset="-128"/>
                <a:cs typeface="Sendnya"/>
              </a:rPr>
              <a:t>A (2000)</a:t>
            </a:r>
            <a:endParaRPr lang="en-US" sz="3600">
              <a:ea typeface="MS Mincho" pitchFamily="49" charset="-128"/>
              <a:cs typeface="Sendnya"/>
            </a:endParaRPr>
          </a:p>
        </p:txBody>
      </p:sp>
      <p:sp>
        <p:nvSpPr>
          <p:cNvPr id="278554" name="Text Box 26"/>
          <p:cNvSpPr txBox="1">
            <a:spLocks noChangeArrowheads="1"/>
          </p:cNvSpPr>
          <p:nvPr/>
        </p:nvSpPr>
        <p:spPr bwMode="auto">
          <a:xfrm>
            <a:off x="2057400" y="4191000"/>
            <a:ext cx="666750" cy="3937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0">
                <a:solidFill>
                  <a:srgbClr val="000000"/>
                </a:solidFill>
                <a:miter lim="800000"/>
                <a:headEnd/>
                <a:tailEnd/>
              </a14:hiddenLine>
            </a:ext>
          </a:extLst>
        </p:spPr>
        <p:txBody>
          <a:bodyPr/>
          <a:lstStyle/>
          <a:p>
            <a:r>
              <a:rPr lang="en-US" altLang="ja-JP">
                <a:solidFill>
                  <a:srgbClr val="FF0000"/>
                </a:solidFill>
                <a:latin typeface="Times New Roman" pitchFamily="18" charset="0"/>
                <a:ea typeface="MS Mincho" pitchFamily="49" charset="-128"/>
                <a:cs typeface="Sendnya"/>
              </a:rPr>
              <a:t>2</a:t>
            </a:r>
            <a:r>
              <a:rPr lang="en-US" altLang="ja-JP">
                <a:latin typeface="Times New Roman" pitchFamily="18" charset="0"/>
                <a:ea typeface="MS Mincho" pitchFamily="49" charset="-128"/>
                <a:cs typeface="Sendnya"/>
              </a:rPr>
              <a:t>(2)</a:t>
            </a:r>
            <a:endParaRPr lang="en-US">
              <a:ea typeface="MS Mincho" pitchFamily="49" charset="-128"/>
              <a:cs typeface="Sendnya"/>
            </a:endParaRPr>
          </a:p>
        </p:txBody>
      </p:sp>
      <p:sp>
        <p:nvSpPr>
          <p:cNvPr id="278555" name="Text Box 27"/>
          <p:cNvSpPr txBox="1">
            <a:spLocks noChangeArrowheads="1"/>
          </p:cNvSpPr>
          <p:nvPr/>
        </p:nvSpPr>
        <p:spPr bwMode="auto">
          <a:xfrm>
            <a:off x="4314825" y="3570288"/>
            <a:ext cx="1165225" cy="3968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0">
                <a:solidFill>
                  <a:srgbClr val="000000"/>
                </a:solidFill>
                <a:miter lim="800000"/>
                <a:headEnd/>
                <a:tailEnd/>
              </a14:hiddenLine>
            </a:ext>
          </a:extLst>
        </p:spPr>
        <p:txBody>
          <a:bodyPr/>
          <a:lstStyle/>
          <a:p>
            <a:r>
              <a:rPr lang="en-US" altLang="ja-JP">
                <a:latin typeface="Times New Roman" pitchFamily="18" charset="0"/>
                <a:ea typeface="MS Mincho" pitchFamily="49" charset="-128"/>
                <a:cs typeface="Sendnya"/>
              </a:rPr>
              <a:t>D (4000)</a:t>
            </a:r>
            <a:endParaRPr lang="en-US">
              <a:ea typeface="MS Mincho" pitchFamily="49" charset="-128"/>
              <a:cs typeface="Sendnya"/>
            </a:endParaRPr>
          </a:p>
        </p:txBody>
      </p:sp>
      <p:sp>
        <p:nvSpPr>
          <p:cNvPr id="278556" name="Text Box 28"/>
          <p:cNvSpPr txBox="1">
            <a:spLocks noChangeArrowheads="1"/>
          </p:cNvSpPr>
          <p:nvPr/>
        </p:nvSpPr>
        <p:spPr bwMode="auto">
          <a:xfrm>
            <a:off x="5029200" y="4419600"/>
            <a:ext cx="1165225" cy="3968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0">
                <a:solidFill>
                  <a:srgbClr val="000000"/>
                </a:solidFill>
                <a:miter lim="800000"/>
                <a:headEnd/>
                <a:tailEnd/>
              </a14:hiddenLine>
            </a:ext>
          </a:extLst>
        </p:spPr>
        <p:txBody>
          <a:bodyPr/>
          <a:lstStyle/>
          <a:p>
            <a:r>
              <a:rPr lang="en-US" altLang="ja-JP" sz="1600">
                <a:latin typeface="Times New Roman" pitchFamily="18" charset="0"/>
                <a:ea typeface="MS Mincho" pitchFamily="49" charset="-128"/>
                <a:cs typeface="Sendnya"/>
              </a:rPr>
              <a:t>E (3000)</a:t>
            </a:r>
            <a:endParaRPr lang="en-US" sz="1600">
              <a:ea typeface="MS Mincho" pitchFamily="49" charset="-128"/>
              <a:cs typeface="Sendnya"/>
            </a:endParaRPr>
          </a:p>
        </p:txBody>
      </p:sp>
      <p:sp>
        <p:nvSpPr>
          <p:cNvPr id="278557" name="Line 29"/>
          <p:cNvSpPr>
            <a:spLocks noChangeShapeType="1"/>
          </p:cNvSpPr>
          <p:nvPr/>
        </p:nvSpPr>
        <p:spPr bwMode="auto">
          <a:xfrm>
            <a:off x="3482975" y="4360863"/>
            <a:ext cx="998538" cy="790575"/>
          </a:xfrm>
          <a:prstGeom prst="line">
            <a:avLst/>
          </a:prstGeom>
          <a:noFill/>
          <a:ln w="57150" cmpd="thinThick">
            <a:solidFill>
              <a:srgbClr val="000000"/>
            </a:solidFill>
            <a:round/>
            <a:headEnd/>
            <a:tailEnd type="triangle" w="med" len="med"/>
          </a:ln>
          <a:extLst>
            <a:ext uri="{909E8E84-426E-40DD-AFC4-6F175D3DCCD1}">
              <a14:hiddenFill xmlns:a14="http://schemas.microsoft.com/office/drawing/2010/main" xmlns="">
                <a:noFill/>
              </a14:hiddenFill>
            </a:ext>
          </a:extLst>
        </p:spPr>
        <p:txBody>
          <a:bodyPr/>
          <a:lstStyle/>
          <a:p>
            <a:endParaRPr lang="en-US"/>
          </a:p>
        </p:txBody>
      </p:sp>
      <p:sp>
        <p:nvSpPr>
          <p:cNvPr id="278558" name="Text Box 30"/>
          <p:cNvSpPr txBox="1">
            <a:spLocks noChangeArrowheads="1"/>
          </p:cNvSpPr>
          <p:nvPr/>
        </p:nvSpPr>
        <p:spPr bwMode="auto">
          <a:xfrm>
            <a:off x="3814763" y="4360863"/>
            <a:ext cx="1166812" cy="3968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0">
                <a:solidFill>
                  <a:srgbClr val="000000"/>
                </a:solidFill>
                <a:miter lim="800000"/>
                <a:headEnd/>
                <a:tailEnd/>
              </a14:hiddenLine>
            </a:ext>
          </a:extLst>
        </p:spPr>
        <p:txBody>
          <a:bodyPr/>
          <a:lstStyle/>
          <a:p>
            <a:r>
              <a:rPr lang="en-US" altLang="ja-JP">
                <a:latin typeface="Times New Roman" pitchFamily="18" charset="0"/>
                <a:ea typeface="MS Mincho" pitchFamily="49" charset="-128"/>
                <a:cs typeface="Sendnya"/>
              </a:rPr>
              <a:t>C (4000)</a:t>
            </a:r>
            <a:endParaRPr lang="en-US">
              <a:ea typeface="MS Mincho" pitchFamily="49" charset="-128"/>
              <a:cs typeface="Sendnya"/>
            </a:endParaRPr>
          </a:p>
        </p:txBody>
      </p:sp>
      <p:sp>
        <p:nvSpPr>
          <p:cNvPr id="278559" name="Line 31"/>
          <p:cNvSpPr>
            <a:spLocks noChangeShapeType="1"/>
          </p:cNvSpPr>
          <p:nvPr/>
        </p:nvSpPr>
        <p:spPr bwMode="auto">
          <a:xfrm flipV="1">
            <a:off x="3648075" y="3967163"/>
            <a:ext cx="1831975" cy="0"/>
          </a:xfrm>
          <a:prstGeom prst="line">
            <a:avLst/>
          </a:prstGeom>
          <a:noFill/>
          <a:ln w="19050">
            <a:solidFill>
              <a:srgbClr val="000000"/>
            </a:solidFill>
            <a:round/>
            <a:headEnd/>
            <a:tailEnd type="triangle" w="med" len="med"/>
          </a:ln>
          <a:extLst>
            <a:ext uri="{909E8E84-426E-40DD-AFC4-6F175D3DCCD1}">
              <a14:hiddenFill xmlns:a14="http://schemas.microsoft.com/office/drawing/2010/main" xmlns="">
                <a:noFill/>
              </a14:hiddenFill>
            </a:ext>
          </a:extLst>
        </p:spPr>
        <p:txBody>
          <a:bodyPr/>
          <a:lstStyle/>
          <a:p>
            <a:endParaRPr lang="en-US"/>
          </a:p>
        </p:txBody>
      </p:sp>
      <p:sp>
        <p:nvSpPr>
          <p:cNvPr id="278560" name="Text Box 32"/>
          <p:cNvSpPr txBox="1">
            <a:spLocks noChangeArrowheads="1"/>
          </p:cNvSpPr>
          <p:nvPr/>
        </p:nvSpPr>
        <p:spPr bwMode="auto">
          <a:xfrm>
            <a:off x="5313363" y="2582863"/>
            <a:ext cx="1166812" cy="3952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0">
                <a:solidFill>
                  <a:srgbClr val="000000"/>
                </a:solidFill>
                <a:miter lim="800000"/>
                <a:headEnd/>
                <a:tailEnd/>
              </a14:hiddenLine>
            </a:ext>
          </a:extLst>
        </p:spPr>
        <p:txBody>
          <a:bodyPr/>
          <a:lstStyle/>
          <a:p>
            <a:r>
              <a:rPr lang="en-US" altLang="ja-JP">
                <a:latin typeface="Times New Roman" pitchFamily="18" charset="0"/>
                <a:ea typeface="MS Mincho" pitchFamily="49" charset="-128"/>
                <a:cs typeface="Sendnya"/>
              </a:rPr>
              <a:t>F (1500)</a:t>
            </a:r>
            <a:r>
              <a:rPr lang="en-US" altLang="ja-JP" sz="900">
                <a:latin typeface="Times New Roman" pitchFamily="18" charset="0"/>
                <a:ea typeface="MS Mincho" pitchFamily="49" charset="-128"/>
                <a:cs typeface="Sendnya"/>
              </a:rPr>
              <a:t>  </a:t>
            </a:r>
            <a:endParaRPr lang="en-US">
              <a:ea typeface="MS Mincho" pitchFamily="49" charset="-128"/>
              <a:cs typeface="Sendnya"/>
            </a:endParaRPr>
          </a:p>
        </p:txBody>
      </p:sp>
      <p:sp>
        <p:nvSpPr>
          <p:cNvPr id="278561" name="Text Box 33"/>
          <p:cNvSpPr txBox="1">
            <a:spLocks noChangeArrowheads="1"/>
          </p:cNvSpPr>
          <p:nvPr/>
        </p:nvSpPr>
        <p:spPr bwMode="auto">
          <a:xfrm>
            <a:off x="4314825" y="3967163"/>
            <a:ext cx="666750" cy="3952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0">
                <a:solidFill>
                  <a:srgbClr val="000000"/>
                </a:solidFill>
                <a:miter lim="800000"/>
                <a:headEnd/>
                <a:tailEnd/>
              </a14:hiddenLine>
            </a:ext>
          </a:extLst>
        </p:spPr>
        <p:txBody>
          <a:bodyPr/>
          <a:lstStyle/>
          <a:p>
            <a:r>
              <a:rPr lang="en-US" altLang="ja-JP">
                <a:latin typeface="Times New Roman" pitchFamily="18" charset="0"/>
                <a:ea typeface="MS Mincho" pitchFamily="49" charset="-128"/>
                <a:cs typeface="Sendnya"/>
              </a:rPr>
              <a:t>4(3)</a:t>
            </a:r>
            <a:endParaRPr lang="en-US">
              <a:ea typeface="MS Mincho" pitchFamily="49" charset="-128"/>
              <a:cs typeface="Sendnya"/>
            </a:endParaRPr>
          </a:p>
        </p:txBody>
      </p:sp>
      <p:sp>
        <p:nvSpPr>
          <p:cNvPr id="278562" name="Text Box 34"/>
          <p:cNvSpPr txBox="1">
            <a:spLocks noChangeArrowheads="1"/>
          </p:cNvSpPr>
          <p:nvPr/>
        </p:nvSpPr>
        <p:spPr bwMode="auto">
          <a:xfrm>
            <a:off x="0" y="1371600"/>
            <a:ext cx="5805488" cy="9461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en-US" sz="2800"/>
              <a:t>Critical path : A-C-E-G or  1-2-4-5-6</a:t>
            </a:r>
          </a:p>
          <a:p>
            <a:r>
              <a:rPr lang="en-US" sz="2800"/>
              <a:t>Project Duration-14 days</a:t>
            </a:r>
          </a:p>
        </p:txBody>
      </p:sp>
      <p:sp>
        <p:nvSpPr>
          <p:cNvPr id="278563" name="Text Box 35"/>
          <p:cNvSpPr txBox="1">
            <a:spLocks noChangeArrowheads="1"/>
          </p:cNvSpPr>
          <p:nvPr/>
        </p:nvSpPr>
        <p:spPr bwMode="auto">
          <a:xfrm>
            <a:off x="304800" y="5911850"/>
            <a:ext cx="5843588" cy="9461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en-US" sz="2800"/>
              <a:t>The project cost =</a:t>
            </a:r>
          </a:p>
          <a:p>
            <a:r>
              <a:rPr lang="en-US" sz="2800"/>
              <a:t>152,000 + 3000 – 6000 = 149,000.</a:t>
            </a:r>
            <a:r>
              <a:rPr lang="en-US"/>
              <a:t> . </a:t>
            </a:r>
          </a:p>
        </p:txBody>
      </p:sp>
    </p:spTree>
    <p:extLst>
      <p:ext uri="{BB962C8B-B14F-4D97-AF65-F5344CB8AC3E}">
        <p14:creationId xmlns:p14="http://schemas.microsoft.com/office/powerpoint/2010/main" xmlns="" val="709279595"/>
      </p:ext>
    </p:extLst>
  </p:cSld>
  <p:clrMapOvr>
    <a:masterClrMapping/>
  </p:clrMapOvr>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9554" name="Rectangle 2"/>
          <p:cNvSpPr>
            <a:spLocks noGrp="1"/>
          </p:cNvSpPr>
          <p:nvPr>
            <p:ph type="title"/>
          </p:nvPr>
        </p:nvSpPr>
        <p:spPr/>
        <p:txBody>
          <a:bodyPr>
            <a:normAutofit fontScale="90000"/>
          </a:bodyPr>
          <a:lstStyle/>
          <a:p>
            <a:r>
              <a:rPr lang="en-US" sz="4000" smtClean="0"/>
              <a:t>Revised Network after crashing by additional 1 day</a:t>
            </a:r>
          </a:p>
        </p:txBody>
      </p:sp>
      <p:sp>
        <p:nvSpPr>
          <p:cNvPr id="279555" name="AutoShape 3"/>
          <p:cNvSpPr>
            <a:spLocks noChangeAspect="1" noChangeArrowheads="1"/>
          </p:cNvSpPr>
          <p:nvPr/>
        </p:nvSpPr>
        <p:spPr bwMode="auto">
          <a:xfrm>
            <a:off x="1150938" y="2209800"/>
            <a:ext cx="7993062" cy="37576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p>
        </p:txBody>
      </p:sp>
      <p:sp>
        <p:nvSpPr>
          <p:cNvPr id="279556" name="Text Box 4"/>
          <p:cNvSpPr txBox="1">
            <a:spLocks noChangeArrowheads="1"/>
          </p:cNvSpPr>
          <p:nvPr/>
        </p:nvSpPr>
        <p:spPr bwMode="auto">
          <a:xfrm>
            <a:off x="6313488" y="3373438"/>
            <a:ext cx="498475" cy="3952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0">
                <a:solidFill>
                  <a:srgbClr val="000000"/>
                </a:solidFill>
                <a:miter lim="800000"/>
                <a:headEnd/>
                <a:tailEnd/>
              </a14:hiddenLine>
            </a:ext>
          </a:extLst>
        </p:spPr>
        <p:txBody>
          <a:bodyPr/>
          <a:lstStyle/>
          <a:p>
            <a:endParaRPr lang="en-US"/>
          </a:p>
        </p:txBody>
      </p:sp>
      <p:sp>
        <p:nvSpPr>
          <p:cNvPr id="279557" name="Oval 5"/>
          <p:cNvSpPr>
            <a:spLocks noChangeArrowheads="1"/>
          </p:cNvSpPr>
          <p:nvPr/>
        </p:nvSpPr>
        <p:spPr bwMode="auto">
          <a:xfrm>
            <a:off x="2982913" y="3570288"/>
            <a:ext cx="665162" cy="792162"/>
          </a:xfrm>
          <a:prstGeom prst="ellipse">
            <a:avLst/>
          </a:prstGeom>
          <a:solidFill>
            <a:srgbClr val="0000FF"/>
          </a:solidFill>
          <a:ln w="9525">
            <a:solidFill>
              <a:srgbClr val="000000"/>
            </a:solidFill>
            <a:round/>
            <a:headEnd/>
            <a:tailEnd/>
          </a:ln>
        </p:spPr>
        <p:txBody>
          <a:bodyPr/>
          <a:lstStyle/>
          <a:p>
            <a:r>
              <a:rPr lang="en-US" altLang="ja-JP" sz="3300">
                <a:solidFill>
                  <a:srgbClr val="FFFFFF"/>
                </a:solidFill>
                <a:latin typeface="Times New Roman" pitchFamily="18" charset="0"/>
                <a:ea typeface="MS Mincho" pitchFamily="49" charset="-128"/>
                <a:cs typeface="Sendnya"/>
              </a:rPr>
              <a:t>2</a:t>
            </a:r>
            <a:endParaRPr lang="en-US" sz="4800">
              <a:ea typeface="MS Mincho" pitchFamily="49" charset="-128"/>
              <a:cs typeface="Sendnya"/>
            </a:endParaRPr>
          </a:p>
        </p:txBody>
      </p:sp>
      <p:sp>
        <p:nvSpPr>
          <p:cNvPr id="279558" name="Line 6"/>
          <p:cNvSpPr>
            <a:spLocks noChangeShapeType="1"/>
          </p:cNvSpPr>
          <p:nvPr/>
        </p:nvSpPr>
        <p:spPr bwMode="auto">
          <a:xfrm>
            <a:off x="1317625" y="3967163"/>
            <a:ext cx="1665288" cy="0"/>
          </a:xfrm>
          <a:prstGeom prst="line">
            <a:avLst/>
          </a:prstGeom>
          <a:noFill/>
          <a:ln w="57150" cmpd="thinThick">
            <a:solidFill>
              <a:srgbClr val="000000"/>
            </a:solidFill>
            <a:round/>
            <a:headEnd/>
            <a:tailEnd type="triangle" w="med" len="med"/>
          </a:ln>
          <a:extLst>
            <a:ext uri="{909E8E84-426E-40DD-AFC4-6F175D3DCCD1}">
              <a14:hiddenFill xmlns:a14="http://schemas.microsoft.com/office/drawing/2010/main" xmlns="">
                <a:noFill/>
              </a14:hiddenFill>
            </a:ext>
          </a:extLst>
        </p:spPr>
        <p:txBody>
          <a:bodyPr/>
          <a:lstStyle/>
          <a:p>
            <a:endParaRPr lang="en-US"/>
          </a:p>
        </p:txBody>
      </p:sp>
      <p:sp>
        <p:nvSpPr>
          <p:cNvPr id="279559" name="Text Box 7"/>
          <p:cNvSpPr txBox="1">
            <a:spLocks noChangeArrowheads="1"/>
          </p:cNvSpPr>
          <p:nvPr/>
        </p:nvSpPr>
        <p:spPr bwMode="auto">
          <a:xfrm>
            <a:off x="1317625" y="3570288"/>
            <a:ext cx="500063" cy="3968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0">
                <a:solidFill>
                  <a:srgbClr val="000000"/>
                </a:solidFill>
                <a:miter lim="800000"/>
                <a:headEnd/>
                <a:tailEnd/>
              </a14:hiddenLine>
            </a:ext>
          </a:extLst>
        </p:spPr>
        <p:txBody>
          <a:bodyPr/>
          <a:lstStyle/>
          <a:p>
            <a:r>
              <a:rPr lang="en-US" altLang="ja-JP" sz="900">
                <a:latin typeface="Times New Roman" pitchFamily="18" charset="0"/>
                <a:ea typeface="MS Mincho" pitchFamily="49" charset="-128"/>
                <a:cs typeface="Sendnya"/>
              </a:rPr>
              <a:t>A</a:t>
            </a:r>
            <a:endParaRPr lang="en-US">
              <a:ea typeface="MS Mincho" pitchFamily="49" charset="-128"/>
              <a:cs typeface="Sendnya"/>
            </a:endParaRPr>
          </a:p>
        </p:txBody>
      </p:sp>
      <p:sp>
        <p:nvSpPr>
          <p:cNvPr id="279560" name="Text Box 8"/>
          <p:cNvSpPr txBox="1">
            <a:spLocks noChangeArrowheads="1"/>
          </p:cNvSpPr>
          <p:nvPr/>
        </p:nvSpPr>
        <p:spPr bwMode="auto">
          <a:xfrm>
            <a:off x="1317625" y="3967163"/>
            <a:ext cx="500063" cy="3937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9050">
                <a:solidFill>
                  <a:srgbClr val="000000"/>
                </a:solidFill>
                <a:miter lim="800000"/>
                <a:headEnd/>
                <a:tailEnd/>
              </a14:hiddenLine>
            </a:ext>
          </a:extLst>
        </p:spPr>
        <p:txBody>
          <a:bodyPr/>
          <a:lstStyle/>
          <a:p>
            <a:r>
              <a:rPr lang="en-US" altLang="ja-JP" sz="900">
                <a:latin typeface="Times New Roman" pitchFamily="18" charset="0"/>
                <a:ea typeface="MS Mincho" pitchFamily="49" charset="-128"/>
                <a:cs typeface="Sendnya"/>
              </a:rPr>
              <a:t>4</a:t>
            </a:r>
            <a:endParaRPr lang="en-US">
              <a:ea typeface="MS Mincho" pitchFamily="49" charset="-128"/>
              <a:cs typeface="Sendnya"/>
            </a:endParaRPr>
          </a:p>
        </p:txBody>
      </p:sp>
      <p:sp>
        <p:nvSpPr>
          <p:cNvPr id="279561" name="Oval 9"/>
          <p:cNvSpPr>
            <a:spLocks noChangeArrowheads="1"/>
          </p:cNvSpPr>
          <p:nvPr/>
        </p:nvSpPr>
        <p:spPr bwMode="auto">
          <a:xfrm>
            <a:off x="4481513" y="4954588"/>
            <a:ext cx="666750" cy="792162"/>
          </a:xfrm>
          <a:prstGeom prst="ellipse">
            <a:avLst/>
          </a:prstGeom>
          <a:solidFill>
            <a:srgbClr val="0000FF"/>
          </a:solidFill>
          <a:ln w="9525">
            <a:solidFill>
              <a:srgbClr val="000000"/>
            </a:solidFill>
            <a:round/>
            <a:headEnd/>
            <a:tailEnd/>
          </a:ln>
        </p:spPr>
        <p:txBody>
          <a:bodyPr/>
          <a:lstStyle/>
          <a:p>
            <a:r>
              <a:rPr lang="en-US" altLang="ja-JP" sz="3300">
                <a:solidFill>
                  <a:srgbClr val="FFFFFF"/>
                </a:solidFill>
                <a:latin typeface="Times New Roman" pitchFamily="18" charset="0"/>
                <a:ea typeface="MS Mincho" pitchFamily="49" charset="-128"/>
                <a:cs typeface="Sendnya"/>
              </a:rPr>
              <a:t>4</a:t>
            </a:r>
            <a:endParaRPr lang="en-US" sz="4800">
              <a:ea typeface="MS Mincho" pitchFamily="49" charset="-128"/>
              <a:cs typeface="Sendnya"/>
            </a:endParaRPr>
          </a:p>
        </p:txBody>
      </p:sp>
      <p:sp>
        <p:nvSpPr>
          <p:cNvPr id="279562" name="Oval 10"/>
          <p:cNvSpPr>
            <a:spLocks noChangeArrowheads="1"/>
          </p:cNvSpPr>
          <p:nvPr/>
        </p:nvSpPr>
        <p:spPr bwMode="auto">
          <a:xfrm>
            <a:off x="5480050" y="3373438"/>
            <a:ext cx="666750" cy="792162"/>
          </a:xfrm>
          <a:prstGeom prst="ellipse">
            <a:avLst/>
          </a:prstGeom>
          <a:solidFill>
            <a:srgbClr val="0000FF"/>
          </a:solidFill>
          <a:ln w="9525">
            <a:solidFill>
              <a:srgbClr val="000000"/>
            </a:solidFill>
            <a:round/>
            <a:headEnd/>
            <a:tailEnd/>
          </a:ln>
        </p:spPr>
        <p:txBody>
          <a:bodyPr/>
          <a:lstStyle/>
          <a:p>
            <a:r>
              <a:rPr lang="en-US" altLang="ja-JP" sz="3700">
                <a:solidFill>
                  <a:srgbClr val="FFFFFF"/>
                </a:solidFill>
                <a:latin typeface="Times New Roman" pitchFamily="18" charset="0"/>
                <a:ea typeface="MS Mincho" pitchFamily="49" charset="-128"/>
                <a:cs typeface="Sendnya"/>
              </a:rPr>
              <a:t>5</a:t>
            </a:r>
            <a:endParaRPr lang="en-US" sz="5400">
              <a:ea typeface="MS Mincho" pitchFamily="49" charset="-128"/>
              <a:cs typeface="Sendnya"/>
            </a:endParaRPr>
          </a:p>
        </p:txBody>
      </p:sp>
      <p:sp>
        <p:nvSpPr>
          <p:cNvPr id="279563" name="Oval 11"/>
          <p:cNvSpPr>
            <a:spLocks noChangeArrowheads="1"/>
          </p:cNvSpPr>
          <p:nvPr/>
        </p:nvSpPr>
        <p:spPr bwMode="auto">
          <a:xfrm>
            <a:off x="4481513" y="1989138"/>
            <a:ext cx="666750" cy="792162"/>
          </a:xfrm>
          <a:prstGeom prst="ellipse">
            <a:avLst/>
          </a:prstGeom>
          <a:solidFill>
            <a:srgbClr val="0000FF"/>
          </a:solidFill>
          <a:ln w="9525">
            <a:solidFill>
              <a:srgbClr val="000000"/>
            </a:solidFill>
            <a:round/>
            <a:headEnd/>
            <a:tailEnd/>
          </a:ln>
        </p:spPr>
        <p:txBody>
          <a:bodyPr/>
          <a:lstStyle/>
          <a:p>
            <a:r>
              <a:rPr lang="en-US" altLang="ja-JP" sz="3300">
                <a:solidFill>
                  <a:srgbClr val="FFFFFF"/>
                </a:solidFill>
                <a:latin typeface="Times New Roman" pitchFamily="18" charset="0"/>
                <a:ea typeface="MS Mincho" pitchFamily="49" charset="-128"/>
                <a:cs typeface="Sendnya"/>
              </a:rPr>
              <a:t>3</a:t>
            </a:r>
            <a:endParaRPr lang="en-US" sz="4800">
              <a:ea typeface="MS Mincho" pitchFamily="49" charset="-128"/>
              <a:cs typeface="Sendnya"/>
            </a:endParaRPr>
          </a:p>
        </p:txBody>
      </p:sp>
      <p:sp>
        <p:nvSpPr>
          <p:cNvPr id="279564" name="Line 12"/>
          <p:cNvSpPr>
            <a:spLocks noChangeShapeType="1"/>
          </p:cNvSpPr>
          <p:nvPr/>
        </p:nvSpPr>
        <p:spPr bwMode="auto">
          <a:xfrm>
            <a:off x="5148263" y="2582863"/>
            <a:ext cx="665162" cy="790575"/>
          </a:xfrm>
          <a:prstGeom prst="line">
            <a:avLst/>
          </a:prstGeom>
          <a:noFill/>
          <a:ln w="57150" cmpd="thickThin">
            <a:solidFill>
              <a:srgbClr val="000000"/>
            </a:solidFill>
            <a:round/>
            <a:headEnd/>
            <a:tailEnd type="triangle" w="med" len="med"/>
          </a:ln>
          <a:extLst>
            <a:ext uri="{909E8E84-426E-40DD-AFC4-6F175D3DCCD1}">
              <a14:hiddenFill xmlns:a14="http://schemas.microsoft.com/office/drawing/2010/main" xmlns="">
                <a:noFill/>
              </a14:hiddenFill>
            </a:ext>
          </a:extLst>
        </p:spPr>
        <p:txBody>
          <a:bodyPr/>
          <a:lstStyle/>
          <a:p>
            <a:endParaRPr lang="en-US"/>
          </a:p>
        </p:txBody>
      </p:sp>
      <p:sp>
        <p:nvSpPr>
          <p:cNvPr id="279565" name="Line 13"/>
          <p:cNvSpPr>
            <a:spLocks noChangeShapeType="1"/>
          </p:cNvSpPr>
          <p:nvPr/>
        </p:nvSpPr>
        <p:spPr bwMode="auto">
          <a:xfrm flipV="1">
            <a:off x="5148263" y="4164013"/>
            <a:ext cx="665162" cy="987425"/>
          </a:xfrm>
          <a:prstGeom prst="line">
            <a:avLst/>
          </a:prstGeom>
          <a:noFill/>
          <a:ln w="57150" cmpd="thickThin">
            <a:solidFill>
              <a:srgbClr val="000000"/>
            </a:solidFill>
            <a:round/>
            <a:headEnd/>
            <a:tailEnd type="triangle" w="med" len="med"/>
          </a:ln>
          <a:extLst>
            <a:ext uri="{909E8E84-426E-40DD-AFC4-6F175D3DCCD1}">
              <a14:hiddenFill xmlns:a14="http://schemas.microsoft.com/office/drawing/2010/main" xmlns="">
                <a:noFill/>
              </a14:hiddenFill>
            </a:ext>
          </a:extLst>
        </p:spPr>
        <p:txBody>
          <a:bodyPr/>
          <a:lstStyle/>
          <a:p>
            <a:endParaRPr lang="en-US"/>
          </a:p>
        </p:txBody>
      </p:sp>
      <p:sp>
        <p:nvSpPr>
          <p:cNvPr id="279566" name="Line 14"/>
          <p:cNvSpPr>
            <a:spLocks noChangeShapeType="1"/>
          </p:cNvSpPr>
          <p:nvPr/>
        </p:nvSpPr>
        <p:spPr bwMode="auto">
          <a:xfrm>
            <a:off x="6146800" y="3967163"/>
            <a:ext cx="1231900" cy="0"/>
          </a:xfrm>
          <a:prstGeom prst="line">
            <a:avLst/>
          </a:prstGeom>
          <a:noFill/>
          <a:ln w="57150" cmpd="thickThin">
            <a:solidFill>
              <a:srgbClr val="000000"/>
            </a:solidFill>
            <a:round/>
            <a:headEnd/>
            <a:tailEnd type="triangle" w="med" len="med"/>
          </a:ln>
          <a:extLst>
            <a:ext uri="{909E8E84-426E-40DD-AFC4-6F175D3DCCD1}">
              <a14:hiddenFill xmlns:a14="http://schemas.microsoft.com/office/drawing/2010/main" xmlns="">
                <a:noFill/>
              </a14:hiddenFill>
            </a:ext>
          </a:extLst>
        </p:spPr>
        <p:txBody>
          <a:bodyPr/>
          <a:lstStyle/>
          <a:p>
            <a:endParaRPr lang="en-US"/>
          </a:p>
        </p:txBody>
      </p:sp>
      <p:sp>
        <p:nvSpPr>
          <p:cNvPr id="279567" name="Oval 15"/>
          <p:cNvSpPr>
            <a:spLocks noChangeArrowheads="1"/>
          </p:cNvSpPr>
          <p:nvPr/>
        </p:nvSpPr>
        <p:spPr bwMode="auto">
          <a:xfrm>
            <a:off x="7312025" y="3373438"/>
            <a:ext cx="666750" cy="792162"/>
          </a:xfrm>
          <a:prstGeom prst="ellipse">
            <a:avLst/>
          </a:prstGeom>
          <a:solidFill>
            <a:srgbClr val="0000FF"/>
          </a:solidFill>
          <a:ln w="9525">
            <a:solidFill>
              <a:srgbClr val="000000"/>
            </a:solidFill>
            <a:round/>
            <a:headEnd/>
            <a:tailEnd/>
          </a:ln>
        </p:spPr>
        <p:txBody>
          <a:bodyPr/>
          <a:lstStyle/>
          <a:p>
            <a:r>
              <a:rPr lang="en-US" altLang="ja-JP" sz="3300">
                <a:solidFill>
                  <a:srgbClr val="FFFFFF"/>
                </a:solidFill>
                <a:latin typeface="Times New Roman" pitchFamily="18" charset="0"/>
                <a:ea typeface="MS Mincho" pitchFamily="49" charset="-128"/>
                <a:cs typeface="Sendnya"/>
              </a:rPr>
              <a:t>6</a:t>
            </a:r>
            <a:endParaRPr lang="en-US" sz="4800">
              <a:ea typeface="MS Mincho" pitchFamily="49" charset="-128"/>
              <a:cs typeface="Sendnya"/>
            </a:endParaRPr>
          </a:p>
        </p:txBody>
      </p:sp>
      <p:sp>
        <p:nvSpPr>
          <p:cNvPr id="279568" name="Text Box 16"/>
          <p:cNvSpPr txBox="1">
            <a:spLocks noChangeArrowheads="1"/>
          </p:cNvSpPr>
          <p:nvPr/>
        </p:nvSpPr>
        <p:spPr bwMode="auto">
          <a:xfrm>
            <a:off x="3316288" y="2582863"/>
            <a:ext cx="1165225" cy="3952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0">
                <a:solidFill>
                  <a:srgbClr val="000000"/>
                </a:solidFill>
                <a:miter lim="800000"/>
                <a:headEnd/>
                <a:tailEnd/>
              </a14:hiddenLine>
            </a:ext>
          </a:extLst>
        </p:spPr>
        <p:txBody>
          <a:bodyPr/>
          <a:lstStyle/>
          <a:p>
            <a:r>
              <a:rPr lang="en-US" altLang="ja-JP">
                <a:latin typeface="Times New Roman" pitchFamily="18" charset="0"/>
                <a:ea typeface="MS Mincho" pitchFamily="49" charset="-128"/>
                <a:cs typeface="Sendnya"/>
              </a:rPr>
              <a:t>B(2000)</a:t>
            </a:r>
            <a:endParaRPr lang="en-US" sz="3600">
              <a:ea typeface="MS Mincho" pitchFamily="49" charset="-128"/>
              <a:cs typeface="Sendnya"/>
            </a:endParaRPr>
          </a:p>
        </p:txBody>
      </p:sp>
      <p:sp>
        <p:nvSpPr>
          <p:cNvPr id="279569" name="Text Box 17"/>
          <p:cNvSpPr txBox="1">
            <a:spLocks noChangeArrowheads="1"/>
          </p:cNvSpPr>
          <p:nvPr/>
        </p:nvSpPr>
        <p:spPr bwMode="auto">
          <a:xfrm>
            <a:off x="3981450" y="2976563"/>
            <a:ext cx="833438" cy="3984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0">
                <a:solidFill>
                  <a:srgbClr val="000000"/>
                </a:solidFill>
                <a:miter lim="800000"/>
                <a:headEnd/>
                <a:tailEnd/>
              </a14:hiddenLine>
            </a:ext>
          </a:extLst>
        </p:spPr>
        <p:txBody>
          <a:bodyPr/>
          <a:lstStyle/>
          <a:p>
            <a:r>
              <a:rPr lang="en-US" altLang="ja-JP" sz="1600">
                <a:latin typeface="Times New Roman" pitchFamily="18" charset="0"/>
                <a:ea typeface="MS Mincho" pitchFamily="49" charset="-128"/>
                <a:cs typeface="Sendnya"/>
              </a:rPr>
              <a:t>4(2)</a:t>
            </a:r>
            <a:endParaRPr lang="en-US" sz="1600">
              <a:ea typeface="MS Mincho" pitchFamily="49" charset="-128"/>
              <a:cs typeface="Sendnya"/>
            </a:endParaRPr>
          </a:p>
        </p:txBody>
      </p:sp>
      <p:sp>
        <p:nvSpPr>
          <p:cNvPr id="279570" name="Text Box 18"/>
          <p:cNvSpPr txBox="1">
            <a:spLocks noChangeArrowheads="1"/>
          </p:cNvSpPr>
          <p:nvPr/>
        </p:nvSpPr>
        <p:spPr bwMode="auto">
          <a:xfrm>
            <a:off x="5148263" y="2976563"/>
            <a:ext cx="998537" cy="3984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0">
                <a:solidFill>
                  <a:srgbClr val="000000"/>
                </a:solidFill>
                <a:miter lim="800000"/>
                <a:headEnd/>
                <a:tailEnd/>
              </a14:hiddenLine>
            </a:ext>
          </a:extLst>
        </p:spPr>
        <p:txBody>
          <a:bodyPr/>
          <a:lstStyle/>
          <a:p>
            <a:r>
              <a:rPr lang="en-US" altLang="ja-JP">
                <a:latin typeface="Times New Roman" pitchFamily="18" charset="0"/>
                <a:ea typeface="MS Mincho" pitchFamily="49" charset="-128"/>
                <a:cs typeface="Sendnya"/>
              </a:rPr>
              <a:t>2(1)</a:t>
            </a:r>
            <a:endParaRPr lang="en-US">
              <a:ea typeface="MS Mincho" pitchFamily="49" charset="-128"/>
              <a:cs typeface="Sendnya"/>
            </a:endParaRPr>
          </a:p>
        </p:txBody>
      </p:sp>
      <p:sp>
        <p:nvSpPr>
          <p:cNvPr id="279571" name="Text Box 19"/>
          <p:cNvSpPr txBox="1">
            <a:spLocks noChangeArrowheads="1"/>
          </p:cNvSpPr>
          <p:nvPr/>
        </p:nvSpPr>
        <p:spPr bwMode="auto">
          <a:xfrm>
            <a:off x="5313363" y="4757738"/>
            <a:ext cx="1000125" cy="3937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0">
                <a:solidFill>
                  <a:srgbClr val="000000"/>
                </a:solidFill>
                <a:miter lim="800000"/>
                <a:headEnd/>
                <a:tailEnd/>
              </a14:hiddenLine>
            </a:ext>
          </a:extLst>
        </p:spPr>
        <p:txBody>
          <a:bodyPr/>
          <a:lstStyle/>
          <a:p>
            <a:r>
              <a:rPr lang="en-US" altLang="ja-JP">
                <a:solidFill>
                  <a:srgbClr val="FF0000"/>
                </a:solidFill>
                <a:latin typeface="Times New Roman" pitchFamily="18" charset="0"/>
                <a:ea typeface="MS Mincho" pitchFamily="49" charset="-128"/>
                <a:cs typeface="Sendnya"/>
              </a:rPr>
              <a:t>5</a:t>
            </a:r>
            <a:r>
              <a:rPr lang="en-US" altLang="ja-JP">
                <a:latin typeface="Times New Roman" pitchFamily="18" charset="0"/>
                <a:ea typeface="MS Mincho" pitchFamily="49" charset="-128"/>
                <a:cs typeface="Sendnya"/>
              </a:rPr>
              <a:t>,3(2)</a:t>
            </a:r>
            <a:endParaRPr lang="en-US">
              <a:ea typeface="MS Mincho" pitchFamily="49" charset="-128"/>
              <a:cs typeface="Sendnya"/>
            </a:endParaRPr>
          </a:p>
        </p:txBody>
      </p:sp>
      <p:sp>
        <p:nvSpPr>
          <p:cNvPr id="279572" name="Text Box 20"/>
          <p:cNvSpPr txBox="1">
            <a:spLocks noChangeArrowheads="1"/>
          </p:cNvSpPr>
          <p:nvPr/>
        </p:nvSpPr>
        <p:spPr bwMode="auto">
          <a:xfrm>
            <a:off x="6477000" y="4343400"/>
            <a:ext cx="998538" cy="3937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0">
                <a:solidFill>
                  <a:srgbClr val="000000"/>
                </a:solidFill>
                <a:miter lim="800000"/>
                <a:headEnd/>
                <a:tailEnd/>
              </a14:hiddenLine>
            </a:ext>
          </a:extLst>
        </p:spPr>
        <p:txBody>
          <a:bodyPr/>
          <a:lstStyle/>
          <a:p>
            <a:r>
              <a:rPr lang="en-US" altLang="ja-JP">
                <a:latin typeface="Times New Roman" pitchFamily="18" charset="0"/>
                <a:ea typeface="MS Mincho" pitchFamily="49" charset="-128"/>
                <a:cs typeface="Sendnya"/>
              </a:rPr>
              <a:t>5(5)</a:t>
            </a:r>
            <a:endParaRPr lang="en-US">
              <a:ea typeface="MS Mincho" pitchFamily="49" charset="-128"/>
              <a:cs typeface="Sendnya"/>
            </a:endParaRPr>
          </a:p>
        </p:txBody>
      </p:sp>
      <p:sp>
        <p:nvSpPr>
          <p:cNvPr id="279573" name="Text Box 21"/>
          <p:cNvSpPr txBox="1">
            <a:spLocks noChangeArrowheads="1"/>
          </p:cNvSpPr>
          <p:nvPr/>
        </p:nvSpPr>
        <p:spPr bwMode="auto">
          <a:xfrm>
            <a:off x="6324600" y="3276600"/>
            <a:ext cx="844550" cy="3968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0">
                <a:solidFill>
                  <a:srgbClr val="000000"/>
                </a:solidFill>
                <a:miter lim="800000"/>
                <a:headEnd/>
                <a:tailEnd/>
              </a14:hiddenLine>
            </a:ext>
          </a:extLst>
        </p:spPr>
        <p:txBody>
          <a:bodyPr/>
          <a:lstStyle/>
          <a:p>
            <a:r>
              <a:rPr lang="en-US" altLang="ja-JP" sz="2000">
                <a:latin typeface="Times New Roman" pitchFamily="18" charset="0"/>
                <a:ea typeface="MS Mincho" pitchFamily="49" charset="-128"/>
                <a:cs typeface="Sendnya"/>
              </a:rPr>
              <a:t>G (-)</a:t>
            </a:r>
            <a:endParaRPr lang="en-US" sz="2000">
              <a:ea typeface="MS Mincho" pitchFamily="49" charset="-128"/>
              <a:cs typeface="Sendnya"/>
            </a:endParaRPr>
          </a:p>
        </p:txBody>
      </p:sp>
      <p:sp>
        <p:nvSpPr>
          <p:cNvPr id="279574" name="Text Box 22"/>
          <p:cNvSpPr txBox="1">
            <a:spLocks noChangeArrowheads="1"/>
          </p:cNvSpPr>
          <p:nvPr/>
        </p:nvSpPr>
        <p:spPr bwMode="auto">
          <a:xfrm>
            <a:off x="3648075" y="4757738"/>
            <a:ext cx="1000125" cy="3905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0">
                <a:solidFill>
                  <a:srgbClr val="000000"/>
                </a:solidFill>
                <a:miter lim="800000"/>
                <a:headEnd/>
                <a:tailEnd/>
              </a14:hiddenLine>
            </a:ext>
          </a:extLst>
        </p:spPr>
        <p:txBody>
          <a:bodyPr/>
          <a:lstStyle/>
          <a:p>
            <a:r>
              <a:rPr lang="en-US" altLang="ja-JP">
                <a:latin typeface="Times New Roman" pitchFamily="18" charset="0"/>
                <a:ea typeface="MS Mincho" pitchFamily="49" charset="-128"/>
                <a:cs typeface="Sendnya"/>
              </a:rPr>
              <a:t>3(1)</a:t>
            </a:r>
            <a:endParaRPr lang="en-US">
              <a:ea typeface="MS Mincho" pitchFamily="49" charset="-128"/>
              <a:cs typeface="Sendnya"/>
            </a:endParaRPr>
          </a:p>
        </p:txBody>
      </p:sp>
      <p:sp>
        <p:nvSpPr>
          <p:cNvPr id="279575" name="Oval 23"/>
          <p:cNvSpPr>
            <a:spLocks noChangeArrowheads="1"/>
          </p:cNvSpPr>
          <p:nvPr/>
        </p:nvSpPr>
        <p:spPr bwMode="auto">
          <a:xfrm>
            <a:off x="1150938" y="3600450"/>
            <a:ext cx="666750" cy="792163"/>
          </a:xfrm>
          <a:prstGeom prst="ellipse">
            <a:avLst/>
          </a:prstGeom>
          <a:solidFill>
            <a:srgbClr val="0000FF"/>
          </a:solidFill>
          <a:ln w="9525">
            <a:solidFill>
              <a:srgbClr val="000000"/>
            </a:solidFill>
            <a:round/>
            <a:headEnd/>
            <a:tailEnd/>
          </a:ln>
        </p:spPr>
        <p:txBody>
          <a:bodyPr/>
          <a:lstStyle/>
          <a:p>
            <a:r>
              <a:rPr lang="en-US" altLang="ja-JP" sz="3300">
                <a:solidFill>
                  <a:srgbClr val="FFFFFF"/>
                </a:solidFill>
                <a:latin typeface="Times New Roman" pitchFamily="18" charset="0"/>
                <a:ea typeface="MS Mincho" pitchFamily="49" charset="-128"/>
                <a:cs typeface="Sendnya"/>
              </a:rPr>
              <a:t>1</a:t>
            </a:r>
            <a:endParaRPr lang="en-US" sz="4800">
              <a:ea typeface="MS Mincho" pitchFamily="49" charset="-128"/>
              <a:cs typeface="Sendnya"/>
            </a:endParaRPr>
          </a:p>
        </p:txBody>
      </p:sp>
      <p:sp>
        <p:nvSpPr>
          <p:cNvPr id="279576" name="Line 24"/>
          <p:cNvSpPr>
            <a:spLocks noChangeShapeType="1"/>
          </p:cNvSpPr>
          <p:nvPr/>
        </p:nvSpPr>
        <p:spPr bwMode="auto">
          <a:xfrm flipV="1">
            <a:off x="3482975" y="2582863"/>
            <a:ext cx="998538" cy="987425"/>
          </a:xfrm>
          <a:prstGeom prst="line">
            <a:avLst/>
          </a:prstGeom>
          <a:noFill/>
          <a:ln w="57150" cmpd="thinThick">
            <a:solidFill>
              <a:srgbClr val="000000"/>
            </a:solidFill>
            <a:round/>
            <a:headEnd/>
            <a:tailEnd type="triangle" w="med" len="med"/>
          </a:ln>
          <a:extLst>
            <a:ext uri="{909E8E84-426E-40DD-AFC4-6F175D3DCCD1}">
              <a14:hiddenFill xmlns:a14="http://schemas.microsoft.com/office/drawing/2010/main" xmlns="">
                <a:noFill/>
              </a14:hiddenFill>
            </a:ext>
          </a:extLst>
        </p:spPr>
        <p:txBody>
          <a:bodyPr/>
          <a:lstStyle/>
          <a:p>
            <a:endParaRPr lang="en-US"/>
          </a:p>
        </p:txBody>
      </p:sp>
      <p:sp>
        <p:nvSpPr>
          <p:cNvPr id="279577" name="Text Box 25"/>
          <p:cNvSpPr txBox="1">
            <a:spLocks noChangeArrowheads="1"/>
          </p:cNvSpPr>
          <p:nvPr/>
        </p:nvSpPr>
        <p:spPr bwMode="auto">
          <a:xfrm>
            <a:off x="1828800" y="3429000"/>
            <a:ext cx="1166813" cy="3968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0">
                <a:solidFill>
                  <a:srgbClr val="000000"/>
                </a:solidFill>
                <a:miter lim="800000"/>
                <a:headEnd/>
                <a:tailEnd/>
              </a14:hiddenLine>
            </a:ext>
          </a:extLst>
        </p:spPr>
        <p:txBody>
          <a:bodyPr/>
          <a:lstStyle/>
          <a:p>
            <a:r>
              <a:rPr lang="en-US" altLang="ja-JP">
                <a:latin typeface="Times New Roman" pitchFamily="18" charset="0"/>
                <a:ea typeface="MS Mincho" pitchFamily="49" charset="-128"/>
                <a:cs typeface="Sendnya"/>
              </a:rPr>
              <a:t>A (2000)</a:t>
            </a:r>
            <a:endParaRPr lang="en-US" sz="3600">
              <a:ea typeface="MS Mincho" pitchFamily="49" charset="-128"/>
              <a:cs typeface="Sendnya"/>
            </a:endParaRPr>
          </a:p>
        </p:txBody>
      </p:sp>
      <p:sp>
        <p:nvSpPr>
          <p:cNvPr id="279578" name="Text Box 26"/>
          <p:cNvSpPr txBox="1">
            <a:spLocks noChangeArrowheads="1"/>
          </p:cNvSpPr>
          <p:nvPr/>
        </p:nvSpPr>
        <p:spPr bwMode="auto">
          <a:xfrm>
            <a:off x="2057400" y="4191000"/>
            <a:ext cx="666750" cy="3937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0">
                <a:solidFill>
                  <a:srgbClr val="000000"/>
                </a:solidFill>
                <a:miter lim="800000"/>
                <a:headEnd/>
                <a:tailEnd/>
              </a14:hiddenLine>
            </a:ext>
          </a:extLst>
        </p:spPr>
        <p:txBody>
          <a:bodyPr/>
          <a:lstStyle/>
          <a:p>
            <a:r>
              <a:rPr lang="en-US" altLang="ja-JP">
                <a:solidFill>
                  <a:srgbClr val="FF0000"/>
                </a:solidFill>
                <a:latin typeface="Times New Roman" pitchFamily="18" charset="0"/>
                <a:ea typeface="MS Mincho" pitchFamily="49" charset="-128"/>
                <a:cs typeface="Sendnya"/>
              </a:rPr>
              <a:t>2</a:t>
            </a:r>
            <a:r>
              <a:rPr lang="en-US" altLang="ja-JP">
                <a:latin typeface="Times New Roman" pitchFamily="18" charset="0"/>
                <a:ea typeface="MS Mincho" pitchFamily="49" charset="-128"/>
                <a:cs typeface="Sendnya"/>
              </a:rPr>
              <a:t>(2)</a:t>
            </a:r>
            <a:endParaRPr lang="en-US">
              <a:ea typeface="MS Mincho" pitchFamily="49" charset="-128"/>
              <a:cs typeface="Sendnya"/>
            </a:endParaRPr>
          </a:p>
        </p:txBody>
      </p:sp>
      <p:sp>
        <p:nvSpPr>
          <p:cNvPr id="279579" name="Text Box 27"/>
          <p:cNvSpPr txBox="1">
            <a:spLocks noChangeArrowheads="1"/>
          </p:cNvSpPr>
          <p:nvPr/>
        </p:nvSpPr>
        <p:spPr bwMode="auto">
          <a:xfrm>
            <a:off x="4314825" y="3570288"/>
            <a:ext cx="1165225" cy="3968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0">
                <a:solidFill>
                  <a:srgbClr val="000000"/>
                </a:solidFill>
                <a:miter lim="800000"/>
                <a:headEnd/>
                <a:tailEnd/>
              </a14:hiddenLine>
            </a:ext>
          </a:extLst>
        </p:spPr>
        <p:txBody>
          <a:bodyPr/>
          <a:lstStyle/>
          <a:p>
            <a:r>
              <a:rPr lang="en-US" altLang="ja-JP">
                <a:latin typeface="Times New Roman" pitchFamily="18" charset="0"/>
                <a:ea typeface="MS Mincho" pitchFamily="49" charset="-128"/>
                <a:cs typeface="Sendnya"/>
              </a:rPr>
              <a:t>D (4000)</a:t>
            </a:r>
            <a:endParaRPr lang="en-US">
              <a:ea typeface="MS Mincho" pitchFamily="49" charset="-128"/>
              <a:cs typeface="Sendnya"/>
            </a:endParaRPr>
          </a:p>
        </p:txBody>
      </p:sp>
      <p:sp>
        <p:nvSpPr>
          <p:cNvPr id="279580" name="Text Box 28"/>
          <p:cNvSpPr txBox="1">
            <a:spLocks noChangeArrowheads="1"/>
          </p:cNvSpPr>
          <p:nvPr/>
        </p:nvSpPr>
        <p:spPr bwMode="auto">
          <a:xfrm>
            <a:off x="5029200" y="4419600"/>
            <a:ext cx="1165225" cy="3968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0">
                <a:solidFill>
                  <a:srgbClr val="000000"/>
                </a:solidFill>
                <a:miter lim="800000"/>
                <a:headEnd/>
                <a:tailEnd/>
              </a14:hiddenLine>
            </a:ext>
          </a:extLst>
        </p:spPr>
        <p:txBody>
          <a:bodyPr/>
          <a:lstStyle/>
          <a:p>
            <a:r>
              <a:rPr lang="en-US" altLang="ja-JP" sz="1600">
                <a:latin typeface="Times New Roman" pitchFamily="18" charset="0"/>
                <a:ea typeface="MS Mincho" pitchFamily="49" charset="-128"/>
                <a:cs typeface="Sendnya"/>
              </a:rPr>
              <a:t>E (3000)</a:t>
            </a:r>
            <a:endParaRPr lang="en-US" sz="1600">
              <a:ea typeface="MS Mincho" pitchFamily="49" charset="-128"/>
              <a:cs typeface="Sendnya"/>
            </a:endParaRPr>
          </a:p>
        </p:txBody>
      </p:sp>
      <p:sp>
        <p:nvSpPr>
          <p:cNvPr id="279581" name="Line 29"/>
          <p:cNvSpPr>
            <a:spLocks noChangeShapeType="1"/>
          </p:cNvSpPr>
          <p:nvPr/>
        </p:nvSpPr>
        <p:spPr bwMode="auto">
          <a:xfrm>
            <a:off x="3482975" y="4360863"/>
            <a:ext cx="998538" cy="790575"/>
          </a:xfrm>
          <a:prstGeom prst="line">
            <a:avLst/>
          </a:prstGeom>
          <a:noFill/>
          <a:ln w="57150" cmpd="thinThick">
            <a:solidFill>
              <a:srgbClr val="000000"/>
            </a:solidFill>
            <a:round/>
            <a:headEnd/>
            <a:tailEnd type="triangle" w="med" len="med"/>
          </a:ln>
          <a:extLst>
            <a:ext uri="{909E8E84-426E-40DD-AFC4-6F175D3DCCD1}">
              <a14:hiddenFill xmlns:a14="http://schemas.microsoft.com/office/drawing/2010/main" xmlns="">
                <a:noFill/>
              </a14:hiddenFill>
            </a:ext>
          </a:extLst>
        </p:spPr>
        <p:txBody>
          <a:bodyPr/>
          <a:lstStyle/>
          <a:p>
            <a:endParaRPr lang="en-US"/>
          </a:p>
        </p:txBody>
      </p:sp>
      <p:sp>
        <p:nvSpPr>
          <p:cNvPr id="279582" name="Text Box 30"/>
          <p:cNvSpPr txBox="1">
            <a:spLocks noChangeArrowheads="1"/>
          </p:cNvSpPr>
          <p:nvPr/>
        </p:nvSpPr>
        <p:spPr bwMode="auto">
          <a:xfrm>
            <a:off x="3814763" y="4360863"/>
            <a:ext cx="1166812" cy="3968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0">
                <a:solidFill>
                  <a:srgbClr val="000000"/>
                </a:solidFill>
                <a:miter lim="800000"/>
                <a:headEnd/>
                <a:tailEnd/>
              </a14:hiddenLine>
            </a:ext>
          </a:extLst>
        </p:spPr>
        <p:txBody>
          <a:bodyPr/>
          <a:lstStyle/>
          <a:p>
            <a:r>
              <a:rPr lang="en-US" altLang="ja-JP">
                <a:latin typeface="Times New Roman" pitchFamily="18" charset="0"/>
                <a:ea typeface="MS Mincho" pitchFamily="49" charset="-128"/>
                <a:cs typeface="Sendnya"/>
              </a:rPr>
              <a:t>C (4000)</a:t>
            </a:r>
            <a:endParaRPr lang="en-US">
              <a:ea typeface="MS Mincho" pitchFamily="49" charset="-128"/>
              <a:cs typeface="Sendnya"/>
            </a:endParaRPr>
          </a:p>
        </p:txBody>
      </p:sp>
      <p:sp>
        <p:nvSpPr>
          <p:cNvPr id="279583" name="Line 31"/>
          <p:cNvSpPr>
            <a:spLocks noChangeShapeType="1"/>
          </p:cNvSpPr>
          <p:nvPr/>
        </p:nvSpPr>
        <p:spPr bwMode="auto">
          <a:xfrm flipV="1">
            <a:off x="3648075" y="3967163"/>
            <a:ext cx="1831975" cy="0"/>
          </a:xfrm>
          <a:prstGeom prst="line">
            <a:avLst/>
          </a:prstGeom>
          <a:noFill/>
          <a:ln w="19050">
            <a:solidFill>
              <a:srgbClr val="000000"/>
            </a:solidFill>
            <a:round/>
            <a:headEnd/>
            <a:tailEnd type="triangle" w="med" len="med"/>
          </a:ln>
          <a:extLst>
            <a:ext uri="{909E8E84-426E-40DD-AFC4-6F175D3DCCD1}">
              <a14:hiddenFill xmlns:a14="http://schemas.microsoft.com/office/drawing/2010/main" xmlns="">
                <a:noFill/>
              </a14:hiddenFill>
            </a:ext>
          </a:extLst>
        </p:spPr>
        <p:txBody>
          <a:bodyPr/>
          <a:lstStyle/>
          <a:p>
            <a:endParaRPr lang="en-US"/>
          </a:p>
        </p:txBody>
      </p:sp>
      <p:sp>
        <p:nvSpPr>
          <p:cNvPr id="279584" name="Text Box 32"/>
          <p:cNvSpPr txBox="1">
            <a:spLocks noChangeArrowheads="1"/>
          </p:cNvSpPr>
          <p:nvPr/>
        </p:nvSpPr>
        <p:spPr bwMode="auto">
          <a:xfrm>
            <a:off x="5313363" y="2582863"/>
            <a:ext cx="1166812" cy="3952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0">
                <a:solidFill>
                  <a:srgbClr val="000000"/>
                </a:solidFill>
                <a:miter lim="800000"/>
                <a:headEnd/>
                <a:tailEnd/>
              </a14:hiddenLine>
            </a:ext>
          </a:extLst>
        </p:spPr>
        <p:txBody>
          <a:bodyPr/>
          <a:lstStyle/>
          <a:p>
            <a:r>
              <a:rPr lang="en-US" altLang="ja-JP">
                <a:latin typeface="Times New Roman" pitchFamily="18" charset="0"/>
                <a:ea typeface="MS Mincho" pitchFamily="49" charset="-128"/>
                <a:cs typeface="Sendnya"/>
              </a:rPr>
              <a:t>F (1500)</a:t>
            </a:r>
            <a:r>
              <a:rPr lang="en-US" altLang="ja-JP" sz="900">
                <a:latin typeface="Times New Roman" pitchFamily="18" charset="0"/>
                <a:ea typeface="MS Mincho" pitchFamily="49" charset="-128"/>
                <a:cs typeface="Sendnya"/>
              </a:rPr>
              <a:t>  </a:t>
            </a:r>
            <a:endParaRPr lang="en-US">
              <a:ea typeface="MS Mincho" pitchFamily="49" charset="-128"/>
              <a:cs typeface="Sendnya"/>
            </a:endParaRPr>
          </a:p>
        </p:txBody>
      </p:sp>
      <p:sp>
        <p:nvSpPr>
          <p:cNvPr id="279585" name="Text Box 33"/>
          <p:cNvSpPr txBox="1">
            <a:spLocks noChangeArrowheads="1"/>
          </p:cNvSpPr>
          <p:nvPr/>
        </p:nvSpPr>
        <p:spPr bwMode="auto">
          <a:xfrm>
            <a:off x="4314825" y="3967163"/>
            <a:ext cx="666750" cy="3952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0">
                <a:solidFill>
                  <a:srgbClr val="000000"/>
                </a:solidFill>
                <a:miter lim="800000"/>
                <a:headEnd/>
                <a:tailEnd/>
              </a14:hiddenLine>
            </a:ext>
          </a:extLst>
        </p:spPr>
        <p:txBody>
          <a:bodyPr/>
          <a:lstStyle/>
          <a:p>
            <a:r>
              <a:rPr lang="en-US" altLang="ja-JP">
                <a:latin typeface="Times New Roman" pitchFamily="18" charset="0"/>
                <a:ea typeface="MS Mincho" pitchFamily="49" charset="-128"/>
                <a:cs typeface="Sendnya"/>
              </a:rPr>
              <a:t>4(3)</a:t>
            </a:r>
            <a:endParaRPr lang="en-US">
              <a:ea typeface="MS Mincho" pitchFamily="49" charset="-128"/>
              <a:cs typeface="Sendnya"/>
            </a:endParaRPr>
          </a:p>
        </p:txBody>
      </p:sp>
      <p:sp>
        <p:nvSpPr>
          <p:cNvPr id="279586" name="Text Box 34"/>
          <p:cNvSpPr txBox="1">
            <a:spLocks noChangeArrowheads="1"/>
          </p:cNvSpPr>
          <p:nvPr/>
        </p:nvSpPr>
        <p:spPr bwMode="auto">
          <a:xfrm>
            <a:off x="0" y="1371600"/>
            <a:ext cx="8534400" cy="9461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r>
              <a:rPr lang="en-US" sz="2800"/>
              <a:t>Critical paths : A-C-E-G or  1-2-4-5-6 and 1-2-3-5-6</a:t>
            </a:r>
          </a:p>
          <a:p>
            <a:r>
              <a:rPr lang="en-US" sz="2800"/>
              <a:t>Project Duration-13 days</a:t>
            </a:r>
          </a:p>
        </p:txBody>
      </p:sp>
      <p:sp>
        <p:nvSpPr>
          <p:cNvPr id="279587" name="Text Box 35"/>
          <p:cNvSpPr txBox="1">
            <a:spLocks noChangeArrowheads="1"/>
          </p:cNvSpPr>
          <p:nvPr/>
        </p:nvSpPr>
        <p:spPr bwMode="auto">
          <a:xfrm>
            <a:off x="304800" y="5911850"/>
            <a:ext cx="5843588" cy="9461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en-US" sz="2800"/>
              <a:t>The project cost =</a:t>
            </a:r>
          </a:p>
          <a:p>
            <a:r>
              <a:rPr lang="en-US" sz="2800"/>
              <a:t>149,000 + 3000 – 6000 = 146,000.</a:t>
            </a:r>
            <a:r>
              <a:rPr lang="en-US"/>
              <a:t> . </a:t>
            </a:r>
          </a:p>
        </p:txBody>
      </p:sp>
    </p:spTree>
    <p:extLst>
      <p:ext uri="{BB962C8B-B14F-4D97-AF65-F5344CB8AC3E}">
        <p14:creationId xmlns:p14="http://schemas.microsoft.com/office/powerpoint/2010/main" xmlns="" val="1742221614"/>
      </p:ext>
    </p:extLst>
  </p:cSld>
  <p:clrMapOvr>
    <a:masterClrMapping/>
  </p:clrMapOvr>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0578" name="Rectangle 2"/>
          <p:cNvSpPr>
            <a:spLocks noGrp="1"/>
          </p:cNvSpPr>
          <p:nvPr>
            <p:ph type="title"/>
          </p:nvPr>
        </p:nvSpPr>
        <p:spPr/>
        <p:txBody>
          <a:bodyPr/>
          <a:lstStyle/>
          <a:p>
            <a:r>
              <a:rPr lang="en-US" smtClean="0"/>
              <a:t>Crashing option now</a:t>
            </a:r>
          </a:p>
        </p:txBody>
      </p:sp>
      <p:graphicFrame>
        <p:nvGraphicFramePr>
          <p:cNvPr id="280579" name="Group 3"/>
          <p:cNvGraphicFramePr>
            <a:graphicFrameLocks noGrp="1"/>
          </p:cNvGraphicFramePr>
          <p:nvPr>
            <p:ph idx="1"/>
          </p:nvPr>
        </p:nvGraphicFramePr>
        <p:xfrm>
          <a:off x="457200" y="1600200"/>
          <a:ext cx="8229600" cy="4525963"/>
        </p:xfrm>
        <a:graphic>
          <a:graphicData uri="http://schemas.openxmlformats.org/drawingml/2006/table">
            <a:tbl>
              <a:tblPr/>
              <a:tblGrid>
                <a:gridCol w="4122738"/>
                <a:gridCol w="4106862"/>
              </a:tblGrid>
              <a:tr h="904875">
                <a:tc>
                  <a:txBody>
                    <a:bodyPr/>
                    <a:lstStyle/>
                    <a:p>
                      <a:pPr marL="342900" marR="0" lvl="0" indent="-342900" algn="l" defTabSz="914400" rtl="0" eaLnBrk="1" fontAlgn="base" latinLnBrk="0" hangingPunct="1">
                        <a:lnSpc>
                          <a:spcPct val="100000"/>
                        </a:lnSpc>
                        <a:spcBef>
                          <a:spcPct val="0"/>
                        </a:spcBef>
                        <a:spcAft>
                          <a:spcPct val="0"/>
                        </a:spcAft>
                        <a:buClrTx/>
                        <a:buSzTx/>
                        <a:buFont typeface="Arial" pitchFamily="34" charset="0"/>
                        <a:buNone/>
                        <a:tabLst/>
                      </a:pPr>
                      <a:r>
                        <a:rPr kumimoji="0" lang="en-US" sz="2800" b="0" i="0" u="none" strike="noStrike" cap="none" normalizeH="0" baseline="0" smtClean="0">
                          <a:ln>
                            <a:noFill/>
                          </a:ln>
                          <a:solidFill>
                            <a:schemeClr val="tx1"/>
                          </a:solidFill>
                          <a:effectLst/>
                          <a:latin typeface="Times New Roman" pitchFamily="18" charset="0"/>
                          <a:cs typeface="Times New Roman" pitchFamily="18" charset="0"/>
                        </a:rPr>
                        <a:t>Option    </a:t>
                      </a:r>
                      <a:endParaRPr kumimoji="0" lang="en-US" sz="2800" b="0" i="0" u="none" strike="noStrike" cap="none" normalizeH="0" baseline="0" smtClean="0">
                        <a:ln>
                          <a:noFill/>
                        </a:ln>
                        <a:solidFill>
                          <a:schemeClr val="tx1"/>
                        </a:solidFill>
                        <a:effectLst/>
                        <a:latin typeface="Calibri"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 typeface="Arial" pitchFamily="34" charset="0"/>
                        <a:buNone/>
                        <a:tabLst/>
                      </a:pPr>
                      <a:r>
                        <a:rPr kumimoji="0" lang="en-US" sz="2800" b="0" i="0" u="none" strike="noStrike" cap="none" normalizeH="0" baseline="0" smtClean="0">
                          <a:ln>
                            <a:noFill/>
                          </a:ln>
                          <a:solidFill>
                            <a:schemeClr val="tx1"/>
                          </a:solidFill>
                          <a:effectLst/>
                          <a:latin typeface="Times New Roman" pitchFamily="18" charset="0"/>
                          <a:cs typeface="Times New Roman" pitchFamily="18" charset="0"/>
                        </a:rPr>
                        <a:t>Cost ( Rs /day )</a:t>
                      </a:r>
                      <a:endParaRPr kumimoji="0" lang="en-US" sz="2800" b="0" i="0" u="none" strike="noStrike" cap="none" normalizeH="0" baseline="0" smtClean="0">
                        <a:ln>
                          <a:noFill/>
                        </a:ln>
                        <a:solidFill>
                          <a:schemeClr val="tx1"/>
                        </a:solidFill>
                        <a:effectLst/>
                        <a:latin typeface="Calibri"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904875">
                <a:tc>
                  <a:txBody>
                    <a:bodyPr/>
                    <a:lstStyle/>
                    <a:p>
                      <a:pPr marL="342900" marR="0" lvl="0" indent="-342900" algn="l" defTabSz="914400" rtl="0" eaLnBrk="1" fontAlgn="base" latinLnBrk="0" hangingPunct="1">
                        <a:lnSpc>
                          <a:spcPct val="100000"/>
                        </a:lnSpc>
                        <a:spcBef>
                          <a:spcPct val="0"/>
                        </a:spcBef>
                        <a:spcAft>
                          <a:spcPct val="0"/>
                        </a:spcAft>
                        <a:buClrTx/>
                        <a:buSzTx/>
                        <a:buFont typeface="Arial" pitchFamily="34" charset="0"/>
                        <a:buNone/>
                        <a:tabLst/>
                      </a:pPr>
                      <a:r>
                        <a:rPr kumimoji="0" lang="en-US" sz="2800" b="0" i="0" u="none" strike="noStrike" cap="none" normalizeH="0" baseline="0" smtClean="0">
                          <a:ln>
                            <a:noFill/>
                          </a:ln>
                          <a:solidFill>
                            <a:schemeClr val="tx1"/>
                          </a:solidFill>
                          <a:effectLst/>
                          <a:latin typeface="Times New Roman" pitchFamily="18" charset="0"/>
                          <a:cs typeface="Times New Roman" pitchFamily="18" charset="0"/>
                        </a:rPr>
                        <a:t>C and B</a:t>
                      </a:r>
                      <a:endParaRPr kumimoji="0" lang="en-US" sz="2800" b="0" i="0" u="none" strike="noStrike" cap="none" normalizeH="0" baseline="0" smtClean="0">
                        <a:ln>
                          <a:noFill/>
                        </a:ln>
                        <a:solidFill>
                          <a:schemeClr val="tx1"/>
                        </a:solidFill>
                        <a:effectLst/>
                        <a:latin typeface="Calibri"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 typeface="Arial" pitchFamily="34" charset="0"/>
                        <a:buNone/>
                        <a:tabLst/>
                      </a:pPr>
                      <a:r>
                        <a:rPr kumimoji="0" lang="en-US" sz="2800" b="0" i="0" u="none" strike="noStrike" cap="none" normalizeH="0" baseline="0" smtClean="0">
                          <a:ln>
                            <a:noFill/>
                          </a:ln>
                          <a:solidFill>
                            <a:schemeClr val="tx1"/>
                          </a:solidFill>
                          <a:effectLst/>
                          <a:latin typeface="Times New Roman" pitchFamily="18" charset="0"/>
                          <a:cs typeface="Times New Roman" pitchFamily="18" charset="0"/>
                        </a:rPr>
                        <a:t>4000 + 2000 = 6000</a:t>
                      </a:r>
                      <a:endParaRPr kumimoji="0" lang="en-US" sz="2800" b="0" i="0" u="none" strike="noStrike" cap="none" normalizeH="0" baseline="0" smtClean="0">
                        <a:ln>
                          <a:noFill/>
                        </a:ln>
                        <a:solidFill>
                          <a:schemeClr val="tx1"/>
                        </a:solidFill>
                        <a:effectLst/>
                        <a:latin typeface="Calibri"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906463">
                <a:tc>
                  <a:txBody>
                    <a:bodyPr/>
                    <a:lstStyle/>
                    <a:p>
                      <a:pPr marL="342900" marR="0" lvl="0" indent="-342900" algn="l" defTabSz="914400" rtl="0" eaLnBrk="1" fontAlgn="base" latinLnBrk="0" hangingPunct="1">
                        <a:lnSpc>
                          <a:spcPct val="100000"/>
                        </a:lnSpc>
                        <a:spcBef>
                          <a:spcPct val="0"/>
                        </a:spcBef>
                        <a:spcAft>
                          <a:spcPct val="0"/>
                        </a:spcAft>
                        <a:buClrTx/>
                        <a:buSzTx/>
                        <a:buFont typeface="Arial" pitchFamily="34" charset="0"/>
                        <a:buNone/>
                        <a:tabLst/>
                      </a:pPr>
                      <a:r>
                        <a:rPr kumimoji="0" lang="en-US" sz="2800" b="0" i="0" u="none" strike="noStrike" cap="none" normalizeH="0" baseline="0" smtClean="0">
                          <a:ln>
                            <a:noFill/>
                          </a:ln>
                          <a:solidFill>
                            <a:schemeClr val="tx1"/>
                          </a:solidFill>
                          <a:effectLst/>
                          <a:latin typeface="Times New Roman" pitchFamily="18" charset="0"/>
                          <a:cs typeface="Times New Roman" pitchFamily="18" charset="0"/>
                        </a:rPr>
                        <a:t>C and F</a:t>
                      </a:r>
                      <a:endParaRPr kumimoji="0" lang="en-US" sz="2800" b="0" i="0" u="none" strike="noStrike" cap="none" normalizeH="0" baseline="0" smtClean="0">
                        <a:ln>
                          <a:noFill/>
                        </a:ln>
                        <a:solidFill>
                          <a:schemeClr val="tx1"/>
                        </a:solidFill>
                        <a:effectLst/>
                        <a:latin typeface="Calibri"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 typeface="Arial" pitchFamily="34" charset="0"/>
                        <a:buNone/>
                        <a:tabLst/>
                      </a:pPr>
                      <a:r>
                        <a:rPr kumimoji="0" lang="en-US" sz="2800" b="0" i="0" u="none" strike="noStrike" cap="none" normalizeH="0" baseline="0" smtClean="0">
                          <a:ln>
                            <a:noFill/>
                          </a:ln>
                          <a:solidFill>
                            <a:schemeClr val="tx1"/>
                          </a:solidFill>
                          <a:effectLst/>
                          <a:latin typeface="Times New Roman" pitchFamily="18" charset="0"/>
                          <a:cs typeface="Times New Roman" pitchFamily="18" charset="0"/>
                        </a:rPr>
                        <a:t>4000 + 3000= 7000</a:t>
                      </a:r>
                      <a:endParaRPr kumimoji="0" lang="en-US" sz="2800" b="0" i="0" u="none" strike="noStrike" cap="none" normalizeH="0" baseline="0" smtClean="0">
                        <a:ln>
                          <a:noFill/>
                        </a:ln>
                        <a:solidFill>
                          <a:schemeClr val="tx1"/>
                        </a:solidFill>
                        <a:effectLst/>
                        <a:latin typeface="Calibri"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904875">
                <a:tc>
                  <a:txBody>
                    <a:bodyPr/>
                    <a:lstStyle/>
                    <a:p>
                      <a:pPr marL="342900" marR="0" lvl="0" indent="-342900" algn="l" defTabSz="914400" rtl="0" eaLnBrk="1" fontAlgn="base" latinLnBrk="0" hangingPunct="1">
                        <a:lnSpc>
                          <a:spcPct val="100000"/>
                        </a:lnSpc>
                        <a:spcBef>
                          <a:spcPct val="0"/>
                        </a:spcBef>
                        <a:spcAft>
                          <a:spcPct val="0"/>
                        </a:spcAft>
                        <a:buClrTx/>
                        <a:buSzTx/>
                        <a:buFont typeface="Arial" pitchFamily="34" charset="0"/>
                        <a:buNone/>
                        <a:tabLst/>
                      </a:pPr>
                      <a:r>
                        <a:rPr kumimoji="0" lang="en-US" sz="2800" b="0" i="0" u="none" strike="noStrike" cap="none" normalizeH="0" baseline="0" smtClean="0">
                          <a:ln>
                            <a:noFill/>
                          </a:ln>
                          <a:solidFill>
                            <a:schemeClr val="tx1"/>
                          </a:solidFill>
                          <a:effectLst/>
                          <a:latin typeface="Times New Roman" pitchFamily="18" charset="0"/>
                          <a:cs typeface="Times New Roman" pitchFamily="18" charset="0"/>
                        </a:rPr>
                        <a:t>E and B	</a:t>
                      </a:r>
                      <a:endParaRPr kumimoji="0" lang="en-US" sz="2800" b="0" i="0" u="none" strike="noStrike" cap="none" normalizeH="0" baseline="0" smtClean="0">
                        <a:ln>
                          <a:noFill/>
                        </a:ln>
                        <a:solidFill>
                          <a:schemeClr val="tx1"/>
                        </a:solidFill>
                        <a:effectLst/>
                        <a:latin typeface="Calibri"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 typeface="Arial" pitchFamily="34" charset="0"/>
                        <a:buNone/>
                        <a:tabLst/>
                      </a:pPr>
                      <a:r>
                        <a:rPr kumimoji="0" lang="en-US" sz="2800" b="0" i="0" u="none" strike="noStrike" cap="none" normalizeH="0" baseline="0" smtClean="0">
                          <a:ln>
                            <a:noFill/>
                          </a:ln>
                          <a:solidFill>
                            <a:schemeClr val="tx1"/>
                          </a:solidFill>
                          <a:effectLst/>
                          <a:latin typeface="Times New Roman" pitchFamily="18" charset="0"/>
                          <a:cs typeface="Times New Roman" pitchFamily="18" charset="0"/>
                        </a:rPr>
                        <a:t>3000 + 2000= 5000</a:t>
                      </a:r>
                      <a:endParaRPr kumimoji="0" lang="en-US" sz="2800" b="0" i="0" u="none" strike="noStrike" cap="none" normalizeH="0" baseline="0" smtClean="0">
                        <a:ln>
                          <a:noFill/>
                        </a:ln>
                        <a:solidFill>
                          <a:schemeClr val="tx1"/>
                        </a:solidFill>
                        <a:effectLst/>
                        <a:latin typeface="Calibri"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904875">
                <a:tc>
                  <a:txBody>
                    <a:bodyPr/>
                    <a:lstStyle/>
                    <a:p>
                      <a:pPr marL="342900" marR="0" lvl="0" indent="-342900" algn="l" defTabSz="914400" rtl="0" eaLnBrk="1" fontAlgn="base" latinLnBrk="0" hangingPunct="1">
                        <a:lnSpc>
                          <a:spcPct val="100000"/>
                        </a:lnSpc>
                        <a:spcBef>
                          <a:spcPct val="0"/>
                        </a:spcBef>
                        <a:spcAft>
                          <a:spcPct val="0"/>
                        </a:spcAft>
                        <a:buClrTx/>
                        <a:buSzTx/>
                        <a:buFont typeface="Arial" pitchFamily="34" charset="0"/>
                        <a:buNone/>
                        <a:tabLst/>
                      </a:pPr>
                      <a:r>
                        <a:rPr kumimoji="0" lang="en-US" sz="2800" b="0" i="0" u="none" strike="noStrike" cap="none" normalizeH="0" baseline="0" smtClean="0">
                          <a:ln>
                            <a:noFill/>
                          </a:ln>
                          <a:solidFill>
                            <a:schemeClr val="tx1"/>
                          </a:solidFill>
                          <a:effectLst/>
                          <a:latin typeface="Times New Roman" pitchFamily="18" charset="0"/>
                          <a:cs typeface="Times New Roman" pitchFamily="18" charset="0"/>
                        </a:rPr>
                        <a:t>E and F	</a:t>
                      </a:r>
                      <a:endParaRPr kumimoji="0" lang="en-US" sz="2800" b="0" i="0" u="none" strike="noStrike" cap="none" normalizeH="0" baseline="0" smtClean="0">
                        <a:ln>
                          <a:noFill/>
                        </a:ln>
                        <a:solidFill>
                          <a:schemeClr val="tx1"/>
                        </a:solidFill>
                        <a:effectLst/>
                        <a:latin typeface="Calibri"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 typeface="Arial" pitchFamily="34" charset="0"/>
                        <a:buNone/>
                        <a:tabLst/>
                      </a:pPr>
                      <a:r>
                        <a:rPr kumimoji="0" lang="en-US" sz="2800" b="0" i="0" u="none" strike="noStrike" cap="none" normalizeH="0" baseline="0" smtClean="0">
                          <a:ln>
                            <a:noFill/>
                          </a:ln>
                          <a:solidFill>
                            <a:schemeClr val="tx1"/>
                          </a:solidFill>
                          <a:effectLst/>
                          <a:latin typeface="Times New Roman" pitchFamily="18" charset="0"/>
                          <a:cs typeface="Times New Roman" pitchFamily="18" charset="0"/>
                        </a:rPr>
                        <a:t>3000 + 1500=4500</a:t>
                      </a:r>
                      <a:endParaRPr kumimoji="0" lang="en-US" sz="2800" b="0" i="0" u="none" strike="noStrike" cap="none" normalizeH="0" baseline="0" smtClean="0">
                        <a:ln>
                          <a:noFill/>
                        </a:ln>
                        <a:solidFill>
                          <a:schemeClr val="tx1"/>
                        </a:solidFill>
                        <a:effectLst/>
                        <a:latin typeface="Calibri"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Tree>
    <p:extLst>
      <p:ext uri="{BB962C8B-B14F-4D97-AF65-F5344CB8AC3E}">
        <p14:creationId xmlns:p14="http://schemas.microsoft.com/office/powerpoint/2010/main" xmlns="" val="3420629531"/>
      </p:ext>
    </p:extLst>
  </p:cSld>
  <p:clrMapOvr>
    <a:masterClrMapping/>
  </p:clrMapOvr>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1602" name="Rectangle 2"/>
          <p:cNvSpPr>
            <a:spLocks noGrp="1"/>
          </p:cNvSpPr>
          <p:nvPr>
            <p:ph type="title"/>
          </p:nvPr>
        </p:nvSpPr>
        <p:spPr/>
        <p:txBody>
          <a:bodyPr>
            <a:normAutofit fontScale="90000"/>
          </a:bodyPr>
          <a:lstStyle/>
          <a:p>
            <a:r>
              <a:rPr lang="en-US" sz="4000" smtClean="0"/>
              <a:t>Revised Network after crashing by additional 1 day</a:t>
            </a:r>
          </a:p>
        </p:txBody>
      </p:sp>
      <p:sp>
        <p:nvSpPr>
          <p:cNvPr id="281603" name="AutoShape 3"/>
          <p:cNvSpPr>
            <a:spLocks noChangeAspect="1" noChangeArrowheads="1"/>
          </p:cNvSpPr>
          <p:nvPr/>
        </p:nvSpPr>
        <p:spPr bwMode="auto">
          <a:xfrm>
            <a:off x="1150938" y="2209800"/>
            <a:ext cx="7993062" cy="37576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p>
        </p:txBody>
      </p:sp>
      <p:sp>
        <p:nvSpPr>
          <p:cNvPr id="281604" name="Text Box 4"/>
          <p:cNvSpPr txBox="1">
            <a:spLocks noChangeArrowheads="1"/>
          </p:cNvSpPr>
          <p:nvPr/>
        </p:nvSpPr>
        <p:spPr bwMode="auto">
          <a:xfrm>
            <a:off x="6313488" y="3373438"/>
            <a:ext cx="498475" cy="3952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0">
                <a:solidFill>
                  <a:srgbClr val="000000"/>
                </a:solidFill>
                <a:miter lim="800000"/>
                <a:headEnd/>
                <a:tailEnd/>
              </a14:hiddenLine>
            </a:ext>
          </a:extLst>
        </p:spPr>
        <p:txBody>
          <a:bodyPr/>
          <a:lstStyle/>
          <a:p>
            <a:endParaRPr lang="en-US"/>
          </a:p>
        </p:txBody>
      </p:sp>
      <p:sp>
        <p:nvSpPr>
          <p:cNvPr id="281605" name="Oval 5"/>
          <p:cNvSpPr>
            <a:spLocks noChangeArrowheads="1"/>
          </p:cNvSpPr>
          <p:nvPr/>
        </p:nvSpPr>
        <p:spPr bwMode="auto">
          <a:xfrm>
            <a:off x="2982913" y="3570288"/>
            <a:ext cx="665162" cy="792162"/>
          </a:xfrm>
          <a:prstGeom prst="ellipse">
            <a:avLst/>
          </a:prstGeom>
          <a:solidFill>
            <a:srgbClr val="0000FF"/>
          </a:solidFill>
          <a:ln w="9525">
            <a:solidFill>
              <a:srgbClr val="000000"/>
            </a:solidFill>
            <a:round/>
            <a:headEnd/>
            <a:tailEnd/>
          </a:ln>
        </p:spPr>
        <p:txBody>
          <a:bodyPr/>
          <a:lstStyle/>
          <a:p>
            <a:r>
              <a:rPr lang="en-US" altLang="ja-JP" sz="3300">
                <a:solidFill>
                  <a:srgbClr val="FFFFFF"/>
                </a:solidFill>
                <a:latin typeface="Times New Roman" pitchFamily="18" charset="0"/>
                <a:ea typeface="MS Mincho" pitchFamily="49" charset="-128"/>
                <a:cs typeface="Sendnya"/>
              </a:rPr>
              <a:t>2</a:t>
            </a:r>
            <a:endParaRPr lang="en-US" sz="4800">
              <a:ea typeface="MS Mincho" pitchFamily="49" charset="-128"/>
              <a:cs typeface="Sendnya"/>
            </a:endParaRPr>
          </a:p>
        </p:txBody>
      </p:sp>
      <p:sp>
        <p:nvSpPr>
          <p:cNvPr id="281606" name="Line 6"/>
          <p:cNvSpPr>
            <a:spLocks noChangeShapeType="1"/>
          </p:cNvSpPr>
          <p:nvPr/>
        </p:nvSpPr>
        <p:spPr bwMode="auto">
          <a:xfrm>
            <a:off x="1317625" y="3967163"/>
            <a:ext cx="1665288" cy="0"/>
          </a:xfrm>
          <a:prstGeom prst="line">
            <a:avLst/>
          </a:prstGeom>
          <a:noFill/>
          <a:ln w="57150" cmpd="thinThick">
            <a:solidFill>
              <a:srgbClr val="000000"/>
            </a:solidFill>
            <a:round/>
            <a:headEnd/>
            <a:tailEnd type="triangle" w="med" len="med"/>
          </a:ln>
          <a:extLst>
            <a:ext uri="{909E8E84-426E-40DD-AFC4-6F175D3DCCD1}">
              <a14:hiddenFill xmlns:a14="http://schemas.microsoft.com/office/drawing/2010/main" xmlns="">
                <a:noFill/>
              </a14:hiddenFill>
            </a:ext>
          </a:extLst>
        </p:spPr>
        <p:txBody>
          <a:bodyPr/>
          <a:lstStyle/>
          <a:p>
            <a:endParaRPr lang="en-US"/>
          </a:p>
        </p:txBody>
      </p:sp>
      <p:sp>
        <p:nvSpPr>
          <p:cNvPr id="281607" name="Text Box 7"/>
          <p:cNvSpPr txBox="1">
            <a:spLocks noChangeArrowheads="1"/>
          </p:cNvSpPr>
          <p:nvPr/>
        </p:nvSpPr>
        <p:spPr bwMode="auto">
          <a:xfrm>
            <a:off x="1317625" y="3570288"/>
            <a:ext cx="500063" cy="3968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0">
                <a:solidFill>
                  <a:srgbClr val="000000"/>
                </a:solidFill>
                <a:miter lim="800000"/>
                <a:headEnd/>
                <a:tailEnd/>
              </a14:hiddenLine>
            </a:ext>
          </a:extLst>
        </p:spPr>
        <p:txBody>
          <a:bodyPr/>
          <a:lstStyle/>
          <a:p>
            <a:r>
              <a:rPr lang="en-US" altLang="ja-JP" sz="900">
                <a:latin typeface="Times New Roman" pitchFamily="18" charset="0"/>
                <a:ea typeface="MS Mincho" pitchFamily="49" charset="-128"/>
                <a:cs typeface="Sendnya"/>
              </a:rPr>
              <a:t>A</a:t>
            </a:r>
            <a:endParaRPr lang="en-US">
              <a:ea typeface="MS Mincho" pitchFamily="49" charset="-128"/>
              <a:cs typeface="Sendnya"/>
            </a:endParaRPr>
          </a:p>
        </p:txBody>
      </p:sp>
      <p:sp>
        <p:nvSpPr>
          <p:cNvPr id="281608" name="Text Box 8"/>
          <p:cNvSpPr txBox="1">
            <a:spLocks noChangeArrowheads="1"/>
          </p:cNvSpPr>
          <p:nvPr/>
        </p:nvSpPr>
        <p:spPr bwMode="auto">
          <a:xfrm>
            <a:off x="1317625" y="3967163"/>
            <a:ext cx="500063" cy="3937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9050">
                <a:solidFill>
                  <a:srgbClr val="000000"/>
                </a:solidFill>
                <a:miter lim="800000"/>
                <a:headEnd/>
                <a:tailEnd/>
              </a14:hiddenLine>
            </a:ext>
          </a:extLst>
        </p:spPr>
        <p:txBody>
          <a:bodyPr/>
          <a:lstStyle/>
          <a:p>
            <a:r>
              <a:rPr lang="en-US" altLang="ja-JP" sz="900">
                <a:latin typeface="Times New Roman" pitchFamily="18" charset="0"/>
                <a:ea typeface="MS Mincho" pitchFamily="49" charset="-128"/>
                <a:cs typeface="Sendnya"/>
              </a:rPr>
              <a:t>4</a:t>
            </a:r>
            <a:endParaRPr lang="en-US">
              <a:ea typeface="MS Mincho" pitchFamily="49" charset="-128"/>
              <a:cs typeface="Sendnya"/>
            </a:endParaRPr>
          </a:p>
        </p:txBody>
      </p:sp>
      <p:sp>
        <p:nvSpPr>
          <p:cNvPr id="281609" name="Oval 9"/>
          <p:cNvSpPr>
            <a:spLocks noChangeArrowheads="1"/>
          </p:cNvSpPr>
          <p:nvPr/>
        </p:nvSpPr>
        <p:spPr bwMode="auto">
          <a:xfrm>
            <a:off x="4481513" y="4954588"/>
            <a:ext cx="666750" cy="792162"/>
          </a:xfrm>
          <a:prstGeom prst="ellipse">
            <a:avLst/>
          </a:prstGeom>
          <a:solidFill>
            <a:srgbClr val="0000FF"/>
          </a:solidFill>
          <a:ln w="9525">
            <a:solidFill>
              <a:srgbClr val="000000"/>
            </a:solidFill>
            <a:round/>
            <a:headEnd/>
            <a:tailEnd/>
          </a:ln>
        </p:spPr>
        <p:txBody>
          <a:bodyPr/>
          <a:lstStyle/>
          <a:p>
            <a:r>
              <a:rPr lang="en-US" altLang="ja-JP" sz="3300">
                <a:solidFill>
                  <a:srgbClr val="FFFFFF"/>
                </a:solidFill>
                <a:latin typeface="Times New Roman" pitchFamily="18" charset="0"/>
                <a:ea typeface="MS Mincho" pitchFamily="49" charset="-128"/>
                <a:cs typeface="Sendnya"/>
              </a:rPr>
              <a:t>4</a:t>
            </a:r>
            <a:endParaRPr lang="en-US" sz="4800">
              <a:ea typeface="MS Mincho" pitchFamily="49" charset="-128"/>
              <a:cs typeface="Sendnya"/>
            </a:endParaRPr>
          </a:p>
        </p:txBody>
      </p:sp>
      <p:sp>
        <p:nvSpPr>
          <p:cNvPr id="281610" name="Oval 10"/>
          <p:cNvSpPr>
            <a:spLocks noChangeArrowheads="1"/>
          </p:cNvSpPr>
          <p:nvPr/>
        </p:nvSpPr>
        <p:spPr bwMode="auto">
          <a:xfrm>
            <a:off x="5480050" y="3373438"/>
            <a:ext cx="666750" cy="792162"/>
          </a:xfrm>
          <a:prstGeom prst="ellipse">
            <a:avLst/>
          </a:prstGeom>
          <a:solidFill>
            <a:srgbClr val="0000FF"/>
          </a:solidFill>
          <a:ln w="9525">
            <a:solidFill>
              <a:srgbClr val="000000"/>
            </a:solidFill>
            <a:round/>
            <a:headEnd/>
            <a:tailEnd/>
          </a:ln>
        </p:spPr>
        <p:txBody>
          <a:bodyPr/>
          <a:lstStyle/>
          <a:p>
            <a:r>
              <a:rPr lang="en-US" altLang="ja-JP" sz="3700">
                <a:solidFill>
                  <a:srgbClr val="FFFFFF"/>
                </a:solidFill>
                <a:latin typeface="Times New Roman" pitchFamily="18" charset="0"/>
                <a:ea typeface="MS Mincho" pitchFamily="49" charset="-128"/>
                <a:cs typeface="Sendnya"/>
              </a:rPr>
              <a:t>5</a:t>
            </a:r>
            <a:endParaRPr lang="en-US" sz="5400">
              <a:ea typeface="MS Mincho" pitchFamily="49" charset="-128"/>
              <a:cs typeface="Sendnya"/>
            </a:endParaRPr>
          </a:p>
        </p:txBody>
      </p:sp>
      <p:sp>
        <p:nvSpPr>
          <p:cNvPr id="281611" name="Oval 11"/>
          <p:cNvSpPr>
            <a:spLocks noChangeArrowheads="1"/>
          </p:cNvSpPr>
          <p:nvPr/>
        </p:nvSpPr>
        <p:spPr bwMode="auto">
          <a:xfrm>
            <a:off x="4481513" y="1989138"/>
            <a:ext cx="666750" cy="792162"/>
          </a:xfrm>
          <a:prstGeom prst="ellipse">
            <a:avLst/>
          </a:prstGeom>
          <a:solidFill>
            <a:srgbClr val="0000FF"/>
          </a:solidFill>
          <a:ln w="9525">
            <a:solidFill>
              <a:srgbClr val="000000"/>
            </a:solidFill>
            <a:round/>
            <a:headEnd/>
            <a:tailEnd/>
          </a:ln>
        </p:spPr>
        <p:txBody>
          <a:bodyPr/>
          <a:lstStyle/>
          <a:p>
            <a:r>
              <a:rPr lang="en-US" altLang="ja-JP" sz="3300">
                <a:solidFill>
                  <a:srgbClr val="FFFFFF"/>
                </a:solidFill>
                <a:latin typeface="Times New Roman" pitchFamily="18" charset="0"/>
                <a:ea typeface="MS Mincho" pitchFamily="49" charset="-128"/>
                <a:cs typeface="Sendnya"/>
              </a:rPr>
              <a:t>3</a:t>
            </a:r>
            <a:endParaRPr lang="en-US" sz="4800">
              <a:ea typeface="MS Mincho" pitchFamily="49" charset="-128"/>
              <a:cs typeface="Sendnya"/>
            </a:endParaRPr>
          </a:p>
        </p:txBody>
      </p:sp>
      <p:sp>
        <p:nvSpPr>
          <p:cNvPr id="281612" name="Line 12"/>
          <p:cNvSpPr>
            <a:spLocks noChangeShapeType="1"/>
          </p:cNvSpPr>
          <p:nvPr/>
        </p:nvSpPr>
        <p:spPr bwMode="auto">
          <a:xfrm>
            <a:off x="5148263" y="2582863"/>
            <a:ext cx="665162" cy="790575"/>
          </a:xfrm>
          <a:prstGeom prst="line">
            <a:avLst/>
          </a:prstGeom>
          <a:noFill/>
          <a:ln w="57150" cmpd="thickThin">
            <a:solidFill>
              <a:srgbClr val="000000"/>
            </a:solidFill>
            <a:round/>
            <a:headEnd/>
            <a:tailEnd type="triangle" w="med" len="med"/>
          </a:ln>
          <a:extLst>
            <a:ext uri="{909E8E84-426E-40DD-AFC4-6F175D3DCCD1}">
              <a14:hiddenFill xmlns:a14="http://schemas.microsoft.com/office/drawing/2010/main" xmlns="">
                <a:noFill/>
              </a14:hiddenFill>
            </a:ext>
          </a:extLst>
        </p:spPr>
        <p:txBody>
          <a:bodyPr/>
          <a:lstStyle/>
          <a:p>
            <a:endParaRPr lang="en-US"/>
          </a:p>
        </p:txBody>
      </p:sp>
      <p:sp>
        <p:nvSpPr>
          <p:cNvPr id="281613" name="Line 13"/>
          <p:cNvSpPr>
            <a:spLocks noChangeShapeType="1"/>
          </p:cNvSpPr>
          <p:nvPr/>
        </p:nvSpPr>
        <p:spPr bwMode="auto">
          <a:xfrm flipV="1">
            <a:off x="5148263" y="4164013"/>
            <a:ext cx="665162" cy="987425"/>
          </a:xfrm>
          <a:prstGeom prst="line">
            <a:avLst/>
          </a:prstGeom>
          <a:noFill/>
          <a:ln w="57150" cmpd="thickThin">
            <a:solidFill>
              <a:srgbClr val="000000"/>
            </a:solidFill>
            <a:round/>
            <a:headEnd/>
            <a:tailEnd type="triangle" w="med" len="med"/>
          </a:ln>
          <a:extLst>
            <a:ext uri="{909E8E84-426E-40DD-AFC4-6F175D3DCCD1}">
              <a14:hiddenFill xmlns:a14="http://schemas.microsoft.com/office/drawing/2010/main" xmlns="">
                <a:noFill/>
              </a14:hiddenFill>
            </a:ext>
          </a:extLst>
        </p:spPr>
        <p:txBody>
          <a:bodyPr/>
          <a:lstStyle/>
          <a:p>
            <a:endParaRPr lang="en-US"/>
          </a:p>
        </p:txBody>
      </p:sp>
      <p:sp>
        <p:nvSpPr>
          <p:cNvPr id="281614" name="Line 14"/>
          <p:cNvSpPr>
            <a:spLocks noChangeShapeType="1"/>
          </p:cNvSpPr>
          <p:nvPr/>
        </p:nvSpPr>
        <p:spPr bwMode="auto">
          <a:xfrm>
            <a:off x="6146800" y="3967163"/>
            <a:ext cx="1231900" cy="0"/>
          </a:xfrm>
          <a:prstGeom prst="line">
            <a:avLst/>
          </a:prstGeom>
          <a:noFill/>
          <a:ln w="57150" cmpd="thickThin">
            <a:solidFill>
              <a:srgbClr val="000000"/>
            </a:solidFill>
            <a:round/>
            <a:headEnd/>
            <a:tailEnd type="triangle" w="med" len="med"/>
          </a:ln>
          <a:extLst>
            <a:ext uri="{909E8E84-426E-40DD-AFC4-6F175D3DCCD1}">
              <a14:hiddenFill xmlns:a14="http://schemas.microsoft.com/office/drawing/2010/main" xmlns="">
                <a:noFill/>
              </a14:hiddenFill>
            </a:ext>
          </a:extLst>
        </p:spPr>
        <p:txBody>
          <a:bodyPr/>
          <a:lstStyle/>
          <a:p>
            <a:endParaRPr lang="en-US"/>
          </a:p>
        </p:txBody>
      </p:sp>
      <p:sp>
        <p:nvSpPr>
          <p:cNvPr id="281615" name="Oval 15"/>
          <p:cNvSpPr>
            <a:spLocks noChangeArrowheads="1"/>
          </p:cNvSpPr>
          <p:nvPr/>
        </p:nvSpPr>
        <p:spPr bwMode="auto">
          <a:xfrm>
            <a:off x="7312025" y="3373438"/>
            <a:ext cx="666750" cy="792162"/>
          </a:xfrm>
          <a:prstGeom prst="ellipse">
            <a:avLst/>
          </a:prstGeom>
          <a:solidFill>
            <a:srgbClr val="0000FF"/>
          </a:solidFill>
          <a:ln w="9525">
            <a:solidFill>
              <a:srgbClr val="000000"/>
            </a:solidFill>
            <a:round/>
            <a:headEnd/>
            <a:tailEnd/>
          </a:ln>
        </p:spPr>
        <p:txBody>
          <a:bodyPr/>
          <a:lstStyle/>
          <a:p>
            <a:r>
              <a:rPr lang="en-US" altLang="ja-JP" sz="3300">
                <a:solidFill>
                  <a:srgbClr val="FFFFFF"/>
                </a:solidFill>
                <a:latin typeface="Times New Roman" pitchFamily="18" charset="0"/>
                <a:ea typeface="MS Mincho" pitchFamily="49" charset="-128"/>
                <a:cs typeface="Sendnya"/>
              </a:rPr>
              <a:t>6</a:t>
            </a:r>
            <a:endParaRPr lang="en-US" sz="4800">
              <a:ea typeface="MS Mincho" pitchFamily="49" charset="-128"/>
              <a:cs typeface="Sendnya"/>
            </a:endParaRPr>
          </a:p>
        </p:txBody>
      </p:sp>
      <p:sp>
        <p:nvSpPr>
          <p:cNvPr id="281616" name="Text Box 16"/>
          <p:cNvSpPr txBox="1">
            <a:spLocks noChangeArrowheads="1"/>
          </p:cNvSpPr>
          <p:nvPr/>
        </p:nvSpPr>
        <p:spPr bwMode="auto">
          <a:xfrm>
            <a:off x="3316288" y="2582863"/>
            <a:ext cx="1165225" cy="3952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0">
                <a:solidFill>
                  <a:srgbClr val="000000"/>
                </a:solidFill>
                <a:miter lim="800000"/>
                <a:headEnd/>
                <a:tailEnd/>
              </a14:hiddenLine>
            </a:ext>
          </a:extLst>
        </p:spPr>
        <p:txBody>
          <a:bodyPr/>
          <a:lstStyle/>
          <a:p>
            <a:r>
              <a:rPr lang="en-US" altLang="ja-JP">
                <a:latin typeface="Times New Roman" pitchFamily="18" charset="0"/>
                <a:ea typeface="MS Mincho" pitchFamily="49" charset="-128"/>
                <a:cs typeface="Sendnya"/>
              </a:rPr>
              <a:t>B(2000)</a:t>
            </a:r>
            <a:endParaRPr lang="en-US" sz="3600">
              <a:ea typeface="MS Mincho" pitchFamily="49" charset="-128"/>
              <a:cs typeface="Sendnya"/>
            </a:endParaRPr>
          </a:p>
        </p:txBody>
      </p:sp>
      <p:sp>
        <p:nvSpPr>
          <p:cNvPr id="281617" name="Text Box 17"/>
          <p:cNvSpPr txBox="1">
            <a:spLocks noChangeArrowheads="1"/>
          </p:cNvSpPr>
          <p:nvPr/>
        </p:nvSpPr>
        <p:spPr bwMode="auto">
          <a:xfrm>
            <a:off x="3981450" y="2976563"/>
            <a:ext cx="833438" cy="3984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0">
                <a:solidFill>
                  <a:srgbClr val="000000"/>
                </a:solidFill>
                <a:miter lim="800000"/>
                <a:headEnd/>
                <a:tailEnd/>
              </a14:hiddenLine>
            </a:ext>
          </a:extLst>
        </p:spPr>
        <p:txBody>
          <a:bodyPr/>
          <a:lstStyle/>
          <a:p>
            <a:r>
              <a:rPr lang="en-US" altLang="ja-JP" sz="1600">
                <a:latin typeface="Times New Roman" pitchFamily="18" charset="0"/>
                <a:ea typeface="MS Mincho" pitchFamily="49" charset="-128"/>
                <a:cs typeface="Sendnya"/>
              </a:rPr>
              <a:t>4(2)</a:t>
            </a:r>
            <a:endParaRPr lang="en-US" sz="1600">
              <a:ea typeface="MS Mincho" pitchFamily="49" charset="-128"/>
              <a:cs typeface="Sendnya"/>
            </a:endParaRPr>
          </a:p>
        </p:txBody>
      </p:sp>
      <p:sp>
        <p:nvSpPr>
          <p:cNvPr id="281618" name="Text Box 18"/>
          <p:cNvSpPr txBox="1">
            <a:spLocks noChangeArrowheads="1"/>
          </p:cNvSpPr>
          <p:nvPr/>
        </p:nvSpPr>
        <p:spPr bwMode="auto">
          <a:xfrm>
            <a:off x="5029200" y="2971800"/>
            <a:ext cx="998538" cy="3984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0">
                <a:solidFill>
                  <a:srgbClr val="000000"/>
                </a:solidFill>
                <a:miter lim="800000"/>
                <a:headEnd/>
                <a:tailEnd/>
              </a14:hiddenLine>
            </a:ext>
          </a:extLst>
        </p:spPr>
        <p:txBody>
          <a:bodyPr/>
          <a:lstStyle/>
          <a:p>
            <a:r>
              <a:rPr lang="en-US" altLang="ja-JP">
                <a:solidFill>
                  <a:srgbClr val="FF0000"/>
                </a:solidFill>
                <a:latin typeface="Times New Roman" pitchFamily="18" charset="0"/>
                <a:ea typeface="MS Mincho" pitchFamily="49" charset="-128"/>
                <a:cs typeface="Sendnya"/>
              </a:rPr>
              <a:t>2</a:t>
            </a:r>
            <a:r>
              <a:rPr lang="en-US" altLang="ja-JP">
                <a:latin typeface="Times New Roman" pitchFamily="18" charset="0"/>
                <a:ea typeface="MS Mincho" pitchFamily="49" charset="-128"/>
                <a:cs typeface="Sendnya"/>
              </a:rPr>
              <a:t>,1(1)</a:t>
            </a:r>
            <a:endParaRPr lang="en-US">
              <a:ea typeface="MS Mincho" pitchFamily="49" charset="-128"/>
              <a:cs typeface="Sendnya"/>
            </a:endParaRPr>
          </a:p>
        </p:txBody>
      </p:sp>
      <p:sp>
        <p:nvSpPr>
          <p:cNvPr id="281619" name="Text Box 19"/>
          <p:cNvSpPr txBox="1">
            <a:spLocks noChangeArrowheads="1"/>
          </p:cNvSpPr>
          <p:nvPr/>
        </p:nvSpPr>
        <p:spPr bwMode="auto">
          <a:xfrm>
            <a:off x="5313363" y="4757738"/>
            <a:ext cx="1000125" cy="3937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0">
                <a:solidFill>
                  <a:srgbClr val="000000"/>
                </a:solidFill>
                <a:miter lim="800000"/>
                <a:headEnd/>
                <a:tailEnd/>
              </a14:hiddenLine>
            </a:ext>
          </a:extLst>
        </p:spPr>
        <p:txBody>
          <a:bodyPr/>
          <a:lstStyle/>
          <a:p>
            <a:r>
              <a:rPr lang="en-US" altLang="ja-JP">
                <a:solidFill>
                  <a:srgbClr val="FF0000"/>
                </a:solidFill>
                <a:latin typeface="Times New Roman" pitchFamily="18" charset="0"/>
                <a:ea typeface="MS Mincho" pitchFamily="49" charset="-128"/>
                <a:cs typeface="Sendnya"/>
              </a:rPr>
              <a:t>5</a:t>
            </a:r>
            <a:r>
              <a:rPr lang="en-US" altLang="ja-JP">
                <a:latin typeface="Times New Roman" pitchFamily="18" charset="0"/>
                <a:ea typeface="MS Mincho" pitchFamily="49" charset="-128"/>
                <a:cs typeface="Sendnya"/>
              </a:rPr>
              <a:t>,2(2)</a:t>
            </a:r>
            <a:endParaRPr lang="en-US">
              <a:ea typeface="MS Mincho" pitchFamily="49" charset="-128"/>
              <a:cs typeface="Sendnya"/>
            </a:endParaRPr>
          </a:p>
        </p:txBody>
      </p:sp>
      <p:sp>
        <p:nvSpPr>
          <p:cNvPr id="281620" name="Text Box 20"/>
          <p:cNvSpPr txBox="1">
            <a:spLocks noChangeArrowheads="1"/>
          </p:cNvSpPr>
          <p:nvPr/>
        </p:nvSpPr>
        <p:spPr bwMode="auto">
          <a:xfrm>
            <a:off x="6477000" y="4343400"/>
            <a:ext cx="998538" cy="3937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0">
                <a:solidFill>
                  <a:srgbClr val="000000"/>
                </a:solidFill>
                <a:miter lim="800000"/>
                <a:headEnd/>
                <a:tailEnd/>
              </a14:hiddenLine>
            </a:ext>
          </a:extLst>
        </p:spPr>
        <p:txBody>
          <a:bodyPr/>
          <a:lstStyle/>
          <a:p>
            <a:r>
              <a:rPr lang="en-US" altLang="ja-JP">
                <a:latin typeface="Times New Roman" pitchFamily="18" charset="0"/>
                <a:ea typeface="MS Mincho" pitchFamily="49" charset="-128"/>
                <a:cs typeface="Sendnya"/>
              </a:rPr>
              <a:t>5(5)</a:t>
            </a:r>
            <a:endParaRPr lang="en-US">
              <a:ea typeface="MS Mincho" pitchFamily="49" charset="-128"/>
              <a:cs typeface="Sendnya"/>
            </a:endParaRPr>
          </a:p>
        </p:txBody>
      </p:sp>
      <p:sp>
        <p:nvSpPr>
          <p:cNvPr id="281621" name="Text Box 21"/>
          <p:cNvSpPr txBox="1">
            <a:spLocks noChangeArrowheads="1"/>
          </p:cNvSpPr>
          <p:nvPr/>
        </p:nvSpPr>
        <p:spPr bwMode="auto">
          <a:xfrm>
            <a:off x="6324600" y="3276600"/>
            <a:ext cx="844550" cy="3968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0">
                <a:solidFill>
                  <a:srgbClr val="000000"/>
                </a:solidFill>
                <a:miter lim="800000"/>
                <a:headEnd/>
                <a:tailEnd/>
              </a14:hiddenLine>
            </a:ext>
          </a:extLst>
        </p:spPr>
        <p:txBody>
          <a:bodyPr/>
          <a:lstStyle/>
          <a:p>
            <a:r>
              <a:rPr lang="en-US" altLang="ja-JP" sz="2000">
                <a:latin typeface="Times New Roman" pitchFamily="18" charset="0"/>
                <a:ea typeface="MS Mincho" pitchFamily="49" charset="-128"/>
                <a:cs typeface="Sendnya"/>
              </a:rPr>
              <a:t>G (-)</a:t>
            </a:r>
            <a:endParaRPr lang="en-US" sz="2000">
              <a:ea typeface="MS Mincho" pitchFamily="49" charset="-128"/>
              <a:cs typeface="Sendnya"/>
            </a:endParaRPr>
          </a:p>
        </p:txBody>
      </p:sp>
      <p:sp>
        <p:nvSpPr>
          <p:cNvPr id="281622" name="Text Box 22"/>
          <p:cNvSpPr txBox="1">
            <a:spLocks noChangeArrowheads="1"/>
          </p:cNvSpPr>
          <p:nvPr/>
        </p:nvSpPr>
        <p:spPr bwMode="auto">
          <a:xfrm>
            <a:off x="3648075" y="4757738"/>
            <a:ext cx="1000125" cy="3905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0">
                <a:solidFill>
                  <a:srgbClr val="000000"/>
                </a:solidFill>
                <a:miter lim="800000"/>
                <a:headEnd/>
                <a:tailEnd/>
              </a14:hiddenLine>
            </a:ext>
          </a:extLst>
        </p:spPr>
        <p:txBody>
          <a:bodyPr/>
          <a:lstStyle/>
          <a:p>
            <a:r>
              <a:rPr lang="en-US" altLang="ja-JP">
                <a:latin typeface="Times New Roman" pitchFamily="18" charset="0"/>
                <a:ea typeface="MS Mincho" pitchFamily="49" charset="-128"/>
                <a:cs typeface="Sendnya"/>
              </a:rPr>
              <a:t>3(1)</a:t>
            </a:r>
            <a:endParaRPr lang="en-US">
              <a:ea typeface="MS Mincho" pitchFamily="49" charset="-128"/>
              <a:cs typeface="Sendnya"/>
            </a:endParaRPr>
          </a:p>
        </p:txBody>
      </p:sp>
      <p:sp>
        <p:nvSpPr>
          <p:cNvPr id="281623" name="Oval 23"/>
          <p:cNvSpPr>
            <a:spLocks noChangeArrowheads="1"/>
          </p:cNvSpPr>
          <p:nvPr/>
        </p:nvSpPr>
        <p:spPr bwMode="auto">
          <a:xfrm>
            <a:off x="1150938" y="3600450"/>
            <a:ext cx="666750" cy="792163"/>
          </a:xfrm>
          <a:prstGeom prst="ellipse">
            <a:avLst/>
          </a:prstGeom>
          <a:solidFill>
            <a:srgbClr val="0000FF"/>
          </a:solidFill>
          <a:ln w="9525">
            <a:solidFill>
              <a:srgbClr val="000000"/>
            </a:solidFill>
            <a:round/>
            <a:headEnd/>
            <a:tailEnd/>
          </a:ln>
        </p:spPr>
        <p:txBody>
          <a:bodyPr/>
          <a:lstStyle/>
          <a:p>
            <a:r>
              <a:rPr lang="en-US" altLang="ja-JP" sz="3300">
                <a:solidFill>
                  <a:srgbClr val="FFFFFF"/>
                </a:solidFill>
                <a:latin typeface="Times New Roman" pitchFamily="18" charset="0"/>
                <a:ea typeface="MS Mincho" pitchFamily="49" charset="-128"/>
                <a:cs typeface="Sendnya"/>
              </a:rPr>
              <a:t>1</a:t>
            </a:r>
            <a:endParaRPr lang="en-US" sz="4800">
              <a:ea typeface="MS Mincho" pitchFamily="49" charset="-128"/>
              <a:cs typeface="Sendnya"/>
            </a:endParaRPr>
          </a:p>
        </p:txBody>
      </p:sp>
      <p:sp>
        <p:nvSpPr>
          <p:cNvPr id="281624" name="Line 24"/>
          <p:cNvSpPr>
            <a:spLocks noChangeShapeType="1"/>
          </p:cNvSpPr>
          <p:nvPr/>
        </p:nvSpPr>
        <p:spPr bwMode="auto">
          <a:xfrm flipV="1">
            <a:off x="3482975" y="2582863"/>
            <a:ext cx="998538" cy="987425"/>
          </a:xfrm>
          <a:prstGeom prst="line">
            <a:avLst/>
          </a:prstGeom>
          <a:noFill/>
          <a:ln w="57150" cmpd="thinThick">
            <a:solidFill>
              <a:srgbClr val="000000"/>
            </a:solidFill>
            <a:round/>
            <a:headEnd/>
            <a:tailEnd type="triangle" w="med" len="med"/>
          </a:ln>
          <a:extLst>
            <a:ext uri="{909E8E84-426E-40DD-AFC4-6F175D3DCCD1}">
              <a14:hiddenFill xmlns:a14="http://schemas.microsoft.com/office/drawing/2010/main" xmlns="">
                <a:noFill/>
              </a14:hiddenFill>
            </a:ext>
          </a:extLst>
        </p:spPr>
        <p:txBody>
          <a:bodyPr/>
          <a:lstStyle/>
          <a:p>
            <a:endParaRPr lang="en-US"/>
          </a:p>
        </p:txBody>
      </p:sp>
      <p:sp>
        <p:nvSpPr>
          <p:cNvPr id="281625" name="Text Box 25"/>
          <p:cNvSpPr txBox="1">
            <a:spLocks noChangeArrowheads="1"/>
          </p:cNvSpPr>
          <p:nvPr/>
        </p:nvSpPr>
        <p:spPr bwMode="auto">
          <a:xfrm>
            <a:off x="1828800" y="3429000"/>
            <a:ext cx="1166813" cy="3968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0">
                <a:solidFill>
                  <a:srgbClr val="000000"/>
                </a:solidFill>
                <a:miter lim="800000"/>
                <a:headEnd/>
                <a:tailEnd/>
              </a14:hiddenLine>
            </a:ext>
          </a:extLst>
        </p:spPr>
        <p:txBody>
          <a:bodyPr/>
          <a:lstStyle/>
          <a:p>
            <a:r>
              <a:rPr lang="en-US" altLang="ja-JP">
                <a:latin typeface="Times New Roman" pitchFamily="18" charset="0"/>
                <a:ea typeface="MS Mincho" pitchFamily="49" charset="-128"/>
                <a:cs typeface="Sendnya"/>
              </a:rPr>
              <a:t>A (2000)</a:t>
            </a:r>
            <a:endParaRPr lang="en-US" sz="3600">
              <a:ea typeface="MS Mincho" pitchFamily="49" charset="-128"/>
              <a:cs typeface="Sendnya"/>
            </a:endParaRPr>
          </a:p>
        </p:txBody>
      </p:sp>
      <p:sp>
        <p:nvSpPr>
          <p:cNvPr id="281626" name="Text Box 26"/>
          <p:cNvSpPr txBox="1">
            <a:spLocks noChangeArrowheads="1"/>
          </p:cNvSpPr>
          <p:nvPr/>
        </p:nvSpPr>
        <p:spPr bwMode="auto">
          <a:xfrm>
            <a:off x="2057400" y="4191000"/>
            <a:ext cx="666750" cy="3937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0">
                <a:solidFill>
                  <a:srgbClr val="000000"/>
                </a:solidFill>
                <a:miter lim="800000"/>
                <a:headEnd/>
                <a:tailEnd/>
              </a14:hiddenLine>
            </a:ext>
          </a:extLst>
        </p:spPr>
        <p:txBody>
          <a:bodyPr/>
          <a:lstStyle/>
          <a:p>
            <a:r>
              <a:rPr lang="en-US" altLang="ja-JP">
                <a:solidFill>
                  <a:srgbClr val="FF0000"/>
                </a:solidFill>
                <a:latin typeface="Times New Roman" pitchFamily="18" charset="0"/>
                <a:ea typeface="MS Mincho" pitchFamily="49" charset="-128"/>
                <a:cs typeface="Sendnya"/>
              </a:rPr>
              <a:t>2</a:t>
            </a:r>
            <a:r>
              <a:rPr lang="en-US" altLang="ja-JP">
                <a:latin typeface="Times New Roman" pitchFamily="18" charset="0"/>
                <a:ea typeface="MS Mincho" pitchFamily="49" charset="-128"/>
                <a:cs typeface="Sendnya"/>
              </a:rPr>
              <a:t>(2)</a:t>
            </a:r>
            <a:endParaRPr lang="en-US">
              <a:ea typeface="MS Mincho" pitchFamily="49" charset="-128"/>
              <a:cs typeface="Sendnya"/>
            </a:endParaRPr>
          </a:p>
        </p:txBody>
      </p:sp>
      <p:sp>
        <p:nvSpPr>
          <p:cNvPr id="281627" name="Text Box 27"/>
          <p:cNvSpPr txBox="1">
            <a:spLocks noChangeArrowheads="1"/>
          </p:cNvSpPr>
          <p:nvPr/>
        </p:nvSpPr>
        <p:spPr bwMode="auto">
          <a:xfrm>
            <a:off x="4314825" y="3570288"/>
            <a:ext cx="1165225" cy="3968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0">
                <a:solidFill>
                  <a:srgbClr val="000000"/>
                </a:solidFill>
                <a:miter lim="800000"/>
                <a:headEnd/>
                <a:tailEnd/>
              </a14:hiddenLine>
            </a:ext>
          </a:extLst>
        </p:spPr>
        <p:txBody>
          <a:bodyPr/>
          <a:lstStyle/>
          <a:p>
            <a:r>
              <a:rPr lang="en-US" altLang="ja-JP">
                <a:latin typeface="Times New Roman" pitchFamily="18" charset="0"/>
                <a:ea typeface="MS Mincho" pitchFamily="49" charset="-128"/>
                <a:cs typeface="Sendnya"/>
              </a:rPr>
              <a:t>D (4000)</a:t>
            </a:r>
            <a:endParaRPr lang="en-US">
              <a:ea typeface="MS Mincho" pitchFamily="49" charset="-128"/>
              <a:cs typeface="Sendnya"/>
            </a:endParaRPr>
          </a:p>
        </p:txBody>
      </p:sp>
      <p:sp>
        <p:nvSpPr>
          <p:cNvPr id="281628" name="Text Box 28"/>
          <p:cNvSpPr txBox="1">
            <a:spLocks noChangeArrowheads="1"/>
          </p:cNvSpPr>
          <p:nvPr/>
        </p:nvSpPr>
        <p:spPr bwMode="auto">
          <a:xfrm>
            <a:off x="5029200" y="4419600"/>
            <a:ext cx="1165225" cy="3968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0">
                <a:solidFill>
                  <a:srgbClr val="000000"/>
                </a:solidFill>
                <a:miter lim="800000"/>
                <a:headEnd/>
                <a:tailEnd/>
              </a14:hiddenLine>
            </a:ext>
          </a:extLst>
        </p:spPr>
        <p:txBody>
          <a:bodyPr/>
          <a:lstStyle/>
          <a:p>
            <a:r>
              <a:rPr lang="en-US" altLang="ja-JP" sz="1600">
                <a:latin typeface="Times New Roman" pitchFamily="18" charset="0"/>
                <a:ea typeface="MS Mincho" pitchFamily="49" charset="-128"/>
                <a:cs typeface="Sendnya"/>
              </a:rPr>
              <a:t>E (3000)</a:t>
            </a:r>
            <a:endParaRPr lang="en-US" sz="1600">
              <a:ea typeface="MS Mincho" pitchFamily="49" charset="-128"/>
              <a:cs typeface="Sendnya"/>
            </a:endParaRPr>
          </a:p>
        </p:txBody>
      </p:sp>
      <p:sp>
        <p:nvSpPr>
          <p:cNvPr id="281629" name="Line 29"/>
          <p:cNvSpPr>
            <a:spLocks noChangeShapeType="1"/>
          </p:cNvSpPr>
          <p:nvPr/>
        </p:nvSpPr>
        <p:spPr bwMode="auto">
          <a:xfrm>
            <a:off x="3482975" y="4360863"/>
            <a:ext cx="998538" cy="790575"/>
          </a:xfrm>
          <a:prstGeom prst="line">
            <a:avLst/>
          </a:prstGeom>
          <a:noFill/>
          <a:ln w="57150" cmpd="thinThick">
            <a:solidFill>
              <a:srgbClr val="000000"/>
            </a:solidFill>
            <a:round/>
            <a:headEnd/>
            <a:tailEnd type="triangle" w="med" len="med"/>
          </a:ln>
          <a:extLst>
            <a:ext uri="{909E8E84-426E-40DD-AFC4-6F175D3DCCD1}">
              <a14:hiddenFill xmlns:a14="http://schemas.microsoft.com/office/drawing/2010/main" xmlns="">
                <a:noFill/>
              </a14:hiddenFill>
            </a:ext>
          </a:extLst>
        </p:spPr>
        <p:txBody>
          <a:bodyPr/>
          <a:lstStyle/>
          <a:p>
            <a:endParaRPr lang="en-US"/>
          </a:p>
        </p:txBody>
      </p:sp>
      <p:sp>
        <p:nvSpPr>
          <p:cNvPr id="281630" name="Text Box 30"/>
          <p:cNvSpPr txBox="1">
            <a:spLocks noChangeArrowheads="1"/>
          </p:cNvSpPr>
          <p:nvPr/>
        </p:nvSpPr>
        <p:spPr bwMode="auto">
          <a:xfrm>
            <a:off x="3814763" y="4360863"/>
            <a:ext cx="1166812" cy="3968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0">
                <a:solidFill>
                  <a:srgbClr val="000000"/>
                </a:solidFill>
                <a:miter lim="800000"/>
                <a:headEnd/>
                <a:tailEnd/>
              </a14:hiddenLine>
            </a:ext>
          </a:extLst>
        </p:spPr>
        <p:txBody>
          <a:bodyPr/>
          <a:lstStyle/>
          <a:p>
            <a:r>
              <a:rPr lang="en-US" altLang="ja-JP">
                <a:latin typeface="Times New Roman" pitchFamily="18" charset="0"/>
                <a:ea typeface="MS Mincho" pitchFamily="49" charset="-128"/>
                <a:cs typeface="Sendnya"/>
              </a:rPr>
              <a:t>C (4000)</a:t>
            </a:r>
            <a:endParaRPr lang="en-US">
              <a:ea typeface="MS Mincho" pitchFamily="49" charset="-128"/>
              <a:cs typeface="Sendnya"/>
            </a:endParaRPr>
          </a:p>
        </p:txBody>
      </p:sp>
      <p:sp>
        <p:nvSpPr>
          <p:cNvPr id="281631" name="Line 31"/>
          <p:cNvSpPr>
            <a:spLocks noChangeShapeType="1"/>
          </p:cNvSpPr>
          <p:nvPr/>
        </p:nvSpPr>
        <p:spPr bwMode="auto">
          <a:xfrm flipV="1">
            <a:off x="3648075" y="3967163"/>
            <a:ext cx="1831975" cy="0"/>
          </a:xfrm>
          <a:prstGeom prst="line">
            <a:avLst/>
          </a:prstGeom>
          <a:noFill/>
          <a:ln w="19050">
            <a:solidFill>
              <a:srgbClr val="000000"/>
            </a:solidFill>
            <a:round/>
            <a:headEnd/>
            <a:tailEnd type="triangle" w="med" len="med"/>
          </a:ln>
          <a:extLst>
            <a:ext uri="{909E8E84-426E-40DD-AFC4-6F175D3DCCD1}">
              <a14:hiddenFill xmlns:a14="http://schemas.microsoft.com/office/drawing/2010/main" xmlns="">
                <a:noFill/>
              </a14:hiddenFill>
            </a:ext>
          </a:extLst>
        </p:spPr>
        <p:txBody>
          <a:bodyPr/>
          <a:lstStyle/>
          <a:p>
            <a:endParaRPr lang="en-US"/>
          </a:p>
        </p:txBody>
      </p:sp>
      <p:sp>
        <p:nvSpPr>
          <p:cNvPr id="281632" name="Text Box 32"/>
          <p:cNvSpPr txBox="1">
            <a:spLocks noChangeArrowheads="1"/>
          </p:cNvSpPr>
          <p:nvPr/>
        </p:nvSpPr>
        <p:spPr bwMode="auto">
          <a:xfrm>
            <a:off x="5313363" y="2582863"/>
            <a:ext cx="1166812" cy="3952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0">
                <a:solidFill>
                  <a:srgbClr val="000000"/>
                </a:solidFill>
                <a:miter lim="800000"/>
                <a:headEnd/>
                <a:tailEnd/>
              </a14:hiddenLine>
            </a:ext>
          </a:extLst>
        </p:spPr>
        <p:txBody>
          <a:bodyPr/>
          <a:lstStyle/>
          <a:p>
            <a:r>
              <a:rPr lang="en-US" altLang="ja-JP">
                <a:latin typeface="Times New Roman" pitchFamily="18" charset="0"/>
                <a:ea typeface="MS Mincho" pitchFamily="49" charset="-128"/>
                <a:cs typeface="Sendnya"/>
              </a:rPr>
              <a:t>F (1500)</a:t>
            </a:r>
            <a:r>
              <a:rPr lang="en-US" altLang="ja-JP" sz="900">
                <a:latin typeface="Times New Roman" pitchFamily="18" charset="0"/>
                <a:ea typeface="MS Mincho" pitchFamily="49" charset="-128"/>
                <a:cs typeface="Sendnya"/>
              </a:rPr>
              <a:t>  </a:t>
            </a:r>
            <a:endParaRPr lang="en-US">
              <a:ea typeface="MS Mincho" pitchFamily="49" charset="-128"/>
              <a:cs typeface="Sendnya"/>
            </a:endParaRPr>
          </a:p>
        </p:txBody>
      </p:sp>
      <p:sp>
        <p:nvSpPr>
          <p:cNvPr id="281633" name="Text Box 33"/>
          <p:cNvSpPr txBox="1">
            <a:spLocks noChangeArrowheads="1"/>
          </p:cNvSpPr>
          <p:nvPr/>
        </p:nvSpPr>
        <p:spPr bwMode="auto">
          <a:xfrm>
            <a:off x="4314825" y="3967163"/>
            <a:ext cx="666750" cy="3952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0">
                <a:solidFill>
                  <a:srgbClr val="000000"/>
                </a:solidFill>
                <a:miter lim="800000"/>
                <a:headEnd/>
                <a:tailEnd/>
              </a14:hiddenLine>
            </a:ext>
          </a:extLst>
        </p:spPr>
        <p:txBody>
          <a:bodyPr/>
          <a:lstStyle/>
          <a:p>
            <a:r>
              <a:rPr lang="en-US" altLang="ja-JP">
                <a:latin typeface="Times New Roman" pitchFamily="18" charset="0"/>
                <a:ea typeface="MS Mincho" pitchFamily="49" charset="-128"/>
                <a:cs typeface="Sendnya"/>
              </a:rPr>
              <a:t>4(3)</a:t>
            </a:r>
            <a:endParaRPr lang="en-US">
              <a:ea typeface="MS Mincho" pitchFamily="49" charset="-128"/>
              <a:cs typeface="Sendnya"/>
            </a:endParaRPr>
          </a:p>
        </p:txBody>
      </p:sp>
      <p:sp>
        <p:nvSpPr>
          <p:cNvPr id="281634" name="Text Box 34"/>
          <p:cNvSpPr txBox="1">
            <a:spLocks noChangeArrowheads="1"/>
          </p:cNvSpPr>
          <p:nvPr/>
        </p:nvSpPr>
        <p:spPr bwMode="auto">
          <a:xfrm>
            <a:off x="0" y="1371600"/>
            <a:ext cx="8534400" cy="9461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r>
              <a:rPr lang="en-US" sz="2800"/>
              <a:t>Critical paths : A-C-E-G or  1-2-4-5-6 and 1-2-3-5-6</a:t>
            </a:r>
          </a:p>
          <a:p>
            <a:r>
              <a:rPr lang="en-US" sz="2800"/>
              <a:t>Project Duration-12 days</a:t>
            </a:r>
          </a:p>
        </p:txBody>
      </p:sp>
      <p:sp>
        <p:nvSpPr>
          <p:cNvPr id="281635" name="Text Box 35"/>
          <p:cNvSpPr txBox="1">
            <a:spLocks noChangeArrowheads="1"/>
          </p:cNvSpPr>
          <p:nvPr/>
        </p:nvSpPr>
        <p:spPr bwMode="auto">
          <a:xfrm>
            <a:off x="304800" y="5911850"/>
            <a:ext cx="5843588" cy="9461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en-US" sz="2800"/>
              <a:t>The project cost =</a:t>
            </a:r>
          </a:p>
          <a:p>
            <a:r>
              <a:rPr lang="en-US" sz="2800"/>
              <a:t>146,000 + 4500 – 6000 = 144,500.</a:t>
            </a:r>
            <a:r>
              <a:rPr lang="en-US"/>
              <a:t> . </a:t>
            </a:r>
          </a:p>
        </p:txBody>
      </p:sp>
    </p:spTree>
    <p:extLst>
      <p:ext uri="{BB962C8B-B14F-4D97-AF65-F5344CB8AC3E}">
        <p14:creationId xmlns:p14="http://schemas.microsoft.com/office/powerpoint/2010/main" xmlns="" val="2828242097"/>
      </p:ext>
    </p:extLst>
  </p:cSld>
  <p:clrMapOvr>
    <a:masterClrMapping/>
  </p:clrMapOvr>
  <p:timing>
    <p:tnLst>
      <p:par>
        <p:cT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2626" name="Rectangle 2"/>
          <p:cNvSpPr>
            <a:spLocks noGrp="1"/>
          </p:cNvSpPr>
          <p:nvPr>
            <p:ph type="title"/>
          </p:nvPr>
        </p:nvSpPr>
        <p:spPr/>
        <p:txBody>
          <a:bodyPr>
            <a:normAutofit fontScale="90000"/>
          </a:bodyPr>
          <a:lstStyle/>
          <a:p>
            <a:r>
              <a:rPr lang="en-US" sz="4000" smtClean="0"/>
              <a:t>Revised Network after crashing by additional 1 day</a:t>
            </a:r>
          </a:p>
        </p:txBody>
      </p:sp>
      <p:sp>
        <p:nvSpPr>
          <p:cNvPr id="282627" name="AutoShape 3"/>
          <p:cNvSpPr>
            <a:spLocks noChangeAspect="1" noChangeArrowheads="1"/>
          </p:cNvSpPr>
          <p:nvPr/>
        </p:nvSpPr>
        <p:spPr bwMode="auto">
          <a:xfrm>
            <a:off x="1150938" y="2209800"/>
            <a:ext cx="7993062" cy="37576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p>
        </p:txBody>
      </p:sp>
      <p:sp>
        <p:nvSpPr>
          <p:cNvPr id="282628" name="Text Box 4"/>
          <p:cNvSpPr txBox="1">
            <a:spLocks noChangeArrowheads="1"/>
          </p:cNvSpPr>
          <p:nvPr/>
        </p:nvSpPr>
        <p:spPr bwMode="auto">
          <a:xfrm>
            <a:off x="6313488" y="3373438"/>
            <a:ext cx="498475" cy="3952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0">
                <a:solidFill>
                  <a:srgbClr val="000000"/>
                </a:solidFill>
                <a:miter lim="800000"/>
                <a:headEnd/>
                <a:tailEnd/>
              </a14:hiddenLine>
            </a:ext>
          </a:extLst>
        </p:spPr>
        <p:txBody>
          <a:bodyPr/>
          <a:lstStyle/>
          <a:p>
            <a:endParaRPr lang="en-US"/>
          </a:p>
        </p:txBody>
      </p:sp>
      <p:sp>
        <p:nvSpPr>
          <p:cNvPr id="282629" name="Oval 5"/>
          <p:cNvSpPr>
            <a:spLocks noChangeArrowheads="1"/>
          </p:cNvSpPr>
          <p:nvPr/>
        </p:nvSpPr>
        <p:spPr bwMode="auto">
          <a:xfrm>
            <a:off x="2982913" y="3570288"/>
            <a:ext cx="665162" cy="792162"/>
          </a:xfrm>
          <a:prstGeom prst="ellipse">
            <a:avLst/>
          </a:prstGeom>
          <a:solidFill>
            <a:srgbClr val="0000FF"/>
          </a:solidFill>
          <a:ln w="9525">
            <a:solidFill>
              <a:srgbClr val="000000"/>
            </a:solidFill>
            <a:round/>
            <a:headEnd/>
            <a:tailEnd/>
          </a:ln>
        </p:spPr>
        <p:txBody>
          <a:bodyPr/>
          <a:lstStyle/>
          <a:p>
            <a:r>
              <a:rPr lang="en-US" altLang="ja-JP" sz="3300">
                <a:solidFill>
                  <a:srgbClr val="FFFFFF"/>
                </a:solidFill>
                <a:latin typeface="Times New Roman" pitchFamily="18" charset="0"/>
                <a:ea typeface="MS Mincho" pitchFamily="49" charset="-128"/>
                <a:cs typeface="Sendnya"/>
              </a:rPr>
              <a:t>2</a:t>
            </a:r>
            <a:endParaRPr lang="en-US" sz="4800">
              <a:ea typeface="MS Mincho" pitchFamily="49" charset="-128"/>
              <a:cs typeface="Sendnya"/>
            </a:endParaRPr>
          </a:p>
        </p:txBody>
      </p:sp>
      <p:sp>
        <p:nvSpPr>
          <p:cNvPr id="282630" name="Line 6"/>
          <p:cNvSpPr>
            <a:spLocks noChangeShapeType="1"/>
          </p:cNvSpPr>
          <p:nvPr/>
        </p:nvSpPr>
        <p:spPr bwMode="auto">
          <a:xfrm>
            <a:off x="1317625" y="3967163"/>
            <a:ext cx="1665288" cy="0"/>
          </a:xfrm>
          <a:prstGeom prst="line">
            <a:avLst/>
          </a:prstGeom>
          <a:noFill/>
          <a:ln w="57150" cmpd="thinThick">
            <a:solidFill>
              <a:srgbClr val="000000"/>
            </a:solidFill>
            <a:round/>
            <a:headEnd/>
            <a:tailEnd type="triangle" w="med" len="med"/>
          </a:ln>
          <a:extLst>
            <a:ext uri="{909E8E84-426E-40DD-AFC4-6F175D3DCCD1}">
              <a14:hiddenFill xmlns:a14="http://schemas.microsoft.com/office/drawing/2010/main" xmlns="">
                <a:noFill/>
              </a14:hiddenFill>
            </a:ext>
          </a:extLst>
        </p:spPr>
        <p:txBody>
          <a:bodyPr/>
          <a:lstStyle/>
          <a:p>
            <a:endParaRPr lang="en-US"/>
          </a:p>
        </p:txBody>
      </p:sp>
      <p:sp>
        <p:nvSpPr>
          <p:cNvPr id="282631" name="Text Box 7"/>
          <p:cNvSpPr txBox="1">
            <a:spLocks noChangeArrowheads="1"/>
          </p:cNvSpPr>
          <p:nvPr/>
        </p:nvSpPr>
        <p:spPr bwMode="auto">
          <a:xfrm>
            <a:off x="1317625" y="3570288"/>
            <a:ext cx="500063" cy="3968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0">
                <a:solidFill>
                  <a:srgbClr val="000000"/>
                </a:solidFill>
                <a:miter lim="800000"/>
                <a:headEnd/>
                <a:tailEnd/>
              </a14:hiddenLine>
            </a:ext>
          </a:extLst>
        </p:spPr>
        <p:txBody>
          <a:bodyPr/>
          <a:lstStyle/>
          <a:p>
            <a:r>
              <a:rPr lang="en-US" altLang="ja-JP" sz="900">
                <a:latin typeface="Times New Roman" pitchFamily="18" charset="0"/>
                <a:ea typeface="MS Mincho" pitchFamily="49" charset="-128"/>
                <a:cs typeface="Sendnya"/>
              </a:rPr>
              <a:t>A</a:t>
            </a:r>
            <a:endParaRPr lang="en-US">
              <a:ea typeface="MS Mincho" pitchFamily="49" charset="-128"/>
              <a:cs typeface="Sendnya"/>
            </a:endParaRPr>
          </a:p>
        </p:txBody>
      </p:sp>
      <p:sp>
        <p:nvSpPr>
          <p:cNvPr id="282632" name="Text Box 8"/>
          <p:cNvSpPr txBox="1">
            <a:spLocks noChangeArrowheads="1"/>
          </p:cNvSpPr>
          <p:nvPr/>
        </p:nvSpPr>
        <p:spPr bwMode="auto">
          <a:xfrm>
            <a:off x="1317625" y="3967163"/>
            <a:ext cx="500063" cy="3937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9050">
                <a:solidFill>
                  <a:srgbClr val="000000"/>
                </a:solidFill>
                <a:miter lim="800000"/>
                <a:headEnd/>
                <a:tailEnd/>
              </a14:hiddenLine>
            </a:ext>
          </a:extLst>
        </p:spPr>
        <p:txBody>
          <a:bodyPr/>
          <a:lstStyle/>
          <a:p>
            <a:r>
              <a:rPr lang="en-US" altLang="ja-JP" sz="900">
                <a:latin typeface="Times New Roman" pitchFamily="18" charset="0"/>
                <a:ea typeface="MS Mincho" pitchFamily="49" charset="-128"/>
                <a:cs typeface="Sendnya"/>
              </a:rPr>
              <a:t>4</a:t>
            </a:r>
            <a:endParaRPr lang="en-US">
              <a:ea typeface="MS Mincho" pitchFamily="49" charset="-128"/>
              <a:cs typeface="Sendnya"/>
            </a:endParaRPr>
          </a:p>
        </p:txBody>
      </p:sp>
      <p:sp>
        <p:nvSpPr>
          <p:cNvPr id="282633" name="Oval 9"/>
          <p:cNvSpPr>
            <a:spLocks noChangeArrowheads="1"/>
          </p:cNvSpPr>
          <p:nvPr/>
        </p:nvSpPr>
        <p:spPr bwMode="auto">
          <a:xfrm>
            <a:off x="4481513" y="4954588"/>
            <a:ext cx="666750" cy="792162"/>
          </a:xfrm>
          <a:prstGeom prst="ellipse">
            <a:avLst/>
          </a:prstGeom>
          <a:solidFill>
            <a:srgbClr val="0000FF"/>
          </a:solidFill>
          <a:ln w="9525">
            <a:solidFill>
              <a:srgbClr val="000000"/>
            </a:solidFill>
            <a:round/>
            <a:headEnd/>
            <a:tailEnd/>
          </a:ln>
        </p:spPr>
        <p:txBody>
          <a:bodyPr/>
          <a:lstStyle/>
          <a:p>
            <a:r>
              <a:rPr lang="en-US" altLang="ja-JP" sz="3300">
                <a:solidFill>
                  <a:srgbClr val="FFFFFF"/>
                </a:solidFill>
                <a:latin typeface="Times New Roman" pitchFamily="18" charset="0"/>
                <a:ea typeface="MS Mincho" pitchFamily="49" charset="-128"/>
                <a:cs typeface="Sendnya"/>
              </a:rPr>
              <a:t>4</a:t>
            </a:r>
            <a:endParaRPr lang="en-US" sz="4800">
              <a:ea typeface="MS Mincho" pitchFamily="49" charset="-128"/>
              <a:cs typeface="Sendnya"/>
            </a:endParaRPr>
          </a:p>
        </p:txBody>
      </p:sp>
      <p:sp>
        <p:nvSpPr>
          <p:cNvPr id="282634" name="Oval 10"/>
          <p:cNvSpPr>
            <a:spLocks noChangeArrowheads="1"/>
          </p:cNvSpPr>
          <p:nvPr/>
        </p:nvSpPr>
        <p:spPr bwMode="auto">
          <a:xfrm>
            <a:off x="5480050" y="3373438"/>
            <a:ext cx="666750" cy="792162"/>
          </a:xfrm>
          <a:prstGeom prst="ellipse">
            <a:avLst/>
          </a:prstGeom>
          <a:solidFill>
            <a:srgbClr val="0000FF"/>
          </a:solidFill>
          <a:ln w="9525">
            <a:solidFill>
              <a:srgbClr val="000000"/>
            </a:solidFill>
            <a:round/>
            <a:headEnd/>
            <a:tailEnd/>
          </a:ln>
        </p:spPr>
        <p:txBody>
          <a:bodyPr/>
          <a:lstStyle/>
          <a:p>
            <a:r>
              <a:rPr lang="en-US" altLang="ja-JP" sz="3700">
                <a:solidFill>
                  <a:srgbClr val="FFFFFF"/>
                </a:solidFill>
                <a:latin typeface="Times New Roman" pitchFamily="18" charset="0"/>
                <a:ea typeface="MS Mincho" pitchFamily="49" charset="-128"/>
                <a:cs typeface="Sendnya"/>
              </a:rPr>
              <a:t>5</a:t>
            </a:r>
            <a:endParaRPr lang="en-US" sz="5400">
              <a:ea typeface="MS Mincho" pitchFamily="49" charset="-128"/>
              <a:cs typeface="Sendnya"/>
            </a:endParaRPr>
          </a:p>
        </p:txBody>
      </p:sp>
      <p:sp>
        <p:nvSpPr>
          <p:cNvPr id="282635" name="Oval 11"/>
          <p:cNvSpPr>
            <a:spLocks noChangeArrowheads="1"/>
          </p:cNvSpPr>
          <p:nvPr/>
        </p:nvSpPr>
        <p:spPr bwMode="auto">
          <a:xfrm>
            <a:off x="4481513" y="1989138"/>
            <a:ext cx="666750" cy="792162"/>
          </a:xfrm>
          <a:prstGeom prst="ellipse">
            <a:avLst/>
          </a:prstGeom>
          <a:solidFill>
            <a:srgbClr val="0000FF"/>
          </a:solidFill>
          <a:ln w="9525">
            <a:solidFill>
              <a:srgbClr val="000000"/>
            </a:solidFill>
            <a:round/>
            <a:headEnd/>
            <a:tailEnd/>
          </a:ln>
        </p:spPr>
        <p:txBody>
          <a:bodyPr/>
          <a:lstStyle/>
          <a:p>
            <a:r>
              <a:rPr lang="en-US" altLang="ja-JP" sz="3300">
                <a:solidFill>
                  <a:srgbClr val="FFFFFF"/>
                </a:solidFill>
                <a:latin typeface="Times New Roman" pitchFamily="18" charset="0"/>
                <a:ea typeface="MS Mincho" pitchFamily="49" charset="-128"/>
                <a:cs typeface="Sendnya"/>
              </a:rPr>
              <a:t>3</a:t>
            </a:r>
            <a:endParaRPr lang="en-US" sz="4800">
              <a:ea typeface="MS Mincho" pitchFamily="49" charset="-128"/>
              <a:cs typeface="Sendnya"/>
            </a:endParaRPr>
          </a:p>
        </p:txBody>
      </p:sp>
      <p:sp>
        <p:nvSpPr>
          <p:cNvPr id="282636" name="Line 12"/>
          <p:cNvSpPr>
            <a:spLocks noChangeShapeType="1"/>
          </p:cNvSpPr>
          <p:nvPr/>
        </p:nvSpPr>
        <p:spPr bwMode="auto">
          <a:xfrm>
            <a:off x="5148263" y="2582863"/>
            <a:ext cx="665162" cy="790575"/>
          </a:xfrm>
          <a:prstGeom prst="line">
            <a:avLst/>
          </a:prstGeom>
          <a:noFill/>
          <a:ln w="57150" cmpd="thickThin">
            <a:solidFill>
              <a:srgbClr val="000000"/>
            </a:solidFill>
            <a:round/>
            <a:headEnd/>
            <a:tailEnd type="triangle" w="med" len="med"/>
          </a:ln>
          <a:extLst>
            <a:ext uri="{909E8E84-426E-40DD-AFC4-6F175D3DCCD1}">
              <a14:hiddenFill xmlns:a14="http://schemas.microsoft.com/office/drawing/2010/main" xmlns="">
                <a:noFill/>
              </a14:hiddenFill>
            </a:ext>
          </a:extLst>
        </p:spPr>
        <p:txBody>
          <a:bodyPr/>
          <a:lstStyle/>
          <a:p>
            <a:endParaRPr lang="en-US"/>
          </a:p>
        </p:txBody>
      </p:sp>
      <p:sp>
        <p:nvSpPr>
          <p:cNvPr id="282637" name="Line 13"/>
          <p:cNvSpPr>
            <a:spLocks noChangeShapeType="1"/>
          </p:cNvSpPr>
          <p:nvPr/>
        </p:nvSpPr>
        <p:spPr bwMode="auto">
          <a:xfrm flipV="1">
            <a:off x="5148263" y="4164013"/>
            <a:ext cx="665162" cy="987425"/>
          </a:xfrm>
          <a:prstGeom prst="line">
            <a:avLst/>
          </a:prstGeom>
          <a:noFill/>
          <a:ln w="57150" cmpd="thickThin">
            <a:solidFill>
              <a:srgbClr val="000000"/>
            </a:solidFill>
            <a:round/>
            <a:headEnd/>
            <a:tailEnd type="triangle" w="med" len="med"/>
          </a:ln>
          <a:extLst>
            <a:ext uri="{909E8E84-426E-40DD-AFC4-6F175D3DCCD1}">
              <a14:hiddenFill xmlns:a14="http://schemas.microsoft.com/office/drawing/2010/main" xmlns="">
                <a:noFill/>
              </a14:hiddenFill>
            </a:ext>
          </a:extLst>
        </p:spPr>
        <p:txBody>
          <a:bodyPr/>
          <a:lstStyle/>
          <a:p>
            <a:endParaRPr lang="en-US"/>
          </a:p>
        </p:txBody>
      </p:sp>
      <p:sp>
        <p:nvSpPr>
          <p:cNvPr id="282638" name="Line 14"/>
          <p:cNvSpPr>
            <a:spLocks noChangeShapeType="1"/>
          </p:cNvSpPr>
          <p:nvPr/>
        </p:nvSpPr>
        <p:spPr bwMode="auto">
          <a:xfrm>
            <a:off x="6146800" y="3967163"/>
            <a:ext cx="1231900" cy="0"/>
          </a:xfrm>
          <a:prstGeom prst="line">
            <a:avLst/>
          </a:prstGeom>
          <a:noFill/>
          <a:ln w="57150" cmpd="thickThin">
            <a:solidFill>
              <a:srgbClr val="000000"/>
            </a:solidFill>
            <a:round/>
            <a:headEnd/>
            <a:tailEnd type="triangle" w="med" len="med"/>
          </a:ln>
          <a:extLst>
            <a:ext uri="{909E8E84-426E-40DD-AFC4-6F175D3DCCD1}">
              <a14:hiddenFill xmlns:a14="http://schemas.microsoft.com/office/drawing/2010/main" xmlns="">
                <a:noFill/>
              </a14:hiddenFill>
            </a:ext>
          </a:extLst>
        </p:spPr>
        <p:txBody>
          <a:bodyPr/>
          <a:lstStyle/>
          <a:p>
            <a:endParaRPr lang="en-US"/>
          </a:p>
        </p:txBody>
      </p:sp>
      <p:sp>
        <p:nvSpPr>
          <p:cNvPr id="282639" name="Oval 15"/>
          <p:cNvSpPr>
            <a:spLocks noChangeArrowheads="1"/>
          </p:cNvSpPr>
          <p:nvPr/>
        </p:nvSpPr>
        <p:spPr bwMode="auto">
          <a:xfrm>
            <a:off x="7312025" y="3373438"/>
            <a:ext cx="666750" cy="792162"/>
          </a:xfrm>
          <a:prstGeom prst="ellipse">
            <a:avLst/>
          </a:prstGeom>
          <a:solidFill>
            <a:srgbClr val="0000FF"/>
          </a:solidFill>
          <a:ln w="9525">
            <a:solidFill>
              <a:srgbClr val="000000"/>
            </a:solidFill>
            <a:round/>
            <a:headEnd/>
            <a:tailEnd/>
          </a:ln>
        </p:spPr>
        <p:txBody>
          <a:bodyPr/>
          <a:lstStyle/>
          <a:p>
            <a:r>
              <a:rPr lang="en-US" altLang="ja-JP" sz="3300">
                <a:solidFill>
                  <a:srgbClr val="FFFFFF"/>
                </a:solidFill>
                <a:latin typeface="Times New Roman" pitchFamily="18" charset="0"/>
                <a:ea typeface="MS Mincho" pitchFamily="49" charset="-128"/>
                <a:cs typeface="Sendnya"/>
              </a:rPr>
              <a:t>6</a:t>
            </a:r>
            <a:endParaRPr lang="en-US" sz="4800">
              <a:ea typeface="MS Mincho" pitchFamily="49" charset="-128"/>
              <a:cs typeface="Sendnya"/>
            </a:endParaRPr>
          </a:p>
        </p:txBody>
      </p:sp>
      <p:sp>
        <p:nvSpPr>
          <p:cNvPr id="282640" name="Text Box 16"/>
          <p:cNvSpPr txBox="1">
            <a:spLocks noChangeArrowheads="1"/>
          </p:cNvSpPr>
          <p:nvPr/>
        </p:nvSpPr>
        <p:spPr bwMode="auto">
          <a:xfrm>
            <a:off x="3316288" y="2582863"/>
            <a:ext cx="1165225" cy="3952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0">
                <a:solidFill>
                  <a:srgbClr val="000000"/>
                </a:solidFill>
                <a:miter lim="800000"/>
                <a:headEnd/>
                <a:tailEnd/>
              </a14:hiddenLine>
            </a:ext>
          </a:extLst>
        </p:spPr>
        <p:txBody>
          <a:bodyPr/>
          <a:lstStyle/>
          <a:p>
            <a:r>
              <a:rPr lang="en-US" altLang="ja-JP">
                <a:latin typeface="Times New Roman" pitchFamily="18" charset="0"/>
                <a:ea typeface="MS Mincho" pitchFamily="49" charset="-128"/>
                <a:cs typeface="Sendnya"/>
              </a:rPr>
              <a:t>B(2000)</a:t>
            </a:r>
            <a:endParaRPr lang="en-US" sz="3600">
              <a:ea typeface="MS Mincho" pitchFamily="49" charset="-128"/>
              <a:cs typeface="Sendnya"/>
            </a:endParaRPr>
          </a:p>
        </p:txBody>
      </p:sp>
      <p:sp>
        <p:nvSpPr>
          <p:cNvPr id="282641" name="Text Box 17"/>
          <p:cNvSpPr txBox="1">
            <a:spLocks noChangeArrowheads="1"/>
          </p:cNvSpPr>
          <p:nvPr/>
        </p:nvSpPr>
        <p:spPr bwMode="auto">
          <a:xfrm>
            <a:off x="3981450" y="2976563"/>
            <a:ext cx="833438" cy="3984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0">
                <a:solidFill>
                  <a:srgbClr val="000000"/>
                </a:solidFill>
                <a:miter lim="800000"/>
                <a:headEnd/>
                <a:tailEnd/>
              </a14:hiddenLine>
            </a:ext>
          </a:extLst>
        </p:spPr>
        <p:txBody>
          <a:bodyPr/>
          <a:lstStyle/>
          <a:p>
            <a:r>
              <a:rPr lang="en-US" altLang="ja-JP" sz="1600">
                <a:solidFill>
                  <a:srgbClr val="FF0000"/>
                </a:solidFill>
                <a:latin typeface="Times New Roman" pitchFamily="18" charset="0"/>
                <a:ea typeface="MS Mincho" pitchFamily="49" charset="-128"/>
                <a:cs typeface="Sendnya"/>
              </a:rPr>
              <a:t>4</a:t>
            </a:r>
            <a:r>
              <a:rPr lang="en-US" altLang="ja-JP" sz="1600">
                <a:latin typeface="Times New Roman" pitchFamily="18" charset="0"/>
                <a:ea typeface="MS Mincho" pitchFamily="49" charset="-128"/>
                <a:cs typeface="Sendnya"/>
              </a:rPr>
              <a:t>,3(2)</a:t>
            </a:r>
            <a:endParaRPr lang="en-US" sz="1600">
              <a:ea typeface="MS Mincho" pitchFamily="49" charset="-128"/>
              <a:cs typeface="Sendnya"/>
            </a:endParaRPr>
          </a:p>
        </p:txBody>
      </p:sp>
      <p:sp>
        <p:nvSpPr>
          <p:cNvPr id="282642" name="Text Box 18"/>
          <p:cNvSpPr txBox="1">
            <a:spLocks noChangeArrowheads="1"/>
          </p:cNvSpPr>
          <p:nvPr/>
        </p:nvSpPr>
        <p:spPr bwMode="auto">
          <a:xfrm>
            <a:off x="5029200" y="2971800"/>
            <a:ext cx="998538" cy="3984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0">
                <a:solidFill>
                  <a:srgbClr val="000000"/>
                </a:solidFill>
                <a:miter lim="800000"/>
                <a:headEnd/>
                <a:tailEnd/>
              </a14:hiddenLine>
            </a:ext>
          </a:extLst>
        </p:spPr>
        <p:txBody>
          <a:bodyPr/>
          <a:lstStyle/>
          <a:p>
            <a:r>
              <a:rPr lang="en-US" altLang="ja-JP">
                <a:solidFill>
                  <a:srgbClr val="FF0000"/>
                </a:solidFill>
                <a:latin typeface="Times New Roman" pitchFamily="18" charset="0"/>
                <a:ea typeface="MS Mincho" pitchFamily="49" charset="-128"/>
                <a:cs typeface="Sendnya"/>
              </a:rPr>
              <a:t>2</a:t>
            </a:r>
            <a:r>
              <a:rPr lang="en-US" altLang="ja-JP">
                <a:latin typeface="Times New Roman" pitchFamily="18" charset="0"/>
                <a:ea typeface="MS Mincho" pitchFamily="49" charset="-128"/>
                <a:cs typeface="Sendnya"/>
              </a:rPr>
              <a:t>,1(1)</a:t>
            </a:r>
            <a:endParaRPr lang="en-US">
              <a:ea typeface="MS Mincho" pitchFamily="49" charset="-128"/>
              <a:cs typeface="Sendnya"/>
            </a:endParaRPr>
          </a:p>
        </p:txBody>
      </p:sp>
      <p:sp>
        <p:nvSpPr>
          <p:cNvPr id="282643" name="Text Box 19"/>
          <p:cNvSpPr txBox="1">
            <a:spLocks noChangeArrowheads="1"/>
          </p:cNvSpPr>
          <p:nvPr/>
        </p:nvSpPr>
        <p:spPr bwMode="auto">
          <a:xfrm>
            <a:off x="5313363" y="4757738"/>
            <a:ext cx="1000125" cy="3937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0">
                <a:solidFill>
                  <a:srgbClr val="000000"/>
                </a:solidFill>
                <a:miter lim="800000"/>
                <a:headEnd/>
                <a:tailEnd/>
              </a14:hiddenLine>
            </a:ext>
          </a:extLst>
        </p:spPr>
        <p:txBody>
          <a:bodyPr/>
          <a:lstStyle/>
          <a:p>
            <a:r>
              <a:rPr lang="en-US" altLang="ja-JP">
                <a:solidFill>
                  <a:srgbClr val="FF0000"/>
                </a:solidFill>
                <a:latin typeface="Times New Roman" pitchFamily="18" charset="0"/>
                <a:ea typeface="MS Mincho" pitchFamily="49" charset="-128"/>
                <a:cs typeface="Sendnya"/>
              </a:rPr>
              <a:t>5</a:t>
            </a:r>
            <a:r>
              <a:rPr lang="en-US" altLang="ja-JP">
                <a:latin typeface="Times New Roman" pitchFamily="18" charset="0"/>
                <a:ea typeface="MS Mincho" pitchFamily="49" charset="-128"/>
                <a:cs typeface="Sendnya"/>
              </a:rPr>
              <a:t>,2(2)</a:t>
            </a:r>
            <a:endParaRPr lang="en-US">
              <a:ea typeface="MS Mincho" pitchFamily="49" charset="-128"/>
              <a:cs typeface="Sendnya"/>
            </a:endParaRPr>
          </a:p>
        </p:txBody>
      </p:sp>
      <p:sp>
        <p:nvSpPr>
          <p:cNvPr id="282644" name="Text Box 20"/>
          <p:cNvSpPr txBox="1">
            <a:spLocks noChangeArrowheads="1"/>
          </p:cNvSpPr>
          <p:nvPr/>
        </p:nvSpPr>
        <p:spPr bwMode="auto">
          <a:xfrm>
            <a:off x="6477000" y="4343400"/>
            <a:ext cx="998538" cy="3937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0">
                <a:solidFill>
                  <a:srgbClr val="000000"/>
                </a:solidFill>
                <a:miter lim="800000"/>
                <a:headEnd/>
                <a:tailEnd/>
              </a14:hiddenLine>
            </a:ext>
          </a:extLst>
        </p:spPr>
        <p:txBody>
          <a:bodyPr/>
          <a:lstStyle/>
          <a:p>
            <a:r>
              <a:rPr lang="en-US" altLang="ja-JP">
                <a:latin typeface="Times New Roman" pitchFamily="18" charset="0"/>
                <a:ea typeface="MS Mincho" pitchFamily="49" charset="-128"/>
                <a:cs typeface="Sendnya"/>
              </a:rPr>
              <a:t>5(5)</a:t>
            </a:r>
            <a:endParaRPr lang="en-US">
              <a:ea typeface="MS Mincho" pitchFamily="49" charset="-128"/>
              <a:cs typeface="Sendnya"/>
            </a:endParaRPr>
          </a:p>
        </p:txBody>
      </p:sp>
      <p:sp>
        <p:nvSpPr>
          <p:cNvPr id="282645" name="Text Box 21"/>
          <p:cNvSpPr txBox="1">
            <a:spLocks noChangeArrowheads="1"/>
          </p:cNvSpPr>
          <p:nvPr/>
        </p:nvSpPr>
        <p:spPr bwMode="auto">
          <a:xfrm>
            <a:off x="6324600" y="3276600"/>
            <a:ext cx="844550" cy="3968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0">
                <a:solidFill>
                  <a:srgbClr val="000000"/>
                </a:solidFill>
                <a:miter lim="800000"/>
                <a:headEnd/>
                <a:tailEnd/>
              </a14:hiddenLine>
            </a:ext>
          </a:extLst>
        </p:spPr>
        <p:txBody>
          <a:bodyPr/>
          <a:lstStyle/>
          <a:p>
            <a:r>
              <a:rPr lang="en-US" altLang="ja-JP" sz="2000">
                <a:latin typeface="Times New Roman" pitchFamily="18" charset="0"/>
                <a:ea typeface="MS Mincho" pitchFamily="49" charset="-128"/>
                <a:cs typeface="Sendnya"/>
              </a:rPr>
              <a:t>G (-)</a:t>
            </a:r>
            <a:endParaRPr lang="en-US" sz="2000">
              <a:ea typeface="MS Mincho" pitchFamily="49" charset="-128"/>
              <a:cs typeface="Sendnya"/>
            </a:endParaRPr>
          </a:p>
        </p:txBody>
      </p:sp>
      <p:sp>
        <p:nvSpPr>
          <p:cNvPr id="282646" name="Text Box 22"/>
          <p:cNvSpPr txBox="1">
            <a:spLocks noChangeArrowheads="1"/>
          </p:cNvSpPr>
          <p:nvPr/>
        </p:nvSpPr>
        <p:spPr bwMode="auto">
          <a:xfrm>
            <a:off x="3648075" y="4757738"/>
            <a:ext cx="1000125" cy="3905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0">
                <a:solidFill>
                  <a:srgbClr val="000000"/>
                </a:solidFill>
                <a:miter lim="800000"/>
                <a:headEnd/>
                <a:tailEnd/>
              </a14:hiddenLine>
            </a:ext>
          </a:extLst>
        </p:spPr>
        <p:txBody>
          <a:bodyPr/>
          <a:lstStyle/>
          <a:p>
            <a:r>
              <a:rPr lang="en-US" altLang="ja-JP">
                <a:solidFill>
                  <a:srgbClr val="FF0000"/>
                </a:solidFill>
                <a:latin typeface="Times New Roman" pitchFamily="18" charset="0"/>
                <a:ea typeface="MS Mincho" pitchFamily="49" charset="-128"/>
                <a:cs typeface="Sendnya"/>
              </a:rPr>
              <a:t>3</a:t>
            </a:r>
            <a:r>
              <a:rPr lang="en-US" altLang="ja-JP">
                <a:latin typeface="Times New Roman" pitchFamily="18" charset="0"/>
                <a:ea typeface="MS Mincho" pitchFamily="49" charset="-128"/>
                <a:cs typeface="Sendnya"/>
              </a:rPr>
              <a:t>,2(1)</a:t>
            </a:r>
            <a:endParaRPr lang="en-US">
              <a:ea typeface="MS Mincho" pitchFamily="49" charset="-128"/>
              <a:cs typeface="Sendnya"/>
            </a:endParaRPr>
          </a:p>
        </p:txBody>
      </p:sp>
      <p:sp>
        <p:nvSpPr>
          <p:cNvPr id="282647" name="Oval 23"/>
          <p:cNvSpPr>
            <a:spLocks noChangeArrowheads="1"/>
          </p:cNvSpPr>
          <p:nvPr/>
        </p:nvSpPr>
        <p:spPr bwMode="auto">
          <a:xfrm>
            <a:off x="1150938" y="3600450"/>
            <a:ext cx="666750" cy="792163"/>
          </a:xfrm>
          <a:prstGeom prst="ellipse">
            <a:avLst/>
          </a:prstGeom>
          <a:solidFill>
            <a:srgbClr val="0000FF"/>
          </a:solidFill>
          <a:ln w="9525">
            <a:solidFill>
              <a:srgbClr val="000000"/>
            </a:solidFill>
            <a:round/>
            <a:headEnd/>
            <a:tailEnd/>
          </a:ln>
        </p:spPr>
        <p:txBody>
          <a:bodyPr/>
          <a:lstStyle/>
          <a:p>
            <a:r>
              <a:rPr lang="en-US" altLang="ja-JP" sz="3300">
                <a:solidFill>
                  <a:srgbClr val="FFFFFF"/>
                </a:solidFill>
                <a:latin typeface="Times New Roman" pitchFamily="18" charset="0"/>
                <a:ea typeface="MS Mincho" pitchFamily="49" charset="-128"/>
                <a:cs typeface="Sendnya"/>
              </a:rPr>
              <a:t>1</a:t>
            </a:r>
            <a:endParaRPr lang="en-US" sz="4800">
              <a:ea typeface="MS Mincho" pitchFamily="49" charset="-128"/>
              <a:cs typeface="Sendnya"/>
            </a:endParaRPr>
          </a:p>
        </p:txBody>
      </p:sp>
      <p:sp>
        <p:nvSpPr>
          <p:cNvPr id="282648" name="Line 24"/>
          <p:cNvSpPr>
            <a:spLocks noChangeShapeType="1"/>
          </p:cNvSpPr>
          <p:nvPr/>
        </p:nvSpPr>
        <p:spPr bwMode="auto">
          <a:xfrm flipV="1">
            <a:off x="3482975" y="2582863"/>
            <a:ext cx="998538" cy="987425"/>
          </a:xfrm>
          <a:prstGeom prst="line">
            <a:avLst/>
          </a:prstGeom>
          <a:noFill/>
          <a:ln w="57150" cmpd="thinThick">
            <a:solidFill>
              <a:srgbClr val="000000"/>
            </a:solidFill>
            <a:round/>
            <a:headEnd/>
            <a:tailEnd type="triangle" w="med" len="med"/>
          </a:ln>
          <a:extLst>
            <a:ext uri="{909E8E84-426E-40DD-AFC4-6F175D3DCCD1}">
              <a14:hiddenFill xmlns:a14="http://schemas.microsoft.com/office/drawing/2010/main" xmlns="">
                <a:noFill/>
              </a14:hiddenFill>
            </a:ext>
          </a:extLst>
        </p:spPr>
        <p:txBody>
          <a:bodyPr/>
          <a:lstStyle/>
          <a:p>
            <a:endParaRPr lang="en-US"/>
          </a:p>
        </p:txBody>
      </p:sp>
      <p:sp>
        <p:nvSpPr>
          <p:cNvPr id="282649" name="Text Box 25"/>
          <p:cNvSpPr txBox="1">
            <a:spLocks noChangeArrowheads="1"/>
          </p:cNvSpPr>
          <p:nvPr/>
        </p:nvSpPr>
        <p:spPr bwMode="auto">
          <a:xfrm>
            <a:off x="1828800" y="3429000"/>
            <a:ext cx="1166813" cy="3968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0">
                <a:solidFill>
                  <a:srgbClr val="000000"/>
                </a:solidFill>
                <a:miter lim="800000"/>
                <a:headEnd/>
                <a:tailEnd/>
              </a14:hiddenLine>
            </a:ext>
          </a:extLst>
        </p:spPr>
        <p:txBody>
          <a:bodyPr/>
          <a:lstStyle/>
          <a:p>
            <a:r>
              <a:rPr lang="en-US" altLang="ja-JP">
                <a:latin typeface="Times New Roman" pitchFamily="18" charset="0"/>
                <a:ea typeface="MS Mincho" pitchFamily="49" charset="-128"/>
                <a:cs typeface="Sendnya"/>
              </a:rPr>
              <a:t>A (2000)</a:t>
            </a:r>
            <a:endParaRPr lang="en-US" sz="3600">
              <a:ea typeface="MS Mincho" pitchFamily="49" charset="-128"/>
              <a:cs typeface="Sendnya"/>
            </a:endParaRPr>
          </a:p>
        </p:txBody>
      </p:sp>
      <p:sp>
        <p:nvSpPr>
          <p:cNvPr id="282650" name="Text Box 26"/>
          <p:cNvSpPr txBox="1">
            <a:spLocks noChangeArrowheads="1"/>
          </p:cNvSpPr>
          <p:nvPr/>
        </p:nvSpPr>
        <p:spPr bwMode="auto">
          <a:xfrm>
            <a:off x="2057400" y="4191000"/>
            <a:ext cx="666750" cy="3937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0">
                <a:solidFill>
                  <a:srgbClr val="000000"/>
                </a:solidFill>
                <a:miter lim="800000"/>
                <a:headEnd/>
                <a:tailEnd/>
              </a14:hiddenLine>
            </a:ext>
          </a:extLst>
        </p:spPr>
        <p:txBody>
          <a:bodyPr/>
          <a:lstStyle/>
          <a:p>
            <a:r>
              <a:rPr lang="en-US" altLang="ja-JP">
                <a:solidFill>
                  <a:srgbClr val="FF0000"/>
                </a:solidFill>
                <a:latin typeface="Times New Roman" pitchFamily="18" charset="0"/>
                <a:ea typeface="MS Mincho" pitchFamily="49" charset="-128"/>
                <a:cs typeface="Sendnya"/>
              </a:rPr>
              <a:t>2</a:t>
            </a:r>
            <a:r>
              <a:rPr lang="en-US" altLang="ja-JP">
                <a:latin typeface="Times New Roman" pitchFamily="18" charset="0"/>
                <a:ea typeface="MS Mincho" pitchFamily="49" charset="-128"/>
                <a:cs typeface="Sendnya"/>
              </a:rPr>
              <a:t>(2)</a:t>
            </a:r>
            <a:endParaRPr lang="en-US">
              <a:ea typeface="MS Mincho" pitchFamily="49" charset="-128"/>
              <a:cs typeface="Sendnya"/>
            </a:endParaRPr>
          </a:p>
        </p:txBody>
      </p:sp>
      <p:sp>
        <p:nvSpPr>
          <p:cNvPr id="282651" name="Text Box 27"/>
          <p:cNvSpPr txBox="1">
            <a:spLocks noChangeArrowheads="1"/>
          </p:cNvSpPr>
          <p:nvPr/>
        </p:nvSpPr>
        <p:spPr bwMode="auto">
          <a:xfrm>
            <a:off x="4314825" y="3570288"/>
            <a:ext cx="1165225" cy="3968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0">
                <a:solidFill>
                  <a:srgbClr val="000000"/>
                </a:solidFill>
                <a:miter lim="800000"/>
                <a:headEnd/>
                <a:tailEnd/>
              </a14:hiddenLine>
            </a:ext>
          </a:extLst>
        </p:spPr>
        <p:txBody>
          <a:bodyPr/>
          <a:lstStyle/>
          <a:p>
            <a:r>
              <a:rPr lang="en-US" altLang="ja-JP">
                <a:latin typeface="Times New Roman" pitchFamily="18" charset="0"/>
                <a:ea typeface="MS Mincho" pitchFamily="49" charset="-128"/>
                <a:cs typeface="Sendnya"/>
              </a:rPr>
              <a:t>D (4000)</a:t>
            </a:r>
            <a:endParaRPr lang="en-US">
              <a:ea typeface="MS Mincho" pitchFamily="49" charset="-128"/>
              <a:cs typeface="Sendnya"/>
            </a:endParaRPr>
          </a:p>
        </p:txBody>
      </p:sp>
      <p:sp>
        <p:nvSpPr>
          <p:cNvPr id="282652" name="Text Box 28"/>
          <p:cNvSpPr txBox="1">
            <a:spLocks noChangeArrowheads="1"/>
          </p:cNvSpPr>
          <p:nvPr/>
        </p:nvSpPr>
        <p:spPr bwMode="auto">
          <a:xfrm>
            <a:off x="5029200" y="4419600"/>
            <a:ext cx="1165225" cy="3968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0">
                <a:solidFill>
                  <a:srgbClr val="000000"/>
                </a:solidFill>
                <a:miter lim="800000"/>
                <a:headEnd/>
                <a:tailEnd/>
              </a14:hiddenLine>
            </a:ext>
          </a:extLst>
        </p:spPr>
        <p:txBody>
          <a:bodyPr/>
          <a:lstStyle/>
          <a:p>
            <a:r>
              <a:rPr lang="en-US" altLang="ja-JP" sz="1600">
                <a:latin typeface="Times New Roman" pitchFamily="18" charset="0"/>
                <a:ea typeface="MS Mincho" pitchFamily="49" charset="-128"/>
                <a:cs typeface="Sendnya"/>
              </a:rPr>
              <a:t>E (3000)</a:t>
            </a:r>
            <a:endParaRPr lang="en-US" sz="1600">
              <a:ea typeface="MS Mincho" pitchFamily="49" charset="-128"/>
              <a:cs typeface="Sendnya"/>
            </a:endParaRPr>
          </a:p>
        </p:txBody>
      </p:sp>
      <p:sp>
        <p:nvSpPr>
          <p:cNvPr id="282653" name="Line 29"/>
          <p:cNvSpPr>
            <a:spLocks noChangeShapeType="1"/>
          </p:cNvSpPr>
          <p:nvPr/>
        </p:nvSpPr>
        <p:spPr bwMode="auto">
          <a:xfrm>
            <a:off x="3482975" y="4360863"/>
            <a:ext cx="998538" cy="790575"/>
          </a:xfrm>
          <a:prstGeom prst="line">
            <a:avLst/>
          </a:prstGeom>
          <a:noFill/>
          <a:ln w="57150" cmpd="thinThick">
            <a:solidFill>
              <a:srgbClr val="000000"/>
            </a:solidFill>
            <a:round/>
            <a:headEnd/>
            <a:tailEnd type="triangle" w="med" len="med"/>
          </a:ln>
          <a:extLst>
            <a:ext uri="{909E8E84-426E-40DD-AFC4-6F175D3DCCD1}">
              <a14:hiddenFill xmlns:a14="http://schemas.microsoft.com/office/drawing/2010/main" xmlns="">
                <a:noFill/>
              </a14:hiddenFill>
            </a:ext>
          </a:extLst>
        </p:spPr>
        <p:txBody>
          <a:bodyPr/>
          <a:lstStyle/>
          <a:p>
            <a:endParaRPr lang="en-US"/>
          </a:p>
        </p:txBody>
      </p:sp>
      <p:sp>
        <p:nvSpPr>
          <p:cNvPr id="282654" name="Text Box 30"/>
          <p:cNvSpPr txBox="1">
            <a:spLocks noChangeArrowheads="1"/>
          </p:cNvSpPr>
          <p:nvPr/>
        </p:nvSpPr>
        <p:spPr bwMode="auto">
          <a:xfrm>
            <a:off x="3814763" y="4360863"/>
            <a:ext cx="1166812" cy="3968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0">
                <a:solidFill>
                  <a:srgbClr val="000000"/>
                </a:solidFill>
                <a:miter lim="800000"/>
                <a:headEnd/>
                <a:tailEnd/>
              </a14:hiddenLine>
            </a:ext>
          </a:extLst>
        </p:spPr>
        <p:txBody>
          <a:bodyPr/>
          <a:lstStyle/>
          <a:p>
            <a:r>
              <a:rPr lang="en-US" altLang="ja-JP">
                <a:latin typeface="Times New Roman" pitchFamily="18" charset="0"/>
                <a:ea typeface="MS Mincho" pitchFamily="49" charset="-128"/>
                <a:cs typeface="Sendnya"/>
              </a:rPr>
              <a:t>C (4000)</a:t>
            </a:r>
            <a:endParaRPr lang="en-US">
              <a:ea typeface="MS Mincho" pitchFamily="49" charset="-128"/>
              <a:cs typeface="Sendnya"/>
            </a:endParaRPr>
          </a:p>
        </p:txBody>
      </p:sp>
      <p:sp>
        <p:nvSpPr>
          <p:cNvPr id="282655" name="Line 31"/>
          <p:cNvSpPr>
            <a:spLocks noChangeShapeType="1"/>
          </p:cNvSpPr>
          <p:nvPr/>
        </p:nvSpPr>
        <p:spPr bwMode="auto">
          <a:xfrm flipV="1">
            <a:off x="3648075" y="3967163"/>
            <a:ext cx="1831975" cy="0"/>
          </a:xfrm>
          <a:prstGeom prst="line">
            <a:avLst/>
          </a:prstGeom>
          <a:noFill/>
          <a:ln w="57150" cmpd="thickThin">
            <a:solidFill>
              <a:srgbClr val="000000"/>
            </a:solidFill>
            <a:round/>
            <a:headEnd/>
            <a:tailEnd type="triangle" w="med" len="med"/>
          </a:ln>
          <a:extLst>
            <a:ext uri="{909E8E84-426E-40DD-AFC4-6F175D3DCCD1}">
              <a14:hiddenFill xmlns:a14="http://schemas.microsoft.com/office/drawing/2010/main" xmlns="">
                <a:noFill/>
              </a14:hiddenFill>
            </a:ext>
          </a:extLst>
        </p:spPr>
        <p:txBody>
          <a:bodyPr/>
          <a:lstStyle/>
          <a:p>
            <a:endParaRPr lang="en-US"/>
          </a:p>
        </p:txBody>
      </p:sp>
      <p:sp>
        <p:nvSpPr>
          <p:cNvPr id="282656" name="Text Box 32"/>
          <p:cNvSpPr txBox="1">
            <a:spLocks noChangeArrowheads="1"/>
          </p:cNvSpPr>
          <p:nvPr/>
        </p:nvSpPr>
        <p:spPr bwMode="auto">
          <a:xfrm>
            <a:off x="5313363" y="2582863"/>
            <a:ext cx="1166812" cy="3952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0">
                <a:solidFill>
                  <a:srgbClr val="000000"/>
                </a:solidFill>
                <a:miter lim="800000"/>
                <a:headEnd/>
                <a:tailEnd/>
              </a14:hiddenLine>
            </a:ext>
          </a:extLst>
        </p:spPr>
        <p:txBody>
          <a:bodyPr/>
          <a:lstStyle/>
          <a:p>
            <a:r>
              <a:rPr lang="en-US" altLang="ja-JP">
                <a:latin typeface="Times New Roman" pitchFamily="18" charset="0"/>
                <a:ea typeface="MS Mincho" pitchFamily="49" charset="-128"/>
                <a:cs typeface="Sendnya"/>
              </a:rPr>
              <a:t>F (1500)</a:t>
            </a:r>
            <a:r>
              <a:rPr lang="en-US" altLang="ja-JP" sz="900">
                <a:latin typeface="Times New Roman" pitchFamily="18" charset="0"/>
                <a:ea typeface="MS Mincho" pitchFamily="49" charset="-128"/>
                <a:cs typeface="Sendnya"/>
              </a:rPr>
              <a:t>  </a:t>
            </a:r>
            <a:endParaRPr lang="en-US">
              <a:ea typeface="MS Mincho" pitchFamily="49" charset="-128"/>
              <a:cs typeface="Sendnya"/>
            </a:endParaRPr>
          </a:p>
        </p:txBody>
      </p:sp>
      <p:sp>
        <p:nvSpPr>
          <p:cNvPr id="282657" name="Text Box 33"/>
          <p:cNvSpPr txBox="1">
            <a:spLocks noChangeArrowheads="1"/>
          </p:cNvSpPr>
          <p:nvPr/>
        </p:nvSpPr>
        <p:spPr bwMode="auto">
          <a:xfrm>
            <a:off x="4314825" y="3967163"/>
            <a:ext cx="666750" cy="3952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0">
                <a:solidFill>
                  <a:srgbClr val="000000"/>
                </a:solidFill>
                <a:miter lim="800000"/>
                <a:headEnd/>
                <a:tailEnd/>
              </a14:hiddenLine>
            </a:ext>
          </a:extLst>
        </p:spPr>
        <p:txBody>
          <a:bodyPr/>
          <a:lstStyle/>
          <a:p>
            <a:r>
              <a:rPr lang="en-US" altLang="ja-JP">
                <a:latin typeface="Times New Roman" pitchFamily="18" charset="0"/>
                <a:ea typeface="MS Mincho" pitchFamily="49" charset="-128"/>
                <a:cs typeface="Sendnya"/>
              </a:rPr>
              <a:t>4(3)</a:t>
            </a:r>
            <a:endParaRPr lang="en-US">
              <a:ea typeface="MS Mincho" pitchFamily="49" charset="-128"/>
              <a:cs typeface="Sendnya"/>
            </a:endParaRPr>
          </a:p>
        </p:txBody>
      </p:sp>
      <p:sp>
        <p:nvSpPr>
          <p:cNvPr id="282658" name="Text Box 34"/>
          <p:cNvSpPr txBox="1">
            <a:spLocks noChangeArrowheads="1"/>
          </p:cNvSpPr>
          <p:nvPr/>
        </p:nvSpPr>
        <p:spPr bwMode="auto">
          <a:xfrm>
            <a:off x="0" y="1371600"/>
            <a:ext cx="8534400" cy="13731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r>
              <a:rPr lang="en-US" sz="2800"/>
              <a:t>Critical paths : A-C-E-G or  1-2-4-5-6 and 1-2-3-5-6 and 1-2-5-6</a:t>
            </a:r>
          </a:p>
          <a:p>
            <a:r>
              <a:rPr lang="en-US" sz="2800"/>
              <a:t>Project Duration-11 days</a:t>
            </a:r>
          </a:p>
        </p:txBody>
      </p:sp>
      <p:sp>
        <p:nvSpPr>
          <p:cNvPr id="282659" name="Text Box 35"/>
          <p:cNvSpPr txBox="1">
            <a:spLocks noChangeArrowheads="1"/>
          </p:cNvSpPr>
          <p:nvPr/>
        </p:nvSpPr>
        <p:spPr bwMode="auto">
          <a:xfrm>
            <a:off x="304800" y="5911850"/>
            <a:ext cx="5843588" cy="9461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en-US" sz="2800"/>
              <a:t>The project cost =</a:t>
            </a:r>
          </a:p>
          <a:p>
            <a:r>
              <a:rPr lang="en-US" sz="2800"/>
              <a:t>144,500 + 6000 – 6000 = 144,500.</a:t>
            </a:r>
            <a:r>
              <a:rPr lang="en-US"/>
              <a:t> . </a:t>
            </a:r>
          </a:p>
        </p:txBody>
      </p:sp>
    </p:spTree>
    <p:extLst>
      <p:ext uri="{BB962C8B-B14F-4D97-AF65-F5344CB8AC3E}">
        <p14:creationId xmlns:p14="http://schemas.microsoft.com/office/powerpoint/2010/main" xmlns="" val="3542878281"/>
      </p:ext>
    </p:extLst>
  </p:cSld>
  <p:clrMapOvr>
    <a:masterClrMapping/>
  </p:clrMapOvr>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3650" name="Rectangle 2"/>
          <p:cNvSpPr>
            <a:spLocks noGrp="1"/>
          </p:cNvSpPr>
          <p:nvPr>
            <p:ph type="title"/>
          </p:nvPr>
        </p:nvSpPr>
        <p:spPr/>
        <p:txBody>
          <a:bodyPr/>
          <a:lstStyle/>
          <a:p>
            <a:r>
              <a:rPr lang="en-US" smtClean="0"/>
              <a:t>Option available now</a:t>
            </a:r>
          </a:p>
        </p:txBody>
      </p:sp>
      <p:sp>
        <p:nvSpPr>
          <p:cNvPr id="283651" name="Rectangle 3"/>
          <p:cNvSpPr>
            <a:spLocks noGrp="1"/>
          </p:cNvSpPr>
          <p:nvPr>
            <p:ph type="body" idx="1"/>
          </p:nvPr>
        </p:nvSpPr>
        <p:spPr/>
        <p:txBody>
          <a:bodyPr/>
          <a:lstStyle/>
          <a:p>
            <a:r>
              <a:rPr lang="en-US" smtClean="0"/>
              <a:t>to crash activities B, C and D together by 1 day </a:t>
            </a:r>
          </a:p>
          <a:p>
            <a:r>
              <a:rPr lang="en-US" smtClean="0"/>
              <a:t>the cost of crashing the three activities together is equal to the sum of cost slopes of activities  2-3, 2-4, and 2-5 that is Br. 10,000.</a:t>
            </a:r>
          </a:p>
          <a:p>
            <a:r>
              <a:rPr lang="en-US" smtClean="0"/>
              <a:t>Thus project duration becomes 10 days. </a:t>
            </a:r>
          </a:p>
        </p:txBody>
      </p:sp>
    </p:spTree>
    <p:extLst>
      <p:ext uri="{BB962C8B-B14F-4D97-AF65-F5344CB8AC3E}">
        <p14:creationId xmlns:p14="http://schemas.microsoft.com/office/powerpoint/2010/main" xmlns="" val="264817481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87362"/>
          </a:xfrm>
        </p:spPr>
        <p:txBody>
          <a:bodyPr rtlCol="0">
            <a:normAutofit fontScale="90000"/>
          </a:bodyPr>
          <a:lstStyle/>
          <a:p>
            <a:pPr eaLnBrk="1" fontAlgn="auto" hangingPunct="1">
              <a:spcAft>
                <a:spcPts val="0"/>
              </a:spcAft>
              <a:defRPr/>
            </a:pPr>
            <a:r>
              <a:rPr lang="en-US" dirty="0" smtClean="0"/>
              <a:t>Project work Breakdown </a:t>
            </a:r>
            <a:endParaRPr lang="en-US" dirty="0"/>
          </a:p>
        </p:txBody>
      </p:sp>
      <p:sp>
        <p:nvSpPr>
          <p:cNvPr id="3" name="Content Placeholder 2"/>
          <p:cNvSpPr>
            <a:spLocks noGrp="1"/>
          </p:cNvSpPr>
          <p:nvPr>
            <p:ph idx="1"/>
          </p:nvPr>
        </p:nvSpPr>
        <p:spPr>
          <a:xfrm>
            <a:off x="457200" y="914400"/>
            <a:ext cx="8229600" cy="5211763"/>
          </a:xfrm>
        </p:spPr>
        <p:txBody>
          <a:bodyPr rtlCol="0">
            <a:normAutofit fontScale="92500" lnSpcReduction="20000"/>
          </a:bodyPr>
          <a:lstStyle/>
          <a:p>
            <a:pPr algn="just" eaLnBrk="1" fontAlgn="auto" hangingPunct="1">
              <a:spcAft>
                <a:spcPts val="0"/>
              </a:spcAft>
              <a:buFont typeface="Arial" pitchFamily="34" charset="0"/>
              <a:buNone/>
              <a:defRPr/>
            </a:pPr>
            <a:r>
              <a:rPr lang="en-US" dirty="0" smtClean="0">
                <a:sym typeface="Wingdings" pitchFamily="2" charset="2"/>
              </a:rPr>
              <a:t></a:t>
            </a:r>
            <a:r>
              <a:rPr lang="en-US" dirty="0" smtClean="0"/>
              <a:t>Project work-breakdown methodology enables splitting of the project work into hierarchical work-breakdown levels of;</a:t>
            </a:r>
          </a:p>
          <a:p>
            <a:pPr lvl="2" algn="just" eaLnBrk="1" fontAlgn="auto" hangingPunct="1">
              <a:spcAft>
                <a:spcPts val="0"/>
              </a:spcAft>
              <a:buFont typeface="Wingdings" pitchFamily="2" charset="2"/>
              <a:buChar char="ü"/>
              <a:defRPr/>
            </a:pPr>
            <a:endParaRPr lang="en-US" i="1" dirty="0" smtClean="0"/>
          </a:p>
          <a:p>
            <a:pPr lvl="2" algn="just" eaLnBrk="1" fontAlgn="auto" hangingPunct="1">
              <a:spcAft>
                <a:spcPts val="0"/>
              </a:spcAft>
              <a:buFont typeface="Wingdings" pitchFamily="2" charset="2"/>
              <a:buChar char="ü"/>
              <a:defRPr/>
            </a:pPr>
            <a:r>
              <a:rPr lang="en-US" i="1" dirty="0" smtClean="0"/>
              <a:t>Project</a:t>
            </a:r>
          </a:p>
          <a:p>
            <a:pPr lvl="2" algn="just" eaLnBrk="1" fontAlgn="auto" hangingPunct="1">
              <a:spcAft>
                <a:spcPts val="0"/>
              </a:spcAft>
              <a:buFont typeface="Wingdings" pitchFamily="2" charset="2"/>
              <a:buChar char="ü"/>
              <a:defRPr/>
            </a:pPr>
            <a:r>
              <a:rPr lang="en-US" i="1" dirty="0" smtClean="0"/>
              <a:t>sub-projects</a:t>
            </a:r>
          </a:p>
          <a:p>
            <a:pPr lvl="2" algn="just" eaLnBrk="1" fontAlgn="auto" hangingPunct="1">
              <a:spcAft>
                <a:spcPts val="0"/>
              </a:spcAft>
              <a:buFont typeface="Wingdings" pitchFamily="2" charset="2"/>
              <a:buChar char="ü"/>
              <a:defRPr/>
            </a:pPr>
            <a:r>
              <a:rPr lang="en-US" i="1" dirty="0" smtClean="0"/>
              <a:t>tasks</a:t>
            </a:r>
          </a:p>
          <a:p>
            <a:pPr lvl="2" algn="just" eaLnBrk="1" fontAlgn="auto" hangingPunct="1">
              <a:spcAft>
                <a:spcPts val="0"/>
              </a:spcAft>
              <a:buFont typeface="Wingdings" pitchFamily="2" charset="2"/>
              <a:buChar char="ü"/>
              <a:defRPr/>
            </a:pPr>
            <a:r>
              <a:rPr lang="en-US" i="1" dirty="0" smtClean="0"/>
              <a:t>Work packages</a:t>
            </a:r>
          </a:p>
          <a:p>
            <a:pPr lvl="2" algn="just" eaLnBrk="1" fontAlgn="auto" hangingPunct="1">
              <a:spcAft>
                <a:spcPts val="0"/>
              </a:spcAft>
              <a:buFont typeface="Wingdings" pitchFamily="2" charset="2"/>
              <a:buChar char="ü"/>
              <a:defRPr/>
            </a:pPr>
            <a:r>
              <a:rPr lang="en-US" i="1" dirty="0" smtClean="0"/>
              <a:t>Activities </a:t>
            </a:r>
          </a:p>
          <a:p>
            <a:pPr lvl="2" algn="just" eaLnBrk="1" fontAlgn="auto" hangingPunct="1">
              <a:spcAft>
                <a:spcPts val="0"/>
              </a:spcAft>
              <a:buFont typeface="Arial" pitchFamily="34" charset="0"/>
              <a:buNone/>
              <a:defRPr/>
            </a:pPr>
            <a:r>
              <a:rPr lang="en-US" dirty="0" smtClean="0">
                <a:sym typeface="Wingdings" pitchFamily="2" charset="2"/>
              </a:rPr>
              <a:t></a:t>
            </a:r>
            <a:r>
              <a:rPr lang="en-US" dirty="0" smtClean="0"/>
              <a:t>Each activity represents an identifiable lower-level job which consumes </a:t>
            </a:r>
            <a:r>
              <a:rPr lang="en-US" dirty="0" smtClean="0">
                <a:solidFill>
                  <a:srgbClr val="FF0000"/>
                </a:solidFill>
              </a:rPr>
              <a:t>time</a:t>
            </a:r>
            <a:r>
              <a:rPr lang="en-US" dirty="0" smtClean="0"/>
              <a:t>, and possibly </a:t>
            </a:r>
            <a:r>
              <a:rPr lang="en-US" dirty="0" smtClean="0">
                <a:solidFill>
                  <a:srgbClr val="FF0000"/>
                </a:solidFill>
              </a:rPr>
              <a:t>resource</a:t>
            </a:r>
            <a:r>
              <a:rPr lang="en-US" dirty="0" smtClean="0"/>
              <a:t>.</a:t>
            </a:r>
          </a:p>
          <a:p>
            <a:pPr lvl="1" algn="just" eaLnBrk="1" fontAlgn="auto" hangingPunct="1">
              <a:spcAft>
                <a:spcPts val="0"/>
              </a:spcAft>
              <a:buFont typeface="Wingdings" pitchFamily="2" charset="2"/>
              <a:buChar char="v"/>
              <a:defRPr/>
            </a:pPr>
            <a:r>
              <a:rPr lang="en-US" dirty="0" smtClean="0"/>
              <a:t>Construction projects are best </a:t>
            </a:r>
            <a:r>
              <a:rPr lang="en-US" dirty="0" smtClean="0">
                <a:solidFill>
                  <a:srgbClr val="FF0000"/>
                </a:solidFill>
              </a:rPr>
              <a:t>organized by tasks</a:t>
            </a:r>
            <a:r>
              <a:rPr lang="en-US" dirty="0" smtClean="0"/>
              <a:t> into task responsibility centers. They are best managed by </a:t>
            </a:r>
            <a:r>
              <a:rPr lang="en-US" dirty="0" smtClean="0">
                <a:solidFill>
                  <a:srgbClr val="FF0000"/>
                </a:solidFill>
              </a:rPr>
              <a:t>work packages </a:t>
            </a:r>
            <a:r>
              <a:rPr lang="en-US" dirty="0" smtClean="0"/>
              <a:t>and best </a:t>
            </a:r>
            <a:r>
              <a:rPr lang="en-US" dirty="0" smtClean="0">
                <a:solidFill>
                  <a:srgbClr val="FF0000"/>
                </a:solidFill>
              </a:rPr>
              <a:t>planned and mentored </a:t>
            </a:r>
            <a:r>
              <a:rPr lang="en-US" dirty="0" smtClean="0"/>
              <a:t>by </a:t>
            </a:r>
            <a:r>
              <a:rPr lang="en-US" dirty="0" smtClean="0">
                <a:solidFill>
                  <a:srgbClr val="FF0000"/>
                </a:solidFill>
              </a:rPr>
              <a:t>activities</a:t>
            </a:r>
            <a:r>
              <a:rPr lang="en-US" dirty="0" smtClean="0"/>
              <a:t>.  </a:t>
            </a:r>
          </a:p>
          <a:p>
            <a:pPr lvl="1" eaLnBrk="1" fontAlgn="auto" hangingPunct="1">
              <a:spcAft>
                <a:spcPts val="0"/>
              </a:spcAft>
              <a:buFont typeface="Arial" pitchFamily="34" charset="0"/>
              <a:buNone/>
              <a:defRPr/>
            </a:pPr>
            <a:endParaRPr lang="en-US" dirty="0" smtClean="0"/>
          </a:p>
          <a:p>
            <a:pPr eaLnBrk="1" fontAlgn="auto" hangingPunct="1">
              <a:spcAft>
                <a:spcPts val="0"/>
              </a:spcAft>
              <a:buFont typeface="Arial" pitchFamily="34" charset="0"/>
              <a:buNone/>
              <a:defRPr/>
            </a:pPr>
            <a:endParaRPr lang="en-US" dirty="0" smtClean="0"/>
          </a:p>
          <a:p>
            <a:pPr eaLnBrk="1" fontAlgn="auto" hangingPunct="1">
              <a:spcAft>
                <a:spcPts val="0"/>
              </a:spcAft>
              <a:buFont typeface="Arial" pitchFamily="34" charset="0"/>
              <a:buNone/>
              <a:defRPr/>
            </a:pPr>
            <a:endParaRPr lang="en-US" dirty="0"/>
          </a:p>
        </p:txBody>
      </p:sp>
      <p:sp>
        <p:nvSpPr>
          <p:cNvPr id="4" name="Slide Number Placeholder 3"/>
          <p:cNvSpPr>
            <a:spLocks noGrp="1"/>
          </p:cNvSpPr>
          <p:nvPr>
            <p:ph type="sldNum" sz="quarter" idx="12"/>
          </p:nvPr>
        </p:nvSpPr>
        <p:spPr/>
        <p:txBody>
          <a:bodyPr/>
          <a:lstStyle/>
          <a:p>
            <a:pPr>
              <a:defRPr/>
            </a:pPr>
            <a:fld id="{EB6D40DB-6B1E-4A2C-BB25-6DF611A9249D}" type="slidenum">
              <a:rPr lang="en-US"/>
              <a:pPr>
                <a:defRPr/>
              </a:pPr>
              <a:t>11</a:t>
            </a:fld>
            <a:endParaRPr lang="en-US"/>
          </a:p>
        </p:txBody>
      </p:sp>
    </p:spTree>
    <p:extLst>
      <p:ext uri="{BB962C8B-B14F-4D97-AF65-F5344CB8AC3E}">
        <p14:creationId xmlns:p14="http://schemas.microsoft.com/office/powerpoint/2010/main" xmlns="" val="2480623231"/>
      </p:ext>
    </p:extLst>
  </p:cSld>
  <p:clrMapOvr>
    <a:masterClrMapping/>
  </p:clrMapOvr>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4674" name="Rectangle 2"/>
          <p:cNvSpPr>
            <a:spLocks noGrp="1"/>
          </p:cNvSpPr>
          <p:nvPr>
            <p:ph type="title"/>
          </p:nvPr>
        </p:nvSpPr>
        <p:spPr/>
        <p:txBody>
          <a:bodyPr>
            <a:normAutofit fontScale="90000"/>
          </a:bodyPr>
          <a:lstStyle/>
          <a:p>
            <a:r>
              <a:rPr lang="en-US" sz="4000" smtClean="0"/>
              <a:t>Revised Network after crashing by additional 1 day</a:t>
            </a:r>
          </a:p>
        </p:txBody>
      </p:sp>
      <p:sp>
        <p:nvSpPr>
          <p:cNvPr id="284675" name="AutoShape 3"/>
          <p:cNvSpPr>
            <a:spLocks noChangeAspect="1" noChangeArrowheads="1"/>
          </p:cNvSpPr>
          <p:nvPr/>
        </p:nvSpPr>
        <p:spPr bwMode="auto">
          <a:xfrm>
            <a:off x="1150938" y="2209800"/>
            <a:ext cx="7993062" cy="37576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p>
        </p:txBody>
      </p:sp>
      <p:sp>
        <p:nvSpPr>
          <p:cNvPr id="284676" name="Text Box 4"/>
          <p:cNvSpPr txBox="1">
            <a:spLocks noChangeArrowheads="1"/>
          </p:cNvSpPr>
          <p:nvPr/>
        </p:nvSpPr>
        <p:spPr bwMode="auto">
          <a:xfrm>
            <a:off x="6313488" y="3373438"/>
            <a:ext cx="498475" cy="3952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0">
                <a:solidFill>
                  <a:srgbClr val="000000"/>
                </a:solidFill>
                <a:miter lim="800000"/>
                <a:headEnd/>
                <a:tailEnd/>
              </a14:hiddenLine>
            </a:ext>
          </a:extLst>
        </p:spPr>
        <p:txBody>
          <a:bodyPr/>
          <a:lstStyle/>
          <a:p>
            <a:endParaRPr lang="en-US"/>
          </a:p>
        </p:txBody>
      </p:sp>
      <p:sp>
        <p:nvSpPr>
          <p:cNvPr id="284677" name="Oval 5"/>
          <p:cNvSpPr>
            <a:spLocks noChangeArrowheads="1"/>
          </p:cNvSpPr>
          <p:nvPr/>
        </p:nvSpPr>
        <p:spPr bwMode="auto">
          <a:xfrm>
            <a:off x="2982913" y="3570288"/>
            <a:ext cx="665162" cy="792162"/>
          </a:xfrm>
          <a:prstGeom prst="ellipse">
            <a:avLst/>
          </a:prstGeom>
          <a:solidFill>
            <a:srgbClr val="0000FF"/>
          </a:solidFill>
          <a:ln w="9525">
            <a:solidFill>
              <a:srgbClr val="000000"/>
            </a:solidFill>
            <a:round/>
            <a:headEnd/>
            <a:tailEnd/>
          </a:ln>
        </p:spPr>
        <p:txBody>
          <a:bodyPr/>
          <a:lstStyle/>
          <a:p>
            <a:r>
              <a:rPr lang="en-US" altLang="ja-JP" sz="3300">
                <a:solidFill>
                  <a:srgbClr val="FFFFFF"/>
                </a:solidFill>
                <a:latin typeface="Times New Roman" pitchFamily="18" charset="0"/>
                <a:ea typeface="MS Mincho" pitchFamily="49" charset="-128"/>
                <a:cs typeface="Sendnya"/>
              </a:rPr>
              <a:t>2</a:t>
            </a:r>
            <a:endParaRPr lang="en-US" sz="4800">
              <a:ea typeface="MS Mincho" pitchFamily="49" charset="-128"/>
              <a:cs typeface="Sendnya"/>
            </a:endParaRPr>
          </a:p>
        </p:txBody>
      </p:sp>
      <p:sp>
        <p:nvSpPr>
          <p:cNvPr id="284678" name="Line 6"/>
          <p:cNvSpPr>
            <a:spLocks noChangeShapeType="1"/>
          </p:cNvSpPr>
          <p:nvPr/>
        </p:nvSpPr>
        <p:spPr bwMode="auto">
          <a:xfrm>
            <a:off x="1317625" y="3967163"/>
            <a:ext cx="1665288" cy="0"/>
          </a:xfrm>
          <a:prstGeom prst="line">
            <a:avLst/>
          </a:prstGeom>
          <a:noFill/>
          <a:ln w="57150" cmpd="thinThick">
            <a:solidFill>
              <a:srgbClr val="000000"/>
            </a:solidFill>
            <a:round/>
            <a:headEnd/>
            <a:tailEnd type="triangle" w="med" len="med"/>
          </a:ln>
          <a:extLst>
            <a:ext uri="{909E8E84-426E-40DD-AFC4-6F175D3DCCD1}">
              <a14:hiddenFill xmlns:a14="http://schemas.microsoft.com/office/drawing/2010/main" xmlns="">
                <a:noFill/>
              </a14:hiddenFill>
            </a:ext>
          </a:extLst>
        </p:spPr>
        <p:txBody>
          <a:bodyPr/>
          <a:lstStyle/>
          <a:p>
            <a:endParaRPr lang="en-US"/>
          </a:p>
        </p:txBody>
      </p:sp>
      <p:sp>
        <p:nvSpPr>
          <p:cNvPr id="284679" name="Text Box 7"/>
          <p:cNvSpPr txBox="1">
            <a:spLocks noChangeArrowheads="1"/>
          </p:cNvSpPr>
          <p:nvPr/>
        </p:nvSpPr>
        <p:spPr bwMode="auto">
          <a:xfrm>
            <a:off x="1317625" y="3570288"/>
            <a:ext cx="500063" cy="3968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0">
                <a:solidFill>
                  <a:srgbClr val="000000"/>
                </a:solidFill>
                <a:miter lim="800000"/>
                <a:headEnd/>
                <a:tailEnd/>
              </a14:hiddenLine>
            </a:ext>
          </a:extLst>
        </p:spPr>
        <p:txBody>
          <a:bodyPr/>
          <a:lstStyle/>
          <a:p>
            <a:r>
              <a:rPr lang="en-US" altLang="ja-JP" sz="900">
                <a:latin typeface="Times New Roman" pitchFamily="18" charset="0"/>
                <a:ea typeface="MS Mincho" pitchFamily="49" charset="-128"/>
                <a:cs typeface="Sendnya"/>
              </a:rPr>
              <a:t>A</a:t>
            </a:r>
            <a:endParaRPr lang="en-US">
              <a:ea typeface="MS Mincho" pitchFamily="49" charset="-128"/>
              <a:cs typeface="Sendnya"/>
            </a:endParaRPr>
          </a:p>
        </p:txBody>
      </p:sp>
      <p:sp>
        <p:nvSpPr>
          <p:cNvPr id="284680" name="Text Box 8"/>
          <p:cNvSpPr txBox="1">
            <a:spLocks noChangeArrowheads="1"/>
          </p:cNvSpPr>
          <p:nvPr/>
        </p:nvSpPr>
        <p:spPr bwMode="auto">
          <a:xfrm>
            <a:off x="1317625" y="3967163"/>
            <a:ext cx="500063" cy="3937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9050">
                <a:solidFill>
                  <a:srgbClr val="000000"/>
                </a:solidFill>
                <a:miter lim="800000"/>
                <a:headEnd/>
                <a:tailEnd/>
              </a14:hiddenLine>
            </a:ext>
          </a:extLst>
        </p:spPr>
        <p:txBody>
          <a:bodyPr/>
          <a:lstStyle/>
          <a:p>
            <a:r>
              <a:rPr lang="en-US" altLang="ja-JP" sz="900">
                <a:latin typeface="Times New Roman" pitchFamily="18" charset="0"/>
                <a:ea typeface="MS Mincho" pitchFamily="49" charset="-128"/>
                <a:cs typeface="Sendnya"/>
              </a:rPr>
              <a:t>4</a:t>
            </a:r>
            <a:endParaRPr lang="en-US">
              <a:ea typeface="MS Mincho" pitchFamily="49" charset="-128"/>
              <a:cs typeface="Sendnya"/>
            </a:endParaRPr>
          </a:p>
        </p:txBody>
      </p:sp>
      <p:sp>
        <p:nvSpPr>
          <p:cNvPr id="284681" name="Oval 9"/>
          <p:cNvSpPr>
            <a:spLocks noChangeArrowheads="1"/>
          </p:cNvSpPr>
          <p:nvPr/>
        </p:nvSpPr>
        <p:spPr bwMode="auto">
          <a:xfrm>
            <a:off x="4481513" y="4954588"/>
            <a:ext cx="666750" cy="792162"/>
          </a:xfrm>
          <a:prstGeom prst="ellipse">
            <a:avLst/>
          </a:prstGeom>
          <a:solidFill>
            <a:srgbClr val="0000FF"/>
          </a:solidFill>
          <a:ln w="9525">
            <a:solidFill>
              <a:srgbClr val="000000"/>
            </a:solidFill>
            <a:round/>
            <a:headEnd/>
            <a:tailEnd/>
          </a:ln>
        </p:spPr>
        <p:txBody>
          <a:bodyPr/>
          <a:lstStyle/>
          <a:p>
            <a:r>
              <a:rPr lang="en-US" altLang="ja-JP" sz="3300">
                <a:solidFill>
                  <a:srgbClr val="FFFFFF"/>
                </a:solidFill>
                <a:latin typeface="Times New Roman" pitchFamily="18" charset="0"/>
                <a:ea typeface="MS Mincho" pitchFamily="49" charset="-128"/>
                <a:cs typeface="Sendnya"/>
              </a:rPr>
              <a:t>4</a:t>
            </a:r>
            <a:endParaRPr lang="en-US" sz="4800">
              <a:ea typeface="MS Mincho" pitchFamily="49" charset="-128"/>
              <a:cs typeface="Sendnya"/>
            </a:endParaRPr>
          </a:p>
        </p:txBody>
      </p:sp>
      <p:sp>
        <p:nvSpPr>
          <p:cNvPr id="284682" name="Oval 10"/>
          <p:cNvSpPr>
            <a:spLocks noChangeArrowheads="1"/>
          </p:cNvSpPr>
          <p:nvPr/>
        </p:nvSpPr>
        <p:spPr bwMode="auto">
          <a:xfrm>
            <a:off x="5480050" y="3373438"/>
            <a:ext cx="666750" cy="792162"/>
          </a:xfrm>
          <a:prstGeom prst="ellipse">
            <a:avLst/>
          </a:prstGeom>
          <a:solidFill>
            <a:srgbClr val="0000FF"/>
          </a:solidFill>
          <a:ln w="9525">
            <a:solidFill>
              <a:srgbClr val="000000"/>
            </a:solidFill>
            <a:round/>
            <a:headEnd/>
            <a:tailEnd/>
          </a:ln>
        </p:spPr>
        <p:txBody>
          <a:bodyPr/>
          <a:lstStyle/>
          <a:p>
            <a:r>
              <a:rPr lang="en-US" altLang="ja-JP" sz="3700">
                <a:solidFill>
                  <a:srgbClr val="FFFFFF"/>
                </a:solidFill>
                <a:latin typeface="Times New Roman" pitchFamily="18" charset="0"/>
                <a:ea typeface="MS Mincho" pitchFamily="49" charset="-128"/>
                <a:cs typeface="Sendnya"/>
              </a:rPr>
              <a:t>5</a:t>
            </a:r>
            <a:endParaRPr lang="en-US" sz="5400">
              <a:ea typeface="MS Mincho" pitchFamily="49" charset="-128"/>
              <a:cs typeface="Sendnya"/>
            </a:endParaRPr>
          </a:p>
        </p:txBody>
      </p:sp>
      <p:sp>
        <p:nvSpPr>
          <p:cNvPr id="284683" name="Oval 11"/>
          <p:cNvSpPr>
            <a:spLocks noChangeArrowheads="1"/>
          </p:cNvSpPr>
          <p:nvPr/>
        </p:nvSpPr>
        <p:spPr bwMode="auto">
          <a:xfrm>
            <a:off x="4481513" y="1989138"/>
            <a:ext cx="666750" cy="792162"/>
          </a:xfrm>
          <a:prstGeom prst="ellipse">
            <a:avLst/>
          </a:prstGeom>
          <a:solidFill>
            <a:srgbClr val="0000FF"/>
          </a:solidFill>
          <a:ln w="9525">
            <a:solidFill>
              <a:srgbClr val="000000"/>
            </a:solidFill>
            <a:round/>
            <a:headEnd/>
            <a:tailEnd/>
          </a:ln>
        </p:spPr>
        <p:txBody>
          <a:bodyPr/>
          <a:lstStyle/>
          <a:p>
            <a:r>
              <a:rPr lang="en-US" altLang="ja-JP" sz="3300">
                <a:solidFill>
                  <a:srgbClr val="FFFFFF"/>
                </a:solidFill>
                <a:latin typeface="Times New Roman" pitchFamily="18" charset="0"/>
                <a:ea typeface="MS Mincho" pitchFamily="49" charset="-128"/>
                <a:cs typeface="Sendnya"/>
              </a:rPr>
              <a:t>3</a:t>
            </a:r>
            <a:endParaRPr lang="en-US" sz="4800">
              <a:ea typeface="MS Mincho" pitchFamily="49" charset="-128"/>
              <a:cs typeface="Sendnya"/>
            </a:endParaRPr>
          </a:p>
        </p:txBody>
      </p:sp>
      <p:sp>
        <p:nvSpPr>
          <p:cNvPr id="284684" name="Line 12"/>
          <p:cNvSpPr>
            <a:spLocks noChangeShapeType="1"/>
          </p:cNvSpPr>
          <p:nvPr/>
        </p:nvSpPr>
        <p:spPr bwMode="auto">
          <a:xfrm>
            <a:off x="5148263" y="2582863"/>
            <a:ext cx="665162" cy="790575"/>
          </a:xfrm>
          <a:prstGeom prst="line">
            <a:avLst/>
          </a:prstGeom>
          <a:noFill/>
          <a:ln w="57150" cmpd="thickThin">
            <a:solidFill>
              <a:srgbClr val="000000"/>
            </a:solidFill>
            <a:round/>
            <a:headEnd/>
            <a:tailEnd type="triangle" w="med" len="med"/>
          </a:ln>
          <a:extLst>
            <a:ext uri="{909E8E84-426E-40DD-AFC4-6F175D3DCCD1}">
              <a14:hiddenFill xmlns:a14="http://schemas.microsoft.com/office/drawing/2010/main" xmlns="">
                <a:noFill/>
              </a14:hiddenFill>
            </a:ext>
          </a:extLst>
        </p:spPr>
        <p:txBody>
          <a:bodyPr/>
          <a:lstStyle/>
          <a:p>
            <a:endParaRPr lang="en-US"/>
          </a:p>
        </p:txBody>
      </p:sp>
      <p:sp>
        <p:nvSpPr>
          <p:cNvPr id="284685" name="Line 13"/>
          <p:cNvSpPr>
            <a:spLocks noChangeShapeType="1"/>
          </p:cNvSpPr>
          <p:nvPr/>
        </p:nvSpPr>
        <p:spPr bwMode="auto">
          <a:xfrm flipV="1">
            <a:off x="5148263" y="4164013"/>
            <a:ext cx="665162" cy="987425"/>
          </a:xfrm>
          <a:prstGeom prst="line">
            <a:avLst/>
          </a:prstGeom>
          <a:noFill/>
          <a:ln w="57150" cmpd="thickThin">
            <a:solidFill>
              <a:srgbClr val="000000"/>
            </a:solidFill>
            <a:round/>
            <a:headEnd/>
            <a:tailEnd type="triangle" w="med" len="med"/>
          </a:ln>
          <a:extLst>
            <a:ext uri="{909E8E84-426E-40DD-AFC4-6F175D3DCCD1}">
              <a14:hiddenFill xmlns:a14="http://schemas.microsoft.com/office/drawing/2010/main" xmlns="">
                <a:noFill/>
              </a14:hiddenFill>
            </a:ext>
          </a:extLst>
        </p:spPr>
        <p:txBody>
          <a:bodyPr/>
          <a:lstStyle/>
          <a:p>
            <a:endParaRPr lang="en-US"/>
          </a:p>
        </p:txBody>
      </p:sp>
      <p:sp>
        <p:nvSpPr>
          <p:cNvPr id="284686" name="Line 14"/>
          <p:cNvSpPr>
            <a:spLocks noChangeShapeType="1"/>
          </p:cNvSpPr>
          <p:nvPr/>
        </p:nvSpPr>
        <p:spPr bwMode="auto">
          <a:xfrm>
            <a:off x="6146800" y="3967163"/>
            <a:ext cx="1231900" cy="0"/>
          </a:xfrm>
          <a:prstGeom prst="line">
            <a:avLst/>
          </a:prstGeom>
          <a:noFill/>
          <a:ln w="57150" cmpd="thickThin">
            <a:solidFill>
              <a:srgbClr val="000000"/>
            </a:solidFill>
            <a:round/>
            <a:headEnd/>
            <a:tailEnd type="triangle" w="med" len="med"/>
          </a:ln>
          <a:extLst>
            <a:ext uri="{909E8E84-426E-40DD-AFC4-6F175D3DCCD1}">
              <a14:hiddenFill xmlns:a14="http://schemas.microsoft.com/office/drawing/2010/main" xmlns="">
                <a:noFill/>
              </a14:hiddenFill>
            </a:ext>
          </a:extLst>
        </p:spPr>
        <p:txBody>
          <a:bodyPr/>
          <a:lstStyle/>
          <a:p>
            <a:endParaRPr lang="en-US"/>
          </a:p>
        </p:txBody>
      </p:sp>
      <p:sp>
        <p:nvSpPr>
          <p:cNvPr id="284687" name="Oval 15"/>
          <p:cNvSpPr>
            <a:spLocks noChangeArrowheads="1"/>
          </p:cNvSpPr>
          <p:nvPr/>
        </p:nvSpPr>
        <p:spPr bwMode="auto">
          <a:xfrm>
            <a:off x="7312025" y="3373438"/>
            <a:ext cx="666750" cy="792162"/>
          </a:xfrm>
          <a:prstGeom prst="ellipse">
            <a:avLst/>
          </a:prstGeom>
          <a:solidFill>
            <a:srgbClr val="0000FF"/>
          </a:solidFill>
          <a:ln w="9525">
            <a:solidFill>
              <a:srgbClr val="000000"/>
            </a:solidFill>
            <a:round/>
            <a:headEnd/>
            <a:tailEnd/>
          </a:ln>
        </p:spPr>
        <p:txBody>
          <a:bodyPr/>
          <a:lstStyle/>
          <a:p>
            <a:r>
              <a:rPr lang="en-US" altLang="ja-JP" sz="3300">
                <a:solidFill>
                  <a:srgbClr val="FFFFFF"/>
                </a:solidFill>
                <a:latin typeface="Times New Roman" pitchFamily="18" charset="0"/>
                <a:ea typeface="MS Mincho" pitchFamily="49" charset="-128"/>
                <a:cs typeface="Sendnya"/>
              </a:rPr>
              <a:t>6</a:t>
            </a:r>
            <a:endParaRPr lang="en-US" sz="4800">
              <a:ea typeface="MS Mincho" pitchFamily="49" charset="-128"/>
              <a:cs typeface="Sendnya"/>
            </a:endParaRPr>
          </a:p>
        </p:txBody>
      </p:sp>
      <p:sp>
        <p:nvSpPr>
          <p:cNvPr id="284688" name="Text Box 16"/>
          <p:cNvSpPr txBox="1">
            <a:spLocks noChangeArrowheads="1"/>
          </p:cNvSpPr>
          <p:nvPr/>
        </p:nvSpPr>
        <p:spPr bwMode="auto">
          <a:xfrm>
            <a:off x="3316288" y="2582863"/>
            <a:ext cx="1165225" cy="3952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0">
                <a:solidFill>
                  <a:srgbClr val="000000"/>
                </a:solidFill>
                <a:miter lim="800000"/>
                <a:headEnd/>
                <a:tailEnd/>
              </a14:hiddenLine>
            </a:ext>
          </a:extLst>
        </p:spPr>
        <p:txBody>
          <a:bodyPr/>
          <a:lstStyle/>
          <a:p>
            <a:r>
              <a:rPr lang="en-US" altLang="ja-JP">
                <a:latin typeface="Times New Roman" pitchFamily="18" charset="0"/>
                <a:ea typeface="MS Mincho" pitchFamily="49" charset="-128"/>
                <a:cs typeface="Sendnya"/>
              </a:rPr>
              <a:t>B(2000)</a:t>
            </a:r>
            <a:endParaRPr lang="en-US" sz="3600">
              <a:ea typeface="MS Mincho" pitchFamily="49" charset="-128"/>
              <a:cs typeface="Sendnya"/>
            </a:endParaRPr>
          </a:p>
        </p:txBody>
      </p:sp>
      <p:sp>
        <p:nvSpPr>
          <p:cNvPr id="284689" name="Text Box 17"/>
          <p:cNvSpPr txBox="1">
            <a:spLocks noChangeArrowheads="1"/>
          </p:cNvSpPr>
          <p:nvPr/>
        </p:nvSpPr>
        <p:spPr bwMode="auto">
          <a:xfrm>
            <a:off x="3981450" y="2976563"/>
            <a:ext cx="833438" cy="3984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0">
                <a:solidFill>
                  <a:srgbClr val="000000"/>
                </a:solidFill>
                <a:miter lim="800000"/>
                <a:headEnd/>
                <a:tailEnd/>
              </a14:hiddenLine>
            </a:ext>
          </a:extLst>
        </p:spPr>
        <p:txBody>
          <a:bodyPr/>
          <a:lstStyle/>
          <a:p>
            <a:r>
              <a:rPr lang="en-US" altLang="ja-JP" sz="1600">
                <a:solidFill>
                  <a:srgbClr val="FF0000"/>
                </a:solidFill>
                <a:latin typeface="Times New Roman" pitchFamily="18" charset="0"/>
                <a:ea typeface="MS Mincho" pitchFamily="49" charset="-128"/>
                <a:cs typeface="Sendnya"/>
              </a:rPr>
              <a:t>4</a:t>
            </a:r>
            <a:r>
              <a:rPr lang="en-US" altLang="ja-JP" sz="1600">
                <a:latin typeface="Times New Roman" pitchFamily="18" charset="0"/>
                <a:ea typeface="MS Mincho" pitchFamily="49" charset="-128"/>
                <a:cs typeface="Sendnya"/>
              </a:rPr>
              <a:t>,2(2)</a:t>
            </a:r>
            <a:endParaRPr lang="en-US" sz="1600">
              <a:ea typeface="MS Mincho" pitchFamily="49" charset="-128"/>
              <a:cs typeface="Sendnya"/>
            </a:endParaRPr>
          </a:p>
        </p:txBody>
      </p:sp>
      <p:sp>
        <p:nvSpPr>
          <p:cNvPr id="284690" name="Text Box 18"/>
          <p:cNvSpPr txBox="1">
            <a:spLocks noChangeArrowheads="1"/>
          </p:cNvSpPr>
          <p:nvPr/>
        </p:nvSpPr>
        <p:spPr bwMode="auto">
          <a:xfrm>
            <a:off x="5029200" y="2971800"/>
            <a:ext cx="998538" cy="3984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0">
                <a:solidFill>
                  <a:srgbClr val="000000"/>
                </a:solidFill>
                <a:miter lim="800000"/>
                <a:headEnd/>
                <a:tailEnd/>
              </a14:hiddenLine>
            </a:ext>
          </a:extLst>
        </p:spPr>
        <p:txBody>
          <a:bodyPr/>
          <a:lstStyle/>
          <a:p>
            <a:r>
              <a:rPr lang="en-US" altLang="ja-JP">
                <a:solidFill>
                  <a:srgbClr val="FF0000"/>
                </a:solidFill>
                <a:latin typeface="Times New Roman" pitchFamily="18" charset="0"/>
                <a:ea typeface="MS Mincho" pitchFamily="49" charset="-128"/>
                <a:cs typeface="Sendnya"/>
              </a:rPr>
              <a:t>2</a:t>
            </a:r>
            <a:r>
              <a:rPr lang="en-US" altLang="ja-JP">
                <a:latin typeface="Times New Roman" pitchFamily="18" charset="0"/>
                <a:ea typeface="MS Mincho" pitchFamily="49" charset="-128"/>
                <a:cs typeface="Sendnya"/>
              </a:rPr>
              <a:t>,1(1)</a:t>
            </a:r>
            <a:endParaRPr lang="en-US">
              <a:ea typeface="MS Mincho" pitchFamily="49" charset="-128"/>
              <a:cs typeface="Sendnya"/>
            </a:endParaRPr>
          </a:p>
        </p:txBody>
      </p:sp>
      <p:sp>
        <p:nvSpPr>
          <p:cNvPr id="284691" name="Text Box 19"/>
          <p:cNvSpPr txBox="1">
            <a:spLocks noChangeArrowheads="1"/>
          </p:cNvSpPr>
          <p:nvPr/>
        </p:nvSpPr>
        <p:spPr bwMode="auto">
          <a:xfrm>
            <a:off x="5313363" y="4757738"/>
            <a:ext cx="1000125" cy="3937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0">
                <a:solidFill>
                  <a:srgbClr val="000000"/>
                </a:solidFill>
                <a:miter lim="800000"/>
                <a:headEnd/>
                <a:tailEnd/>
              </a14:hiddenLine>
            </a:ext>
          </a:extLst>
        </p:spPr>
        <p:txBody>
          <a:bodyPr/>
          <a:lstStyle/>
          <a:p>
            <a:r>
              <a:rPr lang="en-US" altLang="ja-JP">
                <a:solidFill>
                  <a:srgbClr val="FF0000"/>
                </a:solidFill>
                <a:latin typeface="Times New Roman" pitchFamily="18" charset="0"/>
                <a:ea typeface="MS Mincho" pitchFamily="49" charset="-128"/>
                <a:cs typeface="Sendnya"/>
              </a:rPr>
              <a:t>5</a:t>
            </a:r>
            <a:r>
              <a:rPr lang="en-US" altLang="ja-JP">
                <a:latin typeface="Times New Roman" pitchFamily="18" charset="0"/>
                <a:ea typeface="MS Mincho" pitchFamily="49" charset="-128"/>
                <a:cs typeface="Sendnya"/>
              </a:rPr>
              <a:t>,2(2)</a:t>
            </a:r>
            <a:endParaRPr lang="en-US">
              <a:ea typeface="MS Mincho" pitchFamily="49" charset="-128"/>
              <a:cs typeface="Sendnya"/>
            </a:endParaRPr>
          </a:p>
        </p:txBody>
      </p:sp>
      <p:sp>
        <p:nvSpPr>
          <p:cNvPr id="284692" name="Text Box 20"/>
          <p:cNvSpPr txBox="1">
            <a:spLocks noChangeArrowheads="1"/>
          </p:cNvSpPr>
          <p:nvPr/>
        </p:nvSpPr>
        <p:spPr bwMode="auto">
          <a:xfrm>
            <a:off x="6477000" y="4343400"/>
            <a:ext cx="998538" cy="3937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0">
                <a:solidFill>
                  <a:srgbClr val="000000"/>
                </a:solidFill>
                <a:miter lim="800000"/>
                <a:headEnd/>
                <a:tailEnd/>
              </a14:hiddenLine>
            </a:ext>
          </a:extLst>
        </p:spPr>
        <p:txBody>
          <a:bodyPr/>
          <a:lstStyle/>
          <a:p>
            <a:r>
              <a:rPr lang="en-US" altLang="ja-JP">
                <a:latin typeface="Times New Roman" pitchFamily="18" charset="0"/>
                <a:ea typeface="MS Mincho" pitchFamily="49" charset="-128"/>
                <a:cs typeface="Sendnya"/>
              </a:rPr>
              <a:t>5(5)</a:t>
            </a:r>
            <a:endParaRPr lang="en-US">
              <a:ea typeface="MS Mincho" pitchFamily="49" charset="-128"/>
              <a:cs typeface="Sendnya"/>
            </a:endParaRPr>
          </a:p>
        </p:txBody>
      </p:sp>
      <p:sp>
        <p:nvSpPr>
          <p:cNvPr id="284693" name="Text Box 21"/>
          <p:cNvSpPr txBox="1">
            <a:spLocks noChangeArrowheads="1"/>
          </p:cNvSpPr>
          <p:nvPr/>
        </p:nvSpPr>
        <p:spPr bwMode="auto">
          <a:xfrm>
            <a:off x="6324600" y="3276600"/>
            <a:ext cx="844550" cy="3968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0">
                <a:solidFill>
                  <a:srgbClr val="000000"/>
                </a:solidFill>
                <a:miter lim="800000"/>
                <a:headEnd/>
                <a:tailEnd/>
              </a14:hiddenLine>
            </a:ext>
          </a:extLst>
        </p:spPr>
        <p:txBody>
          <a:bodyPr/>
          <a:lstStyle/>
          <a:p>
            <a:r>
              <a:rPr lang="en-US" altLang="ja-JP" sz="2000">
                <a:latin typeface="Times New Roman" pitchFamily="18" charset="0"/>
                <a:ea typeface="MS Mincho" pitchFamily="49" charset="-128"/>
                <a:cs typeface="Sendnya"/>
              </a:rPr>
              <a:t>G (-)</a:t>
            </a:r>
            <a:endParaRPr lang="en-US" sz="2000">
              <a:ea typeface="MS Mincho" pitchFamily="49" charset="-128"/>
              <a:cs typeface="Sendnya"/>
            </a:endParaRPr>
          </a:p>
        </p:txBody>
      </p:sp>
      <p:sp>
        <p:nvSpPr>
          <p:cNvPr id="284694" name="Text Box 22"/>
          <p:cNvSpPr txBox="1">
            <a:spLocks noChangeArrowheads="1"/>
          </p:cNvSpPr>
          <p:nvPr/>
        </p:nvSpPr>
        <p:spPr bwMode="auto">
          <a:xfrm>
            <a:off x="3648075" y="4757738"/>
            <a:ext cx="1000125" cy="3905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0">
                <a:solidFill>
                  <a:srgbClr val="000000"/>
                </a:solidFill>
                <a:miter lim="800000"/>
                <a:headEnd/>
                <a:tailEnd/>
              </a14:hiddenLine>
            </a:ext>
          </a:extLst>
        </p:spPr>
        <p:txBody>
          <a:bodyPr/>
          <a:lstStyle/>
          <a:p>
            <a:r>
              <a:rPr lang="en-US" altLang="ja-JP">
                <a:solidFill>
                  <a:srgbClr val="FF0000"/>
                </a:solidFill>
                <a:latin typeface="Times New Roman" pitchFamily="18" charset="0"/>
                <a:ea typeface="MS Mincho" pitchFamily="49" charset="-128"/>
                <a:cs typeface="Sendnya"/>
              </a:rPr>
              <a:t>3</a:t>
            </a:r>
            <a:r>
              <a:rPr lang="en-US" altLang="ja-JP">
                <a:latin typeface="Times New Roman" pitchFamily="18" charset="0"/>
                <a:ea typeface="MS Mincho" pitchFamily="49" charset="-128"/>
                <a:cs typeface="Sendnya"/>
              </a:rPr>
              <a:t>,1(1)</a:t>
            </a:r>
            <a:endParaRPr lang="en-US">
              <a:ea typeface="MS Mincho" pitchFamily="49" charset="-128"/>
              <a:cs typeface="Sendnya"/>
            </a:endParaRPr>
          </a:p>
        </p:txBody>
      </p:sp>
      <p:sp>
        <p:nvSpPr>
          <p:cNvPr id="284695" name="Oval 23"/>
          <p:cNvSpPr>
            <a:spLocks noChangeArrowheads="1"/>
          </p:cNvSpPr>
          <p:nvPr/>
        </p:nvSpPr>
        <p:spPr bwMode="auto">
          <a:xfrm>
            <a:off x="1150938" y="3600450"/>
            <a:ext cx="666750" cy="792163"/>
          </a:xfrm>
          <a:prstGeom prst="ellipse">
            <a:avLst/>
          </a:prstGeom>
          <a:solidFill>
            <a:srgbClr val="0000FF"/>
          </a:solidFill>
          <a:ln w="9525">
            <a:solidFill>
              <a:srgbClr val="000000"/>
            </a:solidFill>
            <a:round/>
            <a:headEnd/>
            <a:tailEnd/>
          </a:ln>
        </p:spPr>
        <p:txBody>
          <a:bodyPr/>
          <a:lstStyle/>
          <a:p>
            <a:r>
              <a:rPr lang="en-US" altLang="ja-JP" sz="3300">
                <a:solidFill>
                  <a:srgbClr val="FFFFFF"/>
                </a:solidFill>
                <a:latin typeface="Times New Roman" pitchFamily="18" charset="0"/>
                <a:ea typeface="MS Mincho" pitchFamily="49" charset="-128"/>
                <a:cs typeface="Sendnya"/>
              </a:rPr>
              <a:t>1</a:t>
            </a:r>
            <a:endParaRPr lang="en-US" sz="4800">
              <a:ea typeface="MS Mincho" pitchFamily="49" charset="-128"/>
              <a:cs typeface="Sendnya"/>
            </a:endParaRPr>
          </a:p>
        </p:txBody>
      </p:sp>
      <p:sp>
        <p:nvSpPr>
          <p:cNvPr id="284696" name="Line 24"/>
          <p:cNvSpPr>
            <a:spLocks noChangeShapeType="1"/>
          </p:cNvSpPr>
          <p:nvPr/>
        </p:nvSpPr>
        <p:spPr bwMode="auto">
          <a:xfrm flipV="1">
            <a:off x="3482975" y="2582863"/>
            <a:ext cx="998538" cy="987425"/>
          </a:xfrm>
          <a:prstGeom prst="line">
            <a:avLst/>
          </a:prstGeom>
          <a:noFill/>
          <a:ln w="57150" cmpd="thinThick">
            <a:solidFill>
              <a:srgbClr val="000000"/>
            </a:solidFill>
            <a:round/>
            <a:headEnd/>
            <a:tailEnd type="triangle" w="med" len="med"/>
          </a:ln>
          <a:extLst>
            <a:ext uri="{909E8E84-426E-40DD-AFC4-6F175D3DCCD1}">
              <a14:hiddenFill xmlns:a14="http://schemas.microsoft.com/office/drawing/2010/main" xmlns="">
                <a:noFill/>
              </a14:hiddenFill>
            </a:ext>
          </a:extLst>
        </p:spPr>
        <p:txBody>
          <a:bodyPr/>
          <a:lstStyle/>
          <a:p>
            <a:endParaRPr lang="en-US"/>
          </a:p>
        </p:txBody>
      </p:sp>
      <p:sp>
        <p:nvSpPr>
          <p:cNvPr id="284697" name="Text Box 25"/>
          <p:cNvSpPr txBox="1">
            <a:spLocks noChangeArrowheads="1"/>
          </p:cNvSpPr>
          <p:nvPr/>
        </p:nvSpPr>
        <p:spPr bwMode="auto">
          <a:xfrm>
            <a:off x="1828800" y="3429000"/>
            <a:ext cx="1166813" cy="3968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0">
                <a:solidFill>
                  <a:srgbClr val="000000"/>
                </a:solidFill>
                <a:miter lim="800000"/>
                <a:headEnd/>
                <a:tailEnd/>
              </a14:hiddenLine>
            </a:ext>
          </a:extLst>
        </p:spPr>
        <p:txBody>
          <a:bodyPr/>
          <a:lstStyle/>
          <a:p>
            <a:r>
              <a:rPr lang="en-US" altLang="ja-JP">
                <a:latin typeface="Times New Roman" pitchFamily="18" charset="0"/>
                <a:ea typeface="MS Mincho" pitchFamily="49" charset="-128"/>
                <a:cs typeface="Sendnya"/>
              </a:rPr>
              <a:t>A (2000)</a:t>
            </a:r>
            <a:endParaRPr lang="en-US" sz="3600">
              <a:ea typeface="MS Mincho" pitchFamily="49" charset="-128"/>
              <a:cs typeface="Sendnya"/>
            </a:endParaRPr>
          </a:p>
        </p:txBody>
      </p:sp>
      <p:sp>
        <p:nvSpPr>
          <p:cNvPr id="284698" name="Text Box 26"/>
          <p:cNvSpPr txBox="1">
            <a:spLocks noChangeArrowheads="1"/>
          </p:cNvSpPr>
          <p:nvPr/>
        </p:nvSpPr>
        <p:spPr bwMode="auto">
          <a:xfrm>
            <a:off x="2057400" y="4191000"/>
            <a:ext cx="666750" cy="3937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0">
                <a:solidFill>
                  <a:srgbClr val="000000"/>
                </a:solidFill>
                <a:miter lim="800000"/>
                <a:headEnd/>
                <a:tailEnd/>
              </a14:hiddenLine>
            </a:ext>
          </a:extLst>
        </p:spPr>
        <p:txBody>
          <a:bodyPr/>
          <a:lstStyle/>
          <a:p>
            <a:r>
              <a:rPr lang="en-US" altLang="ja-JP">
                <a:solidFill>
                  <a:srgbClr val="FF0000"/>
                </a:solidFill>
                <a:latin typeface="Times New Roman" pitchFamily="18" charset="0"/>
                <a:ea typeface="MS Mincho" pitchFamily="49" charset="-128"/>
                <a:cs typeface="Sendnya"/>
              </a:rPr>
              <a:t>2</a:t>
            </a:r>
            <a:r>
              <a:rPr lang="en-US" altLang="ja-JP">
                <a:latin typeface="Times New Roman" pitchFamily="18" charset="0"/>
                <a:ea typeface="MS Mincho" pitchFamily="49" charset="-128"/>
                <a:cs typeface="Sendnya"/>
              </a:rPr>
              <a:t>(2)</a:t>
            </a:r>
            <a:endParaRPr lang="en-US">
              <a:ea typeface="MS Mincho" pitchFamily="49" charset="-128"/>
              <a:cs typeface="Sendnya"/>
            </a:endParaRPr>
          </a:p>
        </p:txBody>
      </p:sp>
      <p:sp>
        <p:nvSpPr>
          <p:cNvPr id="284699" name="Text Box 27"/>
          <p:cNvSpPr txBox="1">
            <a:spLocks noChangeArrowheads="1"/>
          </p:cNvSpPr>
          <p:nvPr/>
        </p:nvSpPr>
        <p:spPr bwMode="auto">
          <a:xfrm>
            <a:off x="4314825" y="3570288"/>
            <a:ext cx="1165225" cy="3968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0">
                <a:solidFill>
                  <a:srgbClr val="000000"/>
                </a:solidFill>
                <a:miter lim="800000"/>
                <a:headEnd/>
                <a:tailEnd/>
              </a14:hiddenLine>
            </a:ext>
          </a:extLst>
        </p:spPr>
        <p:txBody>
          <a:bodyPr/>
          <a:lstStyle/>
          <a:p>
            <a:r>
              <a:rPr lang="en-US" altLang="ja-JP">
                <a:latin typeface="Times New Roman" pitchFamily="18" charset="0"/>
                <a:ea typeface="MS Mincho" pitchFamily="49" charset="-128"/>
                <a:cs typeface="Sendnya"/>
              </a:rPr>
              <a:t>D (4000)</a:t>
            </a:r>
            <a:endParaRPr lang="en-US">
              <a:ea typeface="MS Mincho" pitchFamily="49" charset="-128"/>
              <a:cs typeface="Sendnya"/>
            </a:endParaRPr>
          </a:p>
        </p:txBody>
      </p:sp>
      <p:sp>
        <p:nvSpPr>
          <p:cNvPr id="284700" name="Text Box 28"/>
          <p:cNvSpPr txBox="1">
            <a:spLocks noChangeArrowheads="1"/>
          </p:cNvSpPr>
          <p:nvPr/>
        </p:nvSpPr>
        <p:spPr bwMode="auto">
          <a:xfrm>
            <a:off x="5029200" y="4419600"/>
            <a:ext cx="1165225" cy="3968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0">
                <a:solidFill>
                  <a:srgbClr val="000000"/>
                </a:solidFill>
                <a:miter lim="800000"/>
                <a:headEnd/>
                <a:tailEnd/>
              </a14:hiddenLine>
            </a:ext>
          </a:extLst>
        </p:spPr>
        <p:txBody>
          <a:bodyPr/>
          <a:lstStyle/>
          <a:p>
            <a:r>
              <a:rPr lang="en-US" altLang="ja-JP" sz="1600">
                <a:latin typeface="Times New Roman" pitchFamily="18" charset="0"/>
                <a:ea typeface="MS Mincho" pitchFamily="49" charset="-128"/>
                <a:cs typeface="Sendnya"/>
              </a:rPr>
              <a:t>E (3000)</a:t>
            </a:r>
            <a:endParaRPr lang="en-US" sz="1600">
              <a:ea typeface="MS Mincho" pitchFamily="49" charset="-128"/>
              <a:cs typeface="Sendnya"/>
            </a:endParaRPr>
          </a:p>
        </p:txBody>
      </p:sp>
      <p:sp>
        <p:nvSpPr>
          <p:cNvPr id="284701" name="Line 29"/>
          <p:cNvSpPr>
            <a:spLocks noChangeShapeType="1"/>
          </p:cNvSpPr>
          <p:nvPr/>
        </p:nvSpPr>
        <p:spPr bwMode="auto">
          <a:xfrm>
            <a:off x="3482975" y="4360863"/>
            <a:ext cx="998538" cy="790575"/>
          </a:xfrm>
          <a:prstGeom prst="line">
            <a:avLst/>
          </a:prstGeom>
          <a:noFill/>
          <a:ln w="57150" cmpd="thinThick">
            <a:solidFill>
              <a:srgbClr val="000000"/>
            </a:solidFill>
            <a:round/>
            <a:headEnd/>
            <a:tailEnd type="triangle" w="med" len="med"/>
          </a:ln>
          <a:extLst>
            <a:ext uri="{909E8E84-426E-40DD-AFC4-6F175D3DCCD1}">
              <a14:hiddenFill xmlns:a14="http://schemas.microsoft.com/office/drawing/2010/main" xmlns="">
                <a:noFill/>
              </a14:hiddenFill>
            </a:ext>
          </a:extLst>
        </p:spPr>
        <p:txBody>
          <a:bodyPr/>
          <a:lstStyle/>
          <a:p>
            <a:endParaRPr lang="en-US"/>
          </a:p>
        </p:txBody>
      </p:sp>
      <p:sp>
        <p:nvSpPr>
          <p:cNvPr id="284702" name="Text Box 30"/>
          <p:cNvSpPr txBox="1">
            <a:spLocks noChangeArrowheads="1"/>
          </p:cNvSpPr>
          <p:nvPr/>
        </p:nvSpPr>
        <p:spPr bwMode="auto">
          <a:xfrm>
            <a:off x="3814763" y="4360863"/>
            <a:ext cx="1166812" cy="3968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0">
                <a:solidFill>
                  <a:srgbClr val="000000"/>
                </a:solidFill>
                <a:miter lim="800000"/>
                <a:headEnd/>
                <a:tailEnd/>
              </a14:hiddenLine>
            </a:ext>
          </a:extLst>
        </p:spPr>
        <p:txBody>
          <a:bodyPr/>
          <a:lstStyle/>
          <a:p>
            <a:r>
              <a:rPr lang="en-US" altLang="ja-JP">
                <a:latin typeface="Times New Roman" pitchFamily="18" charset="0"/>
                <a:ea typeface="MS Mincho" pitchFamily="49" charset="-128"/>
                <a:cs typeface="Sendnya"/>
              </a:rPr>
              <a:t>C (4000)</a:t>
            </a:r>
            <a:endParaRPr lang="en-US">
              <a:ea typeface="MS Mincho" pitchFamily="49" charset="-128"/>
              <a:cs typeface="Sendnya"/>
            </a:endParaRPr>
          </a:p>
        </p:txBody>
      </p:sp>
      <p:sp>
        <p:nvSpPr>
          <p:cNvPr id="284703" name="Line 31"/>
          <p:cNvSpPr>
            <a:spLocks noChangeShapeType="1"/>
          </p:cNvSpPr>
          <p:nvPr/>
        </p:nvSpPr>
        <p:spPr bwMode="auto">
          <a:xfrm flipV="1">
            <a:off x="3648075" y="3967163"/>
            <a:ext cx="1831975" cy="0"/>
          </a:xfrm>
          <a:prstGeom prst="line">
            <a:avLst/>
          </a:prstGeom>
          <a:noFill/>
          <a:ln w="57150" cmpd="thickThin">
            <a:solidFill>
              <a:srgbClr val="000000"/>
            </a:solidFill>
            <a:round/>
            <a:headEnd/>
            <a:tailEnd type="triangle" w="med" len="med"/>
          </a:ln>
          <a:extLst>
            <a:ext uri="{909E8E84-426E-40DD-AFC4-6F175D3DCCD1}">
              <a14:hiddenFill xmlns:a14="http://schemas.microsoft.com/office/drawing/2010/main" xmlns="">
                <a:noFill/>
              </a14:hiddenFill>
            </a:ext>
          </a:extLst>
        </p:spPr>
        <p:txBody>
          <a:bodyPr/>
          <a:lstStyle/>
          <a:p>
            <a:endParaRPr lang="en-US"/>
          </a:p>
        </p:txBody>
      </p:sp>
      <p:sp>
        <p:nvSpPr>
          <p:cNvPr id="284704" name="Text Box 32"/>
          <p:cNvSpPr txBox="1">
            <a:spLocks noChangeArrowheads="1"/>
          </p:cNvSpPr>
          <p:nvPr/>
        </p:nvSpPr>
        <p:spPr bwMode="auto">
          <a:xfrm>
            <a:off x="5313363" y="2582863"/>
            <a:ext cx="1166812" cy="3952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0">
                <a:solidFill>
                  <a:srgbClr val="000000"/>
                </a:solidFill>
                <a:miter lim="800000"/>
                <a:headEnd/>
                <a:tailEnd/>
              </a14:hiddenLine>
            </a:ext>
          </a:extLst>
        </p:spPr>
        <p:txBody>
          <a:bodyPr/>
          <a:lstStyle/>
          <a:p>
            <a:r>
              <a:rPr lang="en-US" altLang="ja-JP">
                <a:latin typeface="Times New Roman" pitchFamily="18" charset="0"/>
                <a:ea typeface="MS Mincho" pitchFamily="49" charset="-128"/>
                <a:cs typeface="Sendnya"/>
              </a:rPr>
              <a:t>F (1500)</a:t>
            </a:r>
            <a:r>
              <a:rPr lang="en-US" altLang="ja-JP" sz="900">
                <a:latin typeface="Times New Roman" pitchFamily="18" charset="0"/>
                <a:ea typeface="MS Mincho" pitchFamily="49" charset="-128"/>
                <a:cs typeface="Sendnya"/>
              </a:rPr>
              <a:t>  </a:t>
            </a:r>
            <a:endParaRPr lang="en-US">
              <a:ea typeface="MS Mincho" pitchFamily="49" charset="-128"/>
              <a:cs typeface="Sendnya"/>
            </a:endParaRPr>
          </a:p>
        </p:txBody>
      </p:sp>
      <p:sp>
        <p:nvSpPr>
          <p:cNvPr id="284705" name="Text Box 33"/>
          <p:cNvSpPr txBox="1">
            <a:spLocks noChangeArrowheads="1"/>
          </p:cNvSpPr>
          <p:nvPr/>
        </p:nvSpPr>
        <p:spPr bwMode="auto">
          <a:xfrm>
            <a:off x="4314825" y="3967163"/>
            <a:ext cx="666750" cy="3952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0">
                <a:solidFill>
                  <a:srgbClr val="000000"/>
                </a:solidFill>
                <a:miter lim="800000"/>
                <a:headEnd/>
                <a:tailEnd/>
              </a14:hiddenLine>
            </a:ext>
          </a:extLst>
        </p:spPr>
        <p:txBody>
          <a:bodyPr/>
          <a:lstStyle/>
          <a:p>
            <a:r>
              <a:rPr lang="en-US" altLang="ja-JP">
                <a:solidFill>
                  <a:srgbClr val="FF0000"/>
                </a:solidFill>
                <a:latin typeface="Times New Roman" pitchFamily="18" charset="0"/>
                <a:ea typeface="MS Mincho" pitchFamily="49" charset="-128"/>
                <a:cs typeface="Sendnya"/>
              </a:rPr>
              <a:t>4</a:t>
            </a:r>
            <a:r>
              <a:rPr lang="en-US" altLang="ja-JP">
                <a:latin typeface="Times New Roman" pitchFamily="18" charset="0"/>
                <a:ea typeface="MS Mincho" pitchFamily="49" charset="-128"/>
                <a:cs typeface="Sendnya"/>
              </a:rPr>
              <a:t>,3(3)</a:t>
            </a:r>
            <a:endParaRPr lang="en-US">
              <a:ea typeface="MS Mincho" pitchFamily="49" charset="-128"/>
              <a:cs typeface="Sendnya"/>
            </a:endParaRPr>
          </a:p>
        </p:txBody>
      </p:sp>
      <p:sp>
        <p:nvSpPr>
          <p:cNvPr id="284706" name="Text Box 34"/>
          <p:cNvSpPr txBox="1">
            <a:spLocks noChangeArrowheads="1"/>
          </p:cNvSpPr>
          <p:nvPr/>
        </p:nvSpPr>
        <p:spPr bwMode="auto">
          <a:xfrm>
            <a:off x="0" y="1371600"/>
            <a:ext cx="8534400" cy="13731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r>
              <a:rPr lang="en-US" sz="2800"/>
              <a:t>Critical paths : A-C-E-G or  1-2-4-5-6 and 1-2-3-5-6 and 1-2-5-6</a:t>
            </a:r>
          </a:p>
          <a:p>
            <a:r>
              <a:rPr lang="en-US" sz="2800"/>
              <a:t>Project Duration-10 days</a:t>
            </a:r>
          </a:p>
        </p:txBody>
      </p:sp>
      <p:sp>
        <p:nvSpPr>
          <p:cNvPr id="284707" name="Text Box 35"/>
          <p:cNvSpPr txBox="1">
            <a:spLocks noChangeArrowheads="1"/>
          </p:cNvSpPr>
          <p:nvPr/>
        </p:nvSpPr>
        <p:spPr bwMode="auto">
          <a:xfrm>
            <a:off x="304800" y="5911850"/>
            <a:ext cx="6042025" cy="9461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en-US" sz="2800"/>
              <a:t>The project cost =</a:t>
            </a:r>
          </a:p>
          <a:p>
            <a:r>
              <a:rPr lang="en-US" sz="2800"/>
              <a:t>144,500 + 10000 – 6000 = 148,500.</a:t>
            </a:r>
            <a:r>
              <a:rPr lang="en-US"/>
              <a:t> . </a:t>
            </a:r>
          </a:p>
        </p:txBody>
      </p:sp>
    </p:spTree>
    <p:extLst>
      <p:ext uri="{BB962C8B-B14F-4D97-AF65-F5344CB8AC3E}">
        <p14:creationId xmlns:p14="http://schemas.microsoft.com/office/powerpoint/2010/main" xmlns="" val="94737523"/>
      </p:ext>
    </p:extLst>
  </p:cSld>
  <p:clrMapOvr>
    <a:masterClrMapping/>
  </p:clrMapOvr>
  <p:timing>
    <p:tnLst>
      <p:par>
        <p:cTn id="1" dur="indefinite" restart="never" nodeType="tmRoot"/>
      </p:par>
    </p:tn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5698" name="Rectangle 2"/>
          <p:cNvSpPr>
            <a:spLocks noGrp="1"/>
          </p:cNvSpPr>
          <p:nvPr>
            <p:ph type="title"/>
          </p:nvPr>
        </p:nvSpPr>
        <p:spPr/>
        <p:txBody>
          <a:bodyPr/>
          <a:lstStyle/>
          <a:p>
            <a:r>
              <a:rPr lang="en-US" sz="4000" smtClean="0"/>
              <a:t>Time Vs cost for the example problem </a:t>
            </a:r>
          </a:p>
        </p:txBody>
      </p:sp>
      <p:sp>
        <p:nvSpPr>
          <p:cNvPr id="285699" name="Rectangle 3"/>
          <p:cNvSpPr>
            <a:spLocks noChangeArrowheads="1"/>
          </p:cNvSpPr>
          <p:nvPr/>
        </p:nvSpPr>
        <p:spPr bwMode="auto">
          <a:xfrm>
            <a:off x="0" y="2024063"/>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spAutoFit/>
          </a:bodyPr>
          <a:lstStyle/>
          <a:p>
            <a:endParaRPr lang="en-US"/>
          </a:p>
        </p:txBody>
      </p:sp>
      <p:graphicFrame>
        <p:nvGraphicFramePr>
          <p:cNvPr id="285700" name="Object 4"/>
          <p:cNvGraphicFramePr>
            <a:graphicFrameLocks noChangeAspect="1"/>
          </p:cNvGraphicFramePr>
          <p:nvPr/>
        </p:nvGraphicFramePr>
        <p:xfrm>
          <a:off x="755650" y="1557338"/>
          <a:ext cx="6769100" cy="4751387"/>
        </p:xfrm>
        <a:graphic>
          <a:graphicData uri="http://schemas.openxmlformats.org/presentationml/2006/ole">
            <p:oleObj spid="_x0000_s6157" name="Chart" r:id="rId3" imgW="4695749" imgH="2809951" progId="MSGraph.Chart.8">
              <p:embed/>
            </p:oleObj>
          </a:graphicData>
        </a:graphic>
      </p:graphicFrame>
    </p:spTree>
    <p:extLst>
      <p:ext uri="{BB962C8B-B14F-4D97-AF65-F5344CB8AC3E}">
        <p14:creationId xmlns:p14="http://schemas.microsoft.com/office/powerpoint/2010/main" xmlns="" val="3975810117"/>
      </p:ext>
    </p:extLst>
  </p:cSld>
  <p:clrMapOvr>
    <a:masterClrMapping/>
  </p:clrMapOvr>
  <p:timing>
    <p:tnLst>
      <p:par>
        <p:cTn id="1" dur="indefinite" restart="never" nodeType="tmRoot"/>
      </p:par>
    </p:tn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9922" name="Title 1"/>
          <p:cNvSpPr>
            <a:spLocks noGrp="1"/>
          </p:cNvSpPr>
          <p:nvPr>
            <p:ph type="title"/>
          </p:nvPr>
        </p:nvSpPr>
        <p:spPr>
          <a:xfrm>
            <a:off x="457200" y="274638"/>
            <a:ext cx="8229600" cy="792162"/>
          </a:xfrm>
        </p:spPr>
        <p:txBody>
          <a:bodyPr/>
          <a:lstStyle/>
          <a:p>
            <a:pPr eaLnBrk="1" hangingPunct="1"/>
            <a:r>
              <a:rPr lang="en-US" u="sng" smtClean="0">
                <a:solidFill>
                  <a:srgbClr val="FF0000"/>
                </a:solidFill>
              </a:rPr>
              <a:t>Exercise</a:t>
            </a:r>
            <a:r>
              <a:rPr lang="en-US" u="sng" smtClean="0"/>
              <a:t> </a:t>
            </a:r>
          </a:p>
        </p:txBody>
      </p:sp>
      <p:sp>
        <p:nvSpPr>
          <p:cNvPr id="3" name="Slide Number Placeholder 2"/>
          <p:cNvSpPr>
            <a:spLocks noGrp="1"/>
          </p:cNvSpPr>
          <p:nvPr>
            <p:ph type="sldNum" sz="quarter" idx="12"/>
          </p:nvPr>
        </p:nvSpPr>
        <p:spPr/>
        <p:txBody>
          <a:bodyPr/>
          <a:lstStyle/>
          <a:p>
            <a:pPr>
              <a:defRPr/>
            </a:pPr>
            <a:fld id="{D04901E2-9FF4-4EBC-9A8B-7AEE962F7398}" type="slidenum">
              <a:rPr lang="en-US" smtClean="0"/>
              <a:pPr>
                <a:defRPr/>
              </a:pPr>
              <a:t>112</a:t>
            </a:fld>
            <a:endParaRPr lang="en-US"/>
          </a:p>
        </p:txBody>
      </p:sp>
      <p:sp>
        <p:nvSpPr>
          <p:cNvPr id="209924" name="Rectangle 3"/>
          <p:cNvSpPr>
            <a:spLocks noChangeArrowheads="1"/>
          </p:cNvSpPr>
          <p:nvPr/>
        </p:nvSpPr>
        <p:spPr bwMode="auto">
          <a:xfrm>
            <a:off x="457200" y="990600"/>
            <a:ext cx="8458200" cy="5257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algn="just">
              <a:lnSpc>
                <a:spcPct val="150000"/>
              </a:lnSpc>
            </a:pPr>
            <a:r>
              <a:rPr lang="en-US" sz="2400" b="1"/>
              <a:t>Crashing Exercise: </a:t>
            </a:r>
            <a:r>
              <a:rPr lang="en-US" sz="2400"/>
              <a:t>The network and durations given below shows the normal schedule for a project. You can decrease (crash) the durations at an additional expense. The Table given below summarizes the </a:t>
            </a:r>
            <a:r>
              <a:rPr lang="en-US" sz="2400">
                <a:solidFill>
                  <a:srgbClr val="FF0000"/>
                </a:solidFill>
              </a:rPr>
              <a:t>time-cost information </a:t>
            </a:r>
            <a:r>
              <a:rPr lang="en-US" sz="2400"/>
              <a:t>for the activities. The owner wants you to finish the project in </a:t>
            </a:r>
            <a:r>
              <a:rPr lang="en-US" sz="2400">
                <a:solidFill>
                  <a:srgbClr val="FF0000"/>
                </a:solidFill>
              </a:rPr>
              <a:t>110 days</a:t>
            </a:r>
            <a:r>
              <a:rPr lang="en-US" sz="2400"/>
              <a:t>. Find the minimum possible cost for the project if you want to finish it on </a:t>
            </a:r>
            <a:r>
              <a:rPr lang="en-US" sz="2400">
                <a:solidFill>
                  <a:srgbClr val="FF0000"/>
                </a:solidFill>
              </a:rPr>
              <a:t>110 days</a:t>
            </a:r>
            <a:r>
              <a:rPr lang="en-US" sz="2400"/>
              <a:t>. (Assume that for each activity there is a single linear, continuous function between the crash duration and normal duration points).</a:t>
            </a:r>
          </a:p>
        </p:txBody>
      </p:sp>
    </p:spTree>
    <p:extLst>
      <p:ext uri="{BB962C8B-B14F-4D97-AF65-F5344CB8AC3E}">
        <p14:creationId xmlns:p14="http://schemas.microsoft.com/office/powerpoint/2010/main" xmlns="" val="2153599749"/>
      </p:ext>
    </p:extLst>
  </p:cSld>
  <p:clrMapOvr>
    <a:masterClrMapping/>
  </p:clrMapOvr>
  <p:timing>
    <p:tnLst>
      <p:par>
        <p:cTn id="1" dur="indefinite" restart="never" nodeType="tmRoot"/>
      </p:par>
    </p:tn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0946" name="Title 1"/>
          <p:cNvSpPr>
            <a:spLocks noGrp="1"/>
          </p:cNvSpPr>
          <p:nvPr>
            <p:ph type="title"/>
          </p:nvPr>
        </p:nvSpPr>
        <p:spPr>
          <a:xfrm>
            <a:off x="457200" y="274638"/>
            <a:ext cx="8229600" cy="639762"/>
          </a:xfrm>
        </p:spPr>
        <p:txBody>
          <a:bodyPr>
            <a:normAutofit fontScale="90000"/>
          </a:bodyPr>
          <a:lstStyle/>
          <a:p>
            <a:pPr eaLnBrk="1" hangingPunct="1"/>
            <a:r>
              <a:rPr lang="en-US" smtClean="0"/>
              <a:t>Exercise </a:t>
            </a:r>
          </a:p>
        </p:txBody>
      </p:sp>
      <p:sp>
        <p:nvSpPr>
          <p:cNvPr id="3" name="Slide Number Placeholder 2"/>
          <p:cNvSpPr>
            <a:spLocks noGrp="1"/>
          </p:cNvSpPr>
          <p:nvPr>
            <p:ph type="sldNum" sz="quarter" idx="12"/>
          </p:nvPr>
        </p:nvSpPr>
        <p:spPr/>
        <p:txBody>
          <a:bodyPr/>
          <a:lstStyle/>
          <a:p>
            <a:pPr>
              <a:defRPr/>
            </a:pPr>
            <a:fld id="{344AAAFB-2566-4BEC-9892-732EA9BB2A6A}" type="slidenum">
              <a:rPr lang="en-US" smtClean="0"/>
              <a:pPr>
                <a:defRPr/>
              </a:pPr>
              <a:t>113</a:t>
            </a:fld>
            <a:endParaRPr lang="en-US"/>
          </a:p>
        </p:txBody>
      </p:sp>
      <p:pic>
        <p:nvPicPr>
          <p:cNvPr id="210948" name="Picture 2"/>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0" y="914400"/>
            <a:ext cx="8839200" cy="5791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1250770182"/>
      </p:ext>
    </p:extLst>
  </p:cSld>
  <p:clrMapOvr>
    <a:masterClrMapping/>
  </p:clrMapOvr>
  <p:timing>
    <p:tnLst>
      <p:par>
        <p:cTn id="1" dur="indefinite" restart="never" nodeType="tmRoot"/>
      </p:par>
    </p:tn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828800"/>
            <a:ext cx="8229600" cy="3048000"/>
          </a:xfrm>
        </p:spPr>
        <p:style>
          <a:lnRef idx="1">
            <a:schemeClr val="dk1"/>
          </a:lnRef>
          <a:fillRef idx="2">
            <a:schemeClr val="dk1"/>
          </a:fillRef>
          <a:effectRef idx="1">
            <a:schemeClr val="dk1"/>
          </a:effectRef>
          <a:fontRef idx="minor">
            <a:schemeClr val="dk1"/>
          </a:fontRef>
        </p:style>
        <p:txBody>
          <a:bodyPr>
            <a:normAutofit/>
          </a:bodyPr>
          <a:lstStyle/>
          <a:p>
            <a:r>
              <a:rPr lang="en-US" sz="5400" dirty="0" smtClean="0">
                <a:solidFill>
                  <a:srgbClr val="0070C0"/>
                </a:solidFill>
                <a:latin typeface="BankGothic Lt BT" pitchFamily="34" charset="0"/>
              </a:rPr>
              <a:t>Thank you!!!</a:t>
            </a:r>
            <a:endParaRPr lang="en-US" sz="5400" dirty="0">
              <a:solidFill>
                <a:srgbClr val="0070C0"/>
              </a:solidFill>
              <a:latin typeface="BankGothic Lt BT" pitchFamily="34" charset="0"/>
            </a:endParaRPr>
          </a:p>
        </p:txBody>
      </p:sp>
    </p:spTree>
    <p:extLst>
      <p:ext uri="{BB962C8B-B14F-4D97-AF65-F5344CB8AC3E}">
        <p14:creationId xmlns:p14="http://schemas.microsoft.com/office/powerpoint/2010/main" xmlns="" val="758515838"/>
      </p:ext>
    </p:extLst>
  </p:cSld>
  <p:clrMapOvr>
    <a:masterClrMapping/>
  </p:clrMapOvr>
  <mc:AlternateContent xmlns:mc="http://schemas.openxmlformats.org/markup-compatibility/2006">
    <mc:Choice xmlns:p14="http://schemas.microsoft.com/office/powerpoint/2010/main" xmlns="" Requires="p14">
      <p:transition spd="slow" p14:dur="1600">
        <p14:prism isInverted="1"/>
      </p:transition>
    </mc:Choice>
    <mc:Fallback>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p:nvPr>
        </p:nvSpPr>
        <p:spPr>
          <a:xfrm>
            <a:off x="457200" y="152400"/>
            <a:ext cx="8229600" cy="762000"/>
          </a:xfrm>
        </p:spPr>
        <p:txBody>
          <a:bodyPr/>
          <a:lstStyle/>
          <a:p>
            <a:pPr eaLnBrk="1" hangingPunct="1"/>
            <a:r>
              <a:rPr lang="en-US" smtClean="0"/>
              <a:t>Project work Breakdown levels</a:t>
            </a:r>
          </a:p>
        </p:txBody>
      </p:sp>
      <p:sp>
        <p:nvSpPr>
          <p:cNvPr id="3" name="Content Placeholder 2"/>
          <p:cNvSpPr>
            <a:spLocks noGrp="1"/>
          </p:cNvSpPr>
          <p:nvPr>
            <p:ph idx="1"/>
          </p:nvPr>
        </p:nvSpPr>
        <p:spPr>
          <a:xfrm>
            <a:off x="457200" y="914400"/>
            <a:ext cx="8229600" cy="5791200"/>
          </a:xfrm>
        </p:spPr>
        <p:txBody>
          <a:bodyPr rtlCol="0">
            <a:normAutofit fontScale="77500" lnSpcReduction="20000"/>
          </a:bodyPr>
          <a:lstStyle/>
          <a:p>
            <a:pPr algn="just" eaLnBrk="1" fontAlgn="auto" hangingPunct="1">
              <a:spcAft>
                <a:spcPts val="0"/>
              </a:spcAft>
              <a:buFont typeface="Arial" pitchFamily="34" charset="0"/>
              <a:buNone/>
              <a:defRPr/>
            </a:pPr>
            <a:r>
              <a:rPr lang="en-US" dirty="0" smtClean="0">
                <a:sym typeface="Wingdings" pitchFamily="2" charset="2"/>
              </a:rPr>
              <a:t>The project work-breakdown process involves breaking down of the project work into manageable parts arranged in a hierarchical order till the desired level is reached. </a:t>
            </a:r>
          </a:p>
          <a:p>
            <a:pPr algn="just" eaLnBrk="1" fontAlgn="auto" hangingPunct="1">
              <a:spcAft>
                <a:spcPts val="0"/>
              </a:spcAft>
              <a:buFont typeface="Wingdings" pitchFamily="2" charset="2"/>
              <a:buChar char="è"/>
              <a:defRPr/>
            </a:pPr>
            <a:r>
              <a:rPr lang="en-US" dirty="0" smtClean="0">
                <a:sym typeface="Wingdings" pitchFamily="2" charset="2"/>
              </a:rPr>
              <a:t>work-breakdown levels;</a:t>
            </a:r>
          </a:p>
          <a:p>
            <a:pPr lvl="2" algn="just" eaLnBrk="1" fontAlgn="auto" hangingPunct="1">
              <a:spcAft>
                <a:spcPts val="0"/>
              </a:spcAft>
              <a:buFont typeface="Wingdings" pitchFamily="2" charset="2"/>
              <a:buChar char="ü"/>
              <a:defRPr/>
            </a:pPr>
            <a:r>
              <a:rPr lang="en-US" dirty="0" smtClean="0">
                <a:sym typeface="Wingdings" pitchFamily="2" charset="2"/>
              </a:rPr>
              <a:t>Sub-project level-</a:t>
            </a:r>
            <a:r>
              <a:rPr lang="en-US" dirty="0" smtClean="0">
                <a:solidFill>
                  <a:srgbClr val="FF0000"/>
                </a:solidFill>
                <a:sym typeface="Wingdings" pitchFamily="2" charset="2"/>
              </a:rPr>
              <a:t>Mini project/task groups </a:t>
            </a:r>
          </a:p>
          <a:p>
            <a:pPr lvl="2" algn="just" eaLnBrk="1" fontAlgn="auto" hangingPunct="1">
              <a:spcAft>
                <a:spcPts val="0"/>
              </a:spcAft>
              <a:buFont typeface="Wingdings" pitchFamily="2" charset="2"/>
              <a:buChar char="ü"/>
              <a:defRPr/>
            </a:pPr>
            <a:r>
              <a:rPr lang="en-US" dirty="0" smtClean="0">
                <a:sym typeface="Wingdings" pitchFamily="2" charset="2"/>
              </a:rPr>
              <a:t>Tasks level-a task is an identifiable and deliverable major work, is used in the </a:t>
            </a:r>
            <a:r>
              <a:rPr lang="en-US" dirty="0" smtClean="0">
                <a:solidFill>
                  <a:srgbClr val="FF0000"/>
                </a:solidFill>
                <a:sym typeface="Wingdings" pitchFamily="2" charset="2"/>
              </a:rPr>
              <a:t>project-summary plan</a:t>
            </a:r>
            <a:r>
              <a:rPr lang="en-US" dirty="0" smtClean="0">
                <a:sym typeface="Wingdings" pitchFamily="2" charset="2"/>
              </a:rPr>
              <a:t>, </a:t>
            </a:r>
            <a:r>
              <a:rPr lang="en-US" dirty="0" smtClean="0">
                <a:solidFill>
                  <a:srgbClr val="FF0000"/>
                </a:solidFill>
                <a:sym typeface="Wingdings" pitchFamily="2" charset="2"/>
              </a:rPr>
              <a:t>the design-Preparation plan and the contract tendering plan. </a:t>
            </a:r>
          </a:p>
          <a:p>
            <a:pPr lvl="2" algn="just" eaLnBrk="1" fontAlgn="auto" hangingPunct="1">
              <a:spcAft>
                <a:spcPts val="0"/>
              </a:spcAft>
              <a:buFont typeface="Wingdings" pitchFamily="2" charset="2"/>
              <a:buChar char="ü"/>
              <a:defRPr/>
            </a:pPr>
            <a:r>
              <a:rPr lang="en-US" dirty="0" smtClean="0">
                <a:sym typeface="Wingdings" pitchFamily="2" charset="2"/>
              </a:rPr>
              <a:t>Work package level-Each work package contains a </a:t>
            </a:r>
            <a:r>
              <a:rPr lang="en-US" dirty="0" smtClean="0">
                <a:solidFill>
                  <a:srgbClr val="FF0000"/>
                </a:solidFill>
                <a:sym typeface="Wingdings" pitchFamily="2" charset="2"/>
              </a:rPr>
              <a:t>sizable, identifiable, measurable, costable and controllable package of work.</a:t>
            </a:r>
            <a:r>
              <a:rPr lang="en-US" dirty="0" smtClean="0">
                <a:sym typeface="Wingdings" pitchFamily="2" charset="2"/>
              </a:rPr>
              <a:t> In the project master plan or the contracted works-plan, each work package is assigned its performance objective. These are generally stated in terms of its completion period, standard cost and resource productivity standard.</a:t>
            </a:r>
          </a:p>
          <a:p>
            <a:pPr lvl="2" algn="just" eaLnBrk="1" fontAlgn="auto" hangingPunct="1">
              <a:spcAft>
                <a:spcPts val="0"/>
              </a:spcAft>
              <a:buFont typeface="Wingdings" pitchFamily="2" charset="2"/>
              <a:buChar char="ü"/>
              <a:defRPr/>
            </a:pPr>
            <a:r>
              <a:rPr lang="en-US" dirty="0" smtClean="0">
                <a:sym typeface="Wingdings" pitchFamily="2" charset="2"/>
              </a:rPr>
              <a:t>Activity level</a:t>
            </a:r>
          </a:p>
          <a:p>
            <a:pPr lvl="2" algn="just" eaLnBrk="1" fontAlgn="auto" hangingPunct="1">
              <a:spcAft>
                <a:spcPts val="0"/>
              </a:spcAft>
              <a:buFont typeface="Wingdings" pitchFamily="2" charset="2"/>
              <a:buChar char="ü"/>
              <a:defRPr/>
            </a:pPr>
            <a:r>
              <a:rPr lang="en-US" dirty="0" smtClean="0">
                <a:sym typeface="Wingdings" pitchFamily="2" charset="2"/>
              </a:rPr>
              <a:t>Operational level</a:t>
            </a:r>
          </a:p>
          <a:p>
            <a:pPr algn="just" eaLnBrk="1" fontAlgn="auto" hangingPunct="1">
              <a:spcAft>
                <a:spcPts val="0"/>
              </a:spcAft>
              <a:buFont typeface="Arial" pitchFamily="34" charset="0"/>
              <a:buNone/>
              <a:defRPr/>
            </a:pPr>
            <a:r>
              <a:rPr lang="en-US" dirty="0" smtClean="0">
                <a:sym typeface="Wingdings" pitchFamily="2" charset="2"/>
              </a:rPr>
              <a:t>the work breakdown structure of a project forms the basis for listing of activities, modification of systems, storing data by hierarchy levels, structuring of work organization and managing similar-scope multi-projects</a:t>
            </a:r>
          </a:p>
          <a:p>
            <a:pPr eaLnBrk="1" fontAlgn="auto" hangingPunct="1">
              <a:spcAft>
                <a:spcPts val="0"/>
              </a:spcAft>
              <a:buFont typeface="Arial" pitchFamily="34" charset="0"/>
              <a:buNone/>
              <a:defRPr/>
            </a:pPr>
            <a:endParaRPr lang="en-US" dirty="0" smtClean="0">
              <a:sym typeface="Wingdings" pitchFamily="2" charset="2"/>
            </a:endParaRPr>
          </a:p>
          <a:p>
            <a:pPr eaLnBrk="1" fontAlgn="auto" hangingPunct="1">
              <a:spcAft>
                <a:spcPts val="0"/>
              </a:spcAft>
              <a:buFont typeface="Wingdings" pitchFamily="2" charset="2"/>
              <a:buChar char="è"/>
              <a:defRPr/>
            </a:pPr>
            <a:endParaRPr lang="en-US" dirty="0"/>
          </a:p>
        </p:txBody>
      </p:sp>
      <p:sp>
        <p:nvSpPr>
          <p:cNvPr id="4" name="Slide Number Placeholder 3"/>
          <p:cNvSpPr>
            <a:spLocks noGrp="1"/>
          </p:cNvSpPr>
          <p:nvPr>
            <p:ph type="sldNum" sz="quarter" idx="12"/>
          </p:nvPr>
        </p:nvSpPr>
        <p:spPr/>
        <p:txBody>
          <a:bodyPr/>
          <a:lstStyle/>
          <a:p>
            <a:pPr>
              <a:defRPr/>
            </a:pPr>
            <a:fld id="{FC757B4C-2C71-42DE-8963-9784CD34EDB1}" type="slidenum">
              <a:rPr lang="en-US"/>
              <a:pPr>
                <a:defRPr/>
              </a:pPr>
              <a:t>12</a:t>
            </a:fld>
            <a:endParaRPr lang="en-US"/>
          </a:p>
        </p:txBody>
      </p:sp>
    </p:spTree>
    <p:extLst>
      <p:ext uri="{BB962C8B-B14F-4D97-AF65-F5344CB8AC3E}">
        <p14:creationId xmlns:p14="http://schemas.microsoft.com/office/powerpoint/2010/main" xmlns="" val="395605393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746" name="Group 2"/>
          <p:cNvGrpSpPr>
            <a:grpSpLocks/>
          </p:cNvGrpSpPr>
          <p:nvPr/>
        </p:nvGrpSpPr>
        <p:grpSpPr bwMode="auto">
          <a:xfrm>
            <a:off x="685800" y="457200"/>
            <a:ext cx="8153400" cy="5199063"/>
            <a:chOff x="608" y="1260"/>
            <a:chExt cx="11992" cy="8726"/>
          </a:xfrm>
        </p:grpSpPr>
        <p:grpSp>
          <p:nvGrpSpPr>
            <p:cNvPr id="31747" name="Group 3"/>
            <p:cNvGrpSpPr>
              <a:grpSpLocks/>
            </p:cNvGrpSpPr>
            <p:nvPr/>
          </p:nvGrpSpPr>
          <p:grpSpPr bwMode="auto">
            <a:xfrm>
              <a:off x="608" y="1526"/>
              <a:ext cx="9927" cy="8100"/>
              <a:chOff x="968" y="2929"/>
              <a:chExt cx="9927" cy="8100"/>
            </a:xfrm>
          </p:grpSpPr>
          <p:sp>
            <p:nvSpPr>
              <p:cNvPr id="31758" name="Rectangle 4"/>
              <p:cNvSpPr>
                <a:spLocks noChangeArrowheads="1"/>
              </p:cNvSpPr>
              <p:nvPr/>
            </p:nvSpPr>
            <p:spPr bwMode="auto">
              <a:xfrm>
                <a:off x="3770" y="2929"/>
                <a:ext cx="3430" cy="501"/>
              </a:xfrm>
              <a:prstGeom prst="rect">
                <a:avLst/>
              </a:prstGeom>
              <a:solidFill>
                <a:srgbClr val="FFFFFF"/>
              </a:solidFill>
              <a:ln w="9525">
                <a:solidFill>
                  <a:srgbClr val="000000"/>
                </a:solidFill>
                <a:miter lim="800000"/>
                <a:headEnd/>
                <a:tailEnd/>
              </a:ln>
            </p:spPr>
            <p:txBody>
              <a:bodyPr/>
              <a:lstStyle/>
              <a:p>
                <a:pPr algn="ctr"/>
                <a:r>
                  <a:rPr lang="en-US" altLang="ja-JP" sz="1200">
                    <a:solidFill>
                      <a:srgbClr val="FF0000"/>
                    </a:solidFill>
                    <a:latin typeface="Times New Roman" pitchFamily="18" charset="0"/>
                    <a:ea typeface="MS Mincho" pitchFamily="49" charset="-128"/>
                  </a:rPr>
                  <a:t>Real Estate Development</a:t>
                </a:r>
                <a:endParaRPr lang="en-US" sz="2000">
                  <a:solidFill>
                    <a:srgbClr val="FF0000"/>
                  </a:solidFill>
                </a:endParaRPr>
              </a:p>
            </p:txBody>
          </p:sp>
          <p:sp>
            <p:nvSpPr>
              <p:cNvPr id="31759" name="Line 5"/>
              <p:cNvSpPr>
                <a:spLocks noChangeShapeType="1"/>
              </p:cNvSpPr>
              <p:nvPr/>
            </p:nvSpPr>
            <p:spPr bwMode="auto">
              <a:xfrm>
                <a:off x="5940" y="3469"/>
                <a:ext cx="0" cy="360"/>
              </a:xfrm>
              <a:prstGeom prst="line">
                <a:avLst/>
              </a:prstGeom>
              <a:noFill/>
              <a:ln w="9525">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31760" name="Line 6"/>
              <p:cNvSpPr>
                <a:spLocks noChangeShapeType="1"/>
              </p:cNvSpPr>
              <p:nvPr/>
            </p:nvSpPr>
            <p:spPr bwMode="auto">
              <a:xfrm>
                <a:off x="3060" y="3828"/>
                <a:ext cx="5400" cy="0"/>
              </a:xfrm>
              <a:prstGeom prst="line">
                <a:avLst/>
              </a:prstGeom>
              <a:noFill/>
              <a:ln w="9525">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31761" name="Rectangle 7"/>
              <p:cNvSpPr>
                <a:spLocks noChangeArrowheads="1"/>
              </p:cNvSpPr>
              <p:nvPr/>
            </p:nvSpPr>
            <p:spPr bwMode="auto">
              <a:xfrm>
                <a:off x="968" y="4188"/>
                <a:ext cx="3352" cy="649"/>
              </a:xfrm>
              <a:prstGeom prst="rect">
                <a:avLst/>
              </a:prstGeom>
              <a:solidFill>
                <a:srgbClr val="FFFFFF"/>
              </a:solidFill>
              <a:ln w="9525">
                <a:solidFill>
                  <a:srgbClr val="000000"/>
                </a:solidFill>
                <a:miter lim="800000"/>
                <a:headEnd/>
                <a:tailEnd/>
              </a:ln>
            </p:spPr>
            <p:txBody>
              <a:bodyPr/>
              <a:lstStyle/>
              <a:p>
                <a:pPr algn="ctr"/>
                <a:r>
                  <a:rPr lang="en-US" altLang="ja-JP" sz="1400">
                    <a:solidFill>
                      <a:srgbClr val="FF0000"/>
                    </a:solidFill>
                    <a:latin typeface="Times New Roman" pitchFamily="18" charset="0"/>
                    <a:ea typeface="MS Mincho" pitchFamily="49" charset="-128"/>
                  </a:rPr>
                  <a:t>Residential Buildings</a:t>
                </a:r>
                <a:endParaRPr lang="en-US" sz="2000">
                  <a:solidFill>
                    <a:srgbClr val="FF0000"/>
                  </a:solidFill>
                </a:endParaRPr>
              </a:p>
            </p:txBody>
          </p:sp>
          <p:sp>
            <p:nvSpPr>
              <p:cNvPr id="31762" name="Rectangle 8"/>
              <p:cNvSpPr>
                <a:spLocks noChangeArrowheads="1"/>
              </p:cNvSpPr>
              <p:nvPr/>
            </p:nvSpPr>
            <p:spPr bwMode="auto">
              <a:xfrm>
                <a:off x="4442" y="4188"/>
                <a:ext cx="2938" cy="521"/>
              </a:xfrm>
              <a:prstGeom prst="rect">
                <a:avLst/>
              </a:prstGeom>
              <a:solidFill>
                <a:srgbClr val="FFFFFF"/>
              </a:solidFill>
              <a:ln w="9525">
                <a:solidFill>
                  <a:srgbClr val="000000"/>
                </a:solidFill>
                <a:miter lim="800000"/>
                <a:headEnd/>
                <a:tailEnd/>
              </a:ln>
            </p:spPr>
            <p:txBody>
              <a:bodyPr/>
              <a:lstStyle/>
              <a:p>
                <a:pPr algn="ctr"/>
                <a:r>
                  <a:rPr lang="en-US" altLang="ja-JP" sz="1400">
                    <a:solidFill>
                      <a:srgbClr val="FF0000"/>
                    </a:solidFill>
                    <a:latin typeface="Times New Roman" pitchFamily="18" charset="0"/>
                    <a:ea typeface="MS Mincho" pitchFamily="49" charset="-128"/>
                  </a:rPr>
                  <a:t>Service Buildings</a:t>
                </a:r>
                <a:endParaRPr lang="en-US" sz="2000">
                  <a:solidFill>
                    <a:srgbClr val="FF0000"/>
                  </a:solidFill>
                </a:endParaRPr>
              </a:p>
            </p:txBody>
          </p:sp>
          <p:sp>
            <p:nvSpPr>
              <p:cNvPr id="31763" name="Rectangle 9"/>
              <p:cNvSpPr>
                <a:spLocks noChangeArrowheads="1"/>
              </p:cNvSpPr>
              <p:nvPr/>
            </p:nvSpPr>
            <p:spPr bwMode="auto">
              <a:xfrm>
                <a:off x="7917" y="4198"/>
                <a:ext cx="2978" cy="649"/>
              </a:xfrm>
              <a:prstGeom prst="rect">
                <a:avLst/>
              </a:prstGeom>
              <a:solidFill>
                <a:srgbClr val="FFFFFF"/>
              </a:solidFill>
              <a:ln w="9525">
                <a:solidFill>
                  <a:srgbClr val="000000"/>
                </a:solidFill>
                <a:miter lim="800000"/>
                <a:headEnd/>
                <a:tailEnd/>
              </a:ln>
            </p:spPr>
            <p:txBody>
              <a:bodyPr/>
              <a:lstStyle/>
              <a:p>
                <a:pPr algn="ctr"/>
                <a:r>
                  <a:rPr lang="en-US" altLang="ja-JP" sz="1400">
                    <a:solidFill>
                      <a:srgbClr val="FF0000"/>
                    </a:solidFill>
                    <a:latin typeface="Times New Roman" pitchFamily="18" charset="0"/>
                    <a:ea typeface="MS Mincho" pitchFamily="49" charset="-128"/>
                  </a:rPr>
                  <a:t>Recreation Centers</a:t>
                </a:r>
                <a:endParaRPr lang="en-US" sz="2000">
                  <a:solidFill>
                    <a:srgbClr val="FF0000"/>
                  </a:solidFill>
                </a:endParaRPr>
              </a:p>
            </p:txBody>
          </p:sp>
          <p:sp>
            <p:nvSpPr>
              <p:cNvPr id="31764" name="Line 10"/>
              <p:cNvSpPr>
                <a:spLocks noChangeShapeType="1"/>
              </p:cNvSpPr>
              <p:nvPr/>
            </p:nvSpPr>
            <p:spPr bwMode="auto">
              <a:xfrm>
                <a:off x="3060" y="3828"/>
                <a:ext cx="0" cy="360"/>
              </a:xfrm>
              <a:prstGeom prst="line">
                <a:avLst/>
              </a:prstGeom>
              <a:noFill/>
              <a:ln w="9525">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31765" name="Line 11"/>
              <p:cNvSpPr>
                <a:spLocks noChangeShapeType="1"/>
              </p:cNvSpPr>
              <p:nvPr/>
            </p:nvSpPr>
            <p:spPr bwMode="auto">
              <a:xfrm>
                <a:off x="5940" y="5989"/>
                <a:ext cx="0" cy="360"/>
              </a:xfrm>
              <a:prstGeom prst="line">
                <a:avLst/>
              </a:prstGeom>
              <a:noFill/>
              <a:ln w="9525">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31766" name="Line 12"/>
              <p:cNvSpPr>
                <a:spLocks noChangeShapeType="1"/>
              </p:cNvSpPr>
              <p:nvPr/>
            </p:nvSpPr>
            <p:spPr bwMode="auto">
              <a:xfrm>
                <a:off x="8460" y="3828"/>
                <a:ext cx="0" cy="360"/>
              </a:xfrm>
              <a:prstGeom prst="line">
                <a:avLst/>
              </a:prstGeom>
              <a:noFill/>
              <a:ln w="9525">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31767" name="Line 13"/>
              <p:cNvSpPr>
                <a:spLocks noChangeShapeType="1"/>
              </p:cNvSpPr>
              <p:nvPr/>
            </p:nvSpPr>
            <p:spPr bwMode="auto">
              <a:xfrm>
                <a:off x="5940" y="4728"/>
                <a:ext cx="0" cy="360"/>
              </a:xfrm>
              <a:prstGeom prst="line">
                <a:avLst/>
              </a:prstGeom>
              <a:noFill/>
              <a:ln w="9525">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grpSp>
            <p:nvGrpSpPr>
              <p:cNvPr id="31768" name="Group 14"/>
              <p:cNvGrpSpPr>
                <a:grpSpLocks/>
              </p:cNvGrpSpPr>
              <p:nvPr/>
            </p:nvGrpSpPr>
            <p:grpSpPr bwMode="auto">
              <a:xfrm>
                <a:off x="1080" y="6349"/>
                <a:ext cx="9540" cy="4680"/>
                <a:chOff x="1080" y="9000"/>
                <a:chExt cx="9540" cy="4680"/>
              </a:xfrm>
            </p:grpSpPr>
            <p:sp>
              <p:nvSpPr>
                <p:cNvPr id="31776" name="Rectangle 15"/>
                <p:cNvSpPr>
                  <a:spLocks noChangeArrowheads="1"/>
                </p:cNvSpPr>
                <p:nvPr/>
              </p:nvSpPr>
              <p:spPr bwMode="auto">
                <a:xfrm>
                  <a:off x="3960" y="9360"/>
                  <a:ext cx="2160" cy="540"/>
                </a:xfrm>
                <a:prstGeom prst="rect">
                  <a:avLst/>
                </a:prstGeom>
                <a:solidFill>
                  <a:srgbClr val="FFFFFF"/>
                </a:solidFill>
                <a:ln w="9525">
                  <a:solidFill>
                    <a:srgbClr val="000000"/>
                  </a:solidFill>
                  <a:miter lim="800000"/>
                  <a:headEnd/>
                  <a:tailEnd/>
                </a:ln>
              </p:spPr>
              <p:txBody>
                <a:bodyPr/>
                <a:lstStyle/>
                <a:p>
                  <a:pPr algn="ctr"/>
                  <a:r>
                    <a:rPr lang="en-US" altLang="ja-JP" sz="1400">
                      <a:solidFill>
                        <a:srgbClr val="FF0000"/>
                      </a:solidFill>
                      <a:latin typeface="Times New Roman" pitchFamily="18" charset="0"/>
                      <a:ea typeface="MS Mincho" pitchFamily="49" charset="-128"/>
                    </a:rPr>
                    <a:t>Super Structure</a:t>
                  </a:r>
                  <a:endParaRPr lang="en-US" sz="2000">
                    <a:solidFill>
                      <a:srgbClr val="FF0000"/>
                    </a:solidFill>
                  </a:endParaRPr>
                </a:p>
              </p:txBody>
            </p:sp>
            <p:sp>
              <p:nvSpPr>
                <p:cNvPr id="31777" name="Rectangle 16"/>
                <p:cNvSpPr>
                  <a:spLocks noChangeArrowheads="1"/>
                </p:cNvSpPr>
                <p:nvPr/>
              </p:nvSpPr>
              <p:spPr bwMode="auto">
                <a:xfrm>
                  <a:off x="1440" y="9360"/>
                  <a:ext cx="1980" cy="540"/>
                </a:xfrm>
                <a:prstGeom prst="rect">
                  <a:avLst/>
                </a:prstGeom>
                <a:solidFill>
                  <a:srgbClr val="FFFFFF"/>
                </a:solidFill>
                <a:ln w="9525">
                  <a:solidFill>
                    <a:srgbClr val="000000"/>
                  </a:solidFill>
                  <a:miter lim="800000"/>
                  <a:headEnd/>
                  <a:tailEnd/>
                </a:ln>
              </p:spPr>
              <p:txBody>
                <a:bodyPr/>
                <a:lstStyle/>
                <a:p>
                  <a:pPr algn="ctr"/>
                  <a:r>
                    <a:rPr lang="en-US" altLang="ja-JP" sz="1400">
                      <a:solidFill>
                        <a:srgbClr val="FF0000"/>
                      </a:solidFill>
                      <a:latin typeface="Times New Roman" pitchFamily="18" charset="0"/>
                      <a:ea typeface="MS Mincho" pitchFamily="49" charset="-128"/>
                    </a:rPr>
                    <a:t>Sub structure</a:t>
                  </a:r>
                  <a:endParaRPr lang="en-US" sz="2000">
                    <a:solidFill>
                      <a:srgbClr val="FF0000"/>
                    </a:solidFill>
                  </a:endParaRPr>
                </a:p>
              </p:txBody>
            </p:sp>
            <p:sp>
              <p:nvSpPr>
                <p:cNvPr id="31778" name="Rectangle 17"/>
                <p:cNvSpPr>
                  <a:spLocks noChangeArrowheads="1"/>
                </p:cNvSpPr>
                <p:nvPr/>
              </p:nvSpPr>
              <p:spPr bwMode="auto">
                <a:xfrm>
                  <a:off x="6300" y="9360"/>
                  <a:ext cx="1980" cy="540"/>
                </a:xfrm>
                <a:prstGeom prst="rect">
                  <a:avLst/>
                </a:prstGeom>
                <a:solidFill>
                  <a:srgbClr val="FFFFFF"/>
                </a:solidFill>
                <a:ln w="9525">
                  <a:solidFill>
                    <a:srgbClr val="000000"/>
                  </a:solidFill>
                  <a:miter lim="800000"/>
                  <a:headEnd/>
                  <a:tailEnd/>
                </a:ln>
              </p:spPr>
              <p:txBody>
                <a:bodyPr/>
                <a:lstStyle/>
                <a:p>
                  <a:r>
                    <a:rPr lang="en-US" altLang="ja-JP" sz="1400">
                      <a:solidFill>
                        <a:srgbClr val="FF0000"/>
                      </a:solidFill>
                      <a:latin typeface="Times New Roman" pitchFamily="18" charset="0"/>
                      <a:ea typeface="MS Mincho" pitchFamily="49" charset="-128"/>
                    </a:rPr>
                    <a:t>Roofing</a:t>
                  </a:r>
                  <a:endParaRPr lang="en-US" sz="2000">
                    <a:solidFill>
                      <a:srgbClr val="FF0000"/>
                    </a:solidFill>
                  </a:endParaRPr>
                </a:p>
              </p:txBody>
            </p:sp>
            <p:sp>
              <p:nvSpPr>
                <p:cNvPr id="31779" name="Rectangle 18"/>
                <p:cNvSpPr>
                  <a:spLocks noChangeArrowheads="1"/>
                </p:cNvSpPr>
                <p:nvPr/>
              </p:nvSpPr>
              <p:spPr bwMode="auto">
                <a:xfrm>
                  <a:off x="8460" y="9360"/>
                  <a:ext cx="1980" cy="540"/>
                </a:xfrm>
                <a:prstGeom prst="rect">
                  <a:avLst/>
                </a:prstGeom>
                <a:solidFill>
                  <a:srgbClr val="FFFFFF"/>
                </a:solidFill>
                <a:ln w="9525">
                  <a:solidFill>
                    <a:srgbClr val="000000"/>
                  </a:solidFill>
                  <a:miter lim="800000"/>
                  <a:headEnd/>
                  <a:tailEnd/>
                </a:ln>
              </p:spPr>
              <p:txBody>
                <a:bodyPr/>
                <a:lstStyle/>
                <a:p>
                  <a:pPr algn="ctr"/>
                  <a:r>
                    <a:rPr lang="en-US" altLang="ja-JP" sz="1400">
                      <a:solidFill>
                        <a:srgbClr val="FF0000"/>
                      </a:solidFill>
                      <a:latin typeface="Times New Roman" pitchFamily="18" charset="0"/>
                      <a:ea typeface="MS Mincho" pitchFamily="49" charset="-128"/>
                    </a:rPr>
                    <a:t>Finishing</a:t>
                  </a:r>
                  <a:endParaRPr lang="en-US" sz="2000">
                    <a:solidFill>
                      <a:srgbClr val="FF0000"/>
                    </a:solidFill>
                  </a:endParaRPr>
                </a:p>
              </p:txBody>
            </p:sp>
            <p:sp>
              <p:nvSpPr>
                <p:cNvPr id="31780" name="Line 19"/>
                <p:cNvSpPr>
                  <a:spLocks noChangeShapeType="1"/>
                </p:cNvSpPr>
                <p:nvPr/>
              </p:nvSpPr>
              <p:spPr bwMode="auto">
                <a:xfrm>
                  <a:off x="2340" y="9000"/>
                  <a:ext cx="6660" cy="0"/>
                </a:xfrm>
                <a:prstGeom prst="line">
                  <a:avLst/>
                </a:prstGeom>
                <a:noFill/>
                <a:ln w="9525">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31781" name="Line 20"/>
                <p:cNvSpPr>
                  <a:spLocks noChangeShapeType="1"/>
                </p:cNvSpPr>
                <p:nvPr/>
              </p:nvSpPr>
              <p:spPr bwMode="auto">
                <a:xfrm>
                  <a:off x="2340" y="9000"/>
                  <a:ext cx="0" cy="360"/>
                </a:xfrm>
                <a:prstGeom prst="line">
                  <a:avLst/>
                </a:prstGeom>
                <a:noFill/>
                <a:ln w="9525">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31782" name="Line 21"/>
                <p:cNvSpPr>
                  <a:spLocks noChangeShapeType="1"/>
                </p:cNvSpPr>
                <p:nvPr/>
              </p:nvSpPr>
              <p:spPr bwMode="auto">
                <a:xfrm>
                  <a:off x="5040" y="9000"/>
                  <a:ext cx="0" cy="360"/>
                </a:xfrm>
                <a:prstGeom prst="line">
                  <a:avLst/>
                </a:prstGeom>
                <a:noFill/>
                <a:ln w="9525">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31783" name="Line 22"/>
                <p:cNvSpPr>
                  <a:spLocks noChangeShapeType="1"/>
                </p:cNvSpPr>
                <p:nvPr/>
              </p:nvSpPr>
              <p:spPr bwMode="auto">
                <a:xfrm>
                  <a:off x="7380" y="9000"/>
                  <a:ext cx="0" cy="360"/>
                </a:xfrm>
                <a:prstGeom prst="line">
                  <a:avLst/>
                </a:prstGeom>
                <a:noFill/>
                <a:ln w="9525">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31784" name="Line 23"/>
                <p:cNvSpPr>
                  <a:spLocks noChangeShapeType="1"/>
                </p:cNvSpPr>
                <p:nvPr/>
              </p:nvSpPr>
              <p:spPr bwMode="auto">
                <a:xfrm>
                  <a:off x="9000" y="9000"/>
                  <a:ext cx="0" cy="360"/>
                </a:xfrm>
                <a:prstGeom prst="line">
                  <a:avLst/>
                </a:prstGeom>
                <a:noFill/>
                <a:ln w="9525">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31785" name="Rectangle 24"/>
                <p:cNvSpPr>
                  <a:spLocks noChangeArrowheads="1"/>
                </p:cNvSpPr>
                <p:nvPr/>
              </p:nvSpPr>
              <p:spPr bwMode="auto">
                <a:xfrm>
                  <a:off x="1260" y="10620"/>
                  <a:ext cx="2160" cy="540"/>
                </a:xfrm>
                <a:prstGeom prst="rect">
                  <a:avLst/>
                </a:prstGeom>
                <a:solidFill>
                  <a:srgbClr val="FFFFFF"/>
                </a:solidFill>
                <a:ln w="9525">
                  <a:solidFill>
                    <a:srgbClr val="000000"/>
                  </a:solidFill>
                  <a:miter lim="800000"/>
                  <a:headEnd/>
                  <a:tailEnd/>
                </a:ln>
              </p:spPr>
              <p:txBody>
                <a:bodyPr/>
                <a:lstStyle/>
                <a:p>
                  <a:r>
                    <a:rPr lang="en-US" altLang="ja-JP" sz="1400">
                      <a:solidFill>
                        <a:srgbClr val="FF0000"/>
                      </a:solidFill>
                      <a:latin typeface="Times New Roman" pitchFamily="18" charset="0"/>
                      <a:ea typeface="MS Mincho" pitchFamily="49" charset="-128"/>
                    </a:rPr>
                    <a:t>Base construction</a:t>
                  </a:r>
                  <a:endParaRPr lang="en-US" sz="2000">
                    <a:solidFill>
                      <a:srgbClr val="FF0000"/>
                    </a:solidFill>
                  </a:endParaRPr>
                </a:p>
              </p:txBody>
            </p:sp>
            <p:sp>
              <p:nvSpPr>
                <p:cNvPr id="31786" name="Rectangle 25"/>
                <p:cNvSpPr>
                  <a:spLocks noChangeArrowheads="1"/>
                </p:cNvSpPr>
                <p:nvPr/>
              </p:nvSpPr>
              <p:spPr bwMode="auto">
                <a:xfrm>
                  <a:off x="3546" y="10558"/>
                  <a:ext cx="2340" cy="540"/>
                </a:xfrm>
                <a:prstGeom prst="rect">
                  <a:avLst/>
                </a:prstGeom>
                <a:solidFill>
                  <a:srgbClr val="FFFFFF"/>
                </a:solidFill>
                <a:ln w="9525">
                  <a:solidFill>
                    <a:srgbClr val="000000"/>
                  </a:solidFill>
                  <a:miter lim="800000"/>
                  <a:headEnd/>
                  <a:tailEnd/>
                </a:ln>
              </p:spPr>
              <p:txBody>
                <a:bodyPr/>
                <a:lstStyle/>
                <a:p>
                  <a:pPr algn="ctr"/>
                  <a:r>
                    <a:rPr lang="en-US" altLang="ja-JP" sz="1400">
                      <a:solidFill>
                        <a:srgbClr val="FF0000"/>
                      </a:solidFill>
                      <a:latin typeface="Times New Roman" pitchFamily="18" charset="0"/>
                      <a:ea typeface="MS Mincho" pitchFamily="49" charset="-128"/>
                    </a:rPr>
                    <a:t>Footing Con</a:t>
                  </a:r>
                  <a:endParaRPr lang="en-US" sz="2000">
                    <a:solidFill>
                      <a:srgbClr val="FF0000"/>
                    </a:solidFill>
                  </a:endParaRPr>
                </a:p>
              </p:txBody>
            </p:sp>
            <p:sp>
              <p:nvSpPr>
                <p:cNvPr id="31787" name="Rectangle 26"/>
                <p:cNvSpPr>
                  <a:spLocks noChangeArrowheads="1"/>
                </p:cNvSpPr>
                <p:nvPr/>
              </p:nvSpPr>
              <p:spPr bwMode="auto">
                <a:xfrm>
                  <a:off x="6300" y="10620"/>
                  <a:ext cx="1980" cy="540"/>
                </a:xfrm>
                <a:prstGeom prst="rect">
                  <a:avLst/>
                </a:prstGeom>
                <a:solidFill>
                  <a:srgbClr val="FFFFFF"/>
                </a:solidFill>
                <a:ln w="9525">
                  <a:solidFill>
                    <a:srgbClr val="000000"/>
                  </a:solidFill>
                  <a:miter lim="800000"/>
                  <a:headEnd/>
                  <a:tailEnd/>
                </a:ln>
              </p:spPr>
              <p:txBody>
                <a:bodyPr/>
                <a:lstStyle/>
                <a:p>
                  <a:r>
                    <a:rPr lang="en-US" altLang="ja-JP" sz="1400">
                      <a:solidFill>
                        <a:srgbClr val="FF0000"/>
                      </a:solidFill>
                      <a:latin typeface="Times New Roman" pitchFamily="18" charset="0"/>
                      <a:ea typeface="MS Mincho" pitchFamily="49" charset="-128"/>
                    </a:rPr>
                    <a:t>Plinth wall Con</a:t>
                  </a:r>
                  <a:endParaRPr lang="en-US" sz="2000">
                    <a:solidFill>
                      <a:srgbClr val="FF0000"/>
                    </a:solidFill>
                  </a:endParaRPr>
                </a:p>
              </p:txBody>
            </p:sp>
            <p:sp>
              <p:nvSpPr>
                <p:cNvPr id="31788" name="Rectangle 27"/>
                <p:cNvSpPr>
                  <a:spLocks noChangeArrowheads="1"/>
                </p:cNvSpPr>
                <p:nvPr/>
              </p:nvSpPr>
              <p:spPr bwMode="auto">
                <a:xfrm>
                  <a:off x="8460" y="10620"/>
                  <a:ext cx="2160" cy="540"/>
                </a:xfrm>
                <a:prstGeom prst="rect">
                  <a:avLst/>
                </a:prstGeom>
                <a:solidFill>
                  <a:srgbClr val="FFFFFF"/>
                </a:solidFill>
                <a:ln w="9525">
                  <a:solidFill>
                    <a:srgbClr val="000000"/>
                  </a:solidFill>
                  <a:miter lim="800000"/>
                  <a:headEnd/>
                  <a:tailEnd/>
                </a:ln>
              </p:spPr>
              <p:txBody>
                <a:bodyPr/>
                <a:lstStyle/>
                <a:p>
                  <a:pPr algn="ctr"/>
                  <a:r>
                    <a:rPr lang="en-US" altLang="ja-JP" sz="1400">
                      <a:solidFill>
                        <a:srgbClr val="FF0000"/>
                      </a:solidFill>
                      <a:latin typeface="Times New Roman" pitchFamily="18" charset="0"/>
                      <a:ea typeface="MS Mincho" pitchFamily="49" charset="-128"/>
                    </a:rPr>
                    <a:t>Ground floor Con</a:t>
                  </a:r>
                  <a:endParaRPr lang="en-US" sz="2000">
                    <a:solidFill>
                      <a:srgbClr val="FF0000"/>
                    </a:solidFill>
                  </a:endParaRPr>
                </a:p>
              </p:txBody>
            </p:sp>
            <p:sp>
              <p:nvSpPr>
                <p:cNvPr id="31789" name="Line 28"/>
                <p:cNvSpPr>
                  <a:spLocks noChangeShapeType="1"/>
                </p:cNvSpPr>
                <p:nvPr/>
              </p:nvSpPr>
              <p:spPr bwMode="auto">
                <a:xfrm>
                  <a:off x="2340" y="10260"/>
                  <a:ext cx="6660" cy="0"/>
                </a:xfrm>
                <a:prstGeom prst="line">
                  <a:avLst/>
                </a:prstGeom>
                <a:noFill/>
                <a:ln w="9525">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31790" name="Line 29"/>
                <p:cNvSpPr>
                  <a:spLocks noChangeShapeType="1"/>
                </p:cNvSpPr>
                <p:nvPr/>
              </p:nvSpPr>
              <p:spPr bwMode="auto">
                <a:xfrm>
                  <a:off x="2340" y="9900"/>
                  <a:ext cx="0" cy="360"/>
                </a:xfrm>
                <a:prstGeom prst="line">
                  <a:avLst/>
                </a:prstGeom>
                <a:noFill/>
                <a:ln w="9525">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31791" name="Line 30"/>
                <p:cNvSpPr>
                  <a:spLocks noChangeShapeType="1"/>
                </p:cNvSpPr>
                <p:nvPr/>
              </p:nvSpPr>
              <p:spPr bwMode="auto">
                <a:xfrm>
                  <a:off x="2160" y="11520"/>
                  <a:ext cx="5040" cy="0"/>
                </a:xfrm>
                <a:prstGeom prst="line">
                  <a:avLst/>
                </a:prstGeom>
                <a:noFill/>
                <a:ln w="9525">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31792" name="Line 31"/>
                <p:cNvSpPr>
                  <a:spLocks noChangeShapeType="1"/>
                </p:cNvSpPr>
                <p:nvPr/>
              </p:nvSpPr>
              <p:spPr bwMode="auto">
                <a:xfrm>
                  <a:off x="2340" y="10260"/>
                  <a:ext cx="0" cy="360"/>
                </a:xfrm>
                <a:prstGeom prst="line">
                  <a:avLst/>
                </a:prstGeom>
                <a:noFill/>
                <a:ln w="9525">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31793" name="Line 32"/>
                <p:cNvSpPr>
                  <a:spLocks noChangeShapeType="1"/>
                </p:cNvSpPr>
                <p:nvPr/>
              </p:nvSpPr>
              <p:spPr bwMode="auto">
                <a:xfrm>
                  <a:off x="4680" y="10260"/>
                  <a:ext cx="0" cy="360"/>
                </a:xfrm>
                <a:prstGeom prst="line">
                  <a:avLst/>
                </a:prstGeom>
                <a:noFill/>
                <a:ln w="9525">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31794" name="Line 33"/>
                <p:cNvSpPr>
                  <a:spLocks noChangeShapeType="1"/>
                </p:cNvSpPr>
                <p:nvPr/>
              </p:nvSpPr>
              <p:spPr bwMode="auto">
                <a:xfrm>
                  <a:off x="7200" y="10260"/>
                  <a:ext cx="0" cy="360"/>
                </a:xfrm>
                <a:prstGeom prst="line">
                  <a:avLst/>
                </a:prstGeom>
                <a:noFill/>
                <a:ln w="9525">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31795" name="Line 34"/>
                <p:cNvSpPr>
                  <a:spLocks noChangeShapeType="1"/>
                </p:cNvSpPr>
                <p:nvPr/>
              </p:nvSpPr>
              <p:spPr bwMode="auto">
                <a:xfrm>
                  <a:off x="9000" y="10260"/>
                  <a:ext cx="0" cy="360"/>
                </a:xfrm>
                <a:prstGeom prst="line">
                  <a:avLst/>
                </a:prstGeom>
                <a:noFill/>
                <a:ln w="9525">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31796" name="Rectangle 35"/>
                <p:cNvSpPr>
                  <a:spLocks noChangeArrowheads="1"/>
                </p:cNvSpPr>
                <p:nvPr/>
              </p:nvSpPr>
              <p:spPr bwMode="auto">
                <a:xfrm>
                  <a:off x="1260" y="11880"/>
                  <a:ext cx="2160" cy="540"/>
                </a:xfrm>
                <a:prstGeom prst="rect">
                  <a:avLst/>
                </a:prstGeom>
                <a:solidFill>
                  <a:srgbClr val="FFFFFF"/>
                </a:solidFill>
                <a:ln w="9525">
                  <a:solidFill>
                    <a:srgbClr val="000000"/>
                  </a:solidFill>
                  <a:miter lim="800000"/>
                  <a:headEnd/>
                  <a:tailEnd/>
                </a:ln>
              </p:spPr>
              <p:txBody>
                <a:bodyPr/>
                <a:lstStyle/>
                <a:p>
                  <a:r>
                    <a:rPr lang="en-US" altLang="ja-JP" sz="1400">
                      <a:solidFill>
                        <a:srgbClr val="FF0000"/>
                      </a:solidFill>
                      <a:latin typeface="Times New Roman" pitchFamily="18" charset="0"/>
                      <a:ea typeface="MS Mincho" pitchFamily="49" charset="-128"/>
                    </a:rPr>
                    <a:t>Earth work</a:t>
                  </a:r>
                  <a:endParaRPr lang="en-US" sz="2000">
                    <a:solidFill>
                      <a:srgbClr val="FF0000"/>
                    </a:solidFill>
                  </a:endParaRPr>
                </a:p>
              </p:txBody>
            </p:sp>
            <p:sp>
              <p:nvSpPr>
                <p:cNvPr id="31797" name="Rectangle 36"/>
                <p:cNvSpPr>
                  <a:spLocks noChangeArrowheads="1"/>
                </p:cNvSpPr>
                <p:nvPr/>
              </p:nvSpPr>
              <p:spPr bwMode="auto">
                <a:xfrm>
                  <a:off x="3600" y="11880"/>
                  <a:ext cx="2160" cy="540"/>
                </a:xfrm>
                <a:prstGeom prst="rect">
                  <a:avLst/>
                </a:prstGeom>
                <a:solidFill>
                  <a:srgbClr val="FFFFFF"/>
                </a:solidFill>
                <a:ln w="9525">
                  <a:solidFill>
                    <a:srgbClr val="000000"/>
                  </a:solidFill>
                  <a:miter lim="800000"/>
                  <a:headEnd/>
                  <a:tailEnd/>
                </a:ln>
              </p:spPr>
              <p:txBody>
                <a:bodyPr/>
                <a:lstStyle/>
                <a:p>
                  <a:r>
                    <a:rPr lang="en-US" altLang="ja-JP" sz="1400">
                      <a:solidFill>
                        <a:srgbClr val="FF0000"/>
                      </a:solidFill>
                      <a:latin typeface="Times New Roman" pitchFamily="18" charset="0"/>
                      <a:ea typeface="MS Mincho" pitchFamily="49" charset="-128"/>
                    </a:rPr>
                    <a:t>Base preparation</a:t>
                  </a:r>
                  <a:endParaRPr lang="en-US" sz="2000">
                    <a:solidFill>
                      <a:srgbClr val="FF0000"/>
                    </a:solidFill>
                  </a:endParaRPr>
                </a:p>
              </p:txBody>
            </p:sp>
            <p:sp>
              <p:nvSpPr>
                <p:cNvPr id="31798" name="Rectangle 37"/>
                <p:cNvSpPr>
                  <a:spLocks noChangeArrowheads="1"/>
                </p:cNvSpPr>
                <p:nvPr/>
              </p:nvSpPr>
              <p:spPr bwMode="auto">
                <a:xfrm>
                  <a:off x="5940" y="11880"/>
                  <a:ext cx="2160" cy="540"/>
                </a:xfrm>
                <a:prstGeom prst="rect">
                  <a:avLst/>
                </a:prstGeom>
                <a:solidFill>
                  <a:srgbClr val="FFFFFF"/>
                </a:solidFill>
                <a:ln w="9525">
                  <a:solidFill>
                    <a:srgbClr val="000000"/>
                  </a:solidFill>
                  <a:miter lim="800000"/>
                  <a:headEnd/>
                  <a:tailEnd/>
                </a:ln>
              </p:spPr>
              <p:txBody>
                <a:bodyPr/>
                <a:lstStyle/>
                <a:p>
                  <a:r>
                    <a:rPr lang="en-US" altLang="ja-JP" sz="1400">
                      <a:solidFill>
                        <a:srgbClr val="FF0000"/>
                      </a:solidFill>
                      <a:latin typeface="Times New Roman" pitchFamily="18" charset="0"/>
                      <a:ea typeface="MS Mincho" pitchFamily="49" charset="-128"/>
                    </a:rPr>
                    <a:t>Blinding</a:t>
                  </a:r>
                  <a:endParaRPr lang="en-US" sz="2000">
                    <a:solidFill>
                      <a:srgbClr val="FF0000"/>
                    </a:solidFill>
                  </a:endParaRPr>
                </a:p>
              </p:txBody>
            </p:sp>
            <p:sp>
              <p:nvSpPr>
                <p:cNvPr id="31799" name="Line 38"/>
                <p:cNvSpPr>
                  <a:spLocks noChangeShapeType="1"/>
                </p:cNvSpPr>
                <p:nvPr/>
              </p:nvSpPr>
              <p:spPr bwMode="auto">
                <a:xfrm>
                  <a:off x="2160" y="11160"/>
                  <a:ext cx="0" cy="360"/>
                </a:xfrm>
                <a:prstGeom prst="line">
                  <a:avLst/>
                </a:prstGeom>
                <a:noFill/>
                <a:ln w="9525">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31800" name="Line 39"/>
                <p:cNvSpPr>
                  <a:spLocks noChangeShapeType="1"/>
                </p:cNvSpPr>
                <p:nvPr/>
              </p:nvSpPr>
              <p:spPr bwMode="auto">
                <a:xfrm>
                  <a:off x="2160" y="12420"/>
                  <a:ext cx="0" cy="360"/>
                </a:xfrm>
                <a:prstGeom prst="line">
                  <a:avLst/>
                </a:prstGeom>
                <a:noFill/>
                <a:ln w="9525">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31801" name="Line 40"/>
                <p:cNvSpPr>
                  <a:spLocks noChangeShapeType="1"/>
                </p:cNvSpPr>
                <p:nvPr/>
              </p:nvSpPr>
              <p:spPr bwMode="auto">
                <a:xfrm>
                  <a:off x="4500" y="11520"/>
                  <a:ext cx="0" cy="360"/>
                </a:xfrm>
                <a:prstGeom prst="line">
                  <a:avLst/>
                </a:prstGeom>
                <a:noFill/>
                <a:ln w="9525">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31802" name="Line 41"/>
                <p:cNvSpPr>
                  <a:spLocks noChangeShapeType="1"/>
                </p:cNvSpPr>
                <p:nvPr/>
              </p:nvSpPr>
              <p:spPr bwMode="auto">
                <a:xfrm>
                  <a:off x="7200" y="11520"/>
                  <a:ext cx="0" cy="360"/>
                </a:xfrm>
                <a:prstGeom prst="line">
                  <a:avLst/>
                </a:prstGeom>
                <a:noFill/>
                <a:ln w="9525">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31803" name="Line 42"/>
                <p:cNvSpPr>
                  <a:spLocks noChangeShapeType="1"/>
                </p:cNvSpPr>
                <p:nvPr/>
              </p:nvSpPr>
              <p:spPr bwMode="auto">
                <a:xfrm>
                  <a:off x="2160" y="12780"/>
                  <a:ext cx="5040" cy="0"/>
                </a:xfrm>
                <a:prstGeom prst="line">
                  <a:avLst/>
                </a:prstGeom>
                <a:noFill/>
                <a:ln w="9525">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31804" name="Line 43"/>
                <p:cNvSpPr>
                  <a:spLocks noChangeShapeType="1"/>
                </p:cNvSpPr>
                <p:nvPr/>
              </p:nvSpPr>
              <p:spPr bwMode="auto">
                <a:xfrm>
                  <a:off x="2160" y="11520"/>
                  <a:ext cx="0" cy="360"/>
                </a:xfrm>
                <a:prstGeom prst="line">
                  <a:avLst/>
                </a:prstGeom>
                <a:noFill/>
                <a:ln w="9525">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31805" name="Line 44"/>
                <p:cNvSpPr>
                  <a:spLocks noChangeShapeType="1"/>
                </p:cNvSpPr>
                <p:nvPr/>
              </p:nvSpPr>
              <p:spPr bwMode="auto">
                <a:xfrm>
                  <a:off x="2160" y="12780"/>
                  <a:ext cx="0" cy="360"/>
                </a:xfrm>
                <a:prstGeom prst="line">
                  <a:avLst/>
                </a:prstGeom>
                <a:noFill/>
                <a:ln w="9525">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31806" name="Line 45"/>
                <p:cNvSpPr>
                  <a:spLocks noChangeShapeType="1"/>
                </p:cNvSpPr>
                <p:nvPr/>
              </p:nvSpPr>
              <p:spPr bwMode="auto">
                <a:xfrm>
                  <a:off x="4680" y="12780"/>
                  <a:ext cx="0" cy="360"/>
                </a:xfrm>
                <a:prstGeom prst="line">
                  <a:avLst/>
                </a:prstGeom>
                <a:noFill/>
                <a:ln w="9525">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31807" name="Line 46"/>
                <p:cNvSpPr>
                  <a:spLocks noChangeShapeType="1"/>
                </p:cNvSpPr>
                <p:nvPr/>
              </p:nvSpPr>
              <p:spPr bwMode="auto">
                <a:xfrm>
                  <a:off x="7200" y="12780"/>
                  <a:ext cx="0" cy="360"/>
                </a:xfrm>
                <a:prstGeom prst="line">
                  <a:avLst/>
                </a:prstGeom>
                <a:noFill/>
                <a:ln w="9525">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31808" name="Rectangle 47"/>
                <p:cNvSpPr>
                  <a:spLocks noChangeArrowheads="1"/>
                </p:cNvSpPr>
                <p:nvPr/>
              </p:nvSpPr>
              <p:spPr bwMode="auto">
                <a:xfrm>
                  <a:off x="1080" y="13140"/>
                  <a:ext cx="2160" cy="540"/>
                </a:xfrm>
                <a:prstGeom prst="rect">
                  <a:avLst/>
                </a:prstGeom>
                <a:solidFill>
                  <a:srgbClr val="FFFFFF"/>
                </a:solidFill>
                <a:ln w="9525">
                  <a:solidFill>
                    <a:srgbClr val="000000"/>
                  </a:solidFill>
                  <a:miter lim="800000"/>
                  <a:headEnd/>
                  <a:tailEnd/>
                </a:ln>
              </p:spPr>
              <p:txBody>
                <a:bodyPr/>
                <a:lstStyle/>
                <a:p>
                  <a:r>
                    <a:rPr lang="en-US" altLang="ja-JP" sz="1400">
                      <a:solidFill>
                        <a:srgbClr val="FF0000"/>
                      </a:solidFill>
                      <a:latin typeface="Times New Roman" pitchFamily="18" charset="0"/>
                      <a:ea typeface="MS Mincho" pitchFamily="49" charset="-128"/>
                    </a:rPr>
                    <a:t>Layout</a:t>
                  </a:r>
                  <a:endParaRPr lang="en-US" sz="2000">
                    <a:solidFill>
                      <a:srgbClr val="FF0000"/>
                    </a:solidFill>
                  </a:endParaRPr>
                </a:p>
              </p:txBody>
            </p:sp>
            <p:sp>
              <p:nvSpPr>
                <p:cNvPr id="31809" name="Rectangle 48"/>
                <p:cNvSpPr>
                  <a:spLocks noChangeArrowheads="1"/>
                </p:cNvSpPr>
                <p:nvPr/>
              </p:nvSpPr>
              <p:spPr bwMode="auto">
                <a:xfrm>
                  <a:off x="3600" y="13140"/>
                  <a:ext cx="2160" cy="540"/>
                </a:xfrm>
                <a:prstGeom prst="rect">
                  <a:avLst/>
                </a:prstGeom>
                <a:solidFill>
                  <a:srgbClr val="FFFFFF"/>
                </a:solidFill>
                <a:ln w="9525">
                  <a:solidFill>
                    <a:srgbClr val="000000"/>
                  </a:solidFill>
                  <a:miter lim="800000"/>
                  <a:headEnd/>
                  <a:tailEnd/>
                </a:ln>
              </p:spPr>
              <p:txBody>
                <a:bodyPr/>
                <a:lstStyle/>
                <a:p>
                  <a:r>
                    <a:rPr lang="en-US" altLang="ja-JP" sz="1400">
                      <a:solidFill>
                        <a:srgbClr val="FF0000"/>
                      </a:solidFill>
                      <a:latin typeface="Times New Roman" pitchFamily="18" charset="0"/>
                      <a:ea typeface="MS Mincho" pitchFamily="49" charset="-128"/>
                    </a:rPr>
                    <a:t>Excavation</a:t>
                  </a:r>
                  <a:endParaRPr lang="en-US" sz="2000">
                    <a:solidFill>
                      <a:srgbClr val="FF0000"/>
                    </a:solidFill>
                  </a:endParaRPr>
                </a:p>
              </p:txBody>
            </p:sp>
            <p:sp>
              <p:nvSpPr>
                <p:cNvPr id="31810" name="Rectangle 49"/>
                <p:cNvSpPr>
                  <a:spLocks noChangeArrowheads="1"/>
                </p:cNvSpPr>
                <p:nvPr/>
              </p:nvSpPr>
              <p:spPr bwMode="auto">
                <a:xfrm>
                  <a:off x="5940" y="13140"/>
                  <a:ext cx="2537" cy="540"/>
                </a:xfrm>
                <a:prstGeom prst="rect">
                  <a:avLst/>
                </a:prstGeom>
                <a:solidFill>
                  <a:srgbClr val="FFFFFF"/>
                </a:solidFill>
                <a:ln w="9525">
                  <a:solidFill>
                    <a:srgbClr val="000000"/>
                  </a:solidFill>
                  <a:miter lim="800000"/>
                  <a:headEnd/>
                  <a:tailEnd/>
                </a:ln>
              </p:spPr>
              <p:txBody>
                <a:bodyPr/>
                <a:lstStyle/>
                <a:p>
                  <a:r>
                    <a:rPr lang="en-US" altLang="ja-JP" sz="1200">
                      <a:solidFill>
                        <a:srgbClr val="FF0000"/>
                      </a:solidFill>
                      <a:latin typeface="Times New Roman" pitchFamily="18" charset="0"/>
                      <a:ea typeface="MS Mincho" pitchFamily="49" charset="-128"/>
                    </a:rPr>
                    <a:t>Leveling/compacting</a:t>
                  </a:r>
                  <a:endParaRPr lang="en-US" sz="2000">
                    <a:solidFill>
                      <a:srgbClr val="FF0000"/>
                    </a:solidFill>
                  </a:endParaRPr>
                </a:p>
              </p:txBody>
            </p:sp>
          </p:grpSp>
          <p:sp>
            <p:nvSpPr>
              <p:cNvPr id="31769" name="Line 50"/>
              <p:cNvSpPr>
                <a:spLocks noChangeShapeType="1"/>
              </p:cNvSpPr>
              <p:nvPr/>
            </p:nvSpPr>
            <p:spPr bwMode="auto">
              <a:xfrm>
                <a:off x="3240" y="5088"/>
                <a:ext cx="5400" cy="0"/>
              </a:xfrm>
              <a:prstGeom prst="line">
                <a:avLst/>
              </a:prstGeom>
              <a:noFill/>
              <a:ln w="9525">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31770" name="Rectangle 51"/>
              <p:cNvSpPr>
                <a:spLocks noChangeArrowheads="1"/>
              </p:cNvSpPr>
              <p:nvPr/>
            </p:nvSpPr>
            <p:spPr bwMode="auto">
              <a:xfrm>
                <a:off x="1980" y="5448"/>
                <a:ext cx="2700" cy="540"/>
              </a:xfrm>
              <a:prstGeom prst="rect">
                <a:avLst/>
              </a:prstGeom>
              <a:solidFill>
                <a:srgbClr val="FFFFFF"/>
              </a:solidFill>
              <a:ln w="9525">
                <a:solidFill>
                  <a:srgbClr val="000000"/>
                </a:solidFill>
                <a:miter lim="800000"/>
                <a:headEnd/>
                <a:tailEnd/>
              </a:ln>
            </p:spPr>
            <p:txBody>
              <a:bodyPr/>
              <a:lstStyle/>
              <a:p>
                <a:pPr algn="ctr"/>
                <a:r>
                  <a:rPr lang="en-US" altLang="ja-JP" sz="1400">
                    <a:solidFill>
                      <a:srgbClr val="FF0000"/>
                    </a:solidFill>
                    <a:latin typeface="Times New Roman" pitchFamily="18" charset="0"/>
                    <a:ea typeface="MS Mincho" pitchFamily="49" charset="-128"/>
                  </a:rPr>
                  <a:t>Educational Buildings</a:t>
                </a:r>
              </a:p>
              <a:p>
                <a:pPr algn="ctr"/>
                <a:endParaRPr lang="en-US" altLang="ja-JP" sz="1400">
                  <a:solidFill>
                    <a:schemeClr val="bg2"/>
                  </a:solidFill>
                  <a:latin typeface="Times New Roman" pitchFamily="18" charset="0"/>
                  <a:ea typeface="MS Mincho" pitchFamily="49" charset="-128"/>
                </a:endParaRPr>
              </a:p>
              <a:p>
                <a:pPr algn="ctr"/>
                <a:endParaRPr lang="en-US" altLang="ja-JP" sz="1400">
                  <a:solidFill>
                    <a:schemeClr val="bg2"/>
                  </a:solidFill>
                  <a:latin typeface="Times New Roman" pitchFamily="18" charset="0"/>
                  <a:ea typeface="MS Mincho" pitchFamily="49" charset="-128"/>
                </a:endParaRPr>
              </a:p>
              <a:p>
                <a:endParaRPr lang="en-US" sz="2000">
                  <a:solidFill>
                    <a:schemeClr val="bg2"/>
                  </a:solidFill>
                </a:endParaRPr>
              </a:p>
            </p:txBody>
          </p:sp>
          <p:sp>
            <p:nvSpPr>
              <p:cNvPr id="31771" name="Rectangle 52"/>
              <p:cNvSpPr>
                <a:spLocks noChangeArrowheads="1"/>
              </p:cNvSpPr>
              <p:nvPr/>
            </p:nvSpPr>
            <p:spPr bwMode="auto">
              <a:xfrm>
                <a:off x="4860" y="5448"/>
                <a:ext cx="2700" cy="540"/>
              </a:xfrm>
              <a:prstGeom prst="rect">
                <a:avLst/>
              </a:prstGeom>
              <a:solidFill>
                <a:srgbClr val="FFFFFF"/>
              </a:solidFill>
              <a:ln w="9525">
                <a:solidFill>
                  <a:srgbClr val="000000"/>
                </a:solidFill>
                <a:miter lim="800000"/>
                <a:headEnd/>
                <a:tailEnd/>
              </a:ln>
            </p:spPr>
            <p:txBody>
              <a:bodyPr/>
              <a:lstStyle/>
              <a:p>
                <a:pPr algn="ctr"/>
                <a:r>
                  <a:rPr lang="en-US" altLang="ja-JP" sz="1400">
                    <a:solidFill>
                      <a:srgbClr val="FF0000"/>
                    </a:solidFill>
                    <a:latin typeface="Times New Roman" pitchFamily="18" charset="0"/>
                    <a:ea typeface="MS Mincho" pitchFamily="49" charset="-128"/>
                  </a:rPr>
                  <a:t>Health Centre</a:t>
                </a:r>
              </a:p>
              <a:p>
                <a:endParaRPr lang="en-US" sz="2000">
                  <a:solidFill>
                    <a:schemeClr val="bg2"/>
                  </a:solidFill>
                </a:endParaRPr>
              </a:p>
            </p:txBody>
          </p:sp>
          <p:sp>
            <p:nvSpPr>
              <p:cNvPr id="31772" name="Rectangle 53"/>
              <p:cNvSpPr>
                <a:spLocks noChangeArrowheads="1"/>
              </p:cNvSpPr>
              <p:nvPr/>
            </p:nvSpPr>
            <p:spPr bwMode="auto">
              <a:xfrm>
                <a:off x="7920" y="5448"/>
                <a:ext cx="2700" cy="540"/>
              </a:xfrm>
              <a:prstGeom prst="rect">
                <a:avLst/>
              </a:prstGeom>
              <a:solidFill>
                <a:srgbClr val="FFFFFF"/>
              </a:solidFill>
              <a:ln w="9525">
                <a:solidFill>
                  <a:srgbClr val="000000"/>
                </a:solidFill>
                <a:miter lim="800000"/>
                <a:headEnd/>
                <a:tailEnd/>
              </a:ln>
            </p:spPr>
            <p:txBody>
              <a:bodyPr/>
              <a:lstStyle/>
              <a:p>
                <a:pPr algn="ctr"/>
                <a:r>
                  <a:rPr lang="en-US" altLang="ja-JP" sz="1400">
                    <a:solidFill>
                      <a:srgbClr val="FF0000"/>
                    </a:solidFill>
                    <a:latin typeface="Times New Roman" pitchFamily="18" charset="0"/>
                    <a:ea typeface="MS Mincho" pitchFamily="49" charset="-128"/>
                  </a:rPr>
                  <a:t>Shopping centre</a:t>
                </a:r>
                <a:endParaRPr lang="en-US" sz="2000">
                  <a:solidFill>
                    <a:srgbClr val="FF0000"/>
                  </a:solidFill>
                </a:endParaRPr>
              </a:p>
            </p:txBody>
          </p:sp>
          <p:sp>
            <p:nvSpPr>
              <p:cNvPr id="31773" name="Line 54"/>
              <p:cNvSpPr>
                <a:spLocks noChangeShapeType="1"/>
              </p:cNvSpPr>
              <p:nvPr/>
            </p:nvSpPr>
            <p:spPr bwMode="auto">
              <a:xfrm>
                <a:off x="3240" y="5088"/>
                <a:ext cx="0" cy="360"/>
              </a:xfrm>
              <a:prstGeom prst="line">
                <a:avLst/>
              </a:prstGeom>
              <a:noFill/>
              <a:ln w="9525">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31774" name="Line 55"/>
              <p:cNvSpPr>
                <a:spLocks noChangeShapeType="1"/>
              </p:cNvSpPr>
              <p:nvPr/>
            </p:nvSpPr>
            <p:spPr bwMode="auto">
              <a:xfrm>
                <a:off x="5940" y="5088"/>
                <a:ext cx="0" cy="360"/>
              </a:xfrm>
              <a:prstGeom prst="line">
                <a:avLst/>
              </a:prstGeom>
              <a:noFill/>
              <a:ln w="9525">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31775" name="Line 56"/>
              <p:cNvSpPr>
                <a:spLocks noChangeShapeType="1"/>
              </p:cNvSpPr>
              <p:nvPr/>
            </p:nvSpPr>
            <p:spPr bwMode="auto">
              <a:xfrm>
                <a:off x="8640" y="5088"/>
                <a:ext cx="0" cy="360"/>
              </a:xfrm>
              <a:prstGeom prst="line">
                <a:avLst/>
              </a:prstGeom>
              <a:noFill/>
              <a:ln w="9525">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grpSp>
        <p:sp>
          <p:nvSpPr>
            <p:cNvPr id="31748" name="Line 57"/>
            <p:cNvSpPr>
              <a:spLocks noChangeShapeType="1"/>
            </p:cNvSpPr>
            <p:nvPr/>
          </p:nvSpPr>
          <p:spPr bwMode="auto">
            <a:xfrm>
              <a:off x="6840" y="1706"/>
              <a:ext cx="2520" cy="0"/>
            </a:xfrm>
            <a:prstGeom prst="line">
              <a:avLst/>
            </a:prstGeom>
            <a:noFill/>
            <a:ln w="9525">
              <a:solidFill>
                <a:srgbClr val="000000"/>
              </a:solidFill>
              <a:round/>
              <a:headEnd type="triangle" w="med" len="med"/>
              <a:tailEnd/>
            </a:ln>
            <a:extLst>
              <a:ext uri="{909E8E84-426E-40DD-AFC4-6F175D3DCCD1}">
                <a14:hiddenFill xmlns:a14="http://schemas.microsoft.com/office/drawing/2010/main" xmlns="">
                  <a:noFill/>
                </a14:hiddenFill>
              </a:ext>
            </a:extLst>
          </p:spPr>
          <p:txBody>
            <a:bodyPr/>
            <a:lstStyle/>
            <a:p>
              <a:endParaRPr lang="en-US"/>
            </a:p>
          </p:txBody>
        </p:sp>
        <p:sp>
          <p:nvSpPr>
            <p:cNvPr id="31749" name="Text Box 58"/>
            <p:cNvSpPr txBox="1">
              <a:spLocks noChangeArrowheads="1"/>
            </p:cNvSpPr>
            <p:nvPr/>
          </p:nvSpPr>
          <p:spPr bwMode="auto">
            <a:xfrm>
              <a:off x="9540" y="1260"/>
              <a:ext cx="2160" cy="7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altLang="ja-JP" sz="1400">
                  <a:solidFill>
                    <a:srgbClr val="FF0000"/>
                  </a:solidFill>
                  <a:latin typeface="Times New Roman" pitchFamily="18" charset="0"/>
                  <a:ea typeface="MS Mincho" pitchFamily="49" charset="-128"/>
                </a:rPr>
                <a:t>Mega project (Programme)</a:t>
              </a:r>
              <a:endParaRPr lang="en-US" sz="2000">
                <a:solidFill>
                  <a:srgbClr val="FF0000"/>
                </a:solidFill>
              </a:endParaRPr>
            </a:p>
          </p:txBody>
        </p:sp>
        <p:sp>
          <p:nvSpPr>
            <p:cNvPr id="31750" name="AutoShape 59"/>
            <p:cNvSpPr>
              <a:spLocks/>
            </p:cNvSpPr>
            <p:nvPr/>
          </p:nvSpPr>
          <p:spPr bwMode="auto">
            <a:xfrm>
              <a:off x="10260" y="2615"/>
              <a:ext cx="180" cy="2151"/>
            </a:xfrm>
            <a:prstGeom prst="rightBrace">
              <a:avLst>
                <a:gd name="adj1" fmla="val 99583"/>
                <a:gd name="adj2" fmla="val 50000"/>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a:lstStyle/>
            <a:p>
              <a:endParaRPr lang="en-US" sz="2800">
                <a:solidFill>
                  <a:schemeClr val="bg2"/>
                </a:solidFill>
              </a:endParaRPr>
            </a:p>
          </p:txBody>
        </p:sp>
        <p:sp>
          <p:nvSpPr>
            <p:cNvPr id="31751" name="Text Box 60"/>
            <p:cNvSpPr txBox="1">
              <a:spLocks noChangeArrowheads="1"/>
            </p:cNvSpPr>
            <p:nvPr/>
          </p:nvSpPr>
          <p:spPr bwMode="auto">
            <a:xfrm>
              <a:off x="10260" y="3327"/>
              <a:ext cx="2160" cy="7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altLang="ja-JP" sz="1400">
                  <a:solidFill>
                    <a:srgbClr val="FF0000"/>
                  </a:solidFill>
                  <a:latin typeface="Times New Roman" pitchFamily="18" charset="0"/>
                  <a:ea typeface="MS Mincho" pitchFamily="49" charset="-128"/>
                </a:rPr>
                <a:t>Sub projects</a:t>
              </a:r>
              <a:endParaRPr lang="en-US" sz="2000">
                <a:solidFill>
                  <a:srgbClr val="FF0000"/>
                </a:solidFill>
              </a:endParaRPr>
            </a:p>
          </p:txBody>
        </p:sp>
        <p:sp>
          <p:nvSpPr>
            <p:cNvPr id="31752" name="AutoShape 61"/>
            <p:cNvSpPr>
              <a:spLocks/>
            </p:cNvSpPr>
            <p:nvPr/>
          </p:nvSpPr>
          <p:spPr bwMode="auto">
            <a:xfrm>
              <a:off x="10260" y="4946"/>
              <a:ext cx="180" cy="1080"/>
            </a:xfrm>
            <a:prstGeom prst="rightBrace">
              <a:avLst>
                <a:gd name="adj1" fmla="val 50000"/>
                <a:gd name="adj2" fmla="val 50000"/>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a:lstStyle/>
            <a:p>
              <a:endParaRPr lang="en-US" sz="2800">
                <a:solidFill>
                  <a:schemeClr val="bg2"/>
                </a:solidFill>
              </a:endParaRPr>
            </a:p>
          </p:txBody>
        </p:sp>
        <p:sp>
          <p:nvSpPr>
            <p:cNvPr id="31753" name="Text Box 62"/>
            <p:cNvSpPr txBox="1">
              <a:spLocks noChangeArrowheads="1"/>
            </p:cNvSpPr>
            <p:nvPr/>
          </p:nvSpPr>
          <p:spPr bwMode="auto">
            <a:xfrm>
              <a:off x="10260" y="5126"/>
              <a:ext cx="2160" cy="7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altLang="ja-JP" sz="1400">
                  <a:solidFill>
                    <a:srgbClr val="FF0000"/>
                  </a:solidFill>
                  <a:latin typeface="Times New Roman" pitchFamily="18" charset="0"/>
                  <a:ea typeface="MS Mincho" pitchFamily="49" charset="-128"/>
                </a:rPr>
                <a:t>Tasks</a:t>
              </a:r>
              <a:endParaRPr lang="en-US" sz="2000">
                <a:solidFill>
                  <a:srgbClr val="FF0000"/>
                </a:solidFill>
              </a:endParaRPr>
            </a:p>
          </p:txBody>
        </p:sp>
        <p:sp>
          <p:nvSpPr>
            <p:cNvPr id="31754" name="AutoShape 63"/>
            <p:cNvSpPr>
              <a:spLocks/>
            </p:cNvSpPr>
            <p:nvPr/>
          </p:nvSpPr>
          <p:spPr bwMode="auto">
            <a:xfrm>
              <a:off x="10260" y="6387"/>
              <a:ext cx="180" cy="1080"/>
            </a:xfrm>
            <a:prstGeom prst="rightBrace">
              <a:avLst>
                <a:gd name="adj1" fmla="val 50000"/>
                <a:gd name="adj2" fmla="val 50000"/>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a:lstStyle/>
            <a:p>
              <a:endParaRPr lang="en-US" sz="2800">
                <a:solidFill>
                  <a:schemeClr val="bg2"/>
                </a:solidFill>
              </a:endParaRPr>
            </a:p>
          </p:txBody>
        </p:sp>
        <p:sp>
          <p:nvSpPr>
            <p:cNvPr id="31755" name="Text Box 64"/>
            <p:cNvSpPr txBox="1">
              <a:spLocks noChangeArrowheads="1"/>
            </p:cNvSpPr>
            <p:nvPr/>
          </p:nvSpPr>
          <p:spPr bwMode="auto">
            <a:xfrm>
              <a:off x="10440" y="8547"/>
              <a:ext cx="2160" cy="7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altLang="ja-JP" sz="1400">
                  <a:solidFill>
                    <a:srgbClr val="FF0000"/>
                  </a:solidFill>
                  <a:latin typeface="Times New Roman" pitchFamily="18" charset="0"/>
                  <a:ea typeface="MS Mincho" pitchFamily="49" charset="-128"/>
                </a:rPr>
                <a:t>Activities</a:t>
              </a:r>
              <a:endParaRPr lang="en-US" sz="2000">
                <a:solidFill>
                  <a:srgbClr val="FF0000"/>
                </a:solidFill>
              </a:endParaRPr>
            </a:p>
          </p:txBody>
        </p:sp>
        <p:sp>
          <p:nvSpPr>
            <p:cNvPr id="31756" name="AutoShape 65"/>
            <p:cNvSpPr>
              <a:spLocks/>
            </p:cNvSpPr>
            <p:nvPr/>
          </p:nvSpPr>
          <p:spPr bwMode="auto">
            <a:xfrm>
              <a:off x="10260" y="7646"/>
              <a:ext cx="360" cy="2340"/>
            </a:xfrm>
            <a:prstGeom prst="rightBrace">
              <a:avLst>
                <a:gd name="adj1" fmla="val 54167"/>
                <a:gd name="adj2" fmla="val 50000"/>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a:lstStyle/>
            <a:p>
              <a:endParaRPr lang="en-US" sz="2800">
                <a:solidFill>
                  <a:schemeClr val="bg2"/>
                </a:solidFill>
              </a:endParaRPr>
            </a:p>
          </p:txBody>
        </p:sp>
        <p:sp>
          <p:nvSpPr>
            <p:cNvPr id="31757" name="Text Box 66"/>
            <p:cNvSpPr txBox="1">
              <a:spLocks noChangeArrowheads="1"/>
            </p:cNvSpPr>
            <p:nvPr/>
          </p:nvSpPr>
          <p:spPr bwMode="auto">
            <a:xfrm>
              <a:off x="10260" y="6567"/>
              <a:ext cx="2160" cy="7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altLang="ja-JP" sz="1400" b="1">
                  <a:solidFill>
                    <a:srgbClr val="FF0000"/>
                  </a:solidFill>
                  <a:latin typeface="Times New Roman" pitchFamily="18" charset="0"/>
                  <a:ea typeface="MS Mincho" pitchFamily="49" charset="-128"/>
                </a:rPr>
                <a:t>Work package</a:t>
              </a:r>
              <a:endParaRPr lang="en-US" sz="2000" b="1">
                <a:solidFill>
                  <a:srgbClr val="FF0000"/>
                </a:solidFill>
              </a:endParaRPr>
            </a:p>
          </p:txBody>
        </p:sp>
      </p:grpSp>
    </p:spTree>
    <p:extLst>
      <p:ext uri="{BB962C8B-B14F-4D97-AF65-F5344CB8AC3E}">
        <p14:creationId xmlns:p14="http://schemas.microsoft.com/office/powerpoint/2010/main" xmlns="" val="58440973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Content Placeholder 2"/>
          <p:cNvSpPr>
            <a:spLocks noGrp="1"/>
          </p:cNvSpPr>
          <p:nvPr>
            <p:ph idx="1"/>
          </p:nvPr>
        </p:nvSpPr>
        <p:spPr/>
        <p:txBody>
          <a:bodyPr/>
          <a:lstStyle/>
          <a:p>
            <a:pPr algn="just"/>
            <a:r>
              <a:rPr lang="en-US" smtClean="0">
                <a:solidFill>
                  <a:srgbClr val="FF0000"/>
                </a:solidFill>
              </a:rPr>
              <a:t>Example, Operation</a:t>
            </a:r>
            <a:r>
              <a:rPr lang="en-US" smtClean="0"/>
              <a:t> involved in concreting are;</a:t>
            </a:r>
          </a:p>
          <a:p>
            <a:pPr lvl="1" algn="just">
              <a:buFont typeface="Wingdings" pitchFamily="2" charset="2"/>
              <a:buChar char="ü"/>
            </a:pPr>
            <a:r>
              <a:rPr lang="en-US" smtClean="0"/>
              <a:t>Cleaning and preparing inner side of the raft for concreting</a:t>
            </a:r>
          </a:p>
          <a:p>
            <a:pPr lvl="1" algn="just">
              <a:buFont typeface="Wingdings" pitchFamily="2" charset="2"/>
              <a:buChar char="ü"/>
            </a:pPr>
            <a:r>
              <a:rPr lang="en-US" smtClean="0"/>
              <a:t>Pumping concrete</a:t>
            </a:r>
          </a:p>
          <a:p>
            <a:pPr lvl="1" algn="just">
              <a:buFont typeface="Wingdings" pitchFamily="2" charset="2"/>
              <a:buChar char="ü"/>
            </a:pPr>
            <a:r>
              <a:rPr lang="en-US" smtClean="0"/>
              <a:t>Spreading and vibrating concrete</a:t>
            </a:r>
          </a:p>
          <a:p>
            <a:pPr lvl="1" algn="just">
              <a:buFont typeface="Wingdings" pitchFamily="2" charset="2"/>
              <a:buChar char="ü"/>
            </a:pPr>
            <a:r>
              <a:rPr lang="en-US" smtClean="0"/>
              <a:t>Finishing of top concrete surface</a:t>
            </a:r>
          </a:p>
          <a:p>
            <a:endParaRPr lang="en-US" smtClean="0"/>
          </a:p>
        </p:txBody>
      </p:sp>
      <p:sp>
        <p:nvSpPr>
          <p:cNvPr id="4" name="Slide Number Placeholder 3"/>
          <p:cNvSpPr>
            <a:spLocks noGrp="1"/>
          </p:cNvSpPr>
          <p:nvPr>
            <p:ph type="sldNum" sz="quarter" idx="12"/>
          </p:nvPr>
        </p:nvSpPr>
        <p:spPr/>
        <p:txBody>
          <a:bodyPr/>
          <a:lstStyle/>
          <a:p>
            <a:pPr>
              <a:defRPr/>
            </a:pPr>
            <a:fld id="{95E5C249-E8E6-4B75-9B6C-22E7746DE9EA}" type="slidenum">
              <a:rPr lang="en-US" smtClean="0"/>
              <a:pPr>
                <a:defRPr/>
              </a:pPr>
              <a:t>14</a:t>
            </a:fld>
            <a:endParaRPr lang="en-US"/>
          </a:p>
        </p:txBody>
      </p:sp>
    </p:spTree>
    <p:extLst>
      <p:ext uri="{BB962C8B-B14F-4D97-AF65-F5344CB8AC3E}">
        <p14:creationId xmlns:p14="http://schemas.microsoft.com/office/powerpoint/2010/main" xmlns="" val="124982647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p:cNvSpPr>
            <a:spLocks noGrp="1"/>
          </p:cNvSpPr>
          <p:nvPr>
            <p:ph type="title"/>
          </p:nvPr>
        </p:nvSpPr>
        <p:spPr>
          <a:xfrm>
            <a:off x="457200" y="152400"/>
            <a:ext cx="8229600" cy="1265238"/>
          </a:xfrm>
        </p:spPr>
        <p:txBody>
          <a:bodyPr/>
          <a:lstStyle/>
          <a:p>
            <a:pPr eaLnBrk="1" hangingPunct="1"/>
            <a:r>
              <a:rPr lang="en-US" sz="3600" smtClean="0">
                <a:solidFill>
                  <a:srgbClr val="92D050"/>
                </a:solidFill>
              </a:rPr>
              <a:t>Assessing Activity Duration</a:t>
            </a:r>
          </a:p>
        </p:txBody>
      </p:sp>
      <p:sp>
        <p:nvSpPr>
          <p:cNvPr id="33795" name="Content Placeholder 2"/>
          <p:cNvSpPr>
            <a:spLocks noGrp="1"/>
          </p:cNvSpPr>
          <p:nvPr>
            <p:ph idx="1"/>
          </p:nvPr>
        </p:nvSpPr>
        <p:spPr>
          <a:xfrm>
            <a:off x="609600" y="1219200"/>
            <a:ext cx="8229600" cy="5364163"/>
          </a:xfrm>
        </p:spPr>
        <p:txBody>
          <a:bodyPr/>
          <a:lstStyle/>
          <a:p>
            <a:pPr algn="just" eaLnBrk="1" hangingPunct="1">
              <a:buFont typeface="Arial" pitchFamily="34" charset="0"/>
              <a:buNone/>
            </a:pPr>
            <a:r>
              <a:rPr lang="en-US" smtClean="0">
                <a:sym typeface="Wingdings" pitchFamily="2" charset="2"/>
              </a:rPr>
              <a:t></a:t>
            </a:r>
            <a:r>
              <a:rPr lang="en-US" smtClean="0"/>
              <a:t>Duration of an activity is defined as the expected economical transaction time. The estimation of time is based </a:t>
            </a:r>
            <a:r>
              <a:rPr lang="en-US" smtClean="0">
                <a:solidFill>
                  <a:srgbClr val="92D050"/>
                </a:solidFill>
              </a:rPr>
              <a:t>upon the current practices</a:t>
            </a:r>
            <a:r>
              <a:rPr lang="en-US" smtClean="0"/>
              <a:t> carried out in </a:t>
            </a:r>
            <a:r>
              <a:rPr lang="en-US" smtClean="0">
                <a:solidFill>
                  <a:srgbClr val="92D050"/>
                </a:solidFill>
              </a:rPr>
              <a:t>an organized manner </a:t>
            </a:r>
            <a:r>
              <a:rPr lang="en-US" smtClean="0"/>
              <a:t>under the </a:t>
            </a:r>
            <a:r>
              <a:rPr lang="en-US" smtClean="0">
                <a:solidFill>
                  <a:srgbClr val="92D050"/>
                </a:solidFill>
              </a:rPr>
              <a:t>normal prevailing </a:t>
            </a:r>
            <a:r>
              <a:rPr lang="en-US" smtClean="0"/>
              <a:t>conditions, and its assessment is done preferably, by the </a:t>
            </a:r>
            <a:r>
              <a:rPr lang="en-US" smtClean="0">
                <a:solidFill>
                  <a:srgbClr val="92D050"/>
                </a:solidFill>
              </a:rPr>
              <a:t>person responsible </a:t>
            </a:r>
            <a:r>
              <a:rPr lang="en-US" smtClean="0"/>
              <a:t>for its performance. </a:t>
            </a:r>
          </a:p>
        </p:txBody>
      </p:sp>
      <p:sp>
        <p:nvSpPr>
          <p:cNvPr id="6" name="Slide Number Placeholder 5"/>
          <p:cNvSpPr>
            <a:spLocks noGrp="1"/>
          </p:cNvSpPr>
          <p:nvPr>
            <p:ph type="sldNum" sz="quarter" idx="12"/>
          </p:nvPr>
        </p:nvSpPr>
        <p:spPr/>
        <p:txBody>
          <a:bodyPr/>
          <a:lstStyle/>
          <a:p>
            <a:pPr>
              <a:defRPr/>
            </a:pPr>
            <a:fld id="{3114D39D-ECB0-4CA3-823C-08960089171C}" type="slidenum">
              <a:rPr lang="en-US"/>
              <a:pPr>
                <a:defRPr/>
              </a:pPr>
              <a:t>15</a:t>
            </a:fld>
            <a:endParaRPr lang="en-US"/>
          </a:p>
        </p:txBody>
      </p:sp>
    </p:spTree>
    <p:extLst>
      <p:ext uri="{BB962C8B-B14F-4D97-AF65-F5344CB8AC3E}">
        <p14:creationId xmlns:p14="http://schemas.microsoft.com/office/powerpoint/2010/main" xmlns="" val="87794687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52400"/>
            <a:ext cx="8229600" cy="6705600"/>
          </a:xfrm>
        </p:spPr>
        <p:txBody>
          <a:bodyPr rtlCol="0">
            <a:normAutofit lnSpcReduction="10000"/>
          </a:bodyPr>
          <a:lstStyle/>
          <a:p>
            <a:pPr algn="just" eaLnBrk="1" fontAlgn="auto" hangingPunct="1">
              <a:spcAft>
                <a:spcPts val="0"/>
              </a:spcAft>
              <a:buFont typeface="Arial" pitchFamily="34" charset="0"/>
              <a:buNone/>
              <a:defRPr/>
            </a:pPr>
            <a:r>
              <a:rPr lang="en-US" dirty="0" smtClean="0">
                <a:sym typeface="Wingdings" pitchFamily="2" charset="2"/>
              </a:rPr>
              <a:t></a:t>
            </a:r>
            <a:r>
              <a:rPr lang="en-US" sz="2900" u="sng" dirty="0" smtClean="0">
                <a:solidFill>
                  <a:srgbClr val="FF0000"/>
                </a:solidFill>
                <a:sym typeface="Wingdings" pitchFamily="2" charset="2"/>
              </a:rPr>
              <a:t>Duration Estimation methods </a:t>
            </a:r>
          </a:p>
          <a:p>
            <a:pPr algn="just" eaLnBrk="1" fontAlgn="auto" hangingPunct="1">
              <a:spcAft>
                <a:spcPts val="0"/>
              </a:spcAft>
              <a:buFont typeface="Arial" pitchFamily="34" charset="0"/>
              <a:buNone/>
              <a:defRPr/>
            </a:pPr>
            <a:r>
              <a:rPr lang="en-US" sz="2900" dirty="0" smtClean="0">
                <a:solidFill>
                  <a:srgbClr val="00B050"/>
                </a:solidFill>
                <a:sym typeface="Wingdings" pitchFamily="2" charset="2"/>
              </a:rPr>
              <a:t>1. one time estimate</a:t>
            </a:r>
          </a:p>
          <a:p>
            <a:pPr algn="just" eaLnBrk="1" fontAlgn="auto" hangingPunct="1">
              <a:spcAft>
                <a:spcPts val="0"/>
              </a:spcAft>
              <a:buFont typeface="Arial" pitchFamily="34" charset="0"/>
              <a:buNone/>
              <a:defRPr/>
            </a:pPr>
            <a:r>
              <a:rPr lang="en-US" sz="2900" dirty="0" smtClean="0">
                <a:solidFill>
                  <a:srgbClr val="92D050"/>
                </a:solidFill>
                <a:sym typeface="Wingdings" pitchFamily="2" charset="2"/>
              </a:rPr>
              <a:t>The estimation of duration is based on one of the following;</a:t>
            </a:r>
          </a:p>
          <a:p>
            <a:pPr marL="571500" indent="-571500" algn="just" eaLnBrk="1" fontAlgn="auto" hangingPunct="1">
              <a:spcAft>
                <a:spcPts val="0"/>
              </a:spcAft>
              <a:buFont typeface="Arial" pitchFamily="34" charset="0"/>
              <a:buAutoNum type="romanLcPeriod"/>
              <a:defRPr/>
            </a:pPr>
            <a:r>
              <a:rPr lang="en-US" sz="2900" dirty="0" smtClean="0">
                <a:solidFill>
                  <a:srgbClr val="92D050"/>
                </a:solidFill>
                <a:sym typeface="Wingdings" pitchFamily="2" charset="2"/>
              </a:rPr>
              <a:t>Planning data</a:t>
            </a:r>
          </a:p>
          <a:p>
            <a:pPr marL="571500" indent="-571500" algn="just" eaLnBrk="1" fontAlgn="auto" hangingPunct="1">
              <a:spcAft>
                <a:spcPts val="0"/>
              </a:spcAft>
              <a:buFont typeface="Arial" pitchFamily="34" charset="0"/>
              <a:buAutoNum type="romanLcPeriod"/>
              <a:defRPr/>
            </a:pPr>
            <a:r>
              <a:rPr lang="en-US" sz="2900" dirty="0" smtClean="0">
                <a:solidFill>
                  <a:srgbClr val="92D050"/>
                </a:solidFill>
                <a:sym typeface="Wingdings" pitchFamily="2" charset="2"/>
              </a:rPr>
              <a:t>Past experience or execution of a similar project</a:t>
            </a:r>
          </a:p>
          <a:p>
            <a:pPr marL="571500" indent="-571500" algn="just" eaLnBrk="1" fontAlgn="auto" hangingPunct="1">
              <a:spcAft>
                <a:spcPts val="0"/>
              </a:spcAft>
              <a:buFont typeface="Arial" pitchFamily="34" charset="0"/>
              <a:buAutoNum type="romanLcPeriod"/>
              <a:defRPr/>
            </a:pPr>
            <a:r>
              <a:rPr lang="en-US" sz="2900" dirty="0" smtClean="0">
                <a:solidFill>
                  <a:srgbClr val="92D050"/>
                </a:solidFill>
                <a:sym typeface="Wingdings" pitchFamily="2" charset="2"/>
              </a:rPr>
              <a:t>Average time assessed by a group of executives.</a:t>
            </a:r>
          </a:p>
          <a:p>
            <a:pPr marL="571500" indent="-571500" algn="just" eaLnBrk="1" fontAlgn="auto" hangingPunct="1">
              <a:spcAft>
                <a:spcPts val="0"/>
              </a:spcAft>
              <a:buFont typeface="Arial" pitchFamily="34" charset="0"/>
              <a:buNone/>
              <a:defRPr/>
            </a:pPr>
            <a:r>
              <a:rPr lang="en-US" sz="2900" dirty="0" smtClean="0">
                <a:solidFill>
                  <a:srgbClr val="00B050"/>
                </a:solidFill>
                <a:sym typeface="Wingdings" pitchFamily="2" charset="2"/>
              </a:rPr>
              <a:t>2. Three time estimate  </a:t>
            </a:r>
          </a:p>
          <a:p>
            <a:pPr marL="571500" indent="-571500" algn="just" eaLnBrk="1" fontAlgn="auto" hangingPunct="1">
              <a:spcAft>
                <a:spcPts val="0"/>
              </a:spcAft>
              <a:buFont typeface="Arial" pitchFamily="34" charset="0"/>
              <a:buNone/>
              <a:defRPr/>
            </a:pPr>
            <a:endParaRPr lang="en-US" sz="2900" dirty="0" smtClean="0">
              <a:solidFill>
                <a:srgbClr val="00B050"/>
              </a:solidFill>
              <a:sym typeface="Wingdings" pitchFamily="2" charset="2"/>
            </a:endParaRPr>
          </a:p>
          <a:p>
            <a:pPr marL="571500" indent="-571500" algn="just" eaLnBrk="1" fontAlgn="auto" hangingPunct="1">
              <a:spcAft>
                <a:spcPts val="0"/>
              </a:spcAft>
              <a:buFont typeface="Arial" pitchFamily="34" charset="0"/>
              <a:buNone/>
              <a:defRPr/>
            </a:pPr>
            <a:endParaRPr lang="en-US" sz="2900" dirty="0" smtClean="0">
              <a:solidFill>
                <a:srgbClr val="00B050"/>
              </a:solidFill>
              <a:sym typeface="Wingdings" pitchFamily="2" charset="2"/>
            </a:endParaRPr>
          </a:p>
          <a:p>
            <a:pPr marL="571500" indent="-571500" algn="just" eaLnBrk="1" fontAlgn="auto" hangingPunct="1">
              <a:spcAft>
                <a:spcPts val="0"/>
              </a:spcAft>
              <a:buFont typeface="Wingdings"/>
              <a:buChar char="è"/>
              <a:defRPr/>
            </a:pPr>
            <a:r>
              <a:rPr lang="en-US" sz="2900" dirty="0" smtClean="0">
                <a:sym typeface="Wingdings" pitchFamily="2" charset="2"/>
              </a:rPr>
              <a:t>When the exact duration of an activity, like research and development, is not certain, the three-times estimate is used to compute its expected duration. </a:t>
            </a:r>
            <a:endParaRPr lang="en-US" sz="4500" dirty="0" smtClean="0">
              <a:sym typeface="Wingdings" pitchFamily="2" charset="2"/>
            </a:endParaRPr>
          </a:p>
          <a:p>
            <a:pPr marL="571500" indent="-571500" algn="just" eaLnBrk="1" fontAlgn="auto" hangingPunct="1">
              <a:spcAft>
                <a:spcPts val="0"/>
              </a:spcAft>
              <a:buFont typeface="Wingdings"/>
              <a:buChar char="è"/>
              <a:defRPr/>
            </a:pPr>
            <a:endParaRPr lang="en-US" dirty="0" smtClean="0">
              <a:sym typeface="Wingdings" pitchFamily="2" charset="2"/>
            </a:endParaRPr>
          </a:p>
          <a:p>
            <a:pPr marL="571500" indent="-571500" algn="just" eaLnBrk="1" fontAlgn="auto" hangingPunct="1">
              <a:spcAft>
                <a:spcPts val="0"/>
              </a:spcAft>
              <a:buFont typeface="Arial" pitchFamily="34" charset="0"/>
              <a:buNone/>
              <a:defRPr/>
            </a:pPr>
            <a:endParaRPr lang="en-US" dirty="0" smtClean="0">
              <a:sym typeface="Wingdings" pitchFamily="2" charset="2"/>
            </a:endParaRPr>
          </a:p>
          <a:p>
            <a:pPr marL="571500" indent="-571500" algn="just" eaLnBrk="1" fontAlgn="auto" hangingPunct="1">
              <a:spcAft>
                <a:spcPts val="0"/>
              </a:spcAft>
              <a:buFont typeface="Arial" pitchFamily="34" charset="0"/>
              <a:buNone/>
              <a:defRPr/>
            </a:pPr>
            <a:endParaRPr lang="en-US" dirty="0" smtClean="0">
              <a:sym typeface="Wingdings" pitchFamily="2" charset="2"/>
            </a:endParaRPr>
          </a:p>
          <a:p>
            <a:pPr marL="571500" indent="-571500" algn="just" eaLnBrk="1" fontAlgn="auto" hangingPunct="1">
              <a:spcAft>
                <a:spcPts val="0"/>
              </a:spcAft>
              <a:buFont typeface="Arial" pitchFamily="34" charset="0"/>
              <a:buNone/>
              <a:defRPr/>
            </a:pPr>
            <a:endParaRPr lang="en-US" dirty="0" smtClean="0">
              <a:sym typeface="Wingdings" pitchFamily="2" charset="2"/>
            </a:endParaRPr>
          </a:p>
          <a:p>
            <a:pPr marL="571500" indent="-571500" eaLnBrk="1" fontAlgn="auto" hangingPunct="1">
              <a:spcAft>
                <a:spcPts val="0"/>
              </a:spcAft>
              <a:buFont typeface="Arial" pitchFamily="34" charset="0"/>
              <a:buNone/>
              <a:defRPr/>
            </a:pPr>
            <a:endParaRPr lang="en-US" dirty="0" smtClean="0">
              <a:sym typeface="Wingdings" pitchFamily="2" charset="2"/>
            </a:endParaRPr>
          </a:p>
          <a:p>
            <a:pPr marL="571500" indent="-571500" eaLnBrk="1" fontAlgn="auto" hangingPunct="1">
              <a:spcAft>
                <a:spcPts val="0"/>
              </a:spcAft>
              <a:buFont typeface="Arial" pitchFamily="34" charset="0"/>
              <a:buNone/>
              <a:defRPr/>
            </a:pPr>
            <a:endParaRPr lang="en-US" dirty="0"/>
          </a:p>
        </p:txBody>
      </p:sp>
      <p:sp>
        <p:nvSpPr>
          <p:cNvPr id="34819" name="TextBox 3"/>
          <p:cNvSpPr txBox="1">
            <a:spLocks noChangeArrowheads="1"/>
          </p:cNvSpPr>
          <p:nvPr/>
        </p:nvSpPr>
        <p:spPr bwMode="auto">
          <a:xfrm rot="10800000" flipV="1">
            <a:off x="990600" y="3868738"/>
            <a:ext cx="6096000" cy="14763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sz="2400">
                <a:latin typeface="Calibri" pitchFamily="34" charset="0"/>
              </a:rPr>
              <a:t>Te=[To+4Tm+Tp]/6   </a:t>
            </a:r>
            <a:r>
              <a:rPr lang="en-US" sz="2400">
                <a:latin typeface="Calibri" pitchFamily="34" charset="0"/>
                <a:sym typeface="Wingdings" pitchFamily="2" charset="2"/>
              </a:rPr>
              <a:t>To, everything goes extremely well with no delays, Tp everything goes wrong</a:t>
            </a:r>
          </a:p>
          <a:p>
            <a:pPr eaLnBrk="1" hangingPunct="1"/>
            <a:endParaRPr lang="en-US">
              <a:latin typeface="Calibri" pitchFamily="34" charset="0"/>
            </a:endParaRPr>
          </a:p>
        </p:txBody>
      </p:sp>
      <p:sp>
        <p:nvSpPr>
          <p:cNvPr id="5" name="Slide Number Placeholder 4"/>
          <p:cNvSpPr>
            <a:spLocks noGrp="1"/>
          </p:cNvSpPr>
          <p:nvPr>
            <p:ph type="sldNum" sz="quarter" idx="12"/>
          </p:nvPr>
        </p:nvSpPr>
        <p:spPr/>
        <p:txBody>
          <a:bodyPr/>
          <a:lstStyle/>
          <a:p>
            <a:pPr>
              <a:defRPr/>
            </a:pPr>
            <a:fld id="{BE8B8948-549E-4EC9-A841-3C328C4B5085}" type="slidenum">
              <a:rPr lang="en-US"/>
              <a:pPr>
                <a:defRPr/>
              </a:pPr>
              <a:t>16</a:t>
            </a:fld>
            <a:endParaRPr lang="en-US" dirty="0"/>
          </a:p>
        </p:txBody>
      </p:sp>
    </p:spTree>
    <p:extLst>
      <p:ext uri="{BB962C8B-B14F-4D97-AF65-F5344CB8AC3E}">
        <p14:creationId xmlns:p14="http://schemas.microsoft.com/office/powerpoint/2010/main" xmlns="" val="228997334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Content Placeholder 2"/>
          <p:cNvSpPr>
            <a:spLocks noGrp="1"/>
          </p:cNvSpPr>
          <p:nvPr>
            <p:ph idx="1"/>
          </p:nvPr>
        </p:nvSpPr>
        <p:spPr>
          <a:xfrm>
            <a:off x="457200" y="381000"/>
            <a:ext cx="8229600" cy="6172200"/>
          </a:xfrm>
        </p:spPr>
        <p:txBody>
          <a:bodyPr/>
          <a:lstStyle/>
          <a:p>
            <a:pPr eaLnBrk="1" hangingPunct="1">
              <a:buFont typeface="Arial" pitchFamily="34" charset="0"/>
              <a:buNone/>
            </a:pPr>
            <a:endParaRPr lang="en-US" dirty="0" smtClean="0">
              <a:solidFill>
                <a:srgbClr val="00B050"/>
              </a:solidFill>
            </a:endParaRPr>
          </a:p>
          <a:p>
            <a:pPr algn="just" eaLnBrk="1" hangingPunct="1">
              <a:buFont typeface="Arial" pitchFamily="34" charset="0"/>
              <a:buNone/>
            </a:pPr>
            <a:r>
              <a:rPr lang="en-US" dirty="0" smtClean="0">
                <a:sym typeface="Wingdings" pitchFamily="2" charset="2"/>
              </a:rPr>
              <a:t>   Application in construction projects --&gt;in certain areas of construction projects where time is the main criterion and the resources employed are of secondary consideration;</a:t>
            </a:r>
            <a:endParaRPr lang="en-US" dirty="0" smtClean="0">
              <a:solidFill>
                <a:srgbClr val="00B050"/>
              </a:solidFill>
            </a:endParaRPr>
          </a:p>
          <a:p>
            <a:pPr>
              <a:buFont typeface="Arial" pitchFamily="34" charset="0"/>
              <a:buNone/>
            </a:pPr>
            <a:r>
              <a:rPr lang="en-US" sz="2800" dirty="0" smtClean="0">
                <a:sym typeface="Wingdings" pitchFamily="2" charset="2"/>
              </a:rPr>
              <a:t> </a:t>
            </a:r>
            <a:endParaRPr lang="en-US" sz="1800" dirty="0" smtClean="0"/>
          </a:p>
          <a:p>
            <a:pPr>
              <a:buFont typeface="Arial" pitchFamily="34" charset="0"/>
              <a:buNone/>
            </a:pPr>
            <a:endParaRPr lang="en-US" dirty="0" smtClean="0"/>
          </a:p>
        </p:txBody>
      </p:sp>
      <p:sp>
        <p:nvSpPr>
          <p:cNvPr id="31" name="Slide Number Placeholder 30"/>
          <p:cNvSpPr>
            <a:spLocks noGrp="1"/>
          </p:cNvSpPr>
          <p:nvPr>
            <p:ph type="sldNum" sz="quarter" idx="12"/>
          </p:nvPr>
        </p:nvSpPr>
        <p:spPr/>
        <p:txBody>
          <a:bodyPr/>
          <a:lstStyle/>
          <a:p>
            <a:pPr>
              <a:defRPr/>
            </a:pPr>
            <a:fld id="{6C8532B3-CD24-471C-9CB6-672D47C54DB5}" type="slidenum">
              <a:rPr lang="en-US"/>
              <a:pPr>
                <a:defRPr/>
              </a:pPr>
              <a:t>17</a:t>
            </a:fld>
            <a:endParaRPr lang="en-US"/>
          </a:p>
        </p:txBody>
      </p:sp>
    </p:spTree>
    <p:extLst>
      <p:ext uri="{BB962C8B-B14F-4D97-AF65-F5344CB8AC3E}">
        <p14:creationId xmlns:p14="http://schemas.microsoft.com/office/powerpoint/2010/main" xmlns="" val="7226563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Content Placeholder 2"/>
          <p:cNvSpPr>
            <a:spLocks noGrp="1"/>
          </p:cNvSpPr>
          <p:nvPr>
            <p:ph idx="1"/>
          </p:nvPr>
        </p:nvSpPr>
        <p:spPr>
          <a:xfrm>
            <a:off x="457200" y="304800"/>
            <a:ext cx="8229600" cy="5821363"/>
          </a:xfrm>
        </p:spPr>
        <p:txBody>
          <a:bodyPr/>
          <a:lstStyle/>
          <a:p>
            <a:pPr eaLnBrk="1" hangingPunct="1">
              <a:buFont typeface="Arial" pitchFamily="34" charset="0"/>
              <a:buNone/>
            </a:pPr>
            <a:endParaRPr lang="en-US" sz="4000" smtClean="0"/>
          </a:p>
          <a:p>
            <a:pPr eaLnBrk="1" hangingPunct="1">
              <a:buFont typeface="Arial" pitchFamily="34" charset="0"/>
              <a:buNone/>
            </a:pPr>
            <a:r>
              <a:rPr lang="en-US" sz="5200" smtClean="0">
                <a:solidFill>
                  <a:srgbClr val="00B050"/>
                </a:solidFill>
              </a:rPr>
              <a:t> </a:t>
            </a:r>
            <a:r>
              <a:rPr lang="en-US" sz="4400" smtClean="0">
                <a:solidFill>
                  <a:srgbClr val="00B050"/>
                </a:solidFill>
              </a:rPr>
              <a:t>Network analysis </a:t>
            </a:r>
            <a:endParaRPr lang="en-US" sz="5200" smtClean="0">
              <a:solidFill>
                <a:srgbClr val="00B050"/>
              </a:solidFill>
            </a:endParaRPr>
          </a:p>
          <a:p>
            <a:pPr algn="just" eaLnBrk="1" hangingPunct="1">
              <a:buFont typeface="Wingdings" pitchFamily="2" charset="2"/>
              <a:buChar char="è"/>
            </a:pPr>
            <a:r>
              <a:rPr lang="en-US" sz="3000" smtClean="0">
                <a:sym typeface="Wingdings" pitchFamily="2" charset="2"/>
              </a:rPr>
              <a:t>CPM-&gt; is best suited for activities with </a:t>
            </a:r>
            <a:r>
              <a:rPr lang="en-US" sz="3000" smtClean="0">
                <a:solidFill>
                  <a:srgbClr val="FF0000"/>
                </a:solidFill>
                <a:sym typeface="Wingdings" pitchFamily="2" charset="2"/>
              </a:rPr>
              <a:t>deterministic</a:t>
            </a:r>
            <a:r>
              <a:rPr lang="en-US" sz="3000" smtClean="0">
                <a:sym typeface="Wingdings" pitchFamily="2" charset="2"/>
              </a:rPr>
              <a:t> single-time duration</a:t>
            </a:r>
          </a:p>
          <a:p>
            <a:pPr algn="just" eaLnBrk="1" hangingPunct="1">
              <a:buFont typeface="Wingdings" pitchFamily="2" charset="2"/>
              <a:buChar char="è"/>
            </a:pPr>
            <a:r>
              <a:rPr lang="en-US" sz="3000" smtClean="0">
                <a:sym typeface="Wingdings" pitchFamily="2" charset="2"/>
              </a:rPr>
              <a:t>PERT(program evaluation and review technique) -&gt;useful for project feasibility reports or tasks involving </a:t>
            </a:r>
            <a:r>
              <a:rPr lang="en-US" sz="3000" smtClean="0">
                <a:solidFill>
                  <a:srgbClr val="FF0000"/>
                </a:solidFill>
                <a:sym typeface="Wingdings" pitchFamily="2" charset="2"/>
              </a:rPr>
              <a:t>uncertainties</a:t>
            </a:r>
            <a:r>
              <a:rPr lang="en-US" sz="3000" smtClean="0">
                <a:sym typeface="Wingdings" pitchFamily="2" charset="2"/>
              </a:rPr>
              <a:t>.</a:t>
            </a:r>
          </a:p>
          <a:p>
            <a:pPr algn="just" eaLnBrk="1" hangingPunct="1">
              <a:buFont typeface="Wingdings" pitchFamily="2" charset="2"/>
              <a:buChar char="è"/>
            </a:pPr>
            <a:r>
              <a:rPr lang="en-US" sz="3000" smtClean="0">
                <a:sym typeface="Wingdings" pitchFamily="2" charset="2"/>
              </a:rPr>
              <a:t>PN-&gt;commonly used technique for time planning of construction projects</a:t>
            </a:r>
            <a:r>
              <a:rPr lang="en-US" sz="4000" smtClean="0">
                <a:sym typeface="Wingdings" pitchFamily="2" charset="2"/>
              </a:rPr>
              <a:t>.</a:t>
            </a:r>
            <a:endParaRPr lang="en-US" sz="4000" smtClean="0"/>
          </a:p>
          <a:p>
            <a:pPr eaLnBrk="1" hangingPunct="1">
              <a:buFont typeface="Arial" pitchFamily="34" charset="0"/>
              <a:buNone/>
            </a:pPr>
            <a:endParaRPr lang="en-US" smtClean="0"/>
          </a:p>
          <a:p>
            <a:pPr eaLnBrk="1" hangingPunct="1"/>
            <a:endParaRPr lang="en-US" smtClean="0"/>
          </a:p>
        </p:txBody>
      </p:sp>
      <p:sp>
        <p:nvSpPr>
          <p:cNvPr id="4" name="Slide Number Placeholder 3"/>
          <p:cNvSpPr>
            <a:spLocks noGrp="1"/>
          </p:cNvSpPr>
          <p:nvPr>
            <p:ph type="sldNum" sz="quarter" idx="12"/>
          </p:nvPr>
        </p:nvSpPr>
        <p:spPr/>
        <p:txBody>
          <a:bodyPr/>
          <a:lstStyle/>
          <a:p>
            <a:pPr>
              <a:defRPr/>
            </a:pPr>
            <a:fld id="{35B2EBF2-3834-4FFE-9D3F-C24430BC29C8}" type="slidenum">
              <a:rPr lang="en-US"/>
              <a:pPr>
                <a:defRPr/>
              </a:pPr>
              <a:t>18</a:t>
            </a:fld>
            <a:endParaRPr lang="en-US"/>
          </a:p>
        </p:txBody>
      </p:sp>
    </p:spTree>
    <p:extLst>
      <p:ext uri="{BB962C8B-B14F-4D97-AF65-F5344CB8AC3E}">
        <p14:creationId xmlns:p14="http://schemas.microsoft.com/office/powerpoint/2010/main" xmlns="" val="361786835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p:txBody>
          <a:bodyPr/>
          <a:lstStyle/>
          <a:p>
            <a:pPr eaLnBrk="1" hangingPunct="1"/>
            <a:r>
              <a:rPr lang="en-US" sz="3600" smtClean="0">
                <a:solidFill>
                  <a:srgbClr val="00B050"/>
                </a:solidFill>
              </a:rPr>
              <a:t>CPM Network analysis Fundamentals</a:t>
            </a:r>
          </a:p>
        </p:txBody>
      </p:sp>
      <p:sp>
        <p:nvSpPr>
          <p:cNvPr id="37891" name="Rectangle 3"/>
          <p:cNvSpPr>
            <a:spLocks noGrp="1" noChangeArrowheads="1"/>
          </p:cNvSpPr>
          <p:nvPr>
            <p:ph type="body" idx="1"/>
          </p:nvPr>
        </p:nvSpPr>
        <p:spPr>
          <a:xfrm>
            <a:off x="457200" y="1219200"/>
            <a:ext cx="8229600" cy="5029200"/>
          </a:xfrm>
        </p:spPr>
        <p:txBody>
          <a:bodyPr/>
          <a:lstStyle/>
          <a:p>
            <a:pPr marL="52388" indent="-52388" algn="just" eaLnBrk="1" hangingPunct="1">
              <a:buFont typeface="Arial" pitchFamily="34" charset="0"/>
              <a:buNone/>
            </a:pPr>
            <a:r>
              <a:rPr lang="en-US" sz="2800" u="sng" smtClean="0">
                <a:solidFill>
                  <a:srgbClr val="00B050"/>
                </a:solidFill>
              </a:rPr>
              <a:t>Network elements</a:t>
            </a:r>
            <a:endParaRPr lang="en-US" sz="2800" smtClean="0">
              <a:solidFill>
                <a:srgbClr val="00B050"/>
              </a:solidFill>
            </a:endParaRPr>
          </a:p>
          <a:p>
            <a:pPr marL="52388" indent="-52388" algn="just" eaLnBrk="1" hangingPunct="1"/>
            <a:r>
              <a:rPr lang="en-US" sz="2800" b="1" smtClean="0"/>
              <a:t>Event or Milestone </a:t>
            </a:r>
          </a:p>
          <a:p>
            <a:pPr marL="292100" lvl="1" indent="-125413" algn="just" eaLnBrk="1" hangingPunct="1"/>
            <a:r>
              <a:rPr lang="en-US" sz="2400" smtClean="0"/>
              <a:t>A point in time when certain conditions have been fulfilled, such as the start or completion of one or more activities </a:t>
            </a:r>
          </a:p>
          <a:p>
            <a:pPr marL="292100" lvl="1" indent="-125413" algn="just" eaLnBrk="1" hangingPunct="1"/>
            <a:r>
              <a:rPr lang="en-US" sz="2400" smtClean="0"/>
              <a:t>Unlike an activity, does not consume time or resources </a:t>
            </a:r>
          </a:p>
          <a:p>
            <a:pPr marL="292100" lvl="1" indent="-125413" algn="just" eaLnBrk="1" hangingPunct="1"/>
            <a:r>
              <a:rPr lang="en-US" sz="2400" smtClean="0"/>
              <a:t>Hence, expresses a state of being </a:t>
            </a:r>
          </a:p>
          <a:p>
            <a:pPr marL="292100" lvl="1" indent="-125413" algn="just" eaLnBrk="1" hangingPunct="1"/>
            <a:r>
              <a:rPr lang="en-US" sz="2400" smtClean="0"/>
              <a:t>Activities take place between events </a:t>
            </a:r>
          </a:p>
          <a:p>
            <a:pPr marL="52388" indent="-52388" algn="just" eaLnBrk="1" hangingPunct="1"/>
            <a:r>
              <a:rPr lang="en-US" sz="2800" b="1" smtClean="0"/>
              <a:t>Activity </a:t>
            </a:r>
          </a:p>
          <a:p>
            <a:pPr marL="292100" lvl="1" indent="-125413" algn="just" eaLnBrk="1" hangingPunct="1"/>
            <a:r>
              <a:rPr lang="en-US" sz="2400" smtClean="0"/>
              <a:t>An item of work that consumes time and resources to produce some result </a:t>
            </a:r>
          </a:p>
        </p:txBody>
      </p:sp>
      <p:sp>
        <p:nvSpPr>
          <p:cNvPr id="4" name="Slide Number Placeholder 3"/>
          <p:cNvSpPr>
            <a:spLocks noGrp="1"/>
          </p:cNvSpPr>
          <p:nvPr>
            <p:ph type="sldNum" sz="quarter" idx="12"/>
          </p:nvPr>
        </p:nvSpPr>
        <p:spPr/>
        <p:txBody>
          <a:bodyPr/>
          <a:lstStyle/>
          <a:p>
            <a:pPr>
              <a:defRPr/>
            </a:pPr>
            <a:fld id="{EF407B22-09F5-4F59-8A80-6CC42E42FD2F}" type="slidenum">
              <a:rPr lang="en-US"/>
              <a:pPr>
                <a:defRPr/>
              </a:pPr>
              <a:t>19</a:t>
            </a:fld>
            <a:endParaRPr lang="en-US"/>
          </a:p>
        </p:txBody>
      </p:sp>
    </p:spTree>
    <p:extLst>
      <p:ext uri="{BB962C8B-B14F-4D97-AF65-F5344CB8AC3E}">
        <p14:creationId xmlns:p14="http://schemas.microsoft.com/office/powerpoint/2010/main" xmlns="" val="298142956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Content Placeholder 2"/>
          <p:cNvSpPr>
            <a:spLocks noGrp="1"/>
          </p:cNvSpPr>
          <p:nvPr>
            <p:ph idx="1"/>
          </p:nvPr>
        </p:nvSpPr>
        <p:spPr>
          <a:xfrm>
            <a:off x="457200" y="533400"/>
            <a:ext cx="8229600" cy="6324600"/>
          </a:xfrm>
        </p:spPr>
        <p:txBody>
          <a:bodyPr/>
          <a:lstStyle/>
          <a:p>
            <a:pPr eaLnBrk="1" hangingPunct="1">
              <a:buFontTx/>
              <a:buNone/>
            </a:pPr>
            <a:r>
              <a:rPr lang="en-US" sz="2800" b="1" smtClean="0">
                <a:solidFill>
                  <a:srgbClr val="FFC000"/>
                </a:solidFill>
              </a:rPr>
              <a:t>1</a:t>
            </a:r>
            <a:r>
              <a:rPr lang="en-US" sz="2800" b="1" smtClean="0">
                <a:solidFill>
                  <a:srgbClr val="FFC000"/>
                </a:solidFill>
                <a:latin typeface="Algerian" pitchFamily="82" charset="0"/>
              </a:rPr>
              <a:t>. Plan development process</a:t>
            </a:r>
          </a:p>
          <a:p>
            <a:pPr eaLnBrk="1" hangingPunct="1">
              <a:buFontTx/>
              <a:buNone/>
            </a:pPr>
            <a:r>
              <a:rPr lang="en-US" sz="2800" smtClean="0">
                <a:latin typeface="Algerian" pitchFamily="82" charset="0"/>
              </a:rPr>
              <a:t>  PLANNING </a:t>
            </a:r>
            <a:r>
              <a:rPr lang="en-US" sz="2800" smtClean="0">
                <a:latin typeface="Algerian" pitchFamily="82" charset="0"/>
                <a:cs typeface="Arial" pitchFamily="34" charset="0"/>
              </a:rPr>
              <a:t>process</a:t>
            </a:r>
          </a:p>
          <a:p>
            <a:pPr algn="just" eaLnBrk="1" hangingPunct="1">
              <a:buFont typeface="Wingdings" pitchFamily="2" charset="2"/>
              <a:buChar char="q"/>
            </a:pPr>
            <a:r>
              <a:rPr lang="en-US" sz="2800" smtClean="0"/>
              <a:t>Planning aims at formulation of a time-based plan of action for coordinating </a:t>
            </a:r>
            <a:r>
              <a:rPr lang="en-US" sz="2800" smtClean="0">
                <a:solidFill>
                  <a:srgbClr val="FF0000"/>
                </a:solidFill>
              </a:rPr>
              <a:t>various activities </a:t>
            </a:r>
            <a:r>
              <a:rPr lang="en-US" sz="2800" smtClean="0"/>
              <a:t>and </a:t>
            </a:r>
            <a:r>
              <a:rPr lang="en-US" sz="2800" smtClean="0">
                <a:solidFill>
                  <a:srgbClr val="FF0000"/>
                </a:solidFill>
              </a:rPr>
              <a:t>resources to achieve </a:t>
            </a:r>
            <a:r>
              <a:rPr lang="en-US" sz="2800" smtClean="0"/>
              <a:t>specified objectives. </a:t>
            </a:r>
          </a:p>
          <a:p>
            <a:pPr algn="just" eaLnBrk="1" hangingPunct="1">
              <a:buFont typeface="Wingdings" pitchFamily="2" charset="2"/>
              <a:buChar char="q"/>
            </a:pPr>
            <a:r>
              <a:rPr lang="en-US" sz="2800" smtClean="0">
                <a:solidFill>
                  <a:srgbClr val="00B050"/>
                </a:solidFill>
              </a:rPr>
              <a:t>     Planning is the process of developing the project plan</a:t>
            </a:r>
            <a:r>
              <a:rPr lang="en-US" sz="2800" smtClean="0"/>
              <a:t>. </a:t>
            </a:r>
          </a:p>
          <a:p>
            <a:pPr algn="just" eaLnBrk="1" hangingPunct="1">
              <a:buFont typeface="Wingdings" pitchFamily="2" charset="2"/>
              <a:buChar char="q"/>
            </a:pPr>
            <a:r>
              <a:rPr lang="en-US" sz="2800" smtClean="0"/>
              <a:t>    The plan outlines how the project is to be directed to achieve the assigned goals. It specifies a predetermined and committed future course of action, based on discussions and </a:t>
            </a:r>
            <a:r>
              <a:rPr lang="en-US" sz="2800" smtClean="0">
                <a:solidFill>
                  <a:srgbClr val="FF0000"/>
                </a:solidFill>
              </a:rPr>
              <a:t>decisions</a:t>
            </a:r>
            <a:r>
              <a:rPr lang="en-US" sz="2800" smtClean="0"/>
              <a:t> made on the current knowledge and </a:t>
            </a:r>
            <a:r>
              <a:rPr lang="en-US" sz="2800" smtClean="0">
                <a:solidFill>
                  <a:srgbClr val="FF0000"/>
                </a:solidFill>
              </a:rPr>
              <a:t>estimation of future trends</a:t>
            </a:r>
            <a:r>
              <a:rPr lang="en-US" sz="2800" smtClean="0"/>
              <a:t>. </a:t>
            </a:r>
          </a:p>
          <a:p>
            <a:pPr algn="just" eaLnBrk="1" hangingPunct="1">
              <a:buFontTx/>
              <a:buNone/>
            </a:pPr>
            <a:endParaRPr lang="en-US" sz="1800" smtClean="0"/>
          </a:p>
        </p:txBody>
      </p:sp>
      <p:sp>
        <p:nvSpPr>
          <p:cNvPr id="3" name="Slide Number Placeholder 2"/>
          <p:cNvSpPr>
            <a:spLocks noGrp="1"/>
          </p:cNvSpPr>
          <p:nvPr>
            <p:ph type="sldNum" sz="quarter" idx="12"/>
          </p:nvPr>
        </p:nvSpPr>
        <p:spPr/>
        <p:txBody>
          <a:bodyPr/>
          <a:lstStyle/>
          <a:p>
            <a:pPr>
              <a:defRPr/>
            </a:pPr>
            <a:fld id="{86A41DAC-0C96-44E7-964E-C74B01AC3A7D}" type="slidenum">
              <a:rPr lang="en-US"/>
              <a:pPr>
                <a:defRPr/>
              </a:pPr>
              <a:t>2</a:t>
            </a:fld>
            <a:endParaRPr lang="en-US"/>
          </a:p>
        </p:txBody>
      </p:sp>
    </p:spTree>
    <p:extLst>
      <p:ext uri="{BB962C8B-B14F-4D97-AF65-F5344CB8AC3E}">
        <p14:creationId xmlns:p14="http://schemas.microsoft.com/office/powerpoint/2010/main" xmlns="" val="413506411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3"/>
          <p:cNvSpPr>
            <a:spLocks noGrp="1" noChangeArrowheads="1"/>
          </p:cNvSpPr>
          <p:nvPr>
            <p:ph type="body" idx="1"/>
          </p:nvPr>
        </p:nvSpPr>
        <p:spPr>
          <a:xfrm>
            <a:off x="457200" y="304800"/>
            <a:ext cx="8229600" cy="5821363"/>
          </a:xfrm>
        </p:spPr>
        <p:txBody>
          <a:bodyPr/>
          <a:lstStyle/>
          <a:p>
            <a:pPr eaLnBrk="1" hangingPunct="1">
              <a:lnSpc>
                <a:spcPct val="90000"/>
              </a:lnSpc>
              <a:buFont typeface="Arial" pitchFamily="34" charset="0"/>
              <a:buNone/>
            </a:pPr>
            <a:endParaRPr lang="en-US" sz="2800" b="1" smtClean="0"/>
          </a:p>
          <a:p>
            <a:pPr eaLnBrk="1" hangingPunct="1">
              <a:lnSpc>
                <a:spcPct val="90000"/>
              </a:lnSpc>
              <a:buFont typeface="Arial" pitchFamily="34" charset="0"/>
              <a:buNone/>
            </a:pPr>
            <a:r>
              <a:rPr lang="en-US" sz="2800" b="1" smtClean="0"/>
              <a:t>    </a:t>
            </a:r>
          </a:p>
          <a:p>
            <a:pPr eaLnBrk="1" hangingPunct="1">
              <a:lnSpc>
                <a:spcPct val="90000"/>
              </a:lnSpc>
              <a:buFont typeface="Arial" pitchFamily="34" charset="0"/>
              <a:buNone/>
            </a:pPr>
            <a:r>
              <a:rPr lang="en-US" sz="2800" b="1" smtClean="0"/>
              <a:t>     Dummy Activity</a:t>
            </a:r>
            <a:endParaRPr lang="en-US" smtClean="0"/>
          </a:p>
          <a:p>
            <a:pPr algn="just" eaLnBrk="1" hangingPunct="1">
              <a:lnSpc>
                <a:spcPct val="90000"/>
              </a:lnSpc>
            </a:pPr>
            <a:r>
              <a:rPr lang="en-US" smtClean="0"/>
              <a:t>This activity does not involve consumption of resources, and therefore does not need any time to be ‘completed’. </a:t>
            </a:r>
          </a:p>
          <a:p>
            <a:pPr algn="just" eaLnBrk="1" hangingPunct="1">
              <a:lnSpc>
                <a:spcPct val="90000"/>
              </a:lnSpc>
            </a:pPr>
            <a:r>
              <a:rPr lang="en-US" smtClean="0"/>
              <a:t>It is used to define interdependence between activities and included in a network for logical and mathematical reasons as will be shown later. </a:t>
            </a:r>
          </a:p>
          <a:p>
            <a:pPr eaLnBrk="1" hangingPunct="1">
              <a:lnSpc>
                <a:spcPct val="90000"/>
              </a:lnSpc>
            </a:pPr>
            <a:endParaRPr lang="en-US" sz="2000" smtClean="0"/>
          </a:p>
        </p:txBody>
      </p:sp>
      <p:sp>
        <p:nvSpPr>
          <p:cNvPr id="3" name="Slide Number Placeholder 2"/>
          <p:cNvSpPr>
            <a:spLocks noGrp="1"/>
          </p:cNvSpPr>
          <p:nvPr>
            <p:ph type="sldNum" sz="quarter" idx="12"/>
          </p:nvPr>
        </p:nvSpPr>
        <p:spPr/>
        <p:txBody>
          <a:bodyPr/>
          <a:lstStyle/>
          <a:p>
            <a:pPr>
              <a:defRPr/>
            </a:pPr>
            <a:fld id="{F8C8632E-25A1-4626-903D-E14D5ED61E9B}" type="slidenum">
              <a:rPr lang="en-US"/>
              <a:pPr>
                <a:defRPr/>
              </a:pPr>
              <a:t>20</a:t>
            </a:fld>
            <a:endParaRPr lang="en-US"/>
          </a:p>
        </p:txBody>
      </p:sp>
    </p:spTree>
    <p:extLst>
      <p:ext uri="{BB962C8B-B14F-4D97-AF65-F5344CB8AC3E}">
        <p14:creationId xmlns:p14="http://schemas.microsoft.com/office/powerpoint/2010/main" xmlns="" val="219974454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a:xfrm>
            <a:off x="0" y="274638"/>
            <a:ext cx="8915400" cy="1143000"/>
          </a:xfrm>
        </p:spPr>
        <p:txBody>
          <a:bodyPr/>
          <a:lstStyle/>
          <a:p>
            <a:pPr eaLnBrk="1" hangingPunct="1"/>
            <a:r>
              <a:rPr lang="en-US" sz="3200" b="1" smtClean="0"/>
              <a:t>Illustration of event, activity, and dummy activity</a:t>
            </a:r>
            <a:r>
              <a:rPr lang="en-US" sz="3200" smtClean="0"/>
              <a:t> </a:t>
            </a:r>
          </a:p>
        </p:txBody>
      </p:sp>
      <p:grpSp>
        <p:nvGrpSpPr>
          <p:cNvPr id="39939" name="Group 3"/>
          <p:cNvGrpSpPr>
            <a:grpSpLocks noChangeAspect="1"/>
          </p:cNvGrpSpPr>
          <p:nvPr/>
        </p:nvGrpSpPr>
        <p:grpSpPr bwMode="auto">
          <a:xfrm>
            <a:off x="1066800" y="1981200"/>
            <a:ext cx="7086600" cy="3773488"/>
            <a:chOff x="2484" y="0"/>
            <a:chExt cx="7200" cy="2532"/>
          </a:xfrm>
        </p:grpSpPr>
        <p:sp>
          <p:nvSpPr>
            <p:cNvPr id="39941" name="AutoShape 4"/>
            <p:cNvSpPr>
              <a:spLocks noChangeAspect="1" noChangeArrowheads="1"/>
            </p:cNvSpPr>
            <p:nvPr/>
          </p:nvSpPr>
          <p:spPr bwMode="auto">
            <a:xfrm>
              <a:off x="2484" y="0"/>
              <a:ext cx="7200" cy="25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latin typeface="Calibri" pitchFamily="34" charset="0"/>
              </a:endParaRPr>
            </a:p>
          </p:txBody>
        </p:sp>
        <p:sp>
          <p:nvSpPr>
            <p:cNvPr id="39942" name="Oval 5"/>
            <p:cNvSpPr>
              <a:spLocks noChangeArrowheads="1"/>
            </p:cNvSpPr>
            <p:nvPr/>
          </p:nvSpPr>
          <p:spPr bwMode="auto">
            <a:xfrm>
              <a:off x="4134" y="596"/>
              <a:ext cx="750" cy="595"/>
            </a:xfrm>
            <a:prstGeom prst="ellipse">
              <a:avLst/>
            </a:prstGeom>
            <a:solidFill>
              <a:srgbClr val="FFFFFF"/>
            </a:solidFill>
            <a:ln w="9525">
              <a:solidFill>
                <a:srgbClr val="000000"/>
              </a:solidFill>
              <a:round/>
              <a:headEnd/>
              <a:tailEnd/>
            </a:ln>
          </p:spPr>
          <p:txBody>
            <a:bodyPr/>
            <a:lstStyle/>
            <a:p>
              <a:r>
                <a:rPr lang="en-US" altLang="ja-JP" sz="1200">
                  <a:latin typeface="Times New Roman" pitchFamily="18" charset="0"/>
                  <a:ea typeface="MS Mincho" pitchFamily="49" charset="-128"/>
                  <a:cs typeface="Sendnya"/>
                </a:rPr>
                <a:t>10</a:t>
              </a:r>
              <a:endParaRPr lang="en-US">
                <a:latin typeface="Calibri" pitchFamily="34" charset="0"/>
                <a:ea typeface="MS Mincho" pitchFamily="49" charset="-128"/>
                <a:cs typeface="Sendnya"/>
              </a:endParaRPr>
            </a:p>
          </p:txBody>
        </p:sp>
        <p:sp>
          <p:nvSpPr>
            <p:cNvPr id="39943" name="Line 6"/>
            <p:cNvSpPr>
              <a:spLocks noChangeShapeType="1"/>
            </p:cNvSpPr>
            <p:nvPr/>
          </p:nvSpPr>
          <p:spPr bwMode="auto">
            <a:xfrm>
              <a:off x="4734" y="894"/>
              <a:ext cx="1350" cy="1"/>
            </a:xfrm>
            <a:prstGeom prst="line">
              <a:avLst/>
            </a:prstGeom>
            <a:noFill/>
            <a:ln w="9525">
              <a:solidFill>
                <a:srgbClr val="000000"/>
              </a:solidFill>
              <a:round/>
              <a:headEnd/>
              <a:tailEnd type="triangle" w="med" len="med"/>
            </a:ln>
            <a:extLst>
              <a:ext uri="{909E8E84-426E-40DD-AFC4-6F175D3DCCD1}">
                <a14:hiddenFill xmlns:a14="http://schemas.microsoft.com/office/drawing/2010/main" xmlns="">
                  <a:noFill/>
                </a14:hiddenFill>
              </a:ext>
            </a:extLst>
          </p:spPr>
          <p:txBody>
            <a:bodyPr/>
            <a:lstStyle/>
            <a:p>
              <a:endParaRPr lang="en-US"/>
            </a:p>
          </p:txBody>
        </p:sp>
        <p:sp>
          <p:nvSpPr>
            <p:cNvPr id="39944" name="Oval 7"/>
            <p:cNvSpPr>
              <a:spLocks noChangeArrowheads="1"/>
            </p:cNvSpPr>
            <p:nvPr/>
          </p:nvSpPr>
          <p:spPr bwMode="auto">
            <a:xfrm>
              <a:off x="6084" y="596"/>
              <a:ext cx="600" cy="447"/>
            </a:xfrm>
            <a:prstGeom prst="ellipse">
              <a:avLst/>
            </a:prstGeom>
            <a:solidFill>
              <a:srgbClr val="FFFFFF"/>
            </a:solidFill>
            <a:ln w="9525">
              <a:solidFill>
                <a:srgbClr val="000000"/>
              </a:solidFill>
              <a:round/>
              <a:headEnd/>
              <a:tailEnd/>
            </a:ln>
          </p:spPr>
          <p:txBody>
            <a:bodyPr/>
            <a:lstStyle/>
            <a:p>
              <a:r>
                <a:rPr lang="en-US" altLang="ja-JP" sz="1200">
                  <a:latin typeface="Times New Roman" pitchFamily="18" charset="0"/>
                  <a:ea typeface="MS Mincho" pitchFamily="49" charset="-128"/>
                  <a:cs typeface="Sendnya"/>
                </a:rPr>
                <a:t>30</a:t>
              </a:r>
              <a:endParaRPr lang="en-US">
                <a:latin typeface="Calibri" pitchFamily="34" charset="0"/>
                <a:ea typeface="MS Mincho" pitchFamily="49" charset="-128"/>
                <a:cs typeface="Sendnya"/>
              </a:endParaRPr>
            </a:p>
          </p:txBody>
        </p:sp>
        <p:sp>
          <p:nvSpPr>
            <p:cNvPr id="39945" name="Oval 8"/>
            <p:cNvSpPr>
              <a:spLocks noChangeArrowheads="1"/>
            </p:cNvSpPr>
            <p:nvPr/>
          </p:nvSpPr>
          <p:spPr bwMode="auto">
            <a:xfrm>
              <a:off x="7884" y="596"/>
              <a:ext cx="600" cy="447"/>
            </a:xfrm>
            <a:prstGeom prst="ellipse">
              <a:avLst/>
            </a:prstGeom>
            <a:solidFill>
              <a:srgbClr val="FFFFFF"/>
            </a:solidFill>
            <a:ln w="9525">
              <a:solidFill>
                <a:srgbClr val="000000"/>
              </a:solidFill>
              <a:round/>
              <a:headEnd/>
              <a:tailEnd/>
            </a:ln>
          </p:spPr>
          <p:txBody>
            <a:bodyPr/>
            <a:lstStyle/>
            <a:p>
              <a:r>
                <a:rPr lang="en-US" altLang="ja-JP" sz="1200">
                  <a:latin typeface="Times New Roman" pitchFamily="18" charset="0"/>
                  <a:ea typeface="MS Mincho" pitchFamily="49" charset="-128"/>
                  <a:cs typeface="Sendnya"/>
                </a:rPr>
                <a:t>50</a:t>
              </a:r>
              <a:endParaRPr lang="en-US">
                <a:latin typeface="Calibri" pitchFamily="34" charset="0"/>
                <a:ea typeface="MS Mincho" pitchFamily="49" charset="-128"/>
                <a:cs typeface="Sendnya"/>
              </a:endParaRPr>
            </a:p>
          </p:txBody>
        </p:sp>
        <p:sp>
          <p:nvSpPr>
            <p:cNvPr id="39946" name="Oval 9"/>
            <p:cNvSpPr>
              <a:spLocks noChangeArrowheads="1"/>
            </p:cNvSpPr>
            <p:nvPr/>
          </p:nvSpPr>
          <p:spPr bwMode="auto">
            <a:xfrm>
              <a:off x="4284" y="1490"/>
              <a:ext cx="600" cy="446"/>
            </a:xfrm>
            <a:prstGeom prst="ellipse">
              <a:avLst/>
            </a:prstGeom>
            <a:solidFill>
              <a:srgbClr val="FFFFFF"/>
            </a:solidFill>
            <a:ln w="9525">
              <a:solidFill>
                <a:srgbClr val="000000"/>
              </a:solidFill>
              <a:round/>
              <a:headEnd/>
              <a:tailEnd/>
            </a:ln>
          </p:spPr>
          <p:txBody>
            <a:bodyPr/>
            <a:lstStyle/>
            <a:p>
              <a:r>
                <a:rPr lang="en-US" altLang="ja-JP" sz="1200">
                  <a:latin typeface="Times New Roman" pitchFamily="18" charset="0"/>
                  <a:ea typeface="MS Mincho" pitchFamily="49" charset="-128"/>
                  <a:cs typeface="Sendnya"/>
                </a:rPr>
                <a:t>20</a:t>
              </a:r>
              <a:endParaRPr lang="en-US">
                <a:latin typeface="Calibri" pitchFamily="34" charset="0"/>
                <a:ea typeface="MS Mincho" pitchFamily="49" charset="-128"/>
                <a:cs typeface="Sendnya"/>
              </a:endParaRPr>
            </a:p>
          </p:txBody>
        </p:sp>
        <p:sp>
          <p:nvSpPr>
            <p:cNvPr id="39947" name="Line 10"/>
            <p:cNvSpPr>
              <a:spLocks noChangeShapeType="1"/>
            </p:cNvSpPr>
            <p:nvPr/>
          </p:nvSpPr>
          <p:spPr bwMode="auto">
            <a:xfrm>
              <a:off x="4734" y="1788"/>
              <a:ext cx="1350" cy="1"/>
            </a:xfrm>
            <a:prstGeom prst="line">
              <a:avLst/>
            </a:prstGeom>
            <a:noFill/>
            <a:ln w="9525">
              <a:solidFill>
                <a:srgbClr val="000000"/>
              </a:solidFill>
              <a:round/>
              <a:headEnd/>
              <a:tailEnd type="triangle" w="med" len="med"/>
            </a:ln>
            <a:extLst>
              <a:ext uri="{909E8E84-426E-40DD-AFC4-6F175D3DCCD1}">
                <a14:hiddenFill xmlns:a14="http://schemas.microsoft.com/office/drawing/2010/main" xmlns="">
                  <a:noFill/>
                </a14:hiddenFill>
              </a:ext>
            </a:extLst>
          </p:spPr>
          <p:txBody>
            <a:bodyPr/>
            <a:lstStyle/>
            <a:p>
              <a:endParaRPr lang="en-US"/>
            </a:p>
          </p:txBody>
        </p:sp>
        <p:sp>
          <p:nvSpPr>
            <p:cNvPr id="39948" name="Oval 11"/>
            <p:cNvSpPr>
              <a:spLocks noChangeArrowheads="1"/>
            </p:cNvSpPr>
            <p:nvPr/>
          </p:nvSpPr>
          <p:spPr bwMode="auto">
            <a:xfrm>
              <a:off x="6084" y="1490"/>
              <a:ext cx="600" cy="446"/>
            </a:xfrm>
            <a:prstGeom prst="ellipse">
              <a:avLst/>
            </a:prstGeom>
            <a:solidFill>
              <a:srgbClr val="FFFFFF"/>
            </a:solidFill>
            <a:ln w="9525">
              <a:solidFill>
                <a:srgbClr val="000000"/>
              </a:solidFill>
              <a:round/>
              <a:headEnd/>
              <a:tailEnd/>
            </a:ln>
          </p:spPr>
          <p:txBody>
            <a:bodyPr/>
            <a:lstStyle/>
            <a:p>
              <a:r>
                <a:rPr lang="en-US" altLang="ja-JP" sz="1200">
                  <a:latin typeface="Times New Roman" pitchFamily="18" charset="0"/>
                  <a:ea typeface="MS Mincho" pitchFamily="49" charset="-128"/>
                  <a:cs typeface="Sendnya"/>
                </a:rPr>
                <a:t>40</a:t>
              </a:r>
              <a:endParaRPr lang="en-US">
                <a:latin typeface="Calibri" pitchFamily="34" charset="0"/>
                <a:ea typeface="MS Mincho" pitchFamily="49" charset="-128"/>
                <a:cs typeface="Sendnya"/>
              </a:endParaRPr>
            </a:p>
          </p:txBody>
        </p:sp>
        <p:sp>
          <p:nvSpPr>
            <p:cNvPr id="39949" name="Oval 12"/>
            <p:cNvSpPr>
              <a:spLocks noChangeArrowheads="1"/>
            </p:cNvSpPr>
            <p:nvPr/>
          </p:nvSpPr>
          <p:spPr bwMode="auto">
            <a:xfrm>
              <a:off x="7884" y="1490"/>
              <a:ext cx="600" cy="446"/>
            </a:xfrm>
            <a:prstGeom prst="ellipse">
              <a:avLst/>
            </a:prstGeom>
            <a:solidFill>
              <a:srgbClr val="FFFFFF"/>
            </a:solidFill>
            <a:ln w="9525">
              <a:solidFill>
                <a:srgbClr val="000000"/>
              </a:solidFill>
              <a:round/>
              <a:headEnd/>
              <a:tailEnd/>
            </a:ln>
          </p:spPr>
          <p:txBody>
            <a:bodyPr/>
            <a:lstStyle/>
            <a:p>
              <a:r>
                <a:rPr lang="en-US" altLang="ja-JP" sz="1200">
                  <a:latin typeface="Times New Roman" pitchFamily="18" charset="0"/>
                  <a:ea typeface="MS Mincho" pitchFamily="49" charset="-128"/>
                  <a:cs typeface="Sendnya"/>
                </a:rPr>
                <a:t>60</a:t>
              </a:r>
              <a:endParaRPr lang="en-US">
                <a:latin typeface="Calibri" pitchFamily="34" charset="0"/>
                <a:ea typeface="MS Mincho" pitchFamily="49" charset="-128"/>
                <a:cs typeface="Sendnya"/>
              </a:endParaRPr>
            </a:p>
          </p:txBody>
        </p:sp>
        <p:sp>
          <p:nvSpPr>
            <p:cNvPr id="39950" name="Line 13"/>
            <p:cNvSpPr>
              <a:spLocks noChangeShapeType="1"/>
            </p:cNvSpPr>
            <p:nvPr/>
          </p:nvSpPr>
          <p:spPr bwMode="auto">
            <a:xfrm>
              <a:off x="6534" y="1788"/>
              <a:ext cx="1350" cy="1"/>
            </a:xfrm>
            <a:prstGeom prst="line">
              <a:avLst/>
            </a:prstGeom>
            <a:noFill/>
            <a:ln w="9525">
              <a:solidFill>
                <a:srgbClr val="000000"/>
              </a:solidFill>
              <a:round/>
              <a:headEnd/>
              <a:tailEnd type="triangle" w="med" len="med"/>
            </a:ln>
            <a:extLst>
              <a:ext uri="{909E8E84-426E-40DD-AFC4-6F175D3DCCD1}">
                <a14:hiddenFill xmlns:a14="http://schemas.microsoft.com/office/drawing/2010/main" xmlns="">
                  <a:noFill/>
                </a14:hiddenFill>
              </a:ext>
            </a:extLst>
          </p:spPr>
          <p:txBody>
            <a:bodyPr/>
            <a:lstStyle/>
            <a:p>
              <a:endParaRPr lang="en-US"/>
            </a:p>
          </p:txBody>
        </p:sp>
        <p:sp>
          <p:nvSpPr>
            <p:cNvPr id="39951" name="Line 14"/>
            <p:cNvSpPr>
              <a:spLocks noChangeShapeType="1"/>
            </p:cNvSpPr>
            <p:nvPr/>
          </p:nvSpPr>
          <p:spPr bwMode="auto">
            <a:xfrm>
              <a:off x="6534" y="894"/>
              <a:ext cx="1350" cy="1"/>
            </a:xfrm>
            <a:prstGeom prst="line">
              <a:avLst/>
            </a:prstGeom>
            <a:noFill/>
            <a:ln w="9525">
              <a:solidFill>
                <a:srgbClr val="000000"/>
              </a:solidFill>
              <a:round/>
              <a:headEnd/>
              <a:tailEnd type="triangle" w="med" len="med"/>
            </a:ln>
            <a:extLst>
              <a:ext uri="{909E8E84-426E-40DD-AFC4-6F175D3DCCD1}">
                <a14:hiddenFill xmlns:a14="http://schemas.microsoft.com/office/drawing/2010/main" xmlns="">
                  <a:noFill/>
                </a14:hiddenFill>
              </a:ext>
            </a:extLst>
          </p:spPr>
          <p:txBody>
            <a:bodyPr/>
            <a:lstStyle/>
            <a:p>
              <a:endParaRPr lang="en-US"/>
            </a:p>
          </p:txBody>
        </p:sp>
        <p:sp>
          <p:nvSpPr>
            <p:cNvPr id="39952" name="Line 15"/>
            <p:cNvSpPr>
              <a:spLocks noChangeShapeType="1"/>
            </p:cNvSpPr>
            <p:nvPr/>
          </p:nvSpPr>
          <p:spPr bwMode="auto">
            <a:xfrm>
              <a:off x="6234" y="1043"/>
              <a:ext cx="1" cy="447"/>
            </a:xfrm>
            <a:prstGeom prst="line">
              <a:avLst/>
            </a:prstGeom>
            <a:noFill/>
            <a:ln w="9525">
              <a:solidFill>
                <a:srgbClr val="000000"/>
              </a:solidFill>
              <a:prstDash val="dash"/>
              <a:round/>
              <a:headEnd/>
              <a:tailEnd type="triangle" w="med" len="med"/>
            </a:ln>
            <a:extLst>
              <a:ext uri="{909E8E84-426E-40DD-AFC4-6F175D3DCCD1}">
                <a14:hiddenFill xmlns:a14="http://schemas.microsoft.com/office/drawing/2010/main" xmlns="">
                  <a:noFill/>
                </a14:hiddenFill>
              </a:ext>
            </a:extLst>
          </p:spPr>
          <p:txBody>
            <a:bodyPr/>
            <a:lstStyle/>
            <a:p>
              <a:endParaRPr lang="en-US"/>
            </a:p>
          </p:txBody>
        </p:sp>
        <p:sp>
          <p:nvSpPr>
            <p:cNvPr id="39953" name="Text Box 16"/>
            <p:cNvSpPr txBox="1">
              <a:spLocks noChangeArrowheads="1"/>
            </p:cNvSpPr>
            <p:nvPr/>
          </p:nvSpPr>
          <p:spPr bwMode="auto">
            <a:xfrm>
              <a:off x="5034" y="447"/>
              <a:ext cx="450" cy="298"/>
            </a:xfrm>
            <a:prstGeom prst="rect">
              <a:avLst/>
            </a:prstGeom>
            <a:solidFill>
              <a:srgbClr val="FFFFFF"/>
            </a:solidFill>
            <a:ln w="9525">
              <a:solidFill>
                <a:srgbClr val="000000"/>
              </a:solidFill>
              <a:miter lim="800000"/>
              <a:headEnd/>
              <a:tailEnd/>
            </a:ln>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altLang="ja-JP" sz="1100" b="1">
                  <a:latin typeface="Times New Roman" pitchFamily="18" charset="0"/>
                  <a:ea typeface="MS Mincho" pitchFamily="49" charset="-128"/>
                  <a:cs typeface="Sendnya"/>
                </a:rPr>
                <a:t>A</a:t>
              </a:r>
              <a:endParaRPr lang="en-US">
                <a:latin typeface="Calibri" pitchFamily="34" charset="0"/>
                <a:ea typeface="MS Mincho" pitchFamily="49" charset="-128"/>
                <a:cs typeface="Sendnya"/>
              </a:endParaRPr>
            </a:p>
          </p:txBody>
        </p:sp>
        <p:sp>
          <p:nvSpPr>
            <p:cNvPr id="39954" name="Text Box 17"/>
            <p:cNvSpPr txBox="1">
              <a:spLocks noChangeArrowheads="1"/>
            </p:cNvSpPr>
            <p:nvPr/>
          </p:nvSpPr>
          <p:spPr bwMode="auto">
            <a:xfrm>
              <a:off x="6834" y="447"/>
              <a:ext cx="450" cy="298"/>
            </a:xfrm>
            <a:prstGeom prst="rect">
              <a:avLst/>
            </a:prstGeom>
            <a:solidFill>
              <a:srgbClr val="FFFFFF"/>
            </a:solidFill>
            <a:ln w="9525">
              <a:solidFill>
                <a:srgbClr val="000000"/>
              </a:solidFill>
              <a:miter lim="800000"/>
              <a:headEnd/>
              <a:tailEnd/>
            </a:ln>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altLang="ja-JP" sz="1100" b="1">
                  <a:latin typeface="Times New Roman" pitchFamily="18" charset="0"/>
                  <a:ea typeface="MS Mincho" pitchFamily="49" charset="-128"/>
                  <a:cs typeface="Sendnya"/>
                </a:rPr>
                <a:t>B</a:t>
              </a:r>
              <a:endParaRPr lang="en-US">
                <a:latin typeface="Calibri" pitchFamily="34" charset="0"/>
                <a:ea typeface="MS Mincho" pitchFamily="49" charset="-128"/>
                <a:cs typeface="Sendnya"/>
              </a:endParaRPr>
            </a:p>
          </p:txBody>
        </p:sp>
        <p:sp>
          <p:nvSpPr>
            <p:cNvPr id="39955" name="Text Box 18"/>
            <p:cNvSpPr txBox="1">
              <a:spLocks noChangeArrowheads="1"/>
            </p:cNvSpPr>
            <p:nvPr/>
          </p:nvSpPr>
          <p:spPr bwMode="auto">
            <a:xfrm>
              <a:off x="5034" y="1341"/>
              <a:ext cx="450" cy="298"/>
            </a:xfrm>
            <a:prstGeom prst="rect">
              <a:avLst/>
            </a:prstGeom>
            <a:solidFill>
              <a:srgbClr val="FFFFFF"/>
            </a:solidFill>
            <a:ln w="9525">
              <a:solidFill>
                <a:srgbClr val="000000"/>
              </a:solidFill>
              <a:miter lim="800000"/>
              <a:headEnd/>
              <a:tailEnd/>
            </a:ln>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altLang="ja-JP" sz="1100" b="1">
                  <a:latin typeface="Times New Roman" pitchFamily="18" charset="0"/>
                  <a:ea typeface="MS Mincho" pitchFamily="49" charset="-128"/>
                  <a:cs typeface="Sendnya"/>
                </a:rPr>
                <a:t>C</a:t>
              </a:r>
              <a:endParaRPr lang="en-US">
                <a:latin typeface="Calibri" pitchFamily="34" charset="0"/>
                <a:ea typeface="MS Mincho" pitchFamily="49" charset="-128"/>
                <a:cs typeface="Sendnya"/>
              </a:endParaRPr>
            </a:p>
          </p:txBody>
        </p:sp>
        <p:sp>
          <p:nvSpPr>
            <p:cNvPr id="39956" name="Text Box 19"/>
            <p:cNvSpPr txBox="1">
              <a:spLocks noChangeArrowheads="1"/>
            </p:cNvSpPr>
            <p:nvPr/>
          </p:nvSpPr>
          <p:spPr bwMode="auto">
            <a:xfrm>
              <a:off x="6984" y="1340"/>
              <a:ext cx="450" cy="298"/>
            </a:xfrm>
            <a:prstGeom prst="rect">
              <a:avLst/>
            </a:prstGeom>
            <a:solidFill>
              <a:srgbClr val="FFFFFF"/>
            </a:solidFill>
            <a:ln w="9525">
              <a:solidFill>
                <a:srgbClr val="000000"/>
              </a:solidFill>
              <a:miter lim="800000"/>
              <a:headEnd/>
              <a:tailEnd/>
            </a:ln>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altLang="ja-JP" sz="1100" b="1">
                  <a:latin typeface="Times New Roman" pitchFamily="18" charset="0"/>
                  <a:ea typeface="MS Mincho" pitchFamily="49" charset="-128"/>
                  <a:cs typeface="Sendnya"/>
                </a:rPr>
                <a:t>D</a:t>
              </a:r>
              <a:endParaRPr lang="en-US">
                <a:latin typeface="Calibri" pitchFamily="34" charset="0"/>
                <a:ea typeface="MS Mincho" pitchFamily="49" charset="-128"/>
                <a:cs typeface="Sendnya"/>
              </a:endParaRPr>
            </a:p>
          </p:txBody>
        </p:sp>
        <p:sp>
          <p:nvSpPr>
            <p:cNvPr id="39957" name="Text Box 20"/>
            <p:cNvSpPr txBox="1">
              <a:spLocks noChangeArrowheads="1"/>
            </p:cNvSpPr>
            <p:nvPr/>
          </p:nvSpPr>
          <p:spPr bwMode="auto">
            <a:xfrm>
              <a:off x="6384" y="1043"/>
              <a:ext cx="450" cy="297"/>
            </a:xfrm>
            <a:prstGeom prst="rect">
              <a:avLst/>
            </a:prstGeom>
            <a:solidFill>
              <a:srgbClr val="FFFFFF"/>
            </a:solidFill>
            <a:ln w="9525">
              <a:solidFill>
                <a:srgbClr val="000000"/>
              </a:solidFill>
              <a:miter lim="800000"/>
              <a:headEnd/>
              <a:tailEnd/>
            </a:ln>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altLang="ja-JP" sz="1100" b="1">
                  <a:latin typeface="Times New Roman" pitchFamily="18" charset="0"/>
                  <a:ea typeface="MS Mincho" pitchFamily="49" charset="-128"/>
                  <a:cs typeface="Sendnya"/>
                </a:rPr>
                <a:t>E</a:t>
              </a:r>
              <a:endParaRPr lang="en-US">
                <a:latin typeface="Calibri" pitchFamily="34" charset="0"/>
                <a:ea typeface="MS Mincho" pitchFamily="49" charset="-128"/>
                <a:cs typeface="Sendnya"/>
              </a:endParaRPr>
            </a:p>
          </p:txBody>
        </p:sp>
      </p:grpSp>
      <p:sp>
        <p:nvSpPr>
          <p:cNvPr id="21" name="Slide Number Placeholder 20"/>
          <p:cNvSpPr>
            <a:spLocks noGrp="1"/>
          </p:cNvSpPr>
          <p:nvPr>
            <p:ph type="sldNum" sz="quarter" idx="12"/>
          </p:nvPr>
        </p:nvSpPr>
        <p:spPr/>
        <p:txBody>
          <a:bodyPr/>
          <a:lstStyle/>
          <a:p>
            <a:pPr>
              <a:defRPr/>
            </a:pPr>
            <a:fld id="{1047F04F-053C-462C-9428-D1BADED4ED05}" type="slidenum">
              <a:rPr lang="en-US"/>
              <a:pPr>
                <a:defRPr/>
              </a:pPr>
              <a:t>21</a:t>
            </a:fld>
            <a:endParaRPr lang="en-US"/>
          </a:p>
        </p:txBody>
      </p:sp>
    </p:spTree>
    <p:extLst>
      <p:ext uri="{BB962C8B-B14F-4D97-AF65-F5344CB8AC3E}">
        <p14:creationId xmlns:p14="http://schemas.microsoft.com/office/powerpoint/2010/main" xmlns="" val="317877209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body" idx="1"/>
          </p:nvPr>
        </p:nvSpPr>
        <p:spPr>
          <a:xfrm>
            <a:off x="457200" y="762000"/>
            <a:ext cx="8229600" cy="5364163"/>
          </a:xfrm>
        </p:spPr>
        <p:txBody>
          <a:bodyPr/>
          <a:lstStyle/>
          <a:p>
            <a:pPr eaLnBrk="1" hangingPunct="1"/>
            <a:endParaRPr lang="en-US" b="1" smtClean="0"/>
          </a:p>
          <a:p>
            <a:pPr eaLnBrk="1" hangingPunct="1"/>
            <a:r>
              <a:rPr lang="en-US" b="1" smtClean="0"/>
              <a:t>Critical Path </a:t>
            </a:r>
          </a:p>
          <a:p>
            <a:pPr lvl="1" algn="just" eaLnBrk="1" hangingPunct="1"/>
            <a:r>
              <a:rPr lang="en-US" smtClean="0"/>
              <a:t>The series of activities all of which must finish on time for the whole project to finish on time </a:t>
            </a:r>
          </a:p>
          <a:p>
            <a:pPr lvl="1" algn="just" eaLnBrk="1" hangingPunct="1"/>
            <a:r>
              <a:rPr lang="en-US" smtClean="0"/>
              <a:t>Sometimes described as the longest path through a network, hence the shortest project time </a:t>
            </a:r>
          </a:p>
          <a:p>
            <a:pPr lvl="1" algn="just" eaLnBrk="1" hangingPunct="1"/>
            <a:r>
              <a:rPr lang="en-US" smtClean="0"/>
              <a:t>A critical path has zero float </a:t>
            </a:r>
          </a:p>
          <a:p>
            <a:pPr lvl="1" algn="just" eaLnBrk="1" hangingPunct="1"/>
            <a:r>
              <a:rPr lang="en-US" smtClean="0"/>
              <a:t>A critical path assumes that the network logic is sound</a:t>
            </a:r>
          </a:p>
          <a:p>
            <a:pPr eaLnBrk="1" hangingPunct="1">
              <a:buFont typeface="Arial" pitchFamily="34" charset="0"/>
              <a:buNone/>
            </a:pPr>
            <a:endParaRPr lang="en-US" smtClean="0"/>
          </a:p>
        </p:txBody>
      </p:sp>
      <p:sp>
        <p:nvSpPr>
          <p:cNvPr id="3" name="Slide Number Placeholder 2"/>
          <p:cNvSpPr>
            <a:spLocks noGrp="1"/>
          </p:cNvSpPr>
          <p:nvPr>
            <p:ph type="sldNum" sz="quarter" idx="12"/>
          </p:nvPr>
        </p:nvSpPr>
        <p:spPr/>
        <p:txBody>
          <a:bodyPr/>
          <a:lstStyle/>
          <a:p>
            <a:pPr>
              <a:defRPr/>
            </a:pPr>
            <a:fld id="{C85211B3-1B63-4B6B-BCAF-662B5FBCC46C}" type="slidenum">
              <a:rPr lang="en-US"/>
              <a:pPr>
                <a:defRPr/>
              </a:pPr>
              <a:t>22</a:t>
            </a:fld>
            <a:endParaRPr lang="en-US"/>
          </a:p>
        </p:txBody>
      </p:sp>
    </p:spTree>
    <p:extLst>
      <p:ext uri="{BB962C8B-B14F-4D97-AF65-F5344CB8AC3E}">
        <p14:creationId xmlns:p14="http://schemas.microsoft.com/office/powerpoint/2010/main" xmlns="" val="95101853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body" idx="1"/>
          </p:nvPr>
        </p:nvSpPr>
        <p:spPr>
          <a:xfrm>
            <a:off x="457200" y="457200"/>
            <a:ext cx="8229600" cy="5668963"/>
          </a:xfrm>
        </p:spPr>
        <p:txBody>
          <a:bodyPr/>
          <a:lstStyle/>
          <a:p>
            <a:pPr eaLnBrk="1" hangingPunct="1"/>
            <a:endParaRPr lang="en-US" smtClean="0"/>
          </a:p>
          <a:p>
            <a:pPr eaLnBrk="1" hangingPunct="1"/>
            <a:endParaRPr lang="en-US" b="1" smtClean="0"/>
          </a:p>
          <a:p>
            <a:pPr eaLnBrk="1" hangingPunct="1"/>
            <a:r>
              <a:rPr lang="en-US" b="1" smtClean="0"/>
              <a:t>Float or Slack Time </a:t>
            </a:r>
          </a:p>
          <a:p>
            <a:pPr lvl="1" algn="just" eaLnBrk="1" hangingPunct="1"/>
            <a:r>
              <a:rPr lang="en-US" smtClean="0"/>
              <a:t>The additional time available to complete a non-critical activity</a:t>
            </a:r>
          </a:p>
          <a:p>
            <a:pPr algn="just" eaLnBrk="1" hangingPunct="1"/>
            <a:r>
              <a:rPr lang="en-US" b="1" smtClean="0"/>
              <a:t>Leads and Lags</a:t>
            </a:r>
            <a:r>
              <a:rPr lang="en-US" smtClean="0"/>
              <a:t> </a:t>
            </a:r>
          </a:p>
          <a:p>
            <a:pPr lvl="1" algn="just" eaLnBrk="1" hangingPunct="1"/>
            <a:r>
              <a:rPr lang="en-US" smtClean="0"/>
              <a:t>An imposed modification of the logical relationship between activities </a:t>
            </a:r>
          </a:p>
          <a:p>
            <a:pPr lvl="1" algn="just" eaLnBrk="1" hangingPunct="1"/>
            <a:r>
              <a:rPr lang="en-US" smtClean="0"/>
              <a:t>To accelerate or delay the apparent natural order</a:t>
            </a:r>
          </a:p>
        </p:txBody>
      </p:sp>
      <p:sp>
        <p:nvSpPr>
          <p:cNvPr id="3" name="Slide Number Placeholder 2"/>
          <p:cNvSpPr>
            <a:spLocks noGrp="1"/>
          </p:cNvSpPr>
          <p:nvPr>
            <p:ph type="sldNum" sz="quarter" idx="12"/>
          </p:nvPr>
        </p:nvSpPr>
        <p:spPr/>
        <p:txBody>
          <a:bodyPr/>
          <a:lstStyle/>
          <a:p>
            <a:pPr>
              <a:defRPr/>
            </a:pPr>
            <a:fld id="{32B713E3-D387-45A2-BB3F-4521D341E8B9}" type="slidenum">
              <a:rPr lang="en-US"/>
              <a:pPr>
                <a:defRPr/>
              </a:pPr>
              <a:t>23</a:t>
            </a:fld>
            <a:endParaRPr lang="en-US"/>
          </a:p>
        </p:txBody>
      </p:sp>
    </p:spTree>
    <p:extLst>
      <p:ext uri="{BB962C8B-B14F-4D97-AF65-F5344CB8AC3E}">
        <p14:creationId xmlns:p14="http://schemas.microsoft.com/office/powerpoint/2010/main" xmlns="" val="21388151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4"/>
          <p:cNvSpPr>
            <a:spLocks noGrp="1" noChangeArrowheads="1"/>
          </p:cNvSpPr>
          <p:nvPr>
            <p:ph type="title"/>
          </p:nvPr>
        </p:nvSpPr>
        <p:spPr/>
        <p:txBody>
          <a:bodyPr/>
          <a:lstStyle/>
          <a:p>
            <a:pPr eaLnBrk="1" hangingPunct="1"/>
            <a:r>
              <a:rPr lang="en-US" sz="4000" smtClean="0"/>
              <a:t>Illustration for TF, IF, and FF calculation</a:t>
            </a:r>
          </a:p>
        </p:txBody>
      </p:sp>
      <p:sp>
        <p:nvSpPr>
          <p:cNvPr id="43011" name="AutoShape 6"/>
          <p:cNvSpPr>
            <a:spLocks noChangeAspect="1" noChangeArrowheads="1"/>
          </p:cNvSpPr>
          <p:nvPr/>
        </p:nvSpPr>
        <p:spPr bwMode="auto">
          <a:xfrm>
            <a:off x="304800" y="1447800"/>
            <a:ext cx="8534400" cy="4724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latin typeface="Calibri" pitchFamily="34" charset="0"/>
            </a:endParaRPr>
          </a:p>
        </p:txBody>
      </p:sp>
      <p:sp>
        <p:nvSpPr>
          <p:cNvPr id="43012" name="Oval 7"/>
          <p:cNvSpPr>
            <a:spLocks noChangeArrowheads="1"/>
          </p:cNvSpPr>
          <p:nvPr/>
        </p:nvSpPr>
        <p:spPr bwMode="auto">
          <a:xfrm>
            <a:off x="2133600" y="2439988"/>
            <a:ext cx="954088" cy="747712"/>
          </a:xfrm>
          <a:prstGeom prst="ellipse">
            <a:avLst/>
          </a:prstGeom>
          <a:solidFill>
            <a:srgbClr val="FFFFFF"/>
          </a:solidFill>
          <a:ln w="9525">
            <a:solidFill>
              <a:srgbClr val="000000"/>
            </a:solidFill>
            <a:round/>
            <a:headEnd/>
            <a:tailEnd/>
          </a:ln>
        </p:spPr>
        <p:txBody>
          <a:bodyPr/>
          <a:lstStyle/>
          <a:p>
            <a:r>
              <a:rPr lang="en-US" altLang="ja-JP" sz="2400">
                <a:latin typeface="Times New Roman" pitchFamily="18" charset="0"/>
                <a:ea typeface="MS Mincho" pitchFamily="49" charset="-128"/>
                <a:cs typeface="Sendnya"/>
              </a:rPr>
              <a:t>TL</a:t>
            </a:r>
            <a:r>
              <a:rPr lang="en-US" altLang="ja-JP" sz="4000" baseline="-25000">
                <a:latin typeface="Times New Roman" pitchFamily="18" charset="0"/>
                <a:ea typeface="MS Mincho" pitchFamily="49" charset="-128"/>
                <a:cs typeface="Sendnya"/>
              </a:rPr>
              <a:t>i</a:t>
            </a:r>
            <a:endParaRPr lang="en-US" sz="4000" baseline="-25000">
              <a:latin typeface="Times New Roman" pitchFamily="18" charset="0"/>
              <a:ea typeface="MS Mincho" pitchFamily="49" charset="-128"/>
              <a:cs typeface="Sendnya"/>
            </a:endParaRPr>
          </a:p>
        </p:txBody>
      </p:sp>
      <p:sp>
        <p:nvSpPr>
          <p:cNvPr id="43013" name="Oval 8"/>
          <p:cNvSpPr>
            <a:spLocks noChangeArrowheads="1"/>
          </p:cNvSpPr>
          <p:nvPr/>
        </p:nvSpPr>
        <p:spPr bwMode="auto">
          <a:xfrm>
            <a:off x="5870575" y="2439988"/>
            <a:ext cx="911225" cy="746125"/>
          </a:xfrm>
          <a:prstGeom prst="ellipse">
            <a:avLst/>
          </a:prstGeom>
          <a:solidFill>
            <a:srgbClr val="FFFFFF"/>
          </a:solidFill>
          <a:ln w="9525">
            <a:solidFill>
              <a:srgbClr val="000000"/>
            </a:solidFill>
            <a:round/>
            <a:headEnd/>
            <a:tailEnd/>
          </a:ln>
        </p:spPr>
        <p:txBody>
          <a:bodyPr/>
          <a:lstStyle/>
          <a:p>
            <a:r>
              <a:rPr lang="en-US" altLang="ja-JP" sz="2400">
                <a:latin typeface="Times New Roman" pitchFamily="18" charset="0"/>
                <a:ea typeface="MS Mincho" pitchFamily="49" charset="-128"/>
                <a:cs typeface="Sendnya"/>
              </a:rPr>
              <a:t>TL</a:t>
            </a:r>
            <a:r>
              <a:rPr lang="en-US" altLang="ja-JP" sz="3600" baseline="-25000">
                <a:latin typeface="Times New Roman" pitchFamily="18" charset="0"/>
                <a:ea typeface="MS Mincho" pitchFamily="49" charset="-128"/>
                <a:cs typeface="Sendnya"/>
              </a:rPr>
              <a:t>j</a:t>
            </a:r>
          </a:p>
          <a:p>
            <a:endParaRPr lang="en-US" sz="4400">
              <a:latin typeface="Calibri" pitchFamily="34" charset="0"/>
              <a:ea typeface="MS Mincho" pitchFamily="49" charset="-128"/>
              <a:cs typeface="Sendnya"/>
            </a:endParaRPr>
          </a:p>
        </p:txBody>
      </p:sp>
      <p:sp>
        <p:nvSpPr>
          <p:cNvPr id="43014" name="Rectangle 9"/>
          <p:cNvSpPr>
            <a:spLocks noChangeArrowheads="1"/>
          </p:cNvSpPr>
          <p:nvPr/>
        </p:nvSpPr>
        <p:spPr bwMode="auto">
          <a:xfrm>
            <a:off x="2346325" y="4181475"/>
            <a:ext cx="741363" cy="746125"/>
          </a:xfrm>
          <a:prstGeom prst="rect">
            <a:avLst/>
          </a:prstGeom>
          <a:solidFill>
            <a:srgbClr val="FFFFFF"/>
          </a:solidFill>
          <a:ln w="9525">
            <a:solidFill>
              <a:srgbClr val="000000"/>
            </a:solidFill>
            <a:miter lim="800000"/>
            <a:headEnd/>
            <a:tailEnd/>
          </a:ln>
        </p:spPr>
        <p:txBody>
          <a:bodyPr/>
          <a:lstStyle/>
          <a:p>
            <a:r>
              <a:rPr lang="en-US" altLang="ja-JP" sz="2800">
                <a:latin typeface="Times New Roman" pitchFamily="18" charset="0"/>
                <a:ea typeface="MS Mincho" pitchFamily="49" charset="-128"/>
                <a:cs typeface="Sendnya"/>
              </a:rPr>
              <a:t>TE</a:t>
            </a:r>
            <a:r>
              <a:rPr lang="en-US" altLang="ja-JP" sz="4800" baseline="-25000">
                <a:latin typeface="Times New Roman" pitchFamily="18" charset="0"/>
                <a:ea typeface="MS Mincho" pitchFamily="49" charset="-128"/>
                <a:cs typeface="Sendnya"/>
              </a:rPr>
              <a:t>i</a:t>
            </a:r>
            <a:endParaRPr lang="en-US" sz="4800" baseline="-25000">
              <a:latin typeface="Times New Roman" pitchFamily="18" charset="0"/>
              <a:ea typeface="MS Mincho" pitchFamily="49" charset="-128"/>
              <a:cs typeface="Sendnya"/>
            </a:endParaRPr>
          </a:p>
        </p:txBody>
      </p:sp>
      <p:sp>
        <p:nvSpPr>
          <p:cNvPr id="43015" name="Rectangle 10"/>
          <p:cNvSpPr>
            <a:spLocks noChangeArrowheads="1"/>
          </p:cNvSpPr>
          <p:nvPr/>
        </p:nvSpPr>
        <p:spPr bwMode="auto">
          <a:xfrm>
            <a:off x="5870575" y="4181475"/>
            <a:ext cx="742950" cy="746125"/>
          </a:xfrm>
          <a:prstGeom prst="rect">
            <a:avLst/>
          </a:prstGeom>
          <a:solidFill>
            <a:srgbClr val="FFFFFF"/>
          </a:solidFill>
          <a:ln w="9525">
            <a:solidFill>
              <a:srgbClr val="000000"/>
            </a:solidFill>
            <a:miter lim="800000"/>
            <a:headEnd/>
            <a:tailEnd/>
          </a:ln>
        </p:spPr>
        <p:txBody>
          <a:bodyPr/>
          <a:lstStyle/>
          <a:p>
            <a:r>
              <a:rPr lang="en-US" altLang="ja-JP" sz="2800">
                <a:latin typeface="Times New Roman" pitchFamily="18" charset="0"/>
                <a:ea typeface="MS Mincho" pitchFamily="49" charset="-128"/>
                <a:cs typeface="Sendnya"/>
              </a:rPr>
              <a:t>TE</a:t>
            </a:r>
            <a:r>
              <a:rPr lang="en-US" altLang="ja-JP" sz="3600" baseline="-25000">
                <a:latin typeface="Times New Roman" pitchFamily="18" charset="0"/>
                <a:ea typeface="MS Mincho" pitchFamily="49" charset="-128"/>
                <a:cs typeface="Sendnya"/>
              </a:rPr>
              <a:t>j</a:t>
            </a:r>
            <a:endParaRPr lang="en-US" sz="3600" baseline="-25000">
              <a:latin typeface="Times New Roman" pitchFamily="18" charset="0"/>
              <a:ea typeface="MS Mincho" pitchFamily="49" charset="-128"/>
              <a:cs typeface="Sendnya"/>
            </a:endParaRPr>
          </a:p>
        </p:txBody>
      </p:sp>
      <p:sp>
        <p:nvSpPr>
          <p:cNvPr id="43016" name="Line 11"/>
          <p:cNvSpPr>
            <a:spLocks noChangeShapeType="1"/>
          </p:cNvSpPr>
          <p:nvPr/>
        </p:nvSpPr>
        <p:spPr bwMode="auto">
          <a:xfrm>
            <a:off x="3087688" y="2938463"/>
            <a:ext cx="1670050" cy="995362"/>
          </a:xfrm>
          <a:prstGeom prst="line">
            <a:avLst/>
          </a:prstGeom>
          <a:noFill/>
          <a:ln w="9525">
            <a:solidFill>
              <a:srgbClr val="000000"/>
            </a:solidFill>
            <a:round/>
            <a:headEnd/>
            <a:tailEnd type="triangle" w="med" len="med"/>
          </a:ln>
          <a:extLst>
            <a:ext uri="{909E8E84-426E-40DD-AFC4-6F175D3DCCD1}">
              <a14:hiddenFill xmlns:a14="http://schemas.microsoft.com/office/drawing/2010/main" xmlns="">
                <a:noFill/>
              </a14:hiddenFill>
            </a:ext>
          </a:extLst>
        </p:spPr>
        <p:txBody>
          <a:bodyPr/>
          <a:lstStyle/>
          <a:p>
            <a:endParaRPr lang="en-US"/>
          </a:p>
        </p:txBody>
      </p:sp>
      <p:sp>
        <p:nvSpPr>
          <p:cNvPr id="43017" name="Line 12"/>
          <p:cNvSpPr>
            <a:spLocks noChangeShapeType="1"/>
          </p:cNvSpPr>
          <p:nvPr/>
        </p:nvSpPr>
        <p:spPr bwMode="auto">
          <a:xfrm>
            <a:off x="3087688" y="4681538"/>
            <a:ext cx="1670050" cy="1587"/>
          </a:xfrm>
          <a:prstGeom prst="line">
            <a:avLst/>
          </a:prstGeom>
          <a:noFill/>
          <a:ln w="9525">
            <a:solidFill>
              <a:srgbClr val="000000"/>
            </a:solidFill>
            <a:round/>
            <a:headEnd/>
            <a:tailEnd type="triangle" w="med" len="med"/>
          </a:ln>
          <a:extLst>
            <a:ext uri="{909E8E84-426E-40DD-AFC4-6F175D3DCCD1}">
              <a14:hiddenFill xmlns:a14="http://schemas.microsoft.com/office/drawing/2010/main" xmlns="">
                <a:noFill/>
              </a14:hiddenFill>
            </a:ext>
          </a:extLst>
        </p:spPr>
        <p:txBody>
          <a:bodyPr/>
          <a:lstStyle/>
          <a:p>
            <a:endParaRPr lang="en-US"/>
          </a:p>
        </p:txBody>
      </p:sp>
      <p:sp>
        <p:nvSpPr>
          <p:cNvPr id="43018" name="Line 13"/>
          <p:cNvSpPr>
            <a:spLocks noChangeShapeType="1"/>
          </p:cNvSpPr>
          <p:nvPr/>
        </p:nvSpPr>
        <p:spPr bwMode="auto">
          <a:xfrm flipV="1">
            <a:off x="3087688" y="3187700"/>
            <a:ext cx="2225675" cy="1493838"/>
          </a:xfrm>
          <a:prstGeom prst="line">
            <a:avLst/>
          </a:prstGeom>
          <a:noFill/>
          <a:ln w="9525">
            <a:solidFill>
              <a:srgbClr val="000000"/>
            </a:solidFill>
            <a:round/>
            <a:headEnd/>
            <a:tailEnd type="triangle" w="med" len="med"/>
          </a:ln>
          <a:extLst>
            <a:ext uri="{909E8E84-426E-40DD-AFC4-6F175D3DCCD1}">
              <a14:hiddenFill xmlns:a14="http://schemas.microsoft.com/office/drawing/2010/main" xmlns="">
                <a:noFill/>
              </a14:hiddenFill>
            </a:ext>
          </a:extLst>
        </p:spPr>
        <p:txBody>
          <a:bodyPr/>
          <a:lstStyle/>
          <a:p>
            <a:endParaRPr lang="en-US"/>
          </a:p>
        </p:txBody>
      </p:sp>
      <p:cxnSp>
        <p:nvCxnSpPr>
          <p:cNvPr id="43019" name="AutoShape 14"/>
          <p:cNvCxnSpPr>
            <a:cxnSpLocks noChangeShapeType="1"/>
            <a:stCxn id="43018" idx="1"/>
            <a:endCxn id="43013" idx="2"/>
          </p:cNvCxnSpPr>
          <p:nvPr/>
        </p:nvCxnSpPr>
        <p:spPr bwMode="auto">
          <a:xfrm flipV="1">
            <a:off x="5313363" y="2813050"/>
            <a:ext cx="557212" cy="376238"/>
          </a:xfrm>
          <a:prstGeom prst="straightConnector1">
            <a:avLst/>
          </a:prstGeom>
          <a:noFill/>
          <a:ln w="9525">
            <a:solidFill>
              <a:srgbClr val="000000"/>
            </a:solidFill>
            <a:prstDash val="dash"/>
            <a:round/>
            <a:headEnd type="triangle" w="med" len="med"/>
            <a:tailEnd type="triangle" w="med" len="med"/>
          </a:ln>
          <a:extLst>
            <a:ext uri="{909E8E84-426E-40DD-AFC4-6F175D3DCCD1}">
              <a14:hiddenFill xmlns:a14="http://schemas.microsoft.com/office/drawing/2010/main" xmlns="">
                <a:noFill/>
              </a14:hiddenFill>
            </a:ext>
          </a:extLst>
        </p:spPr>
      </p:cxnSp>
      <p:sp>
        <p:nvSpPr>
          <p:cNvPr id="43020" name="Line 15"/>
          <p:cNvSpPr>
            <a:spLocks noChangeShapeType="1"/>
          </p:cNvSpPr>
          <p:nvPr/>
        </p:nvSpPr>
        <p:spPr bwMode="auto">
          <a:xfrm>
            <a:off x="4757738" y="4681538"/>
            <a:ext cx="1112837" cy="1587"/>
          </a:xfrm>
          <a:prstGeom prst="line">
            <a:avLst/>
          </a:prstGeom>
          <a:noFill/>
          <a:ln w="9525">
            <a:solidFill>
              <a:srgbClr val="000000"/>
            </a:solidFill>
            <a:prstDash val="dash"/>
            <a:round/>
            <a:headEnd type="triangle" w="med" len="med"/>
            <a:tailEnd type="triangle" w="med" len="med"/>
          </a:ln>
          <a:extLst>
            <a:ext uri="{909E8E84-426E-40DD-AFC4-6F175D3DCCD1}">
              <a14:hiddenFill xmlns:a14="http://schemas.microsoft.com/office/drawing/2010/main" xmlns="">
                <a:noFill/>
              </a14:hiddenFill>
            </a:ext>
          </a:extLst>
        </p:spPr>
        <p:txBody>
          <a:bodyPr/>
          <a:lstStyle/>
          <a:p>
            <a:endParaRPr lang="en-US"/>
          </a:p>
        </p:txBody>
      </p:sp>
      <p:sp>
        <p:nvSpPr>
          <p:cNvPr id="43021" name="Line 16"/>
          <p:cNvSpPr>
            <a:spLocks noChangeShapeType="1"/>
          </p:cNvSpPr>
          <p:nvPr/>
        </p:nvSpPr>
        <p:spPr bwMode="auto">
          <a:xfrm>
            <a:off x="4757738" y="3933825"/>
            <a:ext cx="1112837" cy="747713"/>
          </a:xfrm>
          <a:prstGeom prst="line">
            <a:avLst/>
          </a:prstGeom>
          <a:noFill/>
          <a:ln w="9525">
            <a:solidFill>
              <a:srgbClr val="000000"/>
            </a:solidFill>
            <a:prstDash val="dash"/>
            <a:round/>
            <a:headEnd type="triangle" w="med" len="med"/>
            <a:tailEnd type="triangle" w="med" len="med"/>
          </a:ln>
          <a:extLst>
            <a:ext uri="{909E8E84-426E-40DD-AFC4-6F175D3DCCD1}">
              <a14:hiddenFill xmlns:a14="http://schemas.microsoft.com/office/drawing/2010/main" xmlns="">
                <a:noFill/>
              </a14:hiddenFill>
            </a:ext>
          </a:extLst>
        </p:spPr>
        <p:txBody>
          <a:bodyPr/>
          <a:lstStyle/>
          <a:p>
            <a:endParaRPr lang="en-US"/>
          </a:p>
        </p:txBody>
      </p:sp>
      <p:sp>
        <p:nvSpPr>
          <p:cNvPr id="43022" name="Text Box 17"/>
          <p:cNvSpPr txBox="1">
            <a:spLocks noChangeArrowheads="1"/>
          </p:cNvSpPr>
          <p:nvPr/>
        </p:nvSpPr>
        <p:spPr bwMode="auto">
          <a:xfrm>
            <a:off x="5129213" y="2439988"/>
            <a:ext cx="741362" cy="4984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altLang="ja-JP" sz="2800">
                <a:latin typeface="Times New Roman" pitchFamily="18" charset="0"/>
                <a:ea typeface="MS Mincho" pitchFamily="49" charset="-128"/>
                <a:cs typeface="Sendnya"/>
              </a:rPr>
              <a:t>T.F</a:t>
            </a:r>
            <a:endParaRPr lang="en-US" sz="5400">
              <a:latin typeface="Calibri" pitchFamily="34" charset="0"/>
              <a:ea typeface="MS Mincho" pitchFamily="49" charset="-128"/>
              <a:cs typeface="Sendnya"/>
            </a:endParaRPr>
          </a:p>
        </p:txBody>
      </p:sp>
      <p:sp>
        <p:nvSpPr>
          <p:cNvPr id="43023" name="Text Box 18"/>
          <p:cNvSpPr txBox="1">
            <a:spLocks noChangeArrowheads="1"/>
          </p:cNvSpPr>
          <p:nvPr/>
        </p:nvSpPr>
        <p:spPr bwMode="auto">
          <a:xfrm>
            <a:off x="5129213" y="3933825"/>
            <a:ext cx="741362" cy="4953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altLang="ja-JP" sz="2800">
                <a:latin typeface="Times New Roman" pitchFamily="18" charset="0"/>
                <a:ea typeface="MS Mincho" pitchFamily="49" charset="-128"/>
                <a:cs typeface="Sendnya"/>
              </a:rPr>
              <a:t>I.F</a:t>
            </a:r>
            <a:endParaRPr lang="en-US" sz="5400">
              <a:latin typeface="Calibri" pitchFamily="34" charset="0"/>
              <a:ea typeface="MS Mincho" pitchFamily="49" charset="-128"/>
              <a:cs typeface="Sendnya"/>
            </a:endParaRPr>
          </a:p>
        </p:txBody>
      </p:sp>
      <p:sp>
        <p:nvSpPr>
          <p:cNvPr id="43024" name="Text Box 19"/>
          <p:cNvSpPr txBox="1">
            <a:spLocks noChangeArrowheads="1"/>
          </p:cNvSpPr>
          <p:nvPr/>
        </p:nvSpPr>
        <p:spPr bwMode="auto">
          <a:xfrm>
            <a:off x="4943475" y="4681538"/>
            <a:ext cx="741363" cy="4953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altLang="ja-JP" sz="3200">
                <a:latin typeface="Times New Roman" pitchFamily="18" charset="0"/>
                <a:ea typeface="MS Mincho" pitchFamily="49" charset="-128"/>
                <a:cs typeface="Sendnya"/>
              </a:rPr>
              <a:t>F.F</a:t>
            </a:r>
            <a:endParaRPr lang="en-US" sz="6000">
              <a:latin typeface="Calibri" pitchFamily="34" charset="0"/>
              <a:ea typeface="MS Mincho" pitchFamily="49" charset="-128"/>
              <a:cs typeface="Sendnya"/>
            </a:endParaRPr>
          </a:p>
        </p:txBody>
      </p:sp>
      <p:sp>
        <p:nvSpPr>
          <p:cNvPr id="43025" name="Text Box 20"/>
          <p:cNvSpPr txBox="1">
            <a:spLocks noChangeArrowheads="1"/>
          </p:cNvSpPr>
          <p:nvPr/>
        </p:nvSpPr>
        <p:spPr bwMode="auto">
          <a:xfrm>
            <a:off x="3273425" y="2690813"/>
            <a:ext cx="1670050" cy="4968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altLang="ja-JP" sz="2400">
                <a:latin typeface="Times New Roman" pitchFamily="18" charset="0"/>
                <a:ea typeface="MS Mincho" pitchFamily="49" charset="-128"/>
                <a:cs typeface="Sendnya"/>
              </a:rPr>
              <a:t>Duration</a:t>
            </a:r>
            <a:endParaRPr lang="en-US" sz="4800">
              <a:latin typeface="Calibri" pitchFamily="34" charset="0"/>
              <a:ea typeface="MS Mincho" pitchFamily="49" charset="-128"/>
              <a:cs typeface="Sendnya"/>
            </a:endParaRPr>
          </a:p>
        </p:txBody>
      </p:sp>
      <p:sp>
        <p:nvSpPr>
          <p:cNvPr id="43026" name="Text Box 21"/>
          <p:cNvSpPr txBox="1">
            <a:spLocks noChangeArrowheads="1"/>
          </p:cNvSpPr>
          <p:nvPr/>
        </p:nvSpPr>
        <p:spPr bwMode="auto">
          <a:xfrm>
            <a:off x="3087688" y="3684588"/>
            <a:ext cx="1670050" cy="4968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altLang="ja-JP" sz="2400">
                <a:latin typeface="Times New Roman" pitchFamily="18" charset="0"/>
                <a:ea typeface="MS Mincho" pitchFamily="49" charset="-128"/>
                <a:cs typeface="Sendnya"/>
              </a:rPr>
              <a:t>Duration</a:t>
            </a:r>
            <a:endParaRPr lang="en-US" sz="4800">
              <a:latin typeface="Calibri" pitchFamily="34" charset="0"/>
              <a:ea typeface="MS Mincho" pitchFamily="49" charset="-128"/>
              <a:cs typeface="Sendnya"/>
            </a:endParaRPr>
          </a:p>
        </p:txBody>
      </p:sp>
      <p:sp>
        <p:nvSpPr>
          <p:cNvPr id="43027" name="Text Box 22"/>
          <p:cNvSpPr txBox="1">
            <a:spLocks noChangeArrowheads="1"/>
          </p:cNvSpPr>
          <p:nvPr/>
        </p:nvSpPr>
        <p:spPr bwMode="auto">
          <a:xfrm>
            <a:off x="3087688" y="4681538"/>
            <a:ext cx="1670050" cy="4953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altLang="ja-JP" sz="2400">
                <a:latin typeface="Times New Roman" pitchFamily="18" charset="0"/>
                <a:ea typeface="MS Mincho" pitchFamily="49" charset="-128"/>
                <a:cs typeface="Sendnya"/>
              </a:rPr>
              <a:t>Duration</a:t>
            </a:r>
            <a:endParaRPr lang="en-US" sz="4800">
              <a:latin typeface="Calibri" pitchFamily="34" charset="0"/>
              <a:ea typeface="MS Mincho" pitchFamily="49" charset="-128"/>
              <a:cs typeface="Sendnya"/>
            </a:endParaRPr>
          </a:p>
        </p:txBody>
      </p:sp>
      <p:sp>
        <p:nvSpPr>
          <p:cNvPr id="20" name="Slide Number Placeholder 19"/>
          <p:cNvSpPr>
            <a:spLocks noGrp="1"/>
          </p:cNvSpPr>
          <p:nvPr>
            <p:ph type="sldNum" sz="quarter" idx="12"/>
          </p:nvPr>
        </p:nvSpPr>
        <p:spPr/>
        <p:txBody>
          <a:bodyPr/>
          <a:lstStyle/>
          <a:p>
            <a:pPr>
              <a:defRPr/>
            </a:pPr>
            <a:fld id="{F6CDFFAF-28E2-494B-99B4-9FCCC34C3A6E}" type="slidenum">
              <a:rPr lang="en-US"/>
              <a:pPr>
                <a:defRPr/>
              </a:pPr>
              <a:t>24</a:t>
            </a:fld>
            <a:endParaRPr lang="en-US"/>
          </a:p>
        </p:txBody>
      </p:sp>
    </p:spTree>
    <p:extLst>
      <p:ext uri="{BB962C8B-B14F-4D97-AF65-F5344CB8AC3E}">
        <p14:creationId xmlns:p14="http://schemas.microsoft.com/office/powerpoint/2010/main" xmlns="" val="299831622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p:txBody>
          <a:bodyPr>
            <a:normAutofit fontScale="90000"/>
          </a:bodyPr>
          <a:lstStyle/>
          <a:p>
            <a:pPr eaLnBrk="1" hangingPunct="1"/>
            <a:r>
              <a:rPr lang="en-US" i="1" smtClean="0"/>
              <a:t/>
            </a:r>
            <a:br>
              <a:rPr lang="en-US" i="1" smtClean="0"/>
            </a:br>
            <a:r>
              <a:rPr lang="en-US" i="1" smtClean="0"/>
              <a:t>Total Float</a:t>
            </a:r>
          </a:p>
        </p:txBody>
      </p:sp>
      <p:sp>
        <p:nvSpPr>
          <p:cNvPr id="44035" name="Rectangle 3"/>
          <p:cNvSpPr>
            <a:spLocks noGrp="1" noChangeArrowheads="1"/>
          </p:cNvSpPr>
          <p:nvPr>
            <p:ph type="body" idx="1"/>
          </p:nvPr>
        </p:nvSpPr>
        <p:spPr/>
        <p:txBody>
          <a:bodyPr/>
          <a:lstStyle/>
          <a:p>
            <a:pPr algn="just" eaLnBrk="1" hangingPunct="1"/>
            <a:r>
              <a:rPr lang="en-US" i="1" smtClean="0"/>
              <a:t>Total Float in an activity (i,j) </a:t>
            </a:r>
            <a:r>
              <a:rPr lang="en-US" smtClean="0"/>
              <a:t>[TF(i,j)]</a:t>
            </a:r>
          </a:p>
          <a:p>
            <a:pPr algn="just" eaLnBrk="1" hangingPunct="1"/>
            <a:r>
              <a:rPr lang="en-US" smtClean="0"/>
              <a:t>Total float is the amount of time by which the start of an activity may be delayed without causing a delay in the completion of the project. This is calculated as (TF(i,j) = [LST(i,j)]– [EST(i,j)]) or ([LFT(i,j)]– [EFT(i,j)])</a:t>
            </a:r>
          </a:p>
        </p:txBody>
      </p:sp>
      <p:sp>
        <p:nvSpPr>
          <p:cNvPr id="4" name="Slide Number Placeholder 3"/>
          <p:cNvSpPr>
            <a:spLocks noGrp="1"/>
          </p:cNvSpPr>
          <p:nvPr>
            <p:ph type="sldNum" sz="quarter" idx="12"/>
          </p:nvPr>
        </p:nvSpPr>
        <p:spPr/>
        <p:txBody>
          <a:bodyPr/>
          <a:lstStyle/>
          <a:p>
            <a:pPr>
              <a:defRPr/>
            </a:pPr>
            <a:fld id="{6D57D721-1522-4A8C-B353-8D7A12F7C2EE}" type="slidenum">
              <a:rPr lang="en-US"/>
              <a:pPr>
                <a:defRPr/>
              </a:pPr>
              <a:t>25</a:t>
            </a:fld>
            <a:endParaRPr lang="en-US"/>
          </a:p>
        </p:txBody>
      </p:sp>
    </p:spTree>
    <p:extLst>
      <p:ext uri="{BB962C8B-B14F-4D97-AF65-F5344CB8AC3E}">
        <p14:creationId xmlns:p14="http://schemas.microsoft.com/office/powerpoint/2010/main" xmlns="" val="262319871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p:txBody>
          <a:bodyPr/>
          <a:lstStyle/>
          <a:p>
            <a:pPr eaLnBrk="1" hangingPunct="1"/>
            <a:r>
              <a:rPr lang="en-US" i="1" smtClean="0"/>
              <a:t>Free Float</a:t>
            </a:r>
            <a:endParaRPr lang="en-US" smtClean="0"/>
          </a:p>
        </p:txBody>
      </p:sp>
      <p:sp>
        <p:nvSpPr>
          <p:cNvPr id="45059" name="Rectangle 3"/>
          <p:cNvSpPr>
            <a:spLocks noGrp="1" noChangeArrowheads="1"/>
          </p:cNvSpPr>
          <p:nvPr>
            <p:ph type="body" idx="1"/>
          </p:nvPr>
        </p:nvSpPr>
        <p:spPr>
          <a:xfrm>
            <a:off x="457200" y="1219200"/>
            <a:ext cx="8229600" cy="4906963"/>
          </a:xfrm>
        </p:spPr>
        <p:txBody>
          <a:bodyPr/>
          <a:lstStyle/>
          <a:p>
            <a:pPr lvl="1" algn="just" eaLnBrk="1" hangingPunct="1">
              <a:buFont typeface="Wingdings" pitchFamily="2" charset="2"/>
              <a:buChar char="§"/>
            </a:pPr>
            <a:r>
              <a:rPr lang="en-US" smtClean="0"/>
              <a:t>Free float is the amount of time by which the start of an activity may be delayed without delaying the </a:t>
            </a:r>
            <a:r>
              <a:rPr lang="en-US" smtClean="0">
                <a:solidFill>
                  <a:srgbClr val="FF0000"/>
                </a:solidFill>
              </a:rPr>
              <a:t>start of a following activity</a:t>
            </a:r>
            <a:r>
              <a:rPr lang="en-US" smtClean="0"/>
              <a:t>. </a:t>
            </a:r>
          </a:p>
          <a:p>
            <a:pPr lvl="1" algn="just" eaLnBrk="1" hangingPunct="1">
              <a:buFont typeface="Wingdings" pitchFamily="2" charset="2"/>
              <a:buChar char="§"/>
            </a:pPr>
            <a:r>
              <a:rPr lang="en-US" smtClean="0"/>
              <a:t>Free Float = (Earliest start time of the following activity – Duration of the activity – Earliest start time of the activity) that is Free Float = TEj- TEi -D</a:t>
            </a:r>
          </a:p>
          <a:p>
            <a:pPr eaLnBrk="1" hangingPunct="1">
              <a:buFont typeface="Arial" pitchFamily="34" charset="0"/>
              <a:buNone/>
            </a:pPr>
            <a:r>
              <a:rPr lang="en-US" i="1" smtClean="0"/>
              <a:t>                </a:t>
            </a:r>
            <a:r>
              <a:rPr lang="en-US" b="1" i="1" smtClean="0"/>
              <a:t>   Independent Float</a:t>
            </a:r>
          </a:p>
          <a:p>
            <a:pPr eaLnBrk="1" hangingPunct="1">
              <a:buFont typeface="Arial" pitchFamily="34" charset="0"/>
              <a:buNone/>
            </a:pPr>
            <a:r>
              <a:rPr lang="en-US" b="1" i="1" smtClean="0"/>
              <a:t>     </a:t>
            </a:r>
            <a:r>
              <a:rPr lang="en-US" smtClean="0"/>
              <a:t>It is defined as the difference in Total Float and Free Float. In other words: Interference Float= Total Float – Free Float.</a:t>
            </a:r>
          </a:p>
          <a:p>
            <a:pPr eaLnBrk="1" hangingPunct="1">
              <a:buFont typeface="Arial" pitchFamily="34" charset="0"/>
              <a:buNone/>
            </a:pPr>
            <a:endParaRPr lang="en-US" smtClean="0"/>
          </a:p>
        </p:txBody>
      </p:sp>
      <p:sp>
        <p:nvSpPr>
          <p:cNvPr id="4" name="Slide Number Placeholder 3"/>
          <p:cNvSpPr>
            <a:spLocks noGrp="1"/>
          </p:cNvSpPr>
          <p:nvPr>
            <p:ph type="sldNum" sz="quarter" idx="12"/>
          </p:nvPr>
        </p:nvSpPr>
        <p:spPr/>
        <p:txBody>
          <a:bodyPr/>
          <a:lstStyle/>
          <a:p>
            <a:pPr>
              <a:defRPr/>
            </a:pPr>
            <a:fld id="{5484BAA8-BFD8-4A42-93DB-1B2D78FBDEC8}" type="slidenum">
              <a:rPr lang="en-US"/>
              <a:pPr>
                <a:defRPr/>
              </a:pPr>
              <a:t>26</a:t>
            </a:fld>
            <a:endParaRPr lang="en-US"/>
          </a:p>
        </p:txBody>
      </p:sp>
    </p:spTree>
    <p:extLst>
      <p:ext uri="{BB962C8B-B14F-4D97-AF65-F5344CB8AC3E}">
        <p14:creationId xmlns:p14="http://schemas.microsoft.com/office/powerpoint/2010/main" xmlns="" val="42684369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Content Placeholder 2"/>
          <p:cNvSpPr>
            <a:spLocks noGrp="1"/>
          </p:cNvSpPr>
          <p:nvPr>
            <p:ph idx="1"/>
          </p:nvPr>
        </p:nvSpPr>
        <p:spPr>
          <a:xfrm>
            <a:off x="228600" y="381000"/>
            <a:ext cx="8458200" cy="6477000"/>
          </a:xfrm>
        </p:spPr>
        <p:txBody>
          <a:bodyPr/>
          <a:lstStyle/>
          <a:p>
            <a:pPr eaLnBrk="1" hangingPunct="1">
              <a:buFont typeface="Arial" pitchFamily="34" charset="0"/>
              <a:buNone/>
            </a:pPr>
            <a:r>
              <a:rPr lang="en-US" u="sng" smtClean="0">
                <a:solidFill>
                  <a:srgbClr val="00B050"/>
                </a:solidFill>
              </a:rPr>
              <a:t>Network Preparation </a:t>
            </a:r>
          </a:p>
          <a:p>
            <a:pPr eaLnBrk="1" hangingPunct="1">
              <a:buFont typeface="Arial" pitchFamily="34" charset="0"/>
              <a:buNone/>
            </a:pPr>
            <a:r>
              <a:rPr lang="en-US" smtClean="0">
                <a:sym typeface="Wingdings" pitchFamily="2" charset="2"/>
              </a:rPr>
              <a:t></a:t>
            </a:r>
            <a:r>
              <a:rPr lang="en-US" sz="2000" smtClean="0">
                <a:sym typeface="Wingdings" pitchFamily="2" charset="2"/>
              </a:rPr>
              <a:t>tabulate the network logic drawing the arrow diagrams step-by-step.</a:t>
            </a:r>
          </a:p>
          <a:p>
            <a:pPr lvl="2" eaLnBrk="1" hangingPunct="1">
              <a:buFont typeface="Arial" pitchFamily="34" charset="0"/>
              <a:buNone/>
            </a:pPr>
            <a:r>
              <a:rPr lang="en-US" sz="2800" smtClean="0">
                <a:sym typeface="Wingdings" pitchFamily="2" charset="2"/>
              </a:rPr>
              <a:t>Logic activity can be tabulated as</a:t>
            </a:r>
          </a:p>
          <a:p>
            <a:pPr lvl="2" eaLnBrk="1" hangingPunct="1">
              <a:buFont typeface="Arial" pitchFamily="34" charset="0"/>
              <a:buNone/>
            </a:pPr>
            <a:r>
              <a:rPr lang="en-US" sz="1800" smtClean="0">
                <a:sym typeface="Wingdings" pitchFamily="2" charset="2"/>
              </a:rPr>
              <a:t>-&gt; which activity/ies preceded &amp; Succeed this activity?</a:t>
            </a:r>
          </a:p>
          <a:p>
            <a:pPr lvl="2" eaLnBrk="1" hangingPunct="1">
              <a:buFont typeface="Arial" pitchFamily="34" charset="0"/>
              <a:buNone/>
            </a:pPr>
            <a:r>
              <a:rPr lang="en-US" sz="1800" smtClean="0">
                <a:sym typeface="Wingdings" pitchFamily="2" charset="2"/>
              </a:rPr>
              <a:t>-&gt;Are there any logical constraints imposed on this activity?</a:t>
            </a:r>
          </a:p>
          <a:p>
            <a:pPr lvl="2" eaLnBrk="1" hangingPunct="1">
              <a:buFont typeface="Arial" pitchFamily="34" charset="0"/>
              <a:buNone/>
            </a:pPr>
            <a:r>
              <a:rPr lang="en-US" sz="1800" smtClean="0">
                <a:sym typeface="Wingdings" pitchFamily="2" charset="2"/>
              </a:rPr>
              <a:t>-&gt;Is it the final activity?</a:t>
            </a:r>
            <a:endParaRPr lang="en-US" sz="4800" smtClean="0">
              <a:sym typeface="Wingdings" pitchFamily="2" charset="2"/>
            </a:endParaRPr>
          </a:p>
          <a:p>
            <a:pPr eaLnBrk="1" hangingPunct="1">
              <a:buFont typeface="Arial" pitchFamily="34" charset="0"/>
              <a:buNone/>
            </a:pPr>
            <a:r>
              <a:rPr lang="en-US" u="sng" smtClean="0">
                <a:sym typeface="Wingdings" pitchFamily="2" charset="2"/>
              </a:rPr>
              <a:t>Example</a:t>
            </a:r>
          </a:p>
          <a:p>
            <a:pPr eaLnBrk="1" hangingPunct="1">
              <a:buFont typeface="Arial" pitchFamily="34" charset="0"/>
              <a:buNone/>
            </a:pPr>
            <a:r>
              <a:rPr lang="en-US" smtClean="0">
                <a:sym typeface="Wingdings" pitchFamily="2" charset="2"/>
              </a:rPr>
              <a:t> </a:t>
            </a:r>
          </a:p>
          <a:p>
            <a:pPr eaLnBrk="1" hangingPunct="1">
              <a:buFont typeface="Arial" pitchFamily="34" charset="0"/>
              <a:buNone/>
            </a:pPr>
            <a:endParaRPr lang="en-US" smtClean="0"/>
          </a:p>
        </p:txBody>
      </p:sp>
      <p:graphicFrame>
        <p:nvGraphicFramePr>
          <p:cNvPr id="4" name="Table 3"/>
          <p:cNvGraphicFramePr>
            <a:graphicFrameLocks noGrp="1"/>
          </p:cNvGraphicFramePr>
          <p:nvPr/>
        </p:nvGraphicFramePr>
        <p:xfrm>
          <a:off x="609600" y="3733800"/>
          <a:ext cx="5943600" cy="2926040"/>
        </p:xfrm>
        <a:graphic>
          <a:graphicData uri="http://schemas.openxmlformats.org/drawingml/2006/table">
            <a:tbl>
              <a:tblPr firstRow="1" bandRow="1">
                <a:tableStyleId>{5C22544A-7EE6-4342-B048-85BDC9FD1C3A}</a:tableStyleId>
              </a:tblPr>
              <a:tblGrid>
                <a:gridCol w="1485900"/>
                <a:gridCol w="1485900"/>
                <a:gridCol w="1485900"/>
                <a:gridCol w="1485900"/>
              </a:tblGrid>
              <a:tr h="365713">
                <a:tc>
                  <a:txBody>
                    <a:bodyPr/>
                    <a:lstStyle/>
                    <a:p>
                      <a:r>
                        <a:rPr lang="en-US" sz="1800" dirty="0" smtClean="0"/>
                        <a:t>Activity</a:t>
                      </a:r>
                      <a:r>
                        <a:rPr lang="en-US" sz="1800" baseline="0" dirty="0" smtClean="0"/>
                        <a:t> </a:t>
                      </a:r>
                      <a:endParaRPr lang="en-US" sz="1800" dirty="0"/>
                    </a:p>
                  </a:txBody>
                  <a:tcPr marT="45710" marB="45710"/>
                </a:tc>
                <a:tc>
                  <a:txBody>
                    <a:bodyPr/>
                    <a:lstStyle/>
                    <a:p>
                      <a:r>
                        <a:rPr lang="en-US" sz="1800" dirty="0" smtClean="0"/>
                        <a:t>Preceding </a:t>
                      </a:r>
                      <a:endParaRPr lang="en-US" sz="1800" dirty="0"/>
                    </a:p>
                  </a:txBody>
                  <a:tcPr marT="45710" marB="45710"/>
                </a:tc>
                <a:tc>
                  <a:txBody>
                    <a:bodyPr/>
                    <a:lstStyle/>
                    <a:p>
                      <a:r>
                        <a:rPr lang="en-US" sz="1800" dirty="0" smtClean="0"/>
                        <a:t>Succeeding </a:t>
                      </a:r>
                      <a:endParaRPr lang="en-US" sz="1800" dirty="0"/>
                    </a:p>
                  </a:txBody>
                  <a:tcPr marT="45710" marB="45710"/>
                </a:tc>
                <a:tc>
                  <a:txBody>
                    <a:bodyPr/>
                    <a:lstStyle/>
                    <a:p>
                      <a:r>
                        <a:rPr lang="en-US" sz="1800" dirty="0" smtClean="0"/>
                        <a:t>Remarks </a:t>
                      </a:r>
                      <a:endParaRPr lang="en-US" sz="1800" dirty="0"/>
                    </a:p>
                  </a:txBody>
                  <a:tcPr marT="45710" marB="45710"/>
                </a:tc>
              </a:tr>
              <a:tr h="2560050">
                <a:tc>
                  <a:txBody>
                    <a:bodyPr/>
                    <a:lstStyle/>
                    <a:p>
                      <a:r>
                        <a:rPr lang="en-US" sz="1800" dirty="0" smtClean="0"/>
                        <a:t>A</a:t>
                      </a:r>
                    </a:p>
                    <a:p>
                      <a:r>
                        <a:rPr lang="en-US" sz="1800" dirty="0" smtClean="0"/>
                        <a:t>B</a:t>
                      </a:r>
                    </a:p>
                    <a:p>
                      <a:r>
                        <a:rPr lang="en-US" sz="1800" dirty="0" smtClean="0"/>
                        <a:t>C</a:t>
                      </a:r>
                    </a:p>
                    <a:p>
                      <a:r>
                        <a:rPr lang="en-US" sz="1800" dirty="0" smtClean="0"/>
                        <a:t>D</a:t>
                      </a:r>
                    </a:p>
                    <a:p>
                      <a:r>
                        <a:rPr lang="en-US" sz="1800" dirty="0" smtClean="0"/>
                        <a:t>E</a:t>
                      </a:r>
                    </a:p>
                    <a:p>
                      <a:r>
                        <a:rPr lang="en-US" sz="1800" dirty="0" smtClean="0"/>
                        <a:t>F</a:t>
                      </a:r>
                    </a:p>
                    <a:p>
                      <a:r>
                        <a:rPr lang="en-US" sz="1800" dirty="0" smtClean="0"/>
                        <a:t>G</a:t>
                      </a:r>
                    </a:p>
                    <a:p>
                      <a:r>
                        <a:rPr lang="en-US" sz="1800" dirty="0" smtClean="0"/>
                        <a:t>H</a:t>
                      </a:r>
                    </a:p>
                    <a:p>
                      <a:r>
                        <a:rPr lang="en-US" sz="1800" dirty="0" smtClean="0"/>
                        <a:t>J</a:t>
                      </a:r>
                      <a:endParaRPr lang="en-US" sz="1800" dirty="0"/>
                    </a:p>
                  </a:txBody>
                  <a:tcPr marT="45710" marB="45710"/>
                </a:tc>
                <a:tc>
                  <a:txBody>
                    <a:bodyPr/>
                    <a:lstStyle/>
                    <a:p>
                      <a:r>
                        <a:rPr lang="en-US" sz="1800" dirty="0" smtClean="0"/>
                        <a:t>-</a:t>
                      </a:r>
                    </a:p>
                    <a:p>
                      <a:r>
                        <a:rPr lang="en-US" sz="1800" dirty="0" smtClean="0"/>
                        <a:t>A</a:t>
                      </a:r>
                    </a:p>
                    <a:p>
                      <a:r>
                        <a:rPr lang="en-US" sz="1800" dirty="0" smtClean="0"/>
                        <a:t>-</a:t>
                      </a:r>
                    </a:p>
                    <a:p>
                      <a:r>
                        <a:rPr lang="en-US" sz="1800" dirty="0" smtClean="0"/>
                        <a:t>-</a:t>
                      </a:r>
                    </a:p>
                    <a:p>
                      <a:r>
                        <a:rPr lang="en-US" sz="1800" dirty="0" smtClean="0"/>
                        <a:t>D</a:t>
                      </a:r>
                    </a:p>
                    <a:p>
                      <a:r>
                        <a:rPr lang="en-US" sz="1800" dirty="0" smtClean="0"/>
                        <a:t>E</a:t>
                      </a:r>
                    </a:p>
                    <a:p>
                      <a:r>
                        <a:rPr lang="en-US" sz="1800" dirty="0" smtClean="0"/>
                        <a:t>B,D</a:t>
                      </a:r>
                    </a:p>
                    <a:p>
                      <a:r>
                        <a:rPr lang="en-US" sz="1800" dirty="0" smtClean="0"/>
                        <a:t>A,C</a:t>
                      </a:r>
                    </a:p>
                    <a:p>
                      <a:r>
                        <a:rPr lang="en-US" sz="1800" dirty="0" smtClean="0"/>
                        <a:t>B,H</a:t>
                      </a:r>
                    </a:p>
                  </a:txBody>
                  <a:tcPr marT="45710" marB="45710"/>
                </a:tc>
                <a:tc>
                  <a:txBody>
                    <a:bodyPr/>
                    <a:lstStyle/>
                    <a:p>
                      <a:r>
                        <a:rPr lang="en-US" sz="1800" dirty="0" smtClean="0"/>
                        <a:t>B,H</a:t>
                      </a:r>
                    </a:p>
                    <a:p>
                      <a:r>
                        <a:rPr lang="en-US" sz="1800" dirty="0" smtClean="0"/>
                        <a:t>G,J</a:t>
                      </a:r>
                    </a:p>
                    <a:p>
                      <a:r>
                        <a:rPr lang="en-US" sz="1800" dirty="0" smtClean="0"/>
                        <a:t>H</a:t>
                      </a:r>
                    </a:p>
                    <a:p>
                      <a:r>
                        <a:rPr lang="en-US" sz="1800" dirty="0" smtClean="0"/>
                        <a:t>E,G</a:t>
                      </a:r>
                    </a:p>
                    <a:p>
                      <a:r>
                        <a:rPr lang="en-US" sz="1800" dirty="0" smtClean="0"/>
                        <a:t>F</a:t>
                      </a:r>
                    </a:p>
                    <a:p>
                      <a:r>
                        <a:rPr lang="en-US" sz="1800" dirty="0" smtClean="0"/>
                        <a:t>-</a:t>
                      </a:r>
                    </a:p>
                    <a:p>
                      <a:r>
                        <a:rPr lang="en-US" sz="1800" dirty="0" smtClean="0"/>
                        <a:t>-</a:t>
                      </a:r>
                    </a:p>
                    <a:p>
                      <a:r>
                        <a:rPr lang="en-US" sz="1800" dirty="0" smtClean="0"/>
                        <a:t>J</a:t>
                      </a:r>
                    </a:p>
                    <a:p>
                      <a:r>
                        <a:rPr lang="en-US" sz="1800" dirty="0" smtClean="0"/>
                        <a:t>-</a:t>
                      </a:r>
                    </a:p>
                  </a:txBody>
                  <a:tcPr marT="45710" marB="45710"/>
                </a:tc>
                <a:tc>
                  <a:txBody>
                    <a:bodyPr/>
                    <a:lstStyle/>
                    <a:p>
                      <a:endParaRPr lang="en-US" sz="1800" dirty="0" smtClean="0"/>
                    </a:p>
                    <a:p>
                      <a:endParaRPr lang="en-US" sz="1800" dirty="0" smtClean="0"/>
                    </a:p>
                    <a:p>
                      <a:endParaRPr lang="en-US" sz="1800" dirty="0" smtClean="0"/>
                    </a:p>
                    <a:p>
                      <a:endParaRPr lang="en-US" sz="1800" dirty="0" smtClean="0"/>
                    </a:p>
                    <a:p>
                      <a:endParaRPr lang="en-US" sz="1800" dirty="0" smtClean="0"/>
                    </a:p>
                    <a:p>
                      <a:r>
                        <a:rPr lang="en-US" sz="1800" dirty="0" smtClean="0"/>
                        <a:t>Last activity</a:t>
                      </a:r>
                    </a:p>
                    <a:p>
                      <a:r>
                        <a:rPr lang="en-US" sz="1800" dirty="0" smtClean="0"/>
                        <a:t>Last activity</a:t>
                      </a:r>
                    </a:p>
                    <a:p>
                      <a:endParaRPr lang="en-US" sz="1800" dirty="0" smtClean="0"/>
                    </a:p>
                    <a:p>
                      <a:r>
                        <a:rPr lang="en-US" sz="1800" dirty="0" smtClean="0"/>
                        <a:t>Last activity </a:t>
                      </a:r>
                      <a:endParaRPr lang="en-US" sz="1800" dirty="0"/>
                    </a:p>
                  </a:txBody>
                  <a:tcPr marT="45710" marB="45710"/>
                </a:tc>
              </a:tr>
            </a:tbl>
          </a:graphicData>
        </a:graphic>
      </p:graphicFrame>
      <p:sp>
        <p:nvSpPr>
          <p:cNvPr id="5" name="Slide Number Placeholder 4"/>
          <p:cNvSpPr>
            <a:spLocks noGrp="1"/>
          </p:cNvSpPr>
          <p:nvPr>
            <p:ph type="sldNum" sz="quarter" idx="12"/>
          </p:nvPr>
        </p:nvSpPr>
        <p:spPr/>
        <p:txBody>
          <a:bodyPr/>
          <a:lstStyle/>
          <a:p>
            <a:pPr>
              <a:defRPr/>
            </a:pPr>
            <a:fld id="{369AAED7-7874-4326-9E2A-8B1C6E426CA4}" type="slidenum">
              <a:rPr lang="en-US"/>
              <a:pPr>
                <a:defRPr/>
              </a:pPr>
              <a:t>27</a:t>
            </a:fld>
            <a:endParaRPr lang="en-US"/>
          </a:p>
        </p:txBody>
      </p:sp>
    </p:spTree>
    <p:extLst>
      <p:ext uri="{BB962C8B-B14F-4D97-AF65-F5344CB8AC3E}">
        <p14:creationId xmlns:p14="http://schemas.microsoft.com/office/powerpoint/2010/main" xmlns="" val="416448990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Content Placeholder 2"/>
          <p:cNvSpPr>
            <a:spLocks noGrp="1"/>
          </p:cNvSpPr>
          <p:nvPr>
            <p:ph idx="1"/>
          </p:nvPr>
        </p:nvSpPr>
        <p:spPr>
          <a:xfrm>
            <a:off x="457200" y="152400"/>
            <a:ext cx="8229600" cy="6477000"/>
          </a:xfrm>
        </p:spPr>
        <p:txBody>
          <a:bodyPr/>
          <a:lstStyle/>
          <a:p>
            <a:pPr eaLnBrk="1" hangingPunct="1">
              <a:buFont typeface="Arial" pitchFamily="34" charset="0"/>
              <a:buNone/>
            </a:pPr>
            <a:r>
              <a:rPr lang="en-US" smtClean="0"/>
              <a:t>Logic diagram of activities </a:t>
            </a:r>
          </a:p>
          <a:p>
            <a:pPr eaLnBrk="1" hangingPunct="1">
              <a:buFont typeface="Arial" pitchFamily="34" charset="0"/>
              <a:buNone/>
            </a:pPr>
            <a:endParaRPr lang="en-US" smtClean="0"/>
          </a:p>
          <a:p>
            <a:pPr eaLnBrk="1" hangingPunct="1">
              <a:buFont typeface="Arial" pitchFamily="34" charset="0"/>
              <a:buNone/>
            </a:pPr>
            <a:endParaRPr lang="en-US" smtClean="0"/>
          </a:p>
          <a:p>
            <a:pPr eaLnBrk="1" hangingPunct="1">
              <a:buFont typeface="Arial" pitchFamily="34" charset="0"/>
              <a:buNone/>
            </a:pPr>
            <a:endParaRPr lang="en-US" smtClean="0"/>
          </a:p>
          <a:p>
            <a:pPr lvl="2" eaLnBrk="1" hangingPunct="1">
              <a:buFont typeface="Wingdings" pitchFamily="2" charset="2"/>
              <a:buChar char="è"/>
            </a:pPr>
            <a:endParaRPr lang="en-US" sz="1800" smtClean="0">
              <a:sym typeface="Wingdings" pitchFamily="2" charset="2"/>
            </a:endParaRPr>
          </a:p>
          <a:p>
            <a:pPr lvl="2" eaLnBrk="1" hangingPunct="1">
              <a:buFont typeface="Wingdings" pitchFamily="2" charset="2"/>
              <a:buChar char="è"/>
            </a:pPr>
            <a:r>
              <a:rPr lang="en-US" sz="1800" smtClean="0">
                <a:sym typeface="Wingdings" pitchFamily="2" charset="2"/>
              </a:rPr>
              <a:t>Rearrange to avoid crossing of arrows, inserting events to mark the start and completion of activities and writing the duration of each activity.  </a:t>
            </a:r>
            <a:r>
              <a:rPr lang="en-US" sz="1800" smtClean="0"/>
              <a:t> </a:t>
            </a:r>
          </a:p>
          <a:p>
            <a:pPr lvl="2" eaLnBrk="1" hangingPunct="1">
              <a:buFont typeface="Wingdings" pitchFamily="2" charset="2"/>
              <a:buChar char="è"/>
            </a:pPr>
            <a:endParaRPr lang="en-US" sz="2000" smtClean="0"/>
          </a:p>
          <a:p>
            <a:pPr lvl="2" eaLnBrk="1" hangingPunct="1">
              <a:buFont typeface="Arial" pitchFamily="34" charset="0"/>
              <a:buNone/>
            </a:pPr>
            <a:endParaRPr lang="en-US" sz="2000" smtClean="0"/>
          </a:p>
          <a:p>
            <a:pPr eaLnBrk="1" hangingPunct="1">
              <a:buFont typeface="Arial" pitchFamily="34" charset="0"/>
              <a:buNone/>
            </a:pPr>
            <a:endParaRPr lang="en-US" smtClean="0"/>
          </a:p>
          <a:p>
            <a:pPr eaLnBrk="1" hangingPunct="1">
              <a:buFont typeface="Arial" pitchFamily="34" charset="0"/>
              <a:buNone/>
            </a:pPr>
            <a:endParaRPr lang="en-US" smtClean="0"/>
          </a:p>
          <a:p>
            <a:pPr eaLnBrk="1" hangingPunct="1">
              <a:buFont typeface="Arial" pitchFamily="34" charset="0"/>
              <a:buNone/>
            </a:pPr>
            <a:endParaRPr lang="en-US" smtClean="0"/>
          </a:p>
          <a:p>
            <a:pPr eaLnBrk="1" hangingPunct="1">
              <a:buFont typeface="Arial" pitchFamily="34" charset="0"/>
              <a:buNone/>
            </a:pPr>
            <a:endParaRPr lang="en-US" smtClean="0"/>
          </a:p>
        </p:txBody>
      </p:sp>
      <p:cxnSp>
        <p:nvCxnSpPr>
          <p:cNvPr id="20" name="Straight Connector 19"/>
          <p:cNvCxnSpPr/>
          <p:nvPr/>
        </p:nvCxnSpPr>
        <p:spPr>
          <a:xfrm flipV="1">
            <a:off x="762000" y="1524000"/>
            <a:ext cx="762000" cy="533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a:off x="762000" y="2057400"/>
            <a:ext cx="762000" cy="533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a:off x="3352800" y="1524000"/>
            <a:ext cx="38100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33" name="Straight Arrow Connector 32"/>
          <p:cNvCxnSpPr/>
          <p:nvPr/>
        </p:nvCxnSpPr>
        <p:spPr>
          <a:xfrm>
            <a:off x="2286000" y="1524000"/>
            <a:ext cx="7620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5" name="Straight Arrow Connector 34"/>
          <p:cNvCxnSpPr/>
          <p:nvPr/>
        </p:nvCxnSpPr>
        <p:spPr>
          <a:xfrm>
            <a:off x="1524000" y="1524000"/>
            <a:ext cx="8382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7" name="Straight Arrow Connector 36"/>
          <p:cNvCxnSpPr/>
          <p:nvPr/>
        </p:nvCxnSpPr>
        <p:spPr>
          <a:xfrm rot="16200000" flipH="1">
            <a:off x="2209800" y="1676400"/>
            <a:ext cx="533400" cy="228600"/>
          </a:xfrm>
          <a:prstGeom prst="straightConnector1">
            <a:avLst/>
          </a:prstGeom>
          <a:ln>
            <a:prstDash val="dashDot"/>
            <a:tailEnd type="arrow"/>
          </a:ln>
        </p:spPr>
        <p:style>
          <a:lnRef idx="1">
            <a:schemeClr val="accent1"/>
          </a:lnRef>
          <a:fillRef idx="0">
            <a:schemeClr val="accent1"/>
          </a:fillRef>
          <a:effectRef idx="0">
            <a:schemeClr val="accent1"/>
          </a:effectRef>
          <a:fontRef idx="minor">
            <a:schemeClr val="tx1"/>
          </a:fontRef>
        </p:style>
      </p:cxnSp>
      <p:cxnSp>
        <p:nvCxnSpPr>
          <p:cNvPr id="40" name="Straight Arrow Connector 39"/>
          <p:cNvCxnSpPr/>
          <p:nvPr/>
        </p:nvCxnSpPr>
        <p:spPr>
          <a:xfrm>
            <a:off x="3429000" y="2057400"/>
            <a:ext cx="10668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3" name="Straight Arrow Connector 42"/>
          <p:cNvCxnSpPr/>
          <p:nvPr/>
        </p:nvCxnSpPr>
        <p:spPr>
          <a:xfrm rot="16200000" flipH="1">
            <a:off x="3009900" y="1562100"/>
            <a:ext cx="533400" cy="457200"/>
          </a:xfrm>
          <a:prstGeom prst="straightConnector1">
            <a:avLst/>
          </a:prstGeom>
          <a:ln>
            <a:prstDash val="dash"/>
            <a:tailEnd type="arrow"/>
          </a:ln>
        </p:spPr>
        <p:style>
          <a:lnRef idx="1">
            <a:schemeClr val="accent1"/>
          </a:lnRef>
          <a:fillRef idx="0">
            <a:schemeClr val="accent1"/>
          </a:fillRef>
          <a:effectRef idx="0">
            <a:schemeClr val="accent1"/>
          </a:effectRef>
          <a:fontRef idx="minor">
            <a:schemeClr val="tx1"/>
          </a:fontRef>
        </p:style>
      </p:cxnSp>
      <p:cxnSp>
        <p:nvCxnSpPr>
          <p:cNvPr id="46" name="Straight Arrow Connector 45"/>
          <p:cNvCxnSpPr/>
          <p:nvPr/>
        </p:nvCxnSpPr>
        <p:spPr>
          <a:xfrm>
            <a:off x="2514600" y="2057400"/>
            <a:ext cx="9144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8" name="Straight Arrow Connector 47"/>
          <p:cNvCxnSpPr/>
          <p:nvPr/>
        </p:nvCxnSpPr>
        <p:spPr>
          <a:xfrm rot="5400000" flipH="1" flipV="1">
            <a:off x="2171700" y="1714500"/>
            <a:ext cx="1066800" cy="685800"/>
          </a:xfrm>
          <a:prstGeom prst="straightConnector1">
            <a:avLst/>
          </a:prstGeom>
          <a:ln>
            <a:prstDash val="dash"/>
            <a:tailEnd type="arrow"/>
          </a:ln>
        </p:spPr>
        <p:style>
          <a:lnRef idx="1">
            <a:schemeClr val="accent1"/>
          </a:lnRef>
          <a:fillRef idx="0">
            <a:schemeClr val="accent1"/>
          </a:fillRef>
          <a:effectRef idx="0">
            <a:schemeClr val="accent1"/>
          </a:effectRef>
          <a:fontRef idx="minor">
            <a:schemeClr val="tx1"/>
          </a:fontRef>
        </p:style>
      </p:cxnSp>
      <p:cxnSp>
        <p:nvCxnSpPr>
          <p:cNvPr id="51" name="Straight Arrow Connector 50"/>
          <p:cNvCxnSpPr/>
          <p:nvPr/>
        </p:nvCxnSpPr>
        <p:spPr>
          <a:xfrm>
            <a:off x="1524000" y="2590800"/>
            <a:ext cx="8382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53" name="Straight Arrow Connector 52"/>
          <p:cNvCxnSpPr/>
          <p:nvPr/>
        </p:nvCxnSpPr>
        <p:spPr>
          <a:xfrm>
            <a:off x="2286000" y="2590800"/>
            <a:ext cx="9906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57" name="Straight Connector 56"/>
          <p:cNvCxnSpPr/>
          <p:nvPr/>
        </p:nvCxnSpPr>
        <p:spPr>
          <a:xfrm>
            <a:off x="3276600" y="2590800"/>
            <a:ext cx="45720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a:off x="3048000" y="1524000"/>
            <a:ext cx="304800" cy="1588"/>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62" name="Straight Arrow Connector 61"/>
          <p:cNvCxnSpPr/>
          <p:nvPr/>
        </p:nvCxnSpPr>
        <p:spPr>
          <a:xfrm>
            <a:off x="3733800" y="1524000"/>
            <a:ext cx="762000" cy="5334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64" name="Straight Arrow Connector 63"/>
          <p:cNvCxnSpPr/>
          <p:nvPr/>
        </p:nvCxnSpPr>
        <p:spPr>
          <a:xfrm flipV="1">
            <a:off x="3733800" y="2057400"/>
            <a:ext cx="762000" cy="5334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47123" name="TextBox 64"/>
          <p:cNvSpPr txBox="1">
            <a:spLocks noChangeArrowheads="1"/>
          </p:cNvSpPr>
          <p:nvPr/>
        </p:nvSpPr>
        <p:spPr bwMode="auto">
          <a:xfrm>
            <a:off x="990600" y="1447800"/>
            <a:ext cx="609600" cy="3698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a:latin typeface="Calibri" pitchFamily="34" charset="0"/>
              </a:rPr>
              <a:t>A</a:t>
            </a:r>
          </a:p>
        </p:txBody>
      </p:sp>
      <p:sp>
        <p:nvSpPr>
          <p:cNvPr id="47124" name="TextBox 65"/>
          <p:cNvSpPr txBox="1">
            <a:spLocks noChangeArrowheads="1"/>
          </p:cNvSpPr>
          <p:nvPr/>
        </p:nvSpPr>
        <p:spPr bwMode="auto">
          <a:xfrm>
            <a:off x="1524000" y="2209800"/>
            <a:ext cx="685800" cy="3698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a:latin typeface="Calibri" pitchFamily="34" charset="0"/>
              </a:rPr>
              <a:t>D</a:t>
            </a:r>
          </a:p>
        </p:txBody>
      </p:sp>
      <p:sp>
        <p:nvSpPr>
          <p:cNvPr id="47125" name="TextBox 66"/>
          <p:cNvSpPr txBox="1">
            <a:spLocks noChangeArrowheads="1"/>
          </p:cNvSpPr>
          <p:nvPr/>
        </p:nvSpPr>
        <p:spPr bwMode="auto">
          <a:xfrm>
            <a:off x="1514475" y="1660525"/>
            <a:ext cx="685800" cy="3698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a:latin typeface="Calibri" pitchFamily="34" charset="0"/>
              </a:rPr>
              <a:t>C</a:t>
            </a:r>
          </a:p>
        </p:txBody>
      </p:sp>
      <p:sp>
        <p:nvSpPr>
          <p:cNvPr id="47126" name="TextBox 67"/>
          <p:cNvSpPr txBox="1">
            <a:spLocks noChangeArrowheads="1"/>
          </p:cNvSpPr>
          <p:nvPr/>
        </p:nvSpPr>
        <p:spPr bwMode="auto">
          <a:xfrm>
            <a:off x="2365375" y="1130300"/>
            <a:ext cx="685800" cy="3698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a:latin typeface="Calibri" pitchFamily="34" charset="0"/>
              </a:rPr>
              <a:t>B</a:t>
            </a:r>
          </a:p>
        </p:txBody>
      </p:sp>
      <p:sp>
        <p:nvSpPr>
          <p:cNvPr id="47127" name="TextBox 68"/>
          <p:cNvSpPr txBox="1">
            <a:spLocks noChangeArrowheads="1"/>
          </p:cNvSpPr>
          <p:nvPr/>
        </p:nvSpPr>
        <p:spPr bwMode="auto">
          <a:xfrm>
            <a:off x="2511425" y="2219325"/>
            <a:ext cx="685800" cy="3683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a:latin typeface="Calibri" pitchFamily="34" charset="0"/>
              </a:rPr>
              <a:t>E</a:t>
            </a:r>
          </a:p>
        </p:txBody>
      </p:sp>
      <p:sp>
        <p:nvSpPr>
          <p:cNvPr id="47128" name="TextBox 69"/>
          <p:cNvSpPr txBox="1">
            <a:spLocks noChangeArrowheads="1"/>
          </p:cNvSpPr>
          <p:nvPr/>
        </p:nvSpPr>
        <p:spPr bwMode="auto">
          <a:xfrm>
            <a:off x="3429000" y="2219325"/>
            <a:ext cx="735013" cy="3683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a:latin typeface="Calibri" pitchFamily="34" charset="0"/>
              </a:rPr>
              <a:t>F</a:t>
            </a:r>
          </a:p>
        </p:txBody>
      </p:sp>
      <p:sp>
        <p:nvSpPr>
          <p:cNvPr id="47129" name="TextBox 70"/>
          <p:cNvSpPr txBox="1">
            <a:spLocks noChangeArrowheads="1"/>
          </p:cNvSpPr>
          <p:nvPr/>
        </p:nvSpPr>
        <p:spPr bwMode="auto">
          <a:xfrm>
            <a:off x="3617913" y="1725613"/>
            <a:ext cx="685800" cy="3683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a:latin typeface="Calibri" pitchFamily="34" charset="0"/>
              </a:rPr>
              <a:t>J</a:t>
            </a:r>
          </a:p>
        </p:txBody>
      </p:sp>
      <p:sp>
        <p:nvSpPr>
          <p:cNvPr id="47130" name="TextBox 71"/>
          <p:cNvSpPr txBox="1">
            <a:spLocks noChangeArrowheads="1"/>
          </p:cNvSpPr>
          <p:nvPr/>
        </p:nvSpPr>
        <p:spPr bwMode="auto">
          <a:xfrm>
            <a:off x="3829050" y="1285875"/>
            <a:ext cx="685800" cy="3698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a:latin typeface="Calibri" pitchFamily="34" charset="0"/>
              </a:rPr>
              <a:t>G</a:t>
            </a:r>
          </a:p>
        </p:txBody>
      </p:sp>
      <p:sp>
        <p:nvSpPr>
          <p:cNvPr id="47131" name="TextBox 72"/>
          <p:cNvSpPr txBox="1">
            <a:spLocks noChangeArrowheads="1"/>
          </p:cNvSpPr>
          <p:nvPr/>
        </p:nvSpPr>
        <p:spPr bwMode="auto">
          <a:xfrm>
            <a:off x="2703513" y="1689100"/>
            <a:ext cx="685800" cy="3683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a:latin typeface="Calibri" pitchFamily="34" charset="0"/>
              </a:rPr>
              <a:t>H</a:t>
            </a:r>
          </a:p>
        </p:txBody>
      </p:sp>
      <p:cxnSp>
        <p:nvCxnSpPr>
          <p:cNvPr id="75" name="Straight Arrow Connector 74"/>
          <p:cNvCxnSpPr/>
          <p:nvPr/>
        </p:nvCxnSpPr>
        <p:spPr>
          <a:xfrm>
            <a:off x="762000" y="2057400"/>
            <a:ext cx="18288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90" name="Oval 89"/>
          <p:cNvSpPr/>
          <p:nvPr/>
        </p:nvSpPr>
        <p:spPr>
          <a:xfrm>
            <a:off x="1295400" y="4800600"/>
            <a:ext cx="457200" cy="381000"/>
          </a:xfrm>
          <a:prstGeom prst="ellipse">
            <a:avLst/>
          </a:prstGeom>
        </p:spPr>
        <p:style>
          <a:lnRef idx="2">
            <a:schemeClr val="accent6"/>
          </a:lnRef>
          <a:fillRef idx="1">
            <a:schemeClr val="lt1"/>
          </a:fillRef>
          <a:effectRef idx="0">
            <a:schemeClr val="accent6"/>
          </a:effectRef>
          <a:fontRef idx="minor">
            <a:schemeClr val="dk1"/>
          </a:fontRef>
        </p:style>
        <p:txBody>
          <a:bodyPr anchor="ctr"/>
          <a:lstStyle/>
          <a:p>
            <a:pPr algn="ctr" fontAlgn="auto">
              <a:spcBef>
                <a:spcPts val="0"/>
              </a:spcBef>
              <a:spcAft>
                <a:spcPts val="0"/>
              </a:spcAft>
              <a:defRPr/>
            </a:pPr>
            <a:endParaRPr lang="en-US" dirty="0"/>
          </a:p>
        </p:txBody>
      </p:sp>
      <p:cxnSp>
        <p:nvCxnSpPr>
          <p:cNvPr id="92" name="Straight Arrow Connector 91"/>
          <p:cNvCxnSpPr/>
          <p:nvPr/>
        </p:nvCxnSpPr>
        <p:spPr>
          <a:xfrm flipV="1">
            <a:off x="1752600" y="4953000"/>
            <a:ext cx="5334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94" name="Oval 93"/>
          <p:cNvSpPr/>
          <p:nvPr/>
        </p:nvSpPr>
        <p:spPr>
          <a:xfrm>
            <a:off x="2255838" y="4800600"/>
            <a:ext cx="457200" cy="381000"/>
          </a:xfrm>
          <a:prstGeom prst="ellipse">
            <a:avLst/>
          </a:prstGeom>
        </p:spPr>
        <p:style>
          <a:lnRef idx="2">
            <a:schemeClr val="accent6"/>
          </a:lnRef>
          <a:fillRef idx="1">
            <a:schemeClr val="lt1"/>
          </a:fillRef>
          <a:effectRef idx="0">
            <a:schemeClr val="accent6"/>
          </a:effectRef>
          <a:fontRef idx="minor">
            <a:schemeClr val="dk1"/>
          </a:fontRef>
        </p:style>
        <p:txBody>
          <a:bodyPr anchor="ctr"/>
          <a:lstStyle/>
          <a:p>
            <a:pPr algn="ctr" fontAlgn="auto">
              <a:spcBef>
                <a:spcPts val="0"/>
              </a:spcBef>
              <a:spcAft>
                <a:spcPts val="0"/>
              </a:spcAft>
              <a:defRPr/>
            </a:pPr>
            <a:endParaRPr lang="en-US"/>
          </a:p>
        </p:txBody>
      </p:sp>
      <p:sp>
        <p:nvSpPr>
          <p:cNvPr id="95" name="Oval 94"/>
          <p:cNvSpPr/>
          <p:nvPr/>
        </p:nvSpPr>
        <p:spPr>
          <a:xfrm>
            <a:off x="2520950" y="5486400"/>
            <a:ext cx="457200" cy="381000"/>
          </a:xfrm>
          <a:prstGeom prst="ellipse">
            <a:avLst/>
          </a:prstGeom>
        </p:spPr>
        <p:style>
          <a:lnRef idx="2">
            <a:schemeClr val="accent6"/>
          </a:lnRef>
          <a:fillRef idx="1">
            <a:schemeClr val="lt1"/>
          </a:fillRef>
          <a:effectRef idx="0">
            <a:schemeClr val="accent6"/>
          </a:effectRef>
          <a:fontRef idx="minor">
            <a:schemeClr val="dk1"/>
          </a:fontRef>
        </p:style>
        <p:txBody>
          <a:bodyPr anchor="ctr"/>
          <a:lstStyle/>
          <a:p>
            <a:pPr algn="ctr" fontAlgn="auto">
              <a:spcBef>
                <a:spcPts val="0"/>
              </a:spcBef>
              <a:spcAft>
                <a:spcPts val="0"/>
              </a:spcAft>
              <a:defRPr/>
            </a:pPr>
            <a:endParaRPr lang="en-US"/>
          </a:p>
        </p:txBody>
      </p:sp>
      <p:sp>
        <p:nvSpPr>
          <p:cNvPr id="96" name="Oval 95"/>
          <p:cNvSpPr/>
          <p:nvPr/>
        </p:nvSpPr>
        <p:spPr>
          <a:xfrm>
            <a:off x="3535363" y="4718050"/>
            <a:ext cx="457200" cy="381000"/>
          </a:xfrm>
          <a:prstGeom prst="ellipse">
            <a:avLst/>
          </a:prstGeom>
        </p:spPr>
        <p:style>
          <a:lnRef idx="2">
            <a:schemeClr val="accent6"/>
          </a:lnRef>
          <a:fillRef idx="1">
            <a:schemeClr val="lt1"/>
          </a:fillRef>
          <a:effectRef idx="0">
            <a:schemeClr val="accent6"/>
          </a:effectRef>
          <a:fontRef idx="minor">
            <a:schemeClr val="dk1"/>
          </a:fontRef>
        </p:style>
        <p:txBody>
          <a:bodyPr anchor="ctr"/>
          <a:lstStyle/>
          <a:p>
            <a:pPr algn="ctr" fontAlgn="auto">
              <a:spcBef>
                <a:spcPts val="0"/>
              </a:spcBef>
              <a:spcAft>
                <a:spcPts val="0"/>
              </a:spcAft>
              <a:defRPr/>
            </a:pPr>
            <a:endParaRPr lang="en-US"/>
          </a:p>
        </p:txBody>
      </p:sp>
      <p:sp>
        <p:nvSpPr>
          <p:cNvPr id="97" name="Oval 96"/>
          <p:cNvSpPr/>
          <p:nvPr/>
        </p:nvSpPr>
        <p:spPr>
          <a:xfrm>
            <a:off x="3800475" y="5403850"/>
            <a:ext cx="457200" cy="381000"/>
          </a:xfrm>
          <a:prstGeom prst="ellipse">
            <a:avLst/>
          </a:prstGeom>
        </p:spPr>
        <p:style>
          <a:lnRef idx="2">
            <a:schemeClr val="accent6"/>
          </a:lnRef>
          <a:fillRef idx="1">
            <a:schemeClr val="lt1"/>
          </a:fillRef>
          <a:effectRef idx="0">
            <a:schemeClr val="accent6"/>
          </a:effectRef>
          <a:fontRef idx="minor">
            <a:schemeClr val="dk1"/>
          </a:fontRef>
        </p:style>
        <p:txBody>
          <a:bodyPr anchor="ctr"/>
          <a:lstStyle/>
          <a:p>
            <a:pPr algn="ctr" fontAlgn="auto">
              <a:spcBef>
                <a:spcPts val="0"/>
              </a:spcBef>
              <a:spcAft>
                <a:spcPts val="0"/>
              </a:spcAft>
              <a:defRPr/>
            </a:pPr>
            <a:endParaRPr lang="en-US"/>
          </a:p>
        </p:txBody>
      </p:sp>
      <p:sp>
        <p:nvSpPr>
          <p:cNvPr id="98" name="Oval 97"/>
          <p:cNvSpPr/>
          <p:nvPr/>
        </p:nvSpPr>
        <p:spPr>
          <a:xfrm>
            <a:off x="3975100" y="4051300"/>
            <a:ext cx="457200" cy="381000"/>
          </a:xfrm>
          <a:prstGeom prst="ellipse">
            <a:avLst/>
          </a:prstGeom>
        </p:spPr>
        <p:style>
          <a:lnRef idx="2">
            <a:schemeClr val="accent6"/>
          </a:lnRef>
          <a:fillRef idx="1">
            <a:schemeClr val="lt1"/>
          </a:fillRef>
          <a:effectRef idx="0">
            <a:schemeClr val="accent6"/>
          </a:effectRef>
          <a:fontRef idx="minor">
            <a:schemeClr val="dk1"/>
          </a:fontRef>
        </p:style>
        <p:txBody>
          <a:bodyPr anchor="ctr"/>
          <a:lstStyle/>
          <a:p>
            <a:pPr algn="ctr" fontAlgn="auto">
              <a:spcBef>
                <a:spcPts val="0"/>
              </a:spcBef>
              <a:spcAft>
                <a:spcPts val="0"/>
              </a:spcAft>
              <a:defRPr/>
            </a:pPr>
            <a:endParaRPr lang="en-US"/>
          </a:p>
        </p:txBody>
      </p:sp>
      <p:sp>
        <p:nvSpPr>
          <p:cNvPr id="99" name="Oval 98"/>
          <p:cNvSpPr/>
          <p:nvPr/>
        </p:nvSpPr>
        <p:spPr>
          <a:xfrm>
            <a:off x="2819400" y="3502025"/>
            <a:ext cx="457200" cy="381000"/>
          </a:xfrm>
          <a:prstGeom prst="ellipse">
            <a:avLst/>
          </a:prstGeom>
        </p:spPr>
        <p:style>
          <a:lnRef idx="2">
            <a:schemeClr val="accent6"/>
          </a:lnRef>
          <a:fillRef idx="1">
            <a:schemeClr val="lt1"/>
          </a:fillRef>
          <a:effectRef idx="0">
            <a:schemeClr val="accent6"/>
          </a:effectRef>
          <a:fontRef idx="minor">
            <a:schemeClr val="dk1"/>
          </a:fontRef>
        </p:style>
        <p:txBody>
          <a:bodyPr anchor="ctr"/>
          <a:lstStyle/>
          <a:p>
            <a:pPr algn="ctr" fontAlgn="auto">
              <a:spcBef>
                <a:spcPts val="0"/>
              </a:spcBef>
              <a:spcAft>
                <a:spcPts val="0"/>
              </a:spcAft>
              <a:defRPr/>
            </a:pPr>
            <a:endParaRPr lang="en-US"/>
          </a:p>
        </p:txBody>
      </p:sp>
      <p:sp>
        <p:nvSpPr>
          <p:cNvPr id="100" name="Oval 99"/>
          <p:cNvSpPr/>
          <p:nvPr/>
        </p:nvSpPr>
        <p:spPr>
          <a:xfrm>
            <a:off x="5013325" y="3365500"/>
            <a:ext cx="457200" cy="381000"/>
          </a:xfrm>
          <a:prstGeom prst="ellipse">
            <a:avLst/>
          </a:prstGeom>
        </p:spPr>
        <p:style>
          <a:lnRef idx="2">
            <a:schemeClr val="accent6"/>
          </a:lnRef>
          <a:fillRef idx="1">
            <a:schemeClr val="lt1"/>
          </a:fillRef>
          <a:effectRef idx="0">
            <a:schemeClr val="accent6"/>
          </a:effectRef>
          <a:fontRef idx="minor">
            <a:schemeClr val="dk1"/>
          </a:fontRef>
        </p:style>
        <p:txBody>
          <a:bodyPr anchor="ctr"/>
          <a:lstStyle/>
          <a:p>
            <a:pPr algn="ctr" fontAlgn="auto">
              <a:spcBef>
                <a:spcPts val="0"/>
              </a:spcBef>
              <a:spcAft>
                <a:spcPts val="0"/>
              </a:spcAft>
              <a:defRPr/>
            </a:pPr>
            <a:endParaRPr lang="en-US"/>
          </a:p>
        </p:txBody>
      </p:sp>
      <p:sp>
        <p:nvSpPr>
          <p:cNvPr id="101" name="Oval 100"/>
          <p:cNvSpPr/>
          <p:nvPr/>
        </p:nvSpPr>
        <p:spPr>
          <a:xfrm>
            <a:off x="5973763" y="4068763"/>
            <a:ext cx="457200" cy="381000"/>
          </a:xfrm>
          <a:prstGeom prst="ellipse">
            <a:avLst/>
          </a:prstGeom>
        </p:spPr>
        <p:style>
          <a:lnRef idx="2">
            <a:schemeClr val="accent6"/>
          </a:lnRef>
          <a:fillRef idx="1">
            <a:schemeClr val="lt1"/>
          </a:fillRef>
          <a:effectRef idx="0">
            <a:schemeClr val="accent6"/>
          </a:effectRef>
          <a:fontRef idx="minor">
            <a:schemeClr val="dk1"/>
          </a:fontRef>
        </p:style>
        <p:txBody>
          <a:bodyPr anchor="ctr"/>
          <a:lstStyle/>
          <a:p>
            <a:pPr algn="ctr" fontAlgn="auto">
              <a:spcBef>
                <a:spcPts val="0"/>
              </a:spcBef>
              <a:spcAft>
                <a:spcPts val="0"/>
              </a:spcAft>
              <a:defRPr/>
            </a:pPr>
            <a:endParaRPr lang="en-US"/>
          </a:p>
        </p:txBody>
      </p:sp>
      <p:cxnSp>
        <p:nvCxnSpPr>
          <p:cNvPr id="103" name="Straight Arrow Connector 102"/>
          <p:cNvCxnSpPr>
            <a:stCxn id="90" idx="7"/>
            <a:endCxn id="99" idx="2"/>
          </p:cNvCxnSpPr>
          <p:nvPr/>
        </p:nvCxnSpPr>
        <p:spPr>
          <a:xfrm rot="5400000" flipH="1" flipV="1">
            <a:off x="1670844" y="3707606"/>
            <a:ext cx="1163638" cy="113347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05" name="Straight Arrow Connector 104"/>
          <p:cNvCxnSpPr>
            <a:endCxn id="100" idx="2"/>
          </p:cNvCxnSpPr>
          <p:nvPr/>
        </p:nvCxnSpPr>
        <p:spPr>
          <a:xfrm flipV="1">
            <a:off x="3276600" y="3556000"/>
            <a:ext cx="1736725" cy="1016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07" name="Straight Arrow Connector 106"/>
          <p:cNvCxnSpPr>
            <a:stCxn id="100" idx="6"/>
            <a:endCxn id="101" idx="1"/>
          </p:cNvCxnSpPr>
          <p:nvPr/>
        </p:nvCxnSpPr>
        <p:spPr>
          <a:xfrm>
            <a:off x="5470525" y="3556000"/>
            <a:ext cx="569913" cy="56832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09" name="Straight Arrow Connector 108"/>
          <p:cNvCxnSpPr>
            <a:stCxn id="94" idx="6"/>
            <a:endCxn id="96" idx="2"/>
          </p:cNvCxnSpPr>
          <p:nvPr/>
        </p:nvCxnSpPr>
        <p:spPr>
          <a:xfrm flipV="1">
            <a:off x="2713038" y="4908550"/>
            <a:ext cx="822325" cy="8255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14" name="Straight Arrow Connector 113"/>
          <p:cNvCxnSpPr>
            <a:stCxn id="90" idx="4"/>
            <a:endCxn id="95" idx="2"/>
          </p:cNvCxnSpPr>
          <p:nvPr/>
        </p:nvCxnSpPr>
        <p:spPr>
          <a:xfrm rot="16200000" flipH="1">
            <a:off x="1774825" y="4930775"/>
            <a:ext cx="495300" cy="99695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16" name="Straight Arrow Connector 115"/>
          <p:cNvCxnSpPr>
            <a:stCxn id="95" idx="6"/>
            <a:endCxn id="97" idx="2"/>
          </p:cNvCxnSpPr>
          <p:nvPr/>
        </p:nvCxnSpPr>
        <p:spPr>
          <a:xfrm flipV="1">
            <a:off x="2978150" y="5594350"/>
            <a:ext cx="822325" cy="8255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18" name="Straight Arrow Connector 117"/>
          <p:cNvCxnSpPr>
            <a:stCxn id="94" idx="4"/>
            <a:endCxn id="95" idx="0"/>
          </p:cNvCxnSpPr>
          <p:nvPr/>
        </p:nvCxnSpPr>
        <p:spPr>
          <a:xfrm rot="16200000" flipH="1">
            <a:off x="2464594" y="5201444"/>
            <a:ext cx="304800" cy="265112"/>
          </a:xfrm>
          <a:prstGeom prst="straightConnector1">
            <a:avLst/>
          </a:prstGeom>
          <a:ln>
            <a:prstDash val="dashDot"/>
            <a:tailEnd type="arrow"/>
          </a:ln>
        </p:spPr>
        <p:style>
          <a:lnRef idx="1">
            <a:schemeClr val="accent1"/>
          </a:lnRef>
          <a:fillRef idx="0">
            <a:schemeClr val="accent1"/>
          </a:fillRef>
          <a:effectRef idx="0">
            <a:schemeClr val="accent1"/>
          </a:effectRef>
          <a:fontRef idx="minor">
            <a:schemeClr val="tx1"/>
          </a:fontRef>
        </p:style>
      </p:cxnSp>
      <p:cxnSp>
        <p:nvCxnSpPr>
          <p:cNvPr id="120" name="Straight Arrow Connector 119"/>
          <p:cNvCxnSpPr>
            <a:stCxn id="96" idx="5"/>
            <a:endCxn id="97" idx="7"/>
          </p:cNvCxnSpPr>
          <p:nvPr/>
        </p:nvCxnSpPr>
        <p:spPr>
          <a:xfrm rot="16200000" flipH="1">
            <a:off x="3850481" y="5118895"/>
            <a:ext cx="415925" cy="265112"/>
          </a:xfrm>
          <a:prstGeom prst="straightConnector1">
            <a:avLst/>
          </a:prstGeom>
          <a:ln>
            <a:prstDash val="dashDot"/>
            <a:tailEnd type="arrow"/>
          </a:ln>
        </p:spPr>
        <p:style>
          <a:lnRef idx="1">
            <a:schemeClr val="accent1"/>
          </a:lnRef>
          <a:fillRef idx="0">
            <a:schemeClr val="accent1"/>
          </a:fillRef>
          <a:effectRef idx="0">
            <a:schemeClr val="accent1"/>
          </a:effectRef>
          <a:fontRef idx="minor">
            <a:schemeClr val="tx1"/>
          </a:fontRef>
        </p:style>
      </p:cxnSp>
      <p:cxnSp>
        <p:nvCxnSpPr>
          <p:cNvPr id="122" name="Straight Arrow Connector 121"/>
          <p:cNvCxnSpPr>
            <a:stCxn id="96" idx="7"/>
            <a:endCxn id="98" idx="4"/>
          </p:cNvCxnSpPr>
          <p:nvPr/>
        </p:nvCxnSpPr>
        <p:spPr>
          <a:xfrm rot="5400000" flipH="1" flipV="1">
            <a:off x="3894137" y="4464051"/>
            <a:ext cx="341313" cy="277812"/>
          </a:xfrm>
          <a:prstGeom prst="straightConnector1">
            <a:avLst/>
          </a:prstGeom>
          <a:ln>
            <a:prstDash val="dash"/>
            <a:tailEnd type="arrow"/>
          </a:ln>
        </p:spPr>
        <p:style>
          <a:lnRef idx="1">
            <a:schemeClr val="accent1"/>
          </a:lnRef>
          <a:fillRef idx="0">
            <a:schemeClr val="accent1"/>
          </a:fillRef>
          <a:effectRef idx="0">
            <a:schemeClr val="accent1"/>
          </a:effectRef>
          <a:fontRef idx="minor">
            <a:schemeClr val="tx1"/>
          </a:fontRef>
        </p:style>
      </p:cxnSp>
      <p:cxnSp>
        <p:nvCxnSpPr>
          <p:cNvPr id="124" name="Straight Arrow Connector 123"/>
          <p:cNvCxnSpPr>
            <a:stCxn id="99" idx="6"/>
            <a:endCxn id="98" idx="1"/>
          </p:cNvCxnSpPr>
          <p:nvPr/>
        </p:nvCxnSpPr>
        <p:spPr>
          <a:xfrm>
            <a:off x="3276600" y="3692525"/>
            <a:ext cx="765175" cy="414338"/>
          </a:xfrm>
          <a:prstGeom prst="straightConnector1">
            <a:avLst/>
          </a:prstGeom>
          <a:ln>
            <a:prstDash val="dash"/>
            <a:tailEnd type="arrow"/>
          </a:ln>
        </p:spPr>
        <p:style>
          <a:lnRef idx="1">
            <a:schemeClr val="accent1"/>
          </a:lnRef>
          <a:fillRef idx="0">
            <a:schemeClr val="accent1"/>
          </a:fillRef>
          <a:effectRef idx="0">
            <a:schemeClr val="accent1"/>
          </a:effectRef>
          <a:fontRef idx="minor">
            <a:schemeClr val="tx1"/>
          </a:fontRef>
        </p:style>
      </p:cxnSp>
      <p:cxnSp>
        <p:nvCxnSpPr>
          <p:cNvPr id="126" name="Straight Arrow Connector 125"/>
          <p:cNvCxnSpPr>
            <a:endCxn id="101" idx="2"/>
          </p:cNvCxnSpPr>
          <p:nvPr/>
        </p:nvCxnSpPr>
        <p:spPr>
          <a:xfrm flipV="1">
            <a:off x="4495800" y="4259263"/>
            <a:ext cx="1477963" cy="8413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28" name="Straight Arrow Connector 127"/>
          <p:cNvCxnSpPr>
            <a:stCxn id="97" idx="6"/>
            <a:endCxn id="101" idx="4"/>
          </p:cNvCxnSpPr>
          <p:nvPr/>
        </p:nvCxnSpPr>
        <p:spPr>
          <a:xfrm flipV="1">
            <a:off x="4257675" y="4449763"/>
            <a:ext cx="1944688" cy="114458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47155" name="TextBox 128"/>
          <p:cNvSpPr txBox="1">
            <a:spLocks noChangeArrowheads="1"/>
          </p:cNvSpPr>
          <p:nvPr/>
        </p:nvSpPr>
        <p:spPr bwMode="auto">
          <a:xfrm>
            <a:off x="1773238" y="4608513"/>
            <a:ext cx="609600" cy="3698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a:latin typeface="Calibri" pitchFamily="34" charset="0"/>
              </a:rPr>
              <a:t>A</a:t>
            </a:r>
          </a:p>
        </p:txBody>
      </p:sp>
      <p:sp>
        <p:nvSpPr>
          <p:cNvPr id="47156" name="TextBox 131"/>
          <p:cNvSpPr txBox="1">
            <a:spLocks noChangeArrowheads="1"/>
          </p:cNvSpPr>
          <p:nvPr/>
        </p:nvSpPr>
        <p:spPr bwMode="auto">
          <a:xfrm>
            <a:off x="1719263" y="3886200"/>
            <a:ext cx="609600" cy="3698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a:latin typeface="Calibri" pitchFamily="34" charset="0"/>
              </a:rPr>
              <a:t>D</a:t>
            </a:r>
          </a:p>
        </p:txBody>
      </p:sp>
      <p:sp>
        <p:nvSpPr>
          <p:cNvPr id="47157" name="TextBox 132"/>
          <p:cNvSpPr txBox="1">
            <a:spLocks noChangeArrowheads="1"/>
          </p:cNvSpPr>
          <p:nvPr/>
        </p:nvSpPr>
        <p:spPr bwMode="auto">
          <a:xfrm>
            <a:off x="3978275" y="3236913"/>
            <a:ext cx="609600" cy="3698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a:latin typeface="Calibri" pitchFamily="34" charset="0"/>
              </a:rPr>
              <a:t>E</a:t>
            </a:r>
          </a:p>
        </p:txBody>
      </p:sp>
      <p:sp>
        <p:nvSpPr>
          <p:cNvPr id="47158" name="TextBox 133"/>
          <p:cNvSpPr txBox="1">
            <a:spLocks noChangeArrowheads="1"/>
          </p:cNvSpPr>
          <p:nvPr/>
        </p:nvSpPr>
        <p:spPr bwMode="auto">
          <a:xfrm>
            <a:off x="5688013" y="3502025"/>
            <a:ext cx="609600" cy="3698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a:latin typeface="Calibri" pitchFamily="34" charset="0"/>
              </a:rPr>
              <a:t>F</a:t>
            </a:r>
          </a:p>
        </p:txBody>
      </p:sp>
      <p:sp>
        <p:nvSpPr>
          <p:cNvPr id="47159" name="TextBox 134"/>
          <p:cNvSpPr txBox="1">
            <a:spLocks noChangeArrowheads="1"/>
          </p:cNvSpPr>
          <p:nvPr/>
        </p:nvSpPr>
        <p:spPr bwMode="auto">
          <a:xfrm>
            <a:off x="4745038" y="3962400"/>
            <a:ext cx="609600" cy="3698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a:latin typeface="Calibri" pitchFamily="34" charset="0"/>
              </a:rPr>
              <a:t>G</a:t>
            </a:r>
          </a:p>
        </p:txBody>
      </p:sp>
      <p:sp>
        <p:nvSpPr>
          <p:cNvPr id="47160" name="TextBox 135"/>
          <p:cNvSpPr txBox="1">
            <a:spLocks noChangeArrowheads="1"/>
          </p:cNvSpPr>
          <p:nvPr/>
        </p:nvSpPr>
        <p:spPr bwMode="auto">
          <a:xfrm>
            <a:off x="4819650" y="4684713"/>
            <a:ext cx="609600" cy="3698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a:latin typeface="Calibri" pitchFamily="34" charset="0"/>
              </a:rPr>
              <a:t>J</a:t>
            </a:r>
          </a:p>
        </p:txBody>
      </p:sp>
      <p:sp>
        <p:nvSpPr>
          <p:cNvPr id="47161" name="TextBox 136"/>
          <p:cNvSpPr txBox="1">
            <a:spLocks noChangeArrowheads="1"/>
          </p:cNvSpPr>
          <p:nvPr/>
        </p:nvSpPr>
        <p:spPr bwMode="auto">
          <a:xfrm>
            <a:off x="2889250" y="4584700"/>
            <a:ext cx="609600" cy="3683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a:latin typeface="Calibri" pitchFamily="34" charset="0"/>
              </a:rPr>
              <a:t>B</a:t>
            </a:r>
          </a:p>
        </p:txBody>
      </p:sp>
      <p:sp>
        <p:nvSpPr>
          <p:cNvPr id="47162" name="TextBox 137"/>
          <p:cNvSpPr txBox="1">
            <a:spLocks noChangeArrowheads="1"/>
          </p:cNvSpPr>
          <p:nvPr/>
        </p:nvSpPr>
        <p:spPr bwMode="auto">
          <a:xfrm>
            <a:off x="3111500" y="5307013"/>
            <a:ext cx="609600" cy="3683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a:latin typeface="Calibri" pitchFamily="34" charset="0"/>
              </a:rPr>
              <a:t>H</a:t>
            </a:r>
          </a:p>
        </p:txBody>
      </p:sp>
      <p:sp>
        <p:nvSpPr>
          <p:cNvPr id="47163" name="TextBox 138"/>
          <p:cNvSpPr txBox="1">
            <a:spLocks noChangeArrowheads="1"/>
          </p:cNvSpPr>
          <p:nvPr/>
        </p:nvSpPr>
        <p:spPr bwMode="auto">
          <a:xfrm>
            <a:off x="1776413" y="5132388"/>
            <a:ext cx="609600" cy="3698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a:latin typeface="Calibri" pitchFamily="34" charset="0"/>
              </a:rPr>
              <a:t>C</a:t>
            </a:r>
          </a:p>
        </p:txBody>
      </p:sp>
      <p:sp>
        <p:nvSpPr>
          <p:cNvPr id="47164" name="TextBox 139"/>
          <p:cNvSpPr txBox="1">
            <a:spLocks noChangeArrowheads="1"/>
          </p:cNvSpPr>
          <p:nvPr/>
        </p:nvSpPr>
        <p:spPr bwMode="auto">
          <a:xfrm>
            <a:off x="2378075" y="4022725"/>
            <a:ext cx="609600" cy="3698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a:latin typeface="Calibri" pitchFamily="34" charset="0"/>
              </a:rPr>
              <a:t>5</a:t>
            </a:r>
          </a:p>
        </p:txBody>
      </p:sp>
      <p:sp>
        <p:nvSpPr>
          <p:cNvPr id="47165" name="TextBox 140"/>
          <p:cNvSpPr txBox="1">
            <a:spLocks noChangeArrowheads="1"/>
          </p:cNvSpPr>
          <p:nvPr/>
        </p:nvSpPr>
        <p:spPr bwMode="auto">
          <a:xfrm>
            <a:off x="4105275" y="3594100"/>
            <a:ext cx="609600" cy="3683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a:latin typeface="Calibri" pitchFamily="34" charset="0"/>
              </a:rPr>
              <a:t>2</a:t>
            </a:r>
          </a:p>
        </p:txBody>
      </p:sp>
      <p:sp>
        <p:nvSpPr>
          <p:cNvPr id="47166" name="TextBox 141"/>
          <p:cNvSpPr txBox="1">
            <a:spLocks noChangeArrowheads="1"/>
          </p:cNvSpPr>
          <p:nvPr/>
        </p:nvSpPr>
        <p:spPr bwMode="auto">
          <a:xfrm>
            <a:off x="5394325" y="3767138"/>
            <a:ext cx="609600" cy="3698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a:latin typeface="Calibri" pitchFamily="34" charset="0"/>
              </a:rPr>
              <a:t>1</a:t>
            </a:r>
          </a:p>
        </p:txBody>
      </p:sp>
      <p:sp>
        <p:nvSpPr>
          <p:cNvPr id="47167" name="TextBox 142"/>
          <p:cNvSpPr txBox="1">
            <a:spLocks noChangeArrowheads="1"/>
          </p:cNvSpPr>
          <p:nvPr/>
        </p:nvSpPr>
        <p:spPr bwMode="auto">
          <a:xfrm>
            <a:off x="4827588" y="4316413"/>
            <a:ext cx="609600" cy="3683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a:latin typeface="Calibri" pitchFamily="34" charset="0"/>
              </a:rPr>
              <a:t>3</a:t>
            </a:r>
          </a:p>
        </p:txBody>
      </p:sp>
      <p:sp>
        <p:nvSpPr>
          <p:cNvPr id="47168" name="TextBox 143"/>
          <p:cNvSpPr txBox="1">
            <a:spLocks noChangeArrowheads="1"/>
          </p:cNvSpPr>
          <p:nvPr/>
        </p:nvSpPr>
        <p:spPr bwMode="auto">
          <a:xfrm>
            <a:off x="4937125" y="5138738"/>
            <a:ext cx="609600" cy="3698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a:latin typeface="Calibri" pitchFamily="34" charset="0"/>
              </a:rPr>
              <a:t>2</a:t>
            </a:r>
          </a:p>
        </p:txBody>
      </p:sp>
      <p:sp>
        <p:nvSpPr>
          <p:cNvPr id="47169" name="TextBox 144"/>
          <p:cNvSpPr txBox="1">
            <a:spLocks noChangeArrowheads="1"/>
          </p:cNvSpPr>
          <p:nvPr/>
        </p:nvSpPr>
        <p:spPr bwMode="auto">
          <a:xfrm>
            <a:off x="3136900" y="5632450"/>
            <a:ext cx="609600" cy="3698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a:latin typeface="Calibri" pitchFamily="34" charset="0"/>
              </a:rPr>
              <a:t>3</a:t>
            </a:r>
          </a:p>
        </p:txBody>
      </p:sp>
      <p:sp>
        <p:nvSpPr>
          <p:cNvPr id="47170" name="TextBox 145"/>
          <p:cNvSpPr txBox="1">
            <a:spLocks noChangeArrowheads="1"/>
          </p:cNvSpPr>
          <p:nvPr/>
        </p:nvSpPr>
        <p:spPr bwMode="auto">
          <a:xfrm>
            <a:off x="2925763" y="4956175"/>
            <a:ext cx="609600" cy="3698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a:latin typeface="Calibri" pitchFamily="34" charset="0"/>
              </a:rPr>
              <a:t>3</a:t>
            </a:r>
          </a:p>
        </p:txBody>
      </p:sp>
      <p:sp>
        <p:nvSpPr>
          <p:cNvPr id="47171" name="TextBox 146"/>
          <p:cNvSpPr txBox="1">
            <a:spLocks noChangeArrowheads="1"/>
          </p:cNvSpPr>
          <p:nvPr/>
        </p:nvSpPr>
        <p:spPr bwMode="auto">
          <a:xfrm>
            <a:off x="1752600" y="4876800"/>
            <a:ext cx="554038" cy="3698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a:latin typeface="Calibri" pitchFamily="34" charset="0"/>
              </a:rPr>
              <a:t>4</a:t>
            </a:r>
          </a:p>
        </p:txBody>
      </p:sp>
      <p:sp>
        <p:nvSpPr>
          <p:cNvPr id="47172" name="TextBox 147"/>
          <p:cNvSpPr txBox="1">
            <a:spLocks noChangeArrowheads="1"/>
          </p:cNvSpPr>
          <p:nvPr/>
        </p:nvSpPr>
        <p:spPr bwMode="auto">
          <a:xfrm>
            <a:off x="1773238" y="5422900"/>
            <a:ext cx="555625" cy="3683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a:latin typeface="Calibri" pitchFamily="34" charset="0"/>
              </a:rPr>
              <a:t>2</a:t>
            </a:r>
          </a:p>
        </p:txBody>
      </p:sp>
      <p:sp>
        <p:nvSpPr>
          <p:cNvPr id="74" name="Slide Number Placeholder 73"/>
          <p:cNvSpPr>
            <a:spLocks noGrp="1"/>
          </p:cNvSpPr>
          <p:nvPr>
            <p:ph type="sldNum" sz="quarter" idx="12"/>
          </p:nvPr>
        </p:nvSpPr>
        <p:spPr/>
        <p:txBody>
          <a:bodyPr/>
          <a:lstStyle/>
          <a:p>
            <a:pPr>
              <a:defRPr/>
            </a:pPr>
            <a:fld id="{389D504B-D341-45F3-97E2-08CBACBE0AFE}" type="slidenum">
              <a:rPr lang="en-US"/>
              <a:pPr>
                <a:defRPr/>
              </a:pPr>
              <a:t>28</a:t>
            </a:fld>
            <a:endParaRPr lang="en-US"/>
          </a:p>
        </p:txBody>
      </p:sp>
    </p:spTree>
    <p:extLst>
      <p:ext uri="{BB962C8B-B14F-4D97-AF65-F5344CB8AC3E}">
        <p14:creationId xmlns:p14="http://schemas.microsoft.com/office/powerpoint/2010/main" xmlns="" val="415832684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Content Placeholder 2"/>
          <p:cNvSpPr>
            <a:spLocks noGrp="1"/>
          </p:cNvSpPr>
          <p:nvPr>
            <p:ph idx="1"/>
          </p:nvPr>
        </p:nvSpPr>
        <p:spPr>
          <a:xfrm>
            <a:off x="457200" y="152400"/>
            <a:ext cx="8229600" cy="6477000"/>
          </a:xfrm>
        </p:spPr>
        <p:txBody>
          <a:bodyPr/>
          <a:lstStyle/>
          <a:p>
            <a:pPr lvl="2" eaLnBrk="1" hangingPunct="1">
              <a:buFont typeface="Wingdings" pitchFamily="2" charset="2"/>
              <a:buChar char="è"/>
            </a:pPr>
            <a:endParaRPr lang="en-US" sz="2000" smtClean="0"/>
          </a:p>
          <a:p>
            <a:pPr lvl="2" eaLnBrk="1" hangingPunct="1">
              <a:buFont typeface="Arial" pitchFamily="34" charset="0"/>
              <a:buNone/>
            </a:pPr>
            <a:r>
              <a:rPr lang="en-US" sz="2000" u="sng" smtClean="0"/>
              <a:t>Numbering Events </a:t>
            </a:r>
          </a:p>
          <a:p>
            <a:pPr eaLnBrk="1" hangingPunct="1">
              <a:buFont typeface="Arial" pitchFamily="34" charset="0"/>
              <a:buNone/>
            </a:pPr>
            <a:endParaRPr lang="en-US" smtClean="0"/>
          </a:p>
          <a:p>
            <a:pPr eaLnBrk="1" hangingPunct="1">
              <a:buFont typeface="Arial" pitchFamily="34" charset="0"/>
              <a:buNone/>
            </a:pPr>
            <a:endParaRPr lang="en-US" smtClean="0"/>
          </a:p>
          <a:p>
            <a:pPr eaLnBrk="1" hangingPunct="1">
              <a:buFont typeface="Arial" pitchFamily="34" charset="0"/>
              <a:buNone/>
            </a:pPr>
            <a:endParaRPr lang="en-US" smtClean="0"/>
          </a:p>
          <a:p>
            <a:pPr eaLnBrk="1" hangingPunct="1">
              <a:buFont typeface="Arial" pitchFamily="34" charset="0"/>
              <a:buNone/>
            </a:pPr>
            <a:endParaRPr lang="en-US" smtClean="0"/>
          </a:p>
        </p:txBody>
      </p:sp>
      <p:cxnSp>
        <p:nvCxnSpPr>
          <p:cNvPr id="20" name="Straight Connector 19"/>
          <p:cNvCxnSpPr/>
          <p:nvPr/>
        </p:nvCxnSpPr>
        <p:spPr>
          <a:xfrm flipV="1">
            <a:off x="762000" y="1524000"/>
            <a:ext cx="762000" cy="533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a:off x="762000" y="2057400"/>
            <a:ext cx="762000" cy="533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a:off x="3352800" y="1524000"/>
            <a:ext cx="38100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33" name="Straight Arrow Connector 32"/>
          <p:cNvCxnSpPr/>
          <p:nvPr/>
        </p:nvCxnSpPr>
        <p:spPr>
          <a:xfrm>
            <a:off x="2286000" y="1524000"/>
            <a:ext cx="7620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5" name="Straight Arrow Connector 34"/>
          <p:cNvCxnSpPr/>
          <p:nvPr/>
        </p:nvCxnSpPr>
        <p:spPr>
          <a:xfrm>
            <a:off x="1524000" y="1524000"/>
            <a:ext cx="8382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7" name="Straight Arrow Connector 36"/>
          <p:cNvCxnSpPr/>
          <p:nvPr/>
        </p:nvCxnSpPr>
        <p:spPr>
          <a:xfrm rot="16200000" flipH="1">
            <a:off x="2209800" y="1676400"/>
            <a:ext cx="533400" cy="228600"/>
          </a:xfrm>
          <a:prstGeom prst="straightConnector1">
            <a:avLst/>
          </a:prstGeom>
          <a:ln>
            <a:prstDash val="dashDot"/>
            <a:tailEnd type="arrow"/>
          </a:ln>
        </p:spPr>
        <p:style>
          <a:lnRef idx="1">
            <a:schemeClr val="accent1"/>
          </a:lnRef>
          <a:fillRef idx="0">
            <a:schemeClr val="accent1"/>
          </a:fillRef>
          <a:effectRef idx="0">
            <a:schemeClr val="accent1"/>
          </a:effectRef>
          <a:fontRef idx="minor">
            <a:schemeClr val="tx1"/>
          </a:fontRef>
        </p:style>
      </p:cxnSp>
      <p:cxnSp>
        <p:nvCxnSpPr>
          <p:cNvPr id="40" name="Straight Arrow Connector 39"/>
          <p:cNvCxnSpPr/>
          <p:nvPr/>
        </p:nvCxnSpPr>
        <p:spPr>
          <a:xfrm>
            <a:off x="3429000" y="2057400"/>
            <a:ext cx="10668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3" name="Straight Arrow Connector 42"/>
          <p:cNvCxnSpPr/>
          <p:nvPr/>
        </p:nvCxnSpPr>
        <p:spPr>
          <a:xfrm rot="16200000" flipH="1">
            <a:off x="3009900" y="1562100"/>
            <a:ext cx="533400" cy="457200"/>
          </a:xfrm>
          <a:prstGeom prst="straightConnector1">
            <a:avLst/>
          </a:prstGeom>
          <a:ln>
            <a:prstDash val="dash"/>
            <a:tailEnd type="arrow"/>
          </a:ln>
        </p:spPr>
        <p:style>
          <a:lnRef idx="1">
            <a:schemeClr val="accent1"/>
          </a:lnRef>
          <a:fillRef idx="0">
            <a:schemeClr val="accent1"/>
          </a:fillRef>
          <a:effectRef idx="0">
            <a:schemeClr val="accent1"/>
          </a:effectRef>
          <a:fontRef idx="minor">
            <a:schemeClr val="tx1"/>
          </a:fontRef>
        </p:style>
      </p:cxnSp>
      <p:cxnSp>
        <p:nvCxnSpPr>
          <p:cNvPr id="46" name="Straight Arrow Connector 45"/>
          <p:cNvCxnSpPr/>
          <p:nvPr/>
        </p:nvCxnSpPr>
        <p:spPr>
          <a:xfrm>
            <a:off x="2514600" y="2057400"/>
            <a:ext cx="9144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8" name="Straight Arrow Connector 47"/>
          <p:cNvCxnSpPr/>
          <p:nvPr/>
        </p:nvCxnSpPr>
        <p:spPr>
          <a:xfrm rot="5400000" flipH="1" flipV="1">
            <a:off x="2171700" y="1714500"/>
            <a:ext cx="1066800" cy="685800"/>
          </a:xfrm>
          <a:prstGeom prst="straightConnector1">
            <a:avLst/>
          </a:prstGeom>
          <a:ln>
            <a:prstDash val="dash"/>
            <a:tailEnd type="arrow"/>
          </a:ln>
        </p:spPr>
        <p:style>
          <a:lnRef idx="1">
            <a:schemeClr val="accent1"/>
          </a:lnRef>
          <a:fillRef idx="0">
            <a:schemeClr val="accent1"/>
          </a:fillRef>
          <a:effectRef idx="0">
            <a:schemeClr val="accent1"/>
          </a:effectRef>
          <a:fontRef idx="minor">
            <a:schemeClr val="tx1"/>
          </a:fontRef>
        </p:style>
      </p:cxnSp>
      <p:cxnSp>
        <p:nvCxnSpPr>
          <p:cNvPr id="51" name="Straight Arrow Connector 50"/>
          <p:cNvCxnSpPr/>
          <p:nvPr/>
        </p:nvCxnSpPr>
        <p:spPr>
          <a:xfrm>
            <a:off x="1524000" y="2590800"/>
            <a:ext cx="8382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53" name="Straight Arrow Connector 52"/>
          <p:cNvCxnSpPr/>
          <p:nvPr/>
        </p:nvCxnSpPr>
        <p:spPr>
          <a:xfrm>
            <a:off x="2286000" y="2590800"/>
            <a:ext cx="9906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57" name="Straight Connector 56"/>
          <p:cNvCxnSpPr/>
          <p:nvPr/>
        </p:nvCxnSpPr>
        <p:spPr>
          <a:xfrm>
            <a:off x="3276600" y="2590800"/>
            <a:ext cx="45720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a:off x="3048000" y="1524000"/>
            <a:ext cx="304800" cy="1588"/>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62" name="Straight Arrow Connector 61"/>
          <p:cNvCxnSpPr/>
          <p:nvPr/>
        </p:nvCxnSpPr>
        <p:spPr>
          <a:xfrm>
            <a:off x="3733800" y="1524000"/>
            <a:ext cx="762000" cy="5334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64" name="Straight Arrow Connector 63"/>
          <p:cNvCxnSpPr/>
          <p:nvPr/>
        </p:nvCxnSpPr>
        <p:spPr>
          <a:xfrm flipV="1">
            <a:off x="3733800" y="2057400"/>
            <a:ext cx="762000" cy="5334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48147" name="TextBox 64"/>
          <p:cNvSpPr txBox="1">
            <a:spLocks noChangeArrowheads="1"/>
          </p:cNvSpPr>
          <p:nvPr/>
        </p:nvSpPr>
        <p:spPr bwMode="auto">
          <a:xfrm>
            <a:off x="990600" y="1447800"/>
            <a:ext cx="609600" cy="3698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a:latin typeface="Calibri" pitchFamily="34" charset="0"/>
              </a:rPr>
              <a:t>A</a:t>
            </a:r>
          </a:p>
        </p:txBody>
      </p:sp>
      <p:sp>
        <p:nvSpPr>
          <p:cNvPr id="48148" name="TextBox 65"/>
          <p:cNvSpPr txBox="1">
            <a:spLocks noChangeArrowheads="1"/>
          </p:cNvSpPr>
          <p:nvPr/>
        </p:nvSpPr>
        <p:spPr bwMode="auto">
          <a:xfrm>
            <a:off x="1524000" y="2209800"/>
            <a:ext cx="685800" cy="3698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a:latin typeface="Calibri" pitchFamily="34" charset="0"/>
              </a:rPr>
              <a:t>D</a:t>
            </a:r>
          </a:p>
        </p:txBody>
      </p:sp>
      <p:sp>
        <p:nvSpPr>
          <p:cNvPr id="48149" name="TextBox 66"/>
          <p:cNvSpPr txBox="1">
            <a:spLocks noChangeArrowheads="1"/>
          </p:cNvSpPr>
          <p:nvPr/>
        </p:nvSpPr>
        <p:spPr bwMode="auto">
          <a:xfrm>
            <a:off x="1514475" y="1660525"/>
            <a:ext cx="685800" cy="3698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a:latin typeface="Calibri" pitchFamily="34" charset="0"/>
              </a:rPr>
              <a:t>C</a:t>
            </a:r>
          </a:p>
        </p:txBody>
      </p:sp>
      <p:sp>
        <p:nvSpPr>
          <p:cNvPr id="48150" name="TextBox 67"/>
          <p:cNvSpPr txBox="1">
            <a:spLocks noChangeArrowheads="1"/>
          </p:cNvSpPr>
          <p:nvPr/>
        </p:nvSpPr>
        <p:spPr bwMode="auto">
          <a:xfrm>
            <a:off x="2365375" y="1130300"/>
            <a:ext cx="685800" cy="3698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a:latin typeface="Calibri" pitchFamily="34" charset="0"/>
              </a:rPr>
              <a:t>B</a:t>
            </a:r>
          </a:p>
        </p:txBody>
      </p:sp>
      <p:sp>
        <p:nvSpPr>
          <p:cNvPr id="48151" name="TextBox 68"/>
          <p:cNvSpPr txBox="1">
            <a:spLocks noChangeArrowheads="1"/>
          </p:cNvSpPr>
          <p:nvPr/>
        </p:nvSpPr>
        <p:spPr bwMode="auto">
          <a:xfrm>
            <a:off x="2511425" y="2219325"/>
            <a:ext cx="685800" cy="3683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a:latin typeface="Calibri" pitchFamily="34" charset="0"/>
              </a:rPr>
              <a:t>E</a:t>
            </a:r>
          </a:p>
        </p:txBody>
      </p:sp>
      <p:sp>
        <p:nvSpPr>
          <p:cNvPr id="48152" name="TextBox 69"/>
          <p:cNvSpPr txBox="1">
            <a:spLocks noChangeArrowheads="1"/>
          </p:cNvSpPr>
          <p:nvPr/>
        </p:nvSpPr>
        <p:spPr bwMode="auto">
          <a:xfrm>
            <a:off x="3429000" y="2219325"/>
            <a:ext cx="735013" cy="3683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a:latin typeface="Calibri" pitchFamily="34" charset="0"/>
              </a:rPr>
              <a:t>F</a:t>
            </a:r>
          </a:p>
        </p:txBody>
      </p:sp>
      <p:sp>
        <p:nvSpPr>
          <p:cNvPr id="48153" name="TextBox 70"/>
          <p:cNvSpPr txBox="1">
            <a:spLocks noChangeArrowheads="1"/>
          </p:cNvSpPr>
          <p:nvPr/>
        </p:nvSpPr>
        <p:spPr bwMode="auto">
          <a:xfrm>
            <a:off x="3617913" y="1725613"/>
            <a:ext cx="685800" cy="3683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a:latin typeface="Calibri" pitchFamily="34" charset="0"/>
              </a:rPr>
              <a:t>J</a:t>
            </a:r>
          </a:p>
        </p:txBody>
      </p:sp>
      <p:sp>
        <p:nvSpPr>
          <p:cNvPr id="48154" name="TextBox 71"/>
          <p:cNvSpPr txBox="1">
            <a:spLocks noChangeArrowheads="1"/>
          </p:cNvSpPr>
          <p:nvPr/>
        </p:nvSpPr>
        <p:spPr bwMode="auto">
          <a:xfrm>
            <a:off x="3829050" y="1285875"/>
            <a:ext cx="685800" cy="3698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a:latin typeface="Calibri" pitchFamily="34" charset="0"/>
              </a:rPr>
              <a:t>G</a:t>
            </a:r>
          </a:p>
        </p:txBody>
      </p:sp>
      <p:sp>
        <p:nvSpPr>
          <p:cNvPr id="48155" name="TextBox 72"/>
          <p:cNvSpPr txBox="1">
            <a:spLocks noChangeArrowheads="1"/>
          </p:cNvSpPr>
          <p:nvPr/>
        </p:nvSpPr>
        <p:spPr bwMode="auto">
          <a:xfrm>
            <a:off x="2703513" y="1689100"/>
            <a:ext cx="685800" cy="3683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a:latin typeface="Calibri" pitchFamily="34" charset="0"/>
              </a:rPr>
              <a:t>H</a:t>
            </a:r>
          </a:p>
        </p:txBody>
      </p:sp>
      <p:cxnSp>
        <p:nvCxnSpPr>
          <p:cNvPr id="75" name="Straight Arrow Connector 74"/>
          <p:cNvCxnSpPr/>
          <p:nvPr/>
        </p:nvCxnSpPr>
        <p:spPr>
          <a:xfrm>
            <a:off x="762000" y="2057400"/>
            <a:ext cx="18288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90" name="Oval 89"/>
          <p:cNvSpPr/>
          <p:nvPr/>
        </p:nvSpPr>
        <p:spPr>
          <a:xfrm>
            <a:off x="1295400" y="4800600"/>
            <a:ext cx="457200" cy="381000"/>
          </a:xfrm>
          <a:prstGeom prst="ellipse">
            <a:avLst/>
          </a:prstGeom>
        </p:spPr>
        <p:style>
          <a:lnRef idx="2">
            <a:schemeClr val="accent6"/>
          </a:lnRef>
          <a:fillRef idx="1">
            <a:schemeClr val="lt1"/>
          </a:fillRef>
          <a:effectRef idx="0">
            <a:schemeClr val="accent6"/>
          </a:effectRef>
          <a:fontRef idx="minor">
            <a:schemeClr val="dk1"/>
          </a:fontRef>
        </p:style>
        <p:txBody>
          <a:bodyPr anchor="ctr"/>
          <a:lstStyle/>
          <a:p>
            <a:pPr algn="ctr" fontAlgn="auto">
              <a:spcBef>
                <a:spcPts val="0"/>
              </a:spcBef>
              <a:spcAft>
                <a:spcPts val="0"/>
              </a:spcAft>
              <a:defRPr/>
            </a:pPr>
            <a:r>
              <a:rPr lang="en-US" dirty="0"/>
              <a:t>0</a:t>
            </a:r>
          </a:p>
        </p:txBody>
      </p:sp>
      <p:cxnSp>
        <p:nvCxnSpPr>
          <p:cNvPr id="92" name="Straight Arrow Connector 91"/>
          <p:cNvCxnSpPr/>
          <p:nvPr/>
        </p:nvCxnSpPr>
        <p:spPr>
          <a:xfrm flipV="1">
            <a:off x="1752600" y="4953000"/>
            <a:ext cx="5334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94" name="Oval 93"/>
          <p:cNvSpPr/>
          <p:nvPr/>
        </p:nvSpPr>
        <p:spPr>
          <a:xfrm>
            <a:off x="2255838" y="4800600"/>
            <a:ext cx="457200" cy="381000"/>
          </a:xfrm>
          <a:prstGeom prst="ellipse">
            <a:avLst/>
          </a:prstGeom>
        </p:spPr>
        <p:style>
          <a:lnRef idx="2">
            <a:schemeClr val="accent6"/>
          </a:lnRef>
          <a:fillRef idx="1">
            <a:schemeClr val="lt1"/>
          </a:fillRef>
          <a:effectRef idx="0">
            <a:schemeClr val="accent6"/>
          </a:effectRef>
          <a:fontRef idx="minor">
            <a:schemeClr val="dk1"/>
          </a:fontRef>
        </p:style>
        <p:txBody>
          <a:bodyPr anchor="ctr"/>
          <a:lstStyle/>
          <a:p>
            <a:pPr algn="ctr" fontAlgn="auto">
              <a:spcBef>
                <a:spcPts val="0"/>
              </a:spcBef>
              <a:spcAft>
                <a:spcPts val="0"/>
              </a:spcAft>
              <a:defRPr/>
            </a:pPr>
            <a:r>
              <a:rPr lang="en-US" dirty="0"/>
              <a:t>3</a:t>
            </a:r>
          </a:p>
        </p:txBody>
      </p:sp>
      <p:sp>
        <p:nvSpPr>
          <p:cNvPr id="95" name="Oval 94"/>
          <p:cNvSpPr/>
          <p:nvPr/>
        </p:nvSpPr>
        <p:spPr>
          <a:xfrm>
            <a:off x="2520950" y="5486400"/>
            <a:ext cx="457200" cy="381000"/>
          </a:xfrm>
          <a:prstGeom prst="ellipse">
            <a:avLst/>
          </a:prstGeom>
        </p:spPr>
        <p:style>
          <a:lnRef idx="2">
            <a:schemeClr val="accent6"/>
          </a:lnRef>
          <a:fillRef idx="1">
            <a:schemeClr val="lt1"/>
          </a:fillRef>
          <a:effectRef idx="0">
            <a:schemeClr val="accent6"/>
          </a:effectRef>
          <a:fontRef idx="minor">
            <a:schemeClr val="dk1"/>
          </a:fontRef>
        </p:style>
        <p:txBody>
          <a:bodyPr anchor="ctr"/>
          <a:lstStyle/>
          <a:p>
            <a:pPr algn="ctr" fontAlgn="auto">
              <a:spcBef>
                <a:spcPts val="0"/>
              </a:spcBef>
              <a:spcAft>
                <a:spcPts val="0"/>
              </a:spcAft>
              <a:defRPr/>
            </a:pPr>
            <a:r>
              <a:rPr lang="en-US" dirty="0"/>
              <a:t>6</a:t>
            </a:r>
          </a:p>
        </p:txBody>
      </p:sp>
      <p:sp>
        <p:nvSpPr>
          <p:cNvPr id="96" name="Oval 95"/>
          <p:cNvSpPr/>
          <p:nvPr/>
        </p:nvSpPr>
        <p:spPr>
          <a:xfrm>
            <a:off x="3535363" y="4718050"/>
            <a:ext cx="457200" cy="381000"/>
          </a:xfrm>
          <a:prstGeom prst="ellipse">
            <a:avLst/>
          </a:prstGeom>
        </p:spPr>
        <p:style>
          <a:lnRef idx="2">
            <a:schemeClr val="accent6"/>
          </a:lnRef>
          <a:fillRef idx="1">
            <a:schemeClr val="lt1"/>
          </a:fillRef>
          <a:effectRef idx="0">
            <a:schemeClr val="accent6"/>
          </a:effectRef>
          <a:fontRef idx="minor">
            <a:schemeClr val="dk1"/>
          </a:fontRef>
        </p:style>
        <p:txBody>
          <a:bodyPr anchor="ctr"/>
          <a:lstStyle/>
          <a:p>
            <a:pPr algn="ctr" fontAlgn="auto">
              <a:spcBef>
                <a:spcPts val="0"/>
              </a:spcBef>
              <a:spcAft>
                <a:spcPts val="0"/>
              </a:spcAft>
              <a:defRPr/>
            </a:pPr>
            <a:r>
              <a:rPr lang="en-US" dirty="0"/>
              <a:t>4</a:t>
            </a:r>
          </a:p>
        </p:txBody>
      </p:sp>
      <p:sp>
        <p:nvSpPr>
          <p:cNvPr id="97" name="Oval 96"/>
          <p:cNvSpPr/>
          <p:nvPr/>
        </p:nvSpPr>
        <p:spPr>
          <a:xfrm>
            <a:off x="3800475" y="5403850"/>
            <a:ext cx="457200" cy="381000"/>
          </a:xfrm>
          <a:prstGeom prst="ellipse">
            <a:avLst/>
          </a:prstGeom>
        </p:spPr>
        <p:style>
          <a:lnRef idx="2">
            <a:schemeClr val="accent6"/>
          </a:lnRef>
          <a:fillRef idx="1">
            <a:schemeClr val="lt1"/>
          </a:fillRef>
          <a:effectRef idx="0">
            <a:schemeClr val="accent6"/>
          </a:effectRef>
          <a:fontRef idx="minor">
            <a:schemeClr val="dk1"/>
          </a:fontRef>
        </p:style>
        <p:txBody>
          <a:bodyPr anchor="ctr"/>
          <a:lstStyle/>
          <a:p>
            <a:pPr algn="ctr" fontAlgn="auto">
              <a:spcBef>
                <a:spcPts val="0"/>
              </a:spcBef>
              <a:spcAft>
                <a:spcPts val="0"/>
              </a:spcAft>
              <a:defRPr/>
            </a:pPr>
            <a:r>
              <a:rPr lang="en-US" dirty="0"/>
              <a:t>7</a:t>
            </a:r>
          </a:p>
        </p:txBody>
      </p:sp>
      <p:sp>
        <p:nvSpPr>
          <p:cNvPr id="98" name="Oval 97"/>
          <p:cNvSpPr/>
          <p:nvPr/>
        </p:nvSpPr>
        <p:spPr>
          <a:xfrm>
            <a:off x="3975100" y="4051300"/>
            <a:ext cx="457200" cy="381000"/>
          </a:xfrm>
          <a:prstGeom prst="ellipse">
            <a:avLst/>
          </a:prstGeom>
        </p:spPr>
        <p:style>
          <a:lnRef idx="2">
            <a:schemeClr val="accent6"/>
          </a:lnRef>
          <a:fillRef idx="1">
            <a:schemeClr val="lt1"/>
          </a:fillRef>
          <a:effectRef idx="0">
            <a:schemeClr val="accent6"/>
          </a:effectRef>
          <a:fontRef idx="minor">
            <a:schemeClr val="dk1"/>
          </a:fontRef>
        </p:style>
        <p:txBody>
          <a:bodyPr anchor="ctr"/>
          <a:lstStyle/>
          <a:p>
            <a:pPr algn="ctr" fontAlgn="auto">
              <a:spcBef>
                <a:spcPts val="0"/>
              </a:spcBef>
              <a:spcAft>
                <a:spcPts val="0"/>
              </a:spcAft>
              <a:defRPr/>
            </a:pPr>
            <a:r>
              <a:rPr lang="en-US" dirty="0"/>
              <a:t>5</a:t>
            </a:r>
          </a:p>
        </p:txBody>
      </p:sp>
      <p:sp>
        <p:nvSpPr>
          <p:cNvPr id="99" name="Oval 98"/>
          <p:cNvSpPr/>
          <p:nvPr/>
        </p:nvSpPr>
        <p:spPr>
          <a:xfrm>
            <a:off x="2819400" y="3502025"/>
            <a:ext cx="457200" cy="381000"/>
          </a:xfrm>
          <a:prstGeom prst="ellipse">
            <a:avLst/>
          </a:prstGeom>
        </p:spPr>
        <p:style>
          <a:lnRef idx="2">
            <a:schemeClr val="accent6"/>
          </a:lnRef>
          <a:fillRef idx="1">
            <a:schemeClr val="lt1"/>
          </a:fillRef>
          <a:effectRef idx="0">
            <a:schemeClr val="accent6"/>
          </a:effectRef>
          <a:fontRef idx="minor">
            <a:schemeClr val="dk1"/>
          </a:fontRef>
        </p:style>
        <p:txBody>
          <a:bodyPr anchor="ctr"/>
          <a:lstStyle/>
          <a:p>
            <a:pPr algn="ctr" fontAlgn="auto">
              <a:spcBef>
                <a:spcPts val="0"/>
              </a:spcBef>
              <a:spcAft>
                <a:spcPts val="0"/>
              </a:spcAft>
              <a:defRPr/>
            </a:pPr>
            <a:r>
              <a:rPr lang="en-US" dirty="0"/>
              <a:t>1</a:t>
            </a:r>
          </a:p>
        </p:txBody>
      </p:sp>
      <p:sp>
        <p:nvSpPr>
          <p:cNvPr id="100" name="Oval 99"/>
          <p:cNvSpPr/>
          <p:nvPr/>
        </p:nvSpPr>
        <p:spPr>
          <a:xfrm>
            <a:off x="5013325" y="3365500"/>
            <a:ext cx="457200" cy="381000"/>
          </a:xfrm>
          <a:prstGeom prst="ellipse">
            <a:avLst/>
          </a:prstGeom>
        </p:spPr>
        <p:style>
          <a:lnRef idx="2">
            <a:schemeClr val="accent6"/>
          </a:lnRef>
          <a:fillRef idx="1">
            <a:schemeClr val="lt1"/>
          </a:fillRef>
          <a:effectRef idx="0">
            <a:schemeClr val="accent6"/>
          </a:effectRef>
          <a:fontRef idx="minor">
            <a:schemeClr val="dk1"/>
          </a:fontRef>
        </p:style>
        <p:txBody>
          <a:bodyPr anchor="ctr"/>
          <a:lstStyle/>
          <a:p>
            <a:pPr algn="ctr" fontAlgn="auto">
              <a:spcBef>
                <a:spcPts val="0"/>
              </a:spcBef>
              <a:spcAft>
                <a:spcPts val="0"/>
              </a:spcAft>
              <a:defRPr/>
            </a:pPr>
            <a:r>
              <a:rPr lang="en-US" dirty="0"/>
              <a:t>2</a:t>
            </a:r>
          </a:p>
        </p:txBody>
      </p:sp>
      <p:sp>
        <p:nvSpPr>
          <p:cNvPr id="101" name="Oval 100"/>
          <p:cNvSpPr/>
          <p:nvPr/>
        </p:nvSpPr>
        <p:spPr>
          <a:xfrm>
            <a:off x="5973763" y="4068763"/>
            <a:ext cx="457200" cy="381000"/>
          </a:xfrm>
          <a:prstGeom prst="ellipse">
            <a:avLst/>
          </a:prstGeom>
        </p:spPr>
        <p:style>
          <a:lnRef idx="2">
            <a:schemeClr val="accent6"/>
          </a:lnRef>
          <a:fillRef idx="1">
            <a:schemeClr val="lt1"/>
          </a:fillRef>
          <a:effectRef idx="0">
            <a:schemeClr val="accent6"/>
          </a:effectRef>
          <a:fontRef idx="minor">
            <a:schemeClr val="dk1"/>
          </a:fontRef>
        </p:style>
        <p:txBody>
          <a:bodyPr anchor="ctr"/>
          <a:lstStyle/>
          <a:p>
            <a:pPr algn="ctr" fontAlgn="auto">
              <a:spcBef>
                <a:spcPts val="0"/>
              </a:spcBef>
              <a:spcAft>
                <a:spcPts val="0"/>
              </a:spcAft>
              <a:defRPr/>
            </a:pPr>
            <a:r>
              <a:rPr lang="en-US" dirty="0"/>
              <a:t>8</a:t>
            </a:r>
          </a:p>
        </p:txBody>
      </p:sp>
      <p:cxnSp>
        <p:nvCxnSpPr>
          <p:cNvPr id="103" name="Straight Arrow Connector 102"/>
          <p:cNvCxnSpPr>
            <a:stCxn id="90" idx="7"/>
            <a:endCxn id="99" idx="2"/>
          </p:cNvCxnSpPr>
          <p:nvPr/>
        </p:nvCxnSpPr>
        <p:spPr>
          <a:xfrm rot="5400000" flipH="1" flipV="1">
            <a:off x="1670844" y="3707606"/>
            <a:ext cx="1163638" cy="113347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05" name="Straight Arrow Connector 104"/>
          <p:cNvCxnSpPr>
            <a:endCxn id="100" idx="2"/>
          </p:cNvCxnSpPr>
          <p:nvPr/>
        </p:nvCxnSpPr>
        <p:spPr>
          <a:xfrm flipV="1">
            <a:off x="3276600" y="3556000"/>
            <a:ext cx="1736725" cy="1016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07" name="Straight Arrow Connector 106"/>
          <p:cNvCxnSpPr>
            <a:stCxn id="100" idx="6"/>
            <a:endCxn id="101" idx="1"/>
          </p:cNvCxnSpPr>
          <p:nvPr/>
        </p:nvCxnSpPr>
        <p:spPr>
          <a:xfrm>
            <a:off x="5470525" y="3556000"/>
            <a:ext cx="569913" cy="56832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09" name="Straight Arrow Connector 108"/>
          <p:cNvCxnSpPr>
            <a:stCxn id="94" idx="6"/>
            <a:endCxn id="96" idx="2"/>
          </p:cNvCxnSpPr>
          <p:nvPr/>
        </p:nvCxnSpPr>
        <p:spPr>
          <a:xfrm flipV="1">
            <a:off x="2713038" y="4908550"/>
            <a:ext cx="822325" cy="8255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14" name="Straight Arrow Connector 113"/>
          <p:cNvCxnSpPr>
            <a:stCxn id="90" idx="4"/>
            <a:endCxn id="95" idx="2"/>
          </p:cNvCxnSpPr>
          <p:nvPr/>
        </p:nvCxnSpPr>
        <p:spPr>
          <a:xfrm rot="16200000" flipH="1">
            <a:off x="1774825" y="4930775"/>
            <a:ext cx="495300" cy="99695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16" name="Straight Arrow Connector 115"/>
          <p:cNvCxnSpPr>
            <a:stCxn id="95" idx="6"/>
            <a:endCxn id="97" idx="2"/>
          </p:cNvCxnSpPr>
          <p:nvPr/>
        </p:nvCxnSpPr>
        <p:spPr>
          <a:xfrm flipV="1">
            <a:off x="2978150" y="5594350"/>
            <a:ext cx="822325" cy="8255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18" name="Straight Arrow Connector 117"/>
          <p:cNvCxnSpPr>
            <a:stCxn id="94" idx="4"/>
            <a:endCxn id="95" idx="0"/>
          </p:cNvCxnSpPr>
          <p:nvPr/>
        </p:nvCxnSpPr>
        <p:spPr>
          <a:xfrm rot="16200000" flipH="1">
            <a:off x="2464594" y="5201444"/>
            <a:ext cx="304800" cy="265112"/>
          </a:xfrm>
          <a:prstGeom prst="straightConnector1">
            <a:avLst/>
          </a:prstGeom>
          <a:ln>
            <a:prstDash val="dashDot"/>
            <a:tailEnd type="arrow"/>
          </a:ln>
        </p:spPr>
        <p:style>
          <a:lnRef idx="1">
            <a:schemeClr val="accent1"/>
          </a:lnRef>
          <a:fillRef idx="0">
            <a:schemeClr val="accent1"/>
          </a:fillRef>
          <a:effectRef idx="0">
            <a:schemeClr val="accent1"/>
          </a:effectRef>
          <a:fontRef idx="minor">
            <a:schemeClr val="tx1"/>
          </a:fontRef>
        </p:style>
      </p:cxnSp>
      <p:cxnSp>
        <p:nvCxnSpPr>
          <p:cNvPr id="120" name="Straight Arrow Connector 119"/>
          <p:cNvCxnSpPr>
            <a:stCxn id="96" idx="5"/>
            <a:endCxn id="97" idx="7"/>
          </p:cNvCxnSpPr>
          <p:nvPr/>
        </p:nvCxnSpPr>
        <p:spPr>
          <a:xfrm rot="16200000" flipH="1">
            <a:off x="3850481" y="5118895"/>
            <a:ext cx="415925" cy="265112"/>
          </a:xfrm>
          <a:prstGeom prst="straightConnector1">
            <a:avLst/>
          </a:prstGeom>
          <a:ln>
            <a:prstDash val="dashDot"/>
            <a:tailEnd type="arrow"/>
          </a:ln>
        </p:spPr>
        <p:style>
          <a:lnRef idx="1">
            <a:schemeClr val="accent1"/>
          </a:lnRef>
          <a:fillRef idx="0">
            <a:schemeClr val="accent1"/>
          </a:fillRef>
          <a:effectRef idx="0">
            <a:schemeClr val="accent1"/>
          </a:effectRef>
          <a:fontRef idx="minor">
            <a:schemeClr val="tx1"/>
          </a:fontRef>
        </p:style>
      </p:cxnSp>
      <p:cxnSp>
        <p:nvCxnSpPr>
          <p:cNvPr id="122" name="Straight Arrow Connector 121"/>
          <p:cNvCxnSpPr>
            <a:stCxn id="96" idx="7"/>
            <a:endCxn id="98" idx="4"/>
          </p:cNvCxnSpPr>
          <p:nvPr/>
        </p:nvCxnSpPr>
        <p:spPr>
          <a:xfrm rot="5400000" flipH="1" flipV="1">
            <a:off x="3894137" y="4464051"/>
            <a:ext cx="341313" cy="277812"/>
          </a:xfrm>
          <a:prstGeom prst="straightConnector1">
            <a:avLst/>
          </a:prstGeom>
          <a:ln>
            <a:prstDash val="dash"/>
            <a:tailEnd type="arrow"/>
          </a:ln>
        </p:spPr>
        <p:style>
          <a:lnRef idx="1">
            <a:schemeClr val="accent1"/>
          </a:lnRef>
          <a:fillRef idx="0">
            <a:schemeClr val="accent1"/>
          </a:fillRef>
          <a:effectRef idx="0">
            <a:schemeClr val="accent1"/>
          </a:effectRef>
          <a:fontRef idx="minor">
            <a:schemeClr val="tx1"/>
          </a:fontRef>
        </p:style>
      </p:cxnSp>
      <p:cxnSp>
        <p:nvCxnSpPr>
          <p:cNvPr id="124" name="Straight Arrow Connector 123"/>
          <p:cNvCxnSpPr>
            <a:stCxn id="99" idx="6"/>
            <a:endCxn id="98" idx="1"/>
          </p:cNvCxnSpPr>
          <p:nvPr/>
        </p:nvCxnSpPr>
        <p:spPr>
          <a:xfrm>
            <a:off x="3276600" y="3692525"/>
            <a:ext cx="765175" cy="414338"/>
          </a:xfrm>
          <a:prstGeom prst="straightConnector1">
            <a:avLst/>
          </a:prstGeom>
          <a:ln>
            <a:prstDash val="dash"/>
            <a:tailEnd type="arrow"/>
          </a:ln>
        </p:spPr>
        <p:style>
          <a:lnRef idx="1">
            <a:schemeClr val="accent1"/>
          </a:lnRef>
          <a:fillRef idx="0">
            <a:schemeClr val="accent1"/>
          </a:fillRef>
          <a:effectRef idx="0">
            <a:schemeClr val="accent1"/>
          </a:effectRef>
          <a:fontRef idx="minor">
            <a:schemeClr val="tx1"/>
          </a:fontRef>
        </p:style>
      </p:cxnSp>
      <p:cxnSp>
        <p:nvCxnSpPr>
          <p:cNvPr id="126" name="Straight Arrow Connector 125"/>
          <p:cNvCxnSpPr>
            <a:endCxn id="101" idx="2"/>
          </p:cNvCxnSpPr>
          <p:nvPr/>
        </p:nvCxnSpPr>
        <p:spPr>
          <a:xfrm flipV="1">
            <a:off x="4495800" y="4259263"/>
            <a:ext cx="1477963" cy="8413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28" name="Straight Arrow Connector 127"/>
          <p:cNvCxnSpPr>
            <a:stCxn id="97" idx="6"/>
            <a:endCxn id="101" idx="4"/>
          </p:cNvCxnSpPr>
          <p:nvPr/>
        </p:nvCxnSpPr>
        <p:spPr>
          <a:xfrm flipV="1">
            <a:off x="4257675" y="4449763"/>
            <a:ext cx="1944688" cy="114458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48179" name="TextBox 128"/>
          <p:cNvSpPr txBox="1">
            <a:spLocks noChangeArrowheads="1"/>
          </p:cNvSpPr>
          <p:nvPr/>
        </p:nvSpPr>
        <p:spPr bwMode="auto">
          <a:xfrm>
            <a:off x="1773238" y="4608513"/>
            <a:ext cx="609600" cy="3698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a:latin typeface="Calibri" pitchFamily="34" charset="0"/>
              </a:rPr>
              <a:t>A</a:t>
            </a:r>
          </a:p>
        </p:txBody>
      </p:sp>
      <p:sp>
        <p:nvSpPr>
          <p:cNvPr id="48180" name="TextBox 131"/>
          <p:cNvSpPr txBox="1">
            <a:spLocks noChangeArrowheads="1"/>
          </p:cNvSpPr>
          <p:nvPr/>
        </p:nvSpPr>
        <p:spPr bwMode="auto">
          <a:xfrm>
            <a:off x="1719263" y="3886200"/>
            <a:ext cx="609600" cy="3698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a:latin typeface="Calibri" pitchFamily="34" charset="0"/>
              </a:rPr>
              <a:t>D</a:t>
            </a:r>
          </a:p>
        </p:txBody>
      </p:sp>
      <p:sp>
        <p:nvSpPr>
          <p:cNvPr id="48181" name="TextBox 132"/>
          <p:cNvSpPr txBox="1">
            <a:spLocks noChangeArrowheads="1"/>
          </p:cNvSpPr>
          <p:nvPr/>
        </p:nvSpPr>
        <p:spPr bwMode="auto">
          <a:xfrm>
            <a:off x="3978275" y="3236913"/>
            <a:ext cx="609600" cy="3698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a:latin typeface="Calibri" pitchFamily="34" charset="0"/>
              </a:rPr>
              <a:t>E</a:t>
            </a:r>
          </a:p>
        </p:txBody>
      </p:sp>
      <p:sp>
        <p:nvSpPr>
          <p:cNvPr id="48182" name="TextBox 133"/>
          <p:cNvSpPr txBox="1">
            <a:spLocks noChangeArrowheads="1"/>
          </p:cNvSpPr>
          <p:nvPr/>
        </p:nvSpPr>
        <p:spPr bwMode="auto">
          <a:xfrm>
            <a:off x="5688013" y="3502025"/>
            <a:ext cx="609600" cy="3698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a:latin typeface="Calibri" pitchFamily="34" charset="0"/>
              </a:rPr>
              <a:t>F</a:t>
            </a:r>
          </a:p>
        </p:txBody>
      </p:sp>
      <p:sp>
        <p:nvSpPr>
          <p:cNvPr id="48183" name="TextBox 134"/>
          <p:cNvSpPr txBox="1">
            <a:spLocks noChangeArrowheads="1"/>
          </p:cNvSpPr>
          <p:nvPr/>
        </p:nvSpPr>
        <p:spPr bwMode="auto">
          <a:xfrm>
            <a:off x="4745038" y="3962400"/>
            <a:ext cx="609600" cy="3698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a:latin typeface="Calibri" pitchFamily="34" charset="0"/>
              </a:rPr>
              <a:t>G</a:t>
            </a:r>
          </a:p>
        </p:txBody>
      </p:sp>
      <p:sp>
        <p:nvSpPr>
          <p:cNvPr id="48184" name="TextBox 135"/>
          <p:cNvSpPr txBox="1">
            <a:spLocks noChangeArrowheads="1"/>
          </p:cNvSpPr>
          <p:nvPr/>
        </p:nvSpPr>
        <p:spPr bwMode="auto">
          <a:xfrm>
            <a:off x="4819650" y="4684713"/>
            <a:ext cx="609600" cy="3698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a:latin typeface="Calibri" pitchFamily="34" charset="0"/>
              </a:rPr>
              <a:t>J</a:t>
            </a:r>
          </a:p>
        </p:txBody>
      </p:sp>
      <p:sp>
        <p:nvSpPr>
          <p:cNvPr id="48185" name="TextBox 136"/>
          <p:cNvSpPr txBox="1">
            <a:spLocks noChangeArrowheads="1"/>
          </p:cNvSpPr>
          <p:nvPr/>
        </p:nvSpPr>
        <p:spPr bwMode="auto">
          <a:xfrm>
            <a:off x="2889250" y="4584700"/>
            <a:ext cx="609600" cy="3683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a:latin typeface="Calibri" pitchFamily="34" charset="0"/>
              </a:rPr>
              <a:t>B</a:t>
            </a:r>
          </a:p>
        </p:txBody>
      </p:sp>
      <p:sp>
        <p:nvSpPr>
          <p:cNvPr id="48186" name="TextBox 137"/>
          <p:cNvSpPr txBox="1">
            <a:spLocks noChangeArrowheads="1"/>
          </p:cNvSpPr>
          <p:nvPr/>
        </p:nvSpPr>
        <p:spPr bwMode="auto">
          <a:xfrm>
            <a:off x="3111500" y="5307013"/>
            <a:ext cx="609600" cy="3683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a:latin typeface="Calibri" pitchFamily="34" charset="0"/>
              </a:rPr>
              <a:t>H</a:t>
            </a:r>
          </a:p>
        </p:txBody>
      </p:sp>
      <p:sp>
        <p:nvSpPr>
          <p:cNvPr id="48187" name="TextBox 138"/>
          <p:cNvSpPr txBox="1">
            <a:spLocks noChangeArrowheads="1"/>
          </p:cNvSpPr>
          <p:nvPr/>
        </p:nvSpPr>
        <p:spPr bwMode="auto">
          <a:xfrm>
            <a:off x="1776413" y="5132388"/>
            <a:ext cx="609600" cy="3698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a:latin typeface="Calibri" pitchFamily="34" charset="0"/>
              </a:rPr>
              <a:t>C</a:t>
            </a:r>
          </a:p>
        </p:txBody>
      </p:sp>
      <p:sp>
        <p:nvSpPr>
          <p:cNvPr id="48188" name="TextBox 139"/>
          <p:cNvSpPr txBox="1">
            <a:spLocks noChangeArrowheads="1"/>
          </p:cNvSpPr>
          <p:nvPr/>
        </p:nvSpPr>
        <p:spPr bwMode="auto">
          <a:xfrm>
            <a:off x="2378075" y="4022725"/>
            <a:ext cx="609600" cy="3698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a:latin typeface="Calibri" pitchFamily="34" charset="0"/>
              </a:rPr>
              <a:t>5</a:t>
            </a:r>
          </a:p>
        </p:txBody>
      </p:sp>
      <p:sp>
        <p:nvSpPr>
          <p:cNvPr id="48189" name="TextBox 140"/>
          <p:cNvSpPr txBox="1">
            <a:spLocks noChangeArrowheads="1"/>
          </p:cNvSpPr>
          <p:nvPr/>
        </p:nvSpPr>
        <p:spPr bwMode="auto">
          <a:xfrm>
            <a:off x="4105275" y="3594100"/>
            <a:ext cx="609600" cy="3683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a:latin typeface="Calibri" pitchFamily="34" charset="0"/>
              </a:rPr>
              <a:t>2</a:t>
            </a:r>
          </a:p>
        </p:txBody>
      </p:sp>
      <p:sp>
        <p:nvSpPr>
          <p:cNvPr id="48190" name="TextBox 141"/>
          <p:cNvSpPr txBox="1">
            <a:spLocks noChangeArrowheads="1"/>
          </p:cNvSpPr>
          <p:nvPr/>
        </p:nvSpPr>
        <p:spPr bwMode="auto">
          <a:xfrm>
            <a:off x="5394325" y="3767138"/>
            <a:ext cx="609600" cy="3698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a:latin typeface="Calibri" pitchFamily="34" charset="0"/>
              </a:rPr>
              <a:t>1</a:t>
            </a:r>
          </a:p>
        </p:txBody>
      </p:sp>
      <p:sp>
        <p:nvSpPr>
          <p:cNvPr id="48191" name="TextBox 142"/>
          <p:cNvSpPr txBox="1">
            <a:spLocks noChangeArrowheads="1"/>
          </p:cNvSpPr>
          <p:nvPr/>
        </p:nvSpPr>
        <p:spPr bwMode="auto">
          <a:xfrm>
            <a:off x="4827588" y="4316413"/>
            <a:ext cx="609600" cy="3683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a:latin typeface="Calibri" pitchFamily="34" charset="0"/>
              </a:rPr>
              <a:t>3</a:t>
            </a:r>
          </a:p>
        </p:txBody>
      </p:sp>
      <p:sp>
        <p:nvSpPr>
          <p:cNvPr id="48192" name="TextBox 143"/>
          <p:cNvSpPr txBox="1">
            <a:spLocks noChangeArrowheads="1"/>
          </p:cNvSpPr>
          <p:nvPr/>
        </p:nvSpPr>
        <p:spPr bwMode="auto">
          <a:xfrm>
            <a:off x="4937125" y="5138738"/>
            <a:ext cx="609600" cy="3698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a:latin typeface="Calibri" pitchFamily="34" charset="0"/>
              </a:rPr>
              <a:t>2</a:t>
            </a:r>
          </a:p>
        </p:txBody>
      </p:sp>
      <p:sp>
        <p:nvSpPr>
          <p:cNvPr id="48193" name="TextBox 144"/>
          <p:cNvSpPr txBox="1">
            <a:spLocks noChangeArrowheads="1"/>
          </p:cNvSpPr>
          <p:nvPr/>
        </p:nvSpPr>
        <p:spPr bwMode="auto">
          <a:xfrm>
            <a:off x="3136900" y="5632450"/>
            <a:ext cx="609600" cy="3698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a:latin typeface="Calibri" pitchFamily="34" charset="0"/>
              </a:rPr>
              <a:t>3</a:t>
            </a:r>
          </a:p>
        </p:txBody>
      </p:sp>
      <p:sp>
        <p:nvSpPr>
          <p:cNvPr id="48194" name="TextBox 145"/>
          <p:cNvSpPr txBox="1">
            <a:spLocks noChangeArrowheads="1"/>
          </p:cNvSpPr>
          <p:nvPr/>
        </p:nvSpPr>
        <p:spPr bwMode="auto">
          <a:xfrm>
            <a:off x="2925763" y="4956175"/>
            <a:ext cx="609600" cy="3698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a:latin typeface="Calibri" pitchFamily="34" charset="0"/>
              </a:rPr>
              <a:t>3</a:t>
            </a:r>
          </a:p>
        </p:txBody>
      </p:sp>
      <p:sp>
        <p:nvSpPr>
          <p:cNvPr id="48195" name="TextBox 146"/>
          <p:cNvSpPr txBox="1">
            <a:spLocks noChangeArrowheads="1"/>
          </p:cNvSpPr>
          <p:nvPr/>
        </p:nvSpPr>
        <p:spPr bwMode="auto">
          <a:xfrm>
            <a:off x="1752600" y="4876800"/>
            <a:ext cx="554038" cy="3698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a:latin typeface="Calibri" pitchFamily="34" charset="0"/>
              </a:rPr>
              <a:t>4</a:t>
            </a:r>
          </a:p>
        </p:txBody>
      </p:sp>
      <p:sp>
        <p:nvSpPr>
          <p:cNvPr id="48196" name="TextBox 147"/>
          <p:cNvSpPr txBox="1">
            <a:spLocks noChangeArrowheads="1"/>
          </p:cNvSpPr>
          <p:nvPr/>
        </p:nvSpPr>
        <p:spPr bwMode="auto">
          <a:xfrm>
            <a:off x="1773238" y="5422900"/>
            <a:ext cx="555625" cy="3683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a:latin typeface="Calibri" pitchFamily="34" charset="0"/>
              </a:rPr>
              <a:t>2</a:t>
            </a:r>
          </a:p>
        </p:txBody>
      </p:sp>
      <p:sp>
        <p:nvSpPr>
          <p:cNvPr id="74" name="Slide Number Placeholder 73"/>
          <p:cNvSpPr>
            <a:spLocks noGrp="1"/>
          </p:cNvSpPr>
          <p:nvPr>
            <p:ph type="sldNum" sz="quarter" idx="12"/>
          </p:nvPr>
        </p:nvSpPr>
        <p:spPr/>
        <p:txBody>
          <a:bodyPr/>
          <a:lstStyle/>
          <a:p>
            <a:pPr>
              <a:defRPr/>
            </a:pPr>
            <a:fld id="{7B97C842-042C-4A85-BC35-29FA14A3B8B5}" type="slidenum">
              <a:rPr lang="en-US"/>
              <a:pPr>
                <a:defRPr/>
              </a:pPr>
              <a:t>29</a:t>
            </a:fld>
            <a:endParaRPr lang="en-US"/>
          </a:p>
        </p:txBody>
      </p:sp>
    </p:spTree>
    <p:extLst>
      <p:ext uri="{BB962C8B-B14F-4D97-AF65-F5344CB8AC3E}">
        <p14:creationId xmlns:p14="http://schemas.microsoft.com/office/powerpoint/2010/main" xmlns="" val="121104473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Content Placeholder 2"/>
          <p:cNvSpPr>
            <a:spLocks noGrp="1"/>
          </p:cNvSpPr>
          <p:nvPr>
            <p:ph idx="1"/>
          </p:nvPr>
        </p:nvSpPr>
        <p:spPr>
          <a:xfrm>
            <a:off x="457200" y="152400"/>
            <a:ext cx="8153400" cy="6477000"/>
          </a:xfrm>
        </p:spPr>
        <p:txBody>
          <a:bodyPr>
            <a:normAutofit/>
          </a:bodyPr>
          <a:lstStyle/>
          <a:p>
            <a:pPr algn="just" eaLnBrk="1" hangingPunct="1">
              <a:buFontTx/>
              <a:buNone/>
            </a:pPr>
            <a:endParaRPr lang="en-US" sz="1800" dirty="0" smtClean="0"/>
          </a:p>
          <a:p>
            <a:pPr algn="just" eaLnBrk="1" hangingPunct="1">
              <a:buFont typeface="Wingdings" pitchFamily="2" charset="2"/>
              <a:buChar char="q"/>
            </a:pPr>
            <a:r>
              <a:rPr lang="en-US" b="1" dirty="0" smtClean="0">
                <a:solidFill>
                  <a:srgbClr val="00B050"/>
                </a:solidFill>
              </a:rPr>
              <a:t>Scheduling</a:t>
            </a:r>
            <a:r>
              <a:rPr lang="en-US" sz="2800" dirty="0" smtClean="0"/>
              <a:t> means putting the plan on a calendar time scale. During execution stage, </a:t>
            </a:r>
            <a:r>
              <a:rPr lang="en-US" sz="2800" dirty="0" smtClean="0">
                <a:solidFill>
                  <a:srgbClr val="FF0000"/>
                </a:solidFill>
              </a:rPr>
              <a:t>monitoring</a:t>
            </a:r>
            <a:r>
              <a:rPr lang="en-US" sz="2800" dirty="0" smtClean="0"/>
              <a:t> brings out the </a:t>
            </a:r>
            <a:r>
              <a:rPr lang="en-US" sz="2800" dirty="0" smtClean="0">
                <a:solidFill>
                  <a:srgbClr val="FF0000"/>
                </a:solidFill>
              </a:rPr>
              <a:t>progress</a:t>
            </a:r>
            <a:r>
              <a:rPr lang="en-US" sz="2800" dirty="0" smtClean="0"/>
              <a:t> made against the scheduled base line. </a:t>
            </a:r>
            <a:endParaRPr lang="en-US" sz="2800" dirty="0"/>
          </a:p>
          <a:p>
            <a:pPr marL="0" indent="0" algn="just" eaLnBrk="1" hangingPunct="1">
              <a:buNone/>
            </a:pPr>
            <a:r>
              <a:rPr lang="en-US" sz="2800" dirty="0" smtClean="0">
                <a:solidFill>
                  <a:srgbClr val="FF0000"/>
                </a:solidFill>
              </a:rPr>
              <a:t>Control</a:t>
            </a:r>
            <a:r>
              <a:rPr lang="en-US" sz="2800" dirty="0" smtClean="0"/>
              <a:t> deals with formulation of and implementation of </a:t>
            </a:r>
            <a:r>
              <a:rPr lang="en-US" sz="2800" dirty="0" smtClean="0">
                <a:solidFill>
                  <a:srgbClr val="FF0000"/>
                </a:solidFill>
              </a:rPr>
              <a:t>corrective actions </a:t>
            </a:r>
            <a:r>
              <a:rPr lang="en-US" sz="2800" dirty="0" smtClean="0"/>
              <a:t>necessary for achieving project objectives. In the construction phase of project development, planning and controlling are in separable. During project implementation, the plan-do-monitor-communicate re-plan(when necessary) is a continuous processes. In this context , the term planning broadly includes the plan-making, scheduling and controlling processes. </a:t>
            </a:r>
            <a:endParaRPr lang="en-US" sz="2800" dirty="0" smtClean="0">
              <a:solidFill>
                <a:srgbClr val="FF0000"/>
              </a:solidFill>
            </a:endParaRPr>
          </a:p>
        </p:txBody>
      </p:sp>
      <p:sp>
        <p:nvSpPr>
          <p:cNvPr id="3" name="Slide Number Placeholder 2"/>
          <p:cNvSpPr>
            <a:spLocks noGrp="1"/>
          </p:cNvSpPr>
          <p:nvPr>
            <p:ph type="sldNum" sz="quarter" idx="12"/>
          </p:nvPr>
        </p:nvSpPr>
        <p:spPr/>
        <p:txBody>
          <a:bodyPr/>
          <a:lstStyle/>
          <a:p>
            <a:pPr>
              <a:defRPr/>
            </a:pPr>
            <a:fld id="{8B972CCA-7B83-4C45-A9E7-FF7E271608B0}" type="slidenum">
              <a:rPr lang="en-US"/>
              <a:pPr>
                <a:defRPr/>
              </a:pPr>
              <a:t>3</a:t>
            </a:fld>
            <a:endParaRPr lang="en-US"/>
          </a:p>
        </p:txBody>
      </p:sp>
    </p:spTree>
    <p:extLst>
      <p:ext uri="{BB962C8B-B14F-4D97-AF65-F5344CB8AC3E}">
        <p14:creationId xmlns:p14="http://schemas.microsoft.com/office/powerpoint/2010/main" xmlns="" val="207050836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152400" y="0"/>
            <a:ext cx="8991600" cy="1417638"/>
          </a:xfrm>
        </p:spPr>
        <p:txBody>
          <a:bodyPr rtlCol="0">
            <a:normAutofit fontScale="90000"/>
          </a:bodyPr>
          <a:lstStyle/>
          <a:p>
            <a:pPr eaLnBrk="1" fontAlgn="auto" hangingPunct="1">
              <a:spcAft>
                <a:spcPts val="0"/>
              </a:spcAft>
              <a:defRPr/>
            </a:pPr>
            <a:r>
              <a:rPr lang="en-US" dirty="0" smtClean="0"/>
              <a:t/>
            </a:r>
            <a:br>
              <a:rPr lang="en-US" dirty="0" smtClean="0"/>
            </a:br>
            <a:r>
              <a:rPr lang="en-US" dirty="0" smtClean="0"/>
              <a:t/>
            </a:r>
            <a:br>
              <a:rPr lang="en-US" dirty="0" smtClean="0"/>
            </a:br>
            <a:r>
              <a:rPr lang="en-US" dirty="0" smtClean="0"/>
              <a:t>Event Timings, Activity Timings and Associated Terms </a:t>
            </a:r>
            <a:br>
              <a:rPr lang="en-US" dirty="0" smtClean="0"/>
            </a:br>
            <a:endParaRPr lang="en-US" dirty="0"/>
          </a:p>
        </p:txBody>
      </p:sp>
      <p:sp>
        <p:nvSpPr>
          <p:cNvPr id="49155" name="Rectangle 3"/>
          <p:cNvSpPr>
            <a:spLocks noGrp="1" noChangeArrowheads="1"/>
          </p:cNvSpPr>
          <p:nvPr>
            <p:ph type="body" idx="1"/>
          </p:nvPr>
        </p:nvSpPr>
        <p:spPr/>
        <p:txBody>
          <a:bodyPr/>
          <a:lstStyle/>
          <a:p>
            <a:pPr algn="just" eaLnBrk="1" hangingPunct="1"/>
            <a:r>
              <a:rPr lang="en-US" sz="2800" b="1" i="1" smtClean="0"/>
              <a:t>Start and finish times</a:t>
            </a:r>
            <a:endParaRPr lang="en-US" sz="2800" smtClean="0"/>
          </a:p>
          <a:p>
            <a:pPr algn="just" eaLnBrk="1" hangingPunct="1"/>
            <a:r>
              <a:rPr lang="en-US" sz="2800" i="1" smtClean="0">
                <a:solidFill>
                  <a:srgbClr val="FF0000"/>
                </a:solidFill>
              </a:rPr>
              <a:t>Earliest Start Time of an activity (i,j) </a:t>
            </a:r>
            <a:r>
              <a:rPr lang="en-US" sz="2800" smtClean="0">
                <a:solidFill>
                  <a:srgbClr val="FF0000"/>
                </a:solidFill>
              </a:rPr>
              <a:t>[EST(i,j)]</a:t>
            </a:r>
          </a:p>
          <a:p>
            <a:pPr algn="just" eaLnBrk="1" hangingPunct="1"/>
            <a:r>
              <a:rPr lang="en-US" sz="2800" smtClean="0"/>
              <a:t>This is the earliest that the activity (</a:t>
            </a:r>
            <a:r>
              <a:rPr lang="en-US" sz="2800" i="1" smtClean="0"/>
              <a:t>i,j) </a:t>
            </a:r>
            <a:r>
              <a:rPr lang="en-US" sz="2800" smtClean="0"/>
              <a:t>can be started, i.e., all the necessary preconditions are met. </a:t>
            </a:r>
            <a:endParaRPr lang="en-US" sz="2800" i="1" smtClean="0"/>
          </a:p>
          <a:p>
            <a:pPr algn="just" eaLnBrk="1" hangingPunct="1"/>
            <a:r>
              <a:rPr lang="en-US" sz="2800" i="1" smtClean="0">
                <a:solidFill>
                  <a:srgbClr val="FF0000"/>
                </a:solidFill>
              </a:rPr>
              <a:t>Earliest Finish Time of an activity (i,j) </a:t>
            </a:r>
            <a:r>
              <a:rPr lang="en-US" sz="2800" smtClean="0">
                <a:solidFill>
                  <a:srgbClr val="FF0000"/>
                </a:solidFill>
              </a:rPr>
              <a:t>[EFT(i,j)]</a:t>
            </a:r>
          </a:p>
          <a:p>
            <a:pPr algn="just" eaLnBrk="1" hangingPunct="1"/>
            <a:r>
              <a:rPr lang="en-US" sz="2800" smtClean="0"/>
              <a:t>This is the earliest that an activity can be completed. Mathematically, the relationship can be expressed as </a:t>
            </a:r>
            <a:endParaRPr lang="da-DK" sz="2800" smtClean="0"/>
          </a:p>
          <a:p>
            <a:pPr algn="just" eaLnBrk="1" hangingPunct="1"/>
            <a:r>
              <a:rPr lang="da-DK" sz="2800" smtClean="0"/>
              <a:t>EFT (i,j)= EST(i,j) + D(i,j)</a:t>
            </a:r>
            <a:endParaRPr lang="en-US" sz="2800" i="1" smtClean="0"/>
          </a:p>
        </p:txBody>
      </p:sp>
      <p:sp>
        <p:nvSpPr>
          <p:cNvPr id="4" name="Slide Number Placeholder 3"/>
          <p:cNvSpPr>
            <a:spLocks noGrp="1"/>
          </p:cNvSpPr>
          <p:nvPr>
            <p:ph type="sldNum" sz="quarter" idx="12"/>
          </p:nvPr>
        </p:nvSpPr>
        <p:spPr/>
        <p:txBody>
          <a:bodyPr/>
          <a:lstStyle/>
          <a:p>
            <a:pPr>
              <a:defRPr/>
            </a:pPr>
            <a:fld id="{C710697F-92C7-44F4-8FFE-F6876BBEC877}" type="slidenum">
              <a:rPr lang="en-US"/>
              <a:pPr>
                <a:defRPr/>
              </a:pPr>
              <a:t>30</a:t>
            </a:fld>
            <a:endParaRPr lang="en-US"/>
          </a:p>
        </p:txBody>
      </p:sp>
    </p:spTree>
    <p:extLst>
      <p:ext uri="{BB962C8B-B14F-4D97-AF65-F5344CB8AC3E}">
        <p14:creationId xmlns:p14="http://schemas.microsoft.com/office/powerpoint/2010/main" xmlns="" val="4285633489"/>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body" idx="1"/>
          </p:nvPr>
        </p:nvSpPr>
        <p:spPr>
          <a:xfrm>
            <a:off x="457200" y="838200"/>
            <a:ext cx="8458200" cy="5638800"/>
          </a:xfrm>
        </p:spPr>
        <p:txBody>
          <a:bodyPr/>
          <a:lstStyle/>
          <a:p>
            <a:pPr algn="just" eaLnBrk="1" hangingPunct="1"/>
            <a:r>
              <a:rPr lang="en-US" i="1" smtClean="0">
                <a:solidFill>
                  <a:srgbClr val="FF0000"/>
                </a:solidFill>
              </a:rPr>
              <a:t>Latest Finish Time of an activity (i,j) </a:t>
            </a:r>
            <a:r>
              <a:rPr lang="en-US" smtClean="0">
                <a:solidFill>
                  <a:srgbClr val="FF0000"/>
                </a:solidFill>
              </a:rPr>
              <a:t>[LFT(i,j)]</a:t>
            </a:r>
          </a:p>
          <a:p>
            <a:pPr lvl="1" algn="just" eaLnBrk="1" hangingPunct="1"/>
            <a:r>
              <a:rPr lang="en-US" smtClean="0"/>
              <a:t>the latest time that an activity needs to be completed in order that there is no delay in the project completion.</a:t>
            </a:r>
            <a:endParaRPr lang="en-US" i="1" smtClean="0"/>
          </a:p>
          <a:p>
            <a:pPr algn="just" eaLnBrk="1" hangingPunct="1"/>
            <a:r>
              <a:rPr lang="en-US" i="1" smtClean="0">
                <a:solidFill>
                  <a:srgbClr val="FF0000"/>
                </a:solidFill>
              </a:rPr>
              <a:t>Latest Start Time of an activity (i,j) </a:t>
            </a:r>
            <a:r>
              <a:rPr lang="en-US" smtClean="0">
                <a:solidFill>
                  <a:srgbClr val="FF0000"/>
                </a:solidFill>
              </a:rPr>
              <a:t>[LST(i,j)]</a:t>
            </a:r>
          </a:p>
          <a:p>
            <a:pPr lvl="1" algn="just" eaLnBrk="1" hangingPunct="1"/>
            <a:r>
              <a:rPr lang="en-US" smtClean="0"/>
              <a:t>the latest time when an activity must be started, in order that there is no delay in the project completion. </a:t>
            </a:r>
            <a:endParaRPr lang="da-DK" smtClean="0"/>
          </a:p>
          <a:p>
            <a:pPr lvl="1" algn="just" eaLnBrk="1" hangingPunct="1">
              <a:buFontTx/>
              <a:buNone/>
            </a:pPr>
            <a:endParaRPr lang="da-DK" smtClean="0"/>
          </a:p>
          <a:p>
            <a:pPr lvl="1" algn="just" eaLnBrk="1" hangingPunct="1">
              <a:buFontTx/>
              <a:buNone/>
            </a:pPr>
            <a:r>
              <a:rPr lang="da-DK" smtClean="0">
                <a:solidFill>
                  <a:srgbClr val="FF0000"/>
                </a:solidFill>
              </a:rPr>
              <a:t>LST(i,j) = LFT(i,j) – D(i,j)</a:t>
            </a:r>
            <a:endParaRPr lang="en-US" smtClean="0">
              <a:solidFill>
                <a:srgbClr val="FF0000"/>
              </a:solidFill>
            </a:endParaRPr>
          </a:p>
          <a:p>
            <a:pPr eaLnBrk="1" hangingPunct="1"/>
            <a:endParaRPr lang="en-US" smtClean="0"/>
          </a:p>
        </p:txBody>
      </p:sp>
      <p:sp>
        <p:nvSpPr>
          <p:cNvPr id="3" name="Slide Number Placeholder 2"/>
          <p:cNvSpPr>
            <a:spLocks noGrp="1"/>
          </p:cNvSpPr>
          <p:nvPr>
            <p:ph type="sldNum" sz="quarter" idx="12"/>
          </p:nvPr>
        </p:nvSpPr>
        <p:spPr/>
        <p:txBody>
          <a:bodyPr/>
          <a:lstStyle/>
          <a:p>
            <a:pPr>
              <a:defRPr/>
            </a:pPr>
            <a:fld id="{7B61D86D-8F32-4157-B9C6-9EF0C98A559F}" type="slidenum">
              <a:rPr lang="en-US"/>
              <a:pPr>
                <a:defRPr/>
              </a:pPr>
              <a:t>31</a:t>
            </a:fld>
            <a:endParaRPr lang="en-US"/>
          </a:p>
        </p:txBody>
      </p:sp>
    </p:spTree>
    <p:extLst>
      <p:ext uri="{BB962C8B-B14F-4D97-AF65-F5344CB8AC3E}">
        <p14:creationId xmlns:p14="http://schemas.microsoft.com/office/powerpoint/2010/main" xmlns="" val="650530346"/>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p:txBody>
          <a:bodyPr/>
          <a:lstStyle/>
          <a:p>
            <a:pPr eaLnBrk="1" hangingPunct="1"/>
            <a:r>
              <a:rPr lang="en-US" b="1" i="1" smtClean="0"/>
              <a:t>Path and critical path</a:t>
            </a:r>
            <a:endParaRPr lang="en-US" smtClean="0"/>
          </a:p>
        </p:txBody>
      </p:sp>
      <p:sp>
        <p:nvSpPr>
          <p:cNvPr id="51203" name="Rectangle 3"/>
          <p:cNvSpPr>
            <a:spLocks noGrp="1" noChangeArrowheads="1"/>
          </p:cNvSpPr>
          <p:nvPr>
            <p:ph type="body" idx="1"/>
          </p:nvPr>
        </p:nvSpPr>
        <p:spPr>
          <a:xfrm>
            <a:off x="457200" y="1295400"/>
            <a:ext cx="8229600" cy="5257800"/>
          </a:xfrm>
        </p:spPr>
        <p:txBody>
          <a:bodyPr/>
          <a:lstStyle/>
          <a:p>
            <a:pPr algn="just" eaLnBrk="1" hangingPunct="1"/>
            <a:r>
              <a:rPr lang="en-US" smtClean="0"/>
              <a:t>Any series of activities connecting the starting point to the finishing point can be said to define a ‘</a:t>
            </a:r>
            <a:r>
              <a:rPr lang="en-US" smtClean="0">
                <a:solidFill>
                  <a:srgbClr val="FF0000"/>
                </a:solidFill>
              </a:rPr>
              <a:t>path</a:t>
            </a:r>
            <a:r>
              <a:rPr lang="en-US" smtClean="0"/>
              <a:t>’ and indeed in a project having several activities, several such ‘paths’ can be identified. </a:t>
            </a:r>
          </a:p>
          <a:p>
            <a:pPr algn="just" eaLnBrk="1" hangingPunct="1"/>
            <a:r>
              <a:rPr lang="en-US" smtClean="0"/>
              <a:t>Among these paths, the ‘</a:t>
            </a:r>
            <a:r>
              <a:rPr lang="en-US" smtClean="0">
                <a:solidFill>
                  <a:srgbClr val="FF0000"/>
                </a:solidFill>
              </a:rPr>
              <a:t>critical path</a:t>
            </a:r>
            <a:r>
              <a:rPr lang="en-US" smtClean="0"/>
              <a:t>’ is defined as one that gives the longest time of completion (of the project), which also defines the shortest possible project time. </a:t>
            </a:r>
            <a:endParaRPr lang="en-US" b="1" i="1" smtClean="0"/>
          </a:p>
          <a:p>
            <a:pPr eaLnBrk="1" hangingPunct="1"/>
            <a:endParaRPr lang="en-US" b="1" i="1" smtClean="0"/>
          </a:p>
        </p:txBody>
      </p:sp>
      <p:sp>
        <p:nvSpPr>
          <p:cNvPr id="4" name="Slide Number Placeholder 3"/>
          <p:cNvSpPr>
            <a:spLocks noGrp="1"/>
          </p:cNvSpPr>
          <p:nvPr>
            <p:ph type="sldNum" sz="quarter" idx="12"/>
          </p:nvPr>
        </p:nvSpPr>
        <p:spPr/>
        <p:txBody>
          <a:bodyPr/>
          <a:lstStyle/>
          <a:p>
            <a:pPr>
              <a:defRPr/>
            </a:pPr>
            <a:fld id="{D3ABD642-5D84-46BB-A8C1-50104B97C6C2}" type="slidenum">
              <a:rPr lang="en-US"/>
              <a:pPr>
                <a:defRPr/>
              </a:pPr>
              <a:t>32</a:t>
            </a:fld>
            <a:endParaRPr lang="en-US"/>
          </a:p>
        </p:txBody>
      </p:sp>
    </p:spTree>
    <p:extLst>
      <p:ext uri="{BB962C8B-B14F-4D97-AF65-F5344CB8AC3E}">
        <p14:creationId xmlns:p14="http://schemas.microsoft.com/office/powerpoint/2010/main" xmlns="" val="3621099069"/>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p:txBody>
          <a:bodyPr/>
          <a:lstStyle/>
          <a:p>
            <a:pPr eaLnBrk="1" hangingPunct="1"/>
            <a:r>
              <a:rPr lang="en-US" b="1" i="1" smtClean="0"/>
              <a:t>Forward and Backward Pass</a:t>
            </a:r>
          </a:p>
        </p:txBody>
      </p:sp>
      <p:sp>
        <p:nvSpPr>
          <p:cNvPr id="52227" name="Rectangle 3"/>
          <p:cNvSpPr>
            <a:spLocks noGrp="1" noChangeArrowheads="1"/>
          </p:cNvSpPr>
          <p:nvPr>
            <p:ph type="body" idx="1"/>
          </p:nvPr>
        </p:nvSpPr>
        <p:spPr>
          <a:xfrm>
            <a:off x="457200" y="1295400"/>
            <a:ext cx="8229600" cy="4830763"/>
          </a:xfrm>
        </p:spPr>
        <p:txBody>
          <a:bodyPr/>
          <a:lstStyle/>
          <a:p>
            <a:pPr eaLnBrk="1" hangingPunct="1">
              <a:lnSpc>
                <a:spcPct val="90000"/>
              </a:lnSpc>
            </a:pPr>
            <a:endParaRPr lang="en-US" sz="2400" smtClean="0"/>
          </a:p>
          <a:p>
            <a:pPr eaLnBrk="1" hangingPunct="1">
              <a:lnSpc>
                <a:spcPct val="90000"/>
              </a:lnSpc>
            </a:pPr>
            <a:r>
              <a:rPr lang="en-US" sz="2400" smtClean="0"/>
              <a:t>The forward pass moves from the ‘start’ node towards the ‘finish’ node, and basically calculates the earliest occurrence times of all events. </a:t>
            </a:r>
          </a:p>
          <a:p>
            <a:pPr eaLnBrk="1" hangingPunct="1">
              <a:lnSpc>
                <a:spcPct val="90000"/>
              </a:lnSpc>
            </a:pPr>
            <a:r>
              <a:rPr lang="en-US" sz="2400" smtClean="0"/>
              <a:t>Considering that the project starts at time zero, the earliest occurrence time at each node is found by going from node to node in the order of increasing node numbers keeping in mind the logical relationships between the nodes as shown by the connecting arrows. </a:t>
            </a:r>
          </a:p>
          <a:p>
            <a:pPr eaLnBrk="1" hangingPunct="1">
              <a:lnSpc>
                <a:spcPct val="90000"/>
              </a:lnSpc>
            </a:pPr>
            <a:r>
              <a:rPr lang="en-US" sz="2400" smtClean="0"/>
              <a:t>The earliest occurrence time for any node can be estimated from the (maximum) time taken to reach that node from the different incoming arrows. </a:t>
            </a:r>
          </a:p>
          <a:p>
            <a:pPr eaLnBrk="1" hangingPunct="1">
              <a:lnSpc>
                <a:spcPct val="90000"/>
              </a:lnSpc>
            </a:pPr>
            <a:endParaRPr lang="en-US" sz="2400" smtClean="0"/>
          </a:p>
        </p:txBody>
      </p:sp>
      <p:sp>
        <p:nvSpPr>
          <p:cNvPr id="4" name="Slide Number Placeholder 3"/>
          <p:cNvSpPr>
            <a:spLocks noGrp="1"/>
          </p:cNvSpPr>
          <p:nvPr>
            <p:ph type="sldNum" sz="quarter" idx="12"/>
          </p:nvPr>
        </p:nvSpPr>
        <p:spPr/>
        <p:txBody>
          <a:bodyPr/>
          <a:lstStyle/>
          <a:p>
            <a:pPr>
              <a:defRPr/>
            </a:pPr>
            <a:fld id="{84DBBB06-54DA-433E-BA9F-879BFDD637CF}" type="slidenum">
              <a:rPr lang="en-US"/>
              <a:pPr>
                <a:defRPr/>
              </a:pPr>
              <a:t>33</a:t>
            </a:fld>
            <a:endParaRPr lang="en-US"/>
          </a:p>
        </p:txBody>
      </p:sp>
    </p:spTree>
    <p:extLst>
      <p:ext uri="{BB962C8B-B14F-4D97-AF65-F5344CB8AC3E}">
        <p14:creationId xmlns:p14="http://schemas.microsoft.com/office/powerpoint/2010/main" xmlns="" val="771351908"/>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369" name="Group 81"/>
          <p:cNvGraphicFramePr>
            <a:graphicFrameLocks noGrp="1"/>
          </p:cNvGraphicFramePr>
          <p:nvPr/>
        </p:nvGraphicFramePr>
        <p:xfrm>
          <a:off x="1600200" y="838200"/>
          <a:ext cx="6408737" cy="5222876"/>
        </p:xfrm>
        <a:graphic>
          <a:graphicData uri="http://schemas.openxmlformats.org/drawingml/2006/table">
            <a:tbl>
              <a:tblPr/>
              <a:tblGrid>
                <a:gridCol w="2219325"/>
                <a:gridCol w="1671637"/>
                <a:gridCol w="2517775"/>
              </a:tblGrid>
              <a:tr h="75415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IN" sz="2800" b="0" i="0" u="none" strike="noStrike" cap="none" normalizeH="0" baseline="0" smtClean="0">
                          <a:ln>
                            <a:noFill/>
                          </a:ln>
                          <a:solidFill>
                            <a:srgbClr val="FF0000"/>
                          </a:solidFill>
                          <a:effectLst/>
                          <a:latin typeface="Arial" pitchFamily="34" charset="0"/>
                          <a:cs typeface="Arial" pitchFamily="34" charset="0"/>
                        </a:rPr>
                        <a:t>Task ID</a:t>
                      </a:r>
                    </a:p>
                  </a:txBody>
                  <a:tcPr marT="45726" marB="45726"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IN" sz="2800" b="0" i="0" u="none" strike="noStrike" cap="none" normalizeH="0" baseline="0" smtClean="0">
                          <a:ln>
                            <a:noFill/>
                          </a:ln>
                          <a:solidFill>
                            <a:srgbClr val="FF0000"/>
                          </a:solidFill>
                          <a:effectLst/>
                          <a:latin typeface="Arial" pitchFamily="34" charset="0"/>
                          <a:cs typeface="Arial" pitchFamily="34" charset="0"/>
                        </a:rPr>
                        <a:t>Duration</a:t>
                      </a:r>
                    </a:p>
                  </a:txBody>
                  <a:tcPr marT="45726" marB="4572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IN" sz="2800" b="0" i="0" u="none" strike="noStrike" cap="none" normalizeH="0" baseline="0" smtClean="0">
                          <a:ln>
                            <a:noFill/>
                          </a:ln>
                          <a:solidFill>
                            <a:srgbClr val="FF0000"/>
                          </a:solidFill>
                          <a:effectLst/>
                          <a:latin typeface="Arial" pitchFamily="34" charset="0"/>
                          <a:cs typeface="Arial" pitchFamily="34" charset="0"/>
                        </a:rPr>
                        <a:t>Dependency</a:t>
                      </a:r>
                    </a:p>
                  </a:txBody>
                  <a:tcPr marT="45726" marB="45726"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1822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IN" sz="2800" b="0" i="0" u="none" strike="noStrike" cap="none" normalizeH="0" baseline="0" smtClean="0">
                          <a:ln>
                            <a:noFill/>
                          </a:ln>
                          <a:solidFill>
                            <a:srgbClr val="000000"/>
                          </a:solidFill>
                          <a:effectLst/>
                          <a:latin typeface="Arial" pitchFamily="34" charset="0"/>
                          <a:cs typeface="Arial" pitchFamily="34" charset="0"/>
                        </a:rPr>
                        <a:t>A</a:t>
                      </a:r>
                    </a:p>
                  </a:txBody>
                  <a:tcPr marT="45726" marB="45726"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IN" sz="2800" b="0" i="0" u="none" strike="noStrike" cap="none" normalizeH="0" baseline="0" smtClean="0">
                          <a:ln>
                            <a:noFill/>
                          </a:ln>
                          <a:solidFill>
                            <a:srgbClr val="000000"/>
                          </a:solidFill>
                          <a:effectLst/>
                          <a:latin typeface="Arial" pitchFamily="34" charset="0"/>
                          <a:cs typeface="Arial" pitchFamily="34" charset="0"/>
                        </a:rPr>
                        <a:t>7</a:t>
                      </a:r>
                    </a:p>
                  </a:txBody>
                  <a:tcPr marT="45726" marB="4572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pitchFamily="34" charset="0"/>
                        <a:cs typeface="Arial" pitchFamily="34" charset="0"/>
                      </a:endParaRPr>
                    </a:p>
                  </a:txBody>
                  <a:tcPr marT="45726" marB="45726"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74109">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IN" sz="2800" b="0" i="0" u="none" strike="noStrike" cap="none" normalizeH="0" baseline="0" smtClean="0">
                          <a:ln>
                            <a:noFill/>
                          </a:ln>
                          <a:solidFill>
                            <a:srgbClr val="000000"/>
                          </a:solidFill>
                          <a:effectLst/>
                          <a:latin typeface="Arial" pitchFamily="34" charset="0"/>
                          <a:cs typeface="Arial" pitchFamily="34" charset="0"/>
                        </a:rPr>
                        <a:t>B</a:t>
                      </a:r>
                    </a:p>
                  </a:txBody>
                  <a:tcPr marT="45726" marB="45726"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IN" sz="2800" b="0" i="0" u="none" strike="noStrike" cap="none" normalizeH="0" baseline="0" smtClean="0">
                          <a:ln>
                            <a:noFill/>
                          </a:ln>
                          <a:solidFill>
                            <a:srgbClr val="000000"/>
                          </a:solidFill>
                          <a:effectLst/>
                          <a:latin typeface="Arial" pitchFamily="34" charset="0"/>
                          <a:cs typeface="Arial" pitchFamily="34" charset="0"/>
                        </a:rPr>
                        <a:t>3</a:t>
                      </a:r>
                    </a:p>
                  </a:txBody>
                  <a:tcPr marT="45726" marB="4572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pitchFamily="34" charset="0"/>
                        <a:cs typeface="Arial" pitchFamily="34" charset="0"/>
                      </a:endParaRPr>
                    </a:p>
                  </a:txBody>
                  <a:tcPr marT="45726" marB="45726"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49342">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IN" sz="2800" b="0" i="0" u="none" strike="noStrike" cap="none" normalizeH="0" baseline="0" smtClean="0">
                          <a:ln>
                            <a:noFill/>
                          </a:ln>
                          <a:solidFill>
                            <a:srgbClr val="000000"/>
                          </a:solidFill>
                          <a:effectLst/>
                          <a:latin typeface="Arial" pitchFamily="34" charset="0"/>
                          <a:cs typeface="Arial" pitchFamily="34" charset="0"/>
                        </a:rPr>
                        <a:t>C</a:t>
                      </a:r>
                    </a:p>
                  </a:txBody>
                  <a:tcPr marT="45726" marB="45726"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IN" sz="2800" b="0" i="0" u="none" strike="noStrike" cap="none" normalizeH="0" baseline="0" smtClean="0">
                          <a:ln>
                            <a:noFill/>
                          </a:ln>
                          <a:solidFill>
                            <a:srgbClr val="000000"/>
                          </a:solidFill>
                          <a:effectLst/>
                          <a:latin typeface="Arial" pitchFamily="34" charset="0"/>
                          <a:cs typeface="Arial" pitchFamily="34" charset="0"/>
                        </a:rPr>
                        <a:t>6</a:t>
                      </a:r>
                    </a:p>
                  </a:txBody>
                  <a:tcPr marT="45726" marB="4572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IN" sz="2800" b="0" i="0" u="none" strike="noStrike" cap="none" normalizeH="0" baseline="0" smtClean="0">
                          <a:ln>
                            <a:noFill/>
                          </a:ln>
                          <a:solidFill>
                            <a:srgbClr val="000000"/>
                          </a:solidFill>
                          <a:effectLst/>
                          <a:latin typeface="Arial" pitchFamily="34" charset="0"/>
                          <a:cs typeface="Arial" pitchFamily="34" charset="0"/>
                        </a:rPr>
                        <a:t>A</a:t>
                      </a:r>
                    </a:p>
                  </a:txBody>
                  <a:tcPr marT="45726" marB="45726"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1822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IN" sz="2800" b="0" i="0" u="none" strike="noStrike" cap="none" normalizeH="0" baseline="0" smtClean="0">
                          <a:ln>
                            <a:noFill/>
                          </a:ln>
                          <a:solidFill>
                            <a:srgbClr val="000000"/>
                          </a:solidFill>
                          <a:effectLst/>
                          <a:latin typeface="Arial" pitchFamily="34" charset="0"/>
                          <a:cs typeface="Arial" pitchFamily="34" charset="0"/>
                        </a:rPr>
                        <a:t>D</a:t>
                      </a:r>
                    </a:p>
                  </a:txBody>
                  <a:tcPr marT="45726" marB="45726"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IN" sz="2800" b="0" i="0" u="none" strike="noStrike" cap="none" normalizeH="0" baseline="0" smtClean="0">
                          <a:ln>
                            <a:noFill/>
                          </a:ln>
                          <a:solidFill>
                            <a:srgbClr val="000000"/>
                          </a:solidFill>
                          <a:effectLst/>
                          <a:latin typeface="Arial" pitchFamily="34" charset="0"/>
                          <a:cs typeface="Arial" pitchFamily="34" charset="0"/>
                        </a:rPr>
                        <a:t>3</a:t>
                      </a:r>
                    </a:p>
                  </a:txBody>
                  <a:tcPr marT="45726" marB="4572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IN" sz="2800" b="0" i="0" u="none" strike="noStrike" cap="none" normalizeH="0" baseline="0" smtClean="0">
                          <a:ln>
                            <a:noFill/>
                          </a:ln>
                          <a:solidFill>
                            <a:srgbClr val="000000"/>
                          </a:solidFill>
                          <a:effectLst/>
                          <a:latin typeface="Arial" pitchFamily="34" charset="0"/>
                          <a:cs typeface="Arial" pitchFamily="34" charset="0"/>
                        </a:rPr>
                        <a:t>B</a:t>
                      </a:r>
                    </a:p>
                  </a:txBody>
                  <a:tcPr marT="45726" marB="45726"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1822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IN" sz="2800" b="0" i="0" u="none" strike="noStrike" cap="none" normalizeH="0" baseline="0" smtClean="0">
                          <a:ln>
                            <a:noFill/>
                          </a:ln>
                          <a:solidFill>
                            <a:srgbClr val="000000"/>
                          </a:solidFill>
                          <a:effectLst/>
                          <a:latin typeface="Arial" pitchFamily="34" charset="0"/>
                          <a:cs typeface="Arial" pitchFamily="34" charset="0"/>
                        </a:rPr>
                        <a:t>E</a:t>
                      </a:r>
                    </a:p>
                  </a:txBody>
                  <a:tcPr marT="45726" marB="45726"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IN" sz="2800" b="0" i="0" u="none" strike="noStrike" cap="none" normalizeH="0" baseline="0" smtClean="0">
                          <a:ln>
                            <a:noFill/>
                          </a:ln>
                          <a:solidFill>
                            <a:srgbClr val="000000"/>
                          </a:solidFill>
                          <a:effectLst/>
                          <a:latin typeface="Arial" pitchFamily="34" charset="0"/>
                          <a:cs typeface="Arial" pitchFamily="34" charset="0"/>
                        </a:rPr>
                        <a:t>3</a:t>
                      </a:r>
                    </a:p>
                  </a:txBody>
                  <a:tcPr marT="45726" marB="4572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rgbClr val="000000"/>
                          </a:solidFill>
                          <a:effectLst/>
                          <a:latin typeface="Arial" pitchFamily="34" charset="0"/>
                          <a:cs typeface="Arial" pitchFamily="34" charset="0"/>
                        </a:rPr>
                        <a:t>D,F</a:t>
                      </a:r>
                      <a:endParaRPr kumimoji="0" lang="en-IN" sz="2800" b="0" i="0" u="none" strike="noStrike" cap="none" normalizeH="0" baseline="0" smtClean="0">
                        <a:ln>
                          <a:noFill/>
                        </a:ln>
                        <a:solidFill>
                          <a:srgbClr val="000000"/>
                        </a:solidFill>
                        <a:effectLst/>
                        <a:latin typeface="Arial" pitchFamily="34" charset="0"/>
                        <a:cs typeface="Arial" pitchFamily="34" charset="0"/>
                      </a:endParaRPr>
                    </a:p>
                  </a:txBody>
                  <a:tcPr marT="45726" marB="45726"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1822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rgbClr val="000000"/>
                          </a:solidFill>
                          <a:effectLst/>
                          <a:latin typeface="Arial" pitchFamily="34" charset="0"/>
                          <a:cs typeface="Arial" pitchFamily="34" charset="0"/>
                        </a:rPr>
                        <a:t>F</a:t>
                      </a:r>
                      <a:endParaRPr kumimoji="0" lang="en-IN" sz="2800" b="0" i="0" u="none" strike="noStrike" cap="none" normalizeH="0" baseline="0" smtClean="0">
                        <a:ln>
                          <a:noFill/>
                        </a:ln>
                        <a:solidFill>
                          <a:srgbClr val="000000"/>
                        </a:solidFill>
                        <a:effectLst/>
                        <a:latin typeface="Arial" pitchFamily="34" charset="0"/>
                        <a:cs typeface="Arial" pitchFamily="34" charset="0"/>
                      </a:endParaRPr>
                    </a:p>
                  </a:txBody>
                  <a:tcPr marT="45726" marB="45726"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rgbClr val="000000"/>
                          </a:solidFill>
                          <a:effectLst/>
                          <a:latin typeface="Arial" pitchFamily="34" charset="0"/>
                          <a:cs typeface="Arial" pitchFamily="34" charset="0"/>
                        </a:rPr>
                        <a:t>2</a:t>
                      </a:r>
                      <a:endParaRPr kumimoji="0" lang="en-IN" sz="2800" b="0" i="0" u="none" strike="noStrike" cap="none" normalizeH="0" baseline="0" smtClean="0">
                        <a:ln>
                          <a:noFill/>
                        </a:ln>
                        <a:solidFill>
                          <a:srgbClr val="000000"/>
                        </a:solidFill>
                        <a:effectLst/>
                        <a:latin typeface="Arial" pitchFamily="34" charset="0"/>
                        <a:cs typeface="Arial" pitchFamily="34" charset="0"/>
                      </a:endParaRPr>
                    </a:p>
                  </a:txBody>
                  <a:tcPr marT="45726" marB="4572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rgbClr val="000000"/>
                          </a:solidFill>
                          <a:effectLst/>
                          <a:latin typeface="Arial" pitchFamily="34" charset="0"/>
                          <a:cs typeface="Arial" pitchFamily="34" charset="0"/>
                        </a:rPr>
                        <a:t>B</a:t>
                      </a:r>
                      <a:endParaRPr kumimoji="0" lang="en-IN" sz="2800" b="0" i="0" u="none" strike="noStrike" cap="none" normalizeH="0" baseline="0" smtClean="0">
                        <a:ln>
                          <a:noFill/>
                        </a:ln>
                        <a:solidFill>
                          <a:srgbClr val="000000"/>
                        </a:solidFill>
                        <a:effectLst/>
                        <a:latin typeface="Arial" pitchFamily="34" charset="0"/>
                        <a:cs typeface="Arial" pitchFamily="34" charset="0"/>
                      </a:endParaRPr>
                    </a:p>
                  </a:txBody>
                  <a:tcPr marT="45726" marB="45726"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1822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rgbClr val="000000"/>
                          </a:solidFill>
                          <a:effectLst/>
                          <a:latin typeface="Arial" pitchFamily="34" charset="0"/>
                          <a:cs typeface="Arial" pitchFamily="34" charset="0"/>
                        </a:rPr>
                        <a:t>G</a:t>
                      </a:r>
                      <a:endParaRPr kumimoji="0" lang="en-IN" sz="2800" b="0" i="0" u="none" strike="noStrike" cap="none" normalizeH="0" baseline="0" smtClean="0">
                        <a:ln>
                          <a:noFill/>
                        </a:ln>
                        <a:solidFill>
                          <a:srgbClr val="000000"/>
                        </a:solidFill>
                        <a:effectLst/>
                        <a:latin typeface="Arial" pitchFamily="34" charset="0"/>
                        <a:cs typeface="Arial" pitchFamily="34" charset="0"/>
                      </a:endParaRPr>
                    </a:p>
                  </a:txBody>
                  <a:tcPr marT="45726" marB="45726"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rgbClr val="000000"/>
                          </a:solidFill>
                          <a:effectLst/>
                          <a:latin typeface="Arial" pitchFamily="34" charset="0"/>
                          <a:cs typeface="Arial" pitchFamily="34" charset="0"/>
                        </a:rPr>
                        <a:t>3</a:t>
                      </a:r>
                      <a:endParaRPr kumimoji="0" lang="en-IN" sz="2800" b="0" i="0" u="none" strike="noStrike" cap="none" normalizeH="0" baseline="0" smtClean="0">
                        <a:ln>
                          <a:noFill/>
                        </a:ln>
                        <a:solidFill>
                          <a:srgbClr val="000000"/>
                        </a:solidFill>
                        <a:effectLst/>
                        <a:latin typeface="Arial" pitchFamily="34" charset="0"/>
                        <a:cs typeface="Arial" pitchFamily="34" charset="0"/>
                      </a:endParaRPr>
                    </a:p>
                  </a:txBody>
                  <a:tcPr marT="45726" marB="4572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rgbClr val="000000"/>
                          </a:solidFill>
                          <a:effectLst/>
                          <a:latin typeface="Arial" pitchFamily="34" charset="0"/>
                          <a:cs typeface="Arial" pitchFamily="34" charset="0"/>
                        </a:rPr>
                        <a:t>C</a:t>
                      </a:r>
                      <a:endParaRPr kumimoji="0" lang="en-IN" sz="2800" b="0" i="0" u="none" strike="noStrike" cap="none" normalizeH="0" baseline="0" smtClean="0">
                        <a:ln>
                          <a:noFill/>
                        </a:ln>
                        <a:solidFill>
                          <a:srgbClr val="000000"/>
                        </a:solidFill>
                        <a:effectLst/>
                        <a:latin typeface="Arial" pitchFamily="34" charset="0"/>
                        <a:cs typeface="Arial" pitchFamily="34" charset="0"/>
                      </a:endParaRPr>
                    </a:p>
                  </a:txBody>
                  <a:tcPr marT="45726" marB="45726"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5415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rgbClr val="000000"/>
                          </a:solidFill>
                          <a:effectLst/>
                          <a:latin typeface="Arial" pitchFamily="34" charset="0"/>
                          <a:cs typeface="Arial" pitchFamily="34" charset="0"/>
                        </a:rPr>
                        <a:t>H</a:t>
                      </a:r>
                      <a:endParaRPr kumimoji="0" lang="en-IN" sz="2800" b="0" i="0" u="none" strike="noStrike" cap="none" normalizeH="0" baseline="0" smtClean="0">
                        <a:ln>
                          <a:noFill/>
                        </a:ln>
                        <a:solidFill>
                          <a:srgbClr val="000000"/>
                        </a:solidFill>
                        <a:effectLst/>
                        <a:latin typeface="Arial" pitchFamily="34" charset="0"/>
                        <a:cs typeface="Arial" pitchFamily="34" charset="0"/>
                      </a:endParaRPr>
                    </a:p>
                  </a:txBody>
                  <a:tcPr marT="45726" marB="45726"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rgbClr val="000000"/>
                          </a:solidFill>
                          <a:effectLst/>
                          <a:latin typeface="Arial" pitchFamily="34" charset="0"/>
                          <a:cs typeface="Arial" pitchFamily="34" charset="0"/>
                        </a:rPr>
                        <a:t>2</a:t>
                      </a:r>
                      <a:endParaRPr kumimoji="0" lang="en-IN" sz="2800" b="0" i="0" u="none" strike="noStrike" cap="none" normalizeH="0" baseline="0" smtClean="0">
                        <a:ln>
                          <a:noFill/>
                        </a:ln>
                        <a:solidFill>
                          <a:srgbClr val="000000"/>
                        </a:solidFill>
                        <a:effectLst/>
                        <a:latin typeface="Arial" pitchFamily="34" charset="0"/>
                        <a:cs typeface="Arial" pitchFamily="34" charset="0"/>
                      </a:endParaRPr>
                    </a:p>
                  </a:txBody>
                  <a:tcPr marT="45726" marB="4572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smtClean="0">
                          <a:ln>
                            <a:noFill/>
                          </a:ln>
                          <a:solidFill>
                            <a:srgbClr val="000000"/>
                          </a:solidFill>
                          <a:effectLst/>
                          <a:latin typeface="Arial" pitchFamily="34" charset="0"/>
                          <a:cs typeface="Arial" pitchFamily="34" charset="0"/>
                        </a:rPr>
                        <a:t>E,G</a:t>
                      </a:r>
                      <a:endParaRPr kumimoji="0" lang="en-IN" sz="2800" b="0" i="0" u="none" strike="noStrike" cap="none" normalizeH="0" baseline="0" dirty="0" smtClean="0">
                        <a:ln>
                          <a:noFill/>
                        </a:ln>
                        <a:solidFill>
                          <a:srgbClr val="000000"/>
                        </a:solidFill>
                        <a:effectLst/>
                        <a:latin typeface="Arial" pitchFamily="34" charset="0"/>
                        <a:cs typeface="Arial" pitchFamily="34" charset="0"/>
                      </a:endParaRPr>
                    </a:p>
                  </a:txBody>
                  <a:tcPr marT="45726" marB="45726"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53292" name="Text Box 82"/>
          <p:cNvSpPr txBox="1">
            <a:spLocks noChangeArrowheads="1"/>
          </p:cNvSpPr>
          <p:nvPr/>
        </p:nvSpPr>
        <p:spPr bwMode="auto">
          <a:xfrm>
            <a:off x="2987675" y="260350"/>
            <a:ext cx="2343150" cy="6413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sz="3600">
                <a:latin typeface="Calibri" pitchFamily="34" charset="0"/>
              </a:rPr>
              <a:t>EXAMPLE</a:t>
            </a:r>
            <a:endParaRPr lang="en-IN" sz="3600">
              <a:latin typeface="Calibri" pitchFamily="34" charset="0"/>
            </a:endParaRPr>
          </a:p>
        </p:txBody>
      </p:sp>
      <p:sp>
        <p:nvSpPr>
          <p:cNvPr id="4" name="Slide Number Placeholder 3"/>
          <p:cNvSpPr>
            <a:spLocks noGrp="1"/>
          </p:cNvSpPr>
          <p:nvPr>
            <p:ph type="sldNum" sz="quarter" idx="12"/>
          </p:nvPr>
        </p:nvSpPr>
        <p:spPr/>
        <p:txBody>
          <a:bodyPr/>
          <a:lstStyle/>
          <a:p>
            <a:pPr>
              <a:defRPr/>
            </a:pPr>
            <a:fld id="{BD819471-3838-404B-A122-A0551DD4DFAC}" type="slidenum">
              <a:rPr lang="en-US"/>
              <a:pPr>
                <a:defRPr/>
              </a:pPr>
              <a:t>34</a:t>
            </a:fld>
            <a:endParaRPr lang="en-US"/>
          </a:p>
        </p:txBody>
      </p:sp>
    </p:spTree>
    <p:extLst>
      <p:ext uri="{BB962C8B-B14F-4D97-AF65-F5344CB8AC3E}">
        <p14:creationId xmlns:p14="http://schemas.microsoft.com/office/powerpoint/2010/main" xmlns="" val="625483018"/>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4"/>
          <p:cNvSpPr>
            <a:spLocks noGrp="1" noChangeArrowheads="1"/>
          </p:cNvSpPr>
          <p:nvPr>
            <p:ph type="title"/>
          </p:nvPr>
        </p:nvSpPr>
        <p:spPr/>
        <p:txBody>
          <a:bodyPr/>
          <a:lstStyle/>
          <a:p>
            <a:pPr eaLnBrk="1" hangingPunct="1"/>
            <a:r>
              <a:rPr lang="en-US" smtClean="0"/>
              <a:t>Network of the example</a:t>
            </a:r>
          </a:p>
        </p:txBody>
      </p:sp>
      <p:sp>
        <p:nvSpPr>
          <p:cNvPr id="54275" name="AutoShape 6"/>
          <p:cNvSpPr>
            <a:spLocks noChangeAspect="1" noChangeArrowheads="1"/>
          </p:cNvSpPr>
          <p:nvPr/>
        </p:nvSpPr>
        <p:spPr bwMode="auto">
          <a:xfrm>
            <a:off x="611188" y="1916113"/>
            <a:ext cx="8207375" cy="34194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latin typeface="Calibri" pitchFamily="34" charset="0"/>
            </a:endParaRPr>
          </a:p>
        </p:txBody>
      </p:sp>
      <p:sp>
        <p:nvSpPr>
          <p:cNvPr id="54276" name="Text Box 7"/>
          <p:cNvSpPr txBox="1">
            <a:spLocks noChangeArrowheads="1"/>
          </p:cNvSpPr>
          <p:nvPr/>
        </p:nvSpPr>
        <p:spPr bwMode="auto">
          <a:xfrm>
            <a:off x="5840413" y="3186113"/>
            <a:ext cx="512762" cy="3429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0">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endParaRPr lang="en-US">
              <a:latin typeface="Calibri" pitchFamily="34" charset="0"/>
            </a:endParaRPr>
          </a:p>
        </p:txBody>
      </p:sp>
      <p:sp>
        <p:nvSpPr>
          <p:cNvPr id="54277" name="Oval 8"/>
          <p:cNvSpPr>
            <a:spLocks noChangeArrowheads="1"/>
          </p:cNvSpPr>
          <p:nvPr/>
        </p:nvSpPr>
        <p:spPr bwMode="auto">
          <a:xfrm>
            <a:off x="2420938" y="3357563"/>
            <a:ext cx="684212" cy="684212"/>
          </a:xfrm>
          <a:prstGeom prst="ellipse">
            <a:avLst/>
          </a:prstGeom>
          <a:solidFill>
            <a:srgbClr val="0000FF"/>
          </a:solidFill>
          <a:ln w="9525">
            <a:solidFill>
              <a:srgbClr val="000000"/>
            </a:solidFill>
            <a:round/>
            <a:headEnd/>
            <a:tailEnd/>
          </a:ln>
        </p:spPr>
        <p:txBody>
          <a:bodyPr/>
          <a:lstStyle/>
          <a:p>
            <a:r>
              <a:rPr lang="en-US" sz="2900">
                <a:solidFill>
                  <a:srgbClr val="FFFFFF"/>
                </a:solidFill>
                <a:latin typeface="Times New Roman" pitchFamily="18" charset="0"/>
                <a:ea typeface="MS Mincho" pitchFamily="49" charset="-128"/>
                <a:cs typeface="Sendnya"/>
              </a:rPr>
              <a:t>4</a:t>
            </a:r>
            <a:endParaRPr lang="en-US" sz="4400">
              <a:latin typeface="Calibri" pitchFamily="34" charset="0"/>
              <a:ea typeface="MS Mincho" pitchFamily="49" charset="-128"/>
              <a:cs typeface="Sendnya"/>
            </a:endParaRPr>
          </a:p>
        </p:txBody>
      </p:sp>
      <p:sp>
        <p:nvSpPr>
          <p:cNvPr id="20489" name="Line 9"/>
          <p:cNvSpPr>
            <a:spLocks noChangeShapeType="1"/>
          </p:cNvSpPr>
          <p:nvPr/>
        </p:nvSpPr>
        <p:spPr bwMode="auto">
          <a:xfrm>
            <a:off x="711200" y="3698875"/>
            <a:ext cx="1709738" cy="1588"/>
          </a:xfrm>
          <a:prstGeom prst="line">
            <a:avLst/>
          </a:prstGeom>
          <a:ln>
            <a:headEnd/>
            <a:tailEnd type="triangle" w="med" len="med"/>
          </a:ln>
        </p:spPr>
        <p:style>
          <a:lnRef idx="1">
            <a:schemeClr val="dk1"/>
          </a:lnRef>
          <a:fillRef idx="0">
            <a:schemeClr val="dk1"/>
          </a:fillRef>
          <a:effectRef idx="0">
            <a:schemeClr val="dk1"/>
          </a:effectRef>
          <a:fontRef idx="minor">
            <a:schemeClr val="tx1"/>
          </a:fontRef>
        </p:style>
        <p:txBody>
          <a:bodyPr/>
          <a:lstStyle/>
          <a:p>
            <a:pPr fontAlgn="auto">
              <a:spcBef>
                <a:spcPts val="0"/>
              </a:spcBef>
              <a:spcAft>
                <a:spcPts val="0"/>
              </a:spcAft>
              <a:defRPr/>
            </a:pPr>
            <a:endParaRPr lang="en-US"/>
          </a:p>
        </p:txBody>
      </p:sp>
      <p:sp>
        <p:nvSpPr>
          <p:cNvPr id="54279" name="Text Box 10"/>
          <p:cNvSpPr txBox="1">
            <a:spLocks noChangeArrowheads="1"/>
          </p:cNvSpPr>
          <p:nvPr/>
        </p:nvSpPr>
        <p:spPr bwMode="auto">
          <a:xfrm>
            <a:off x="711200" y="3357563"/>
            <a:ext cx="512763" cy="3413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0">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altLang="ja-JP" sz="900">
                <a:latin typeface="Times New Roman" pitchFamily="18" charset="0"/>
                <a:ea typeface="MS Mincho" pitchFamily="49" charset="-128"/>
                <a:cs typeface="Sendnya"/>
              </a:rPr>
              <a:t>A</a:t>
            </a:r>
            <a:endParaRPr lang="en-US">
              <a:latin typeface="Calibri" pitchFamily="34" charset="0"/>
              <a:ea typeface="MS Mincho" pitchFamily="49" charset="-128"/>
              <a:cs typeface="Sendnya"/>
            </a:endParaRPr>
          </a:p>
        </p:txBody>
      </p:sp>
      <p:sp>
        <p:nvSpPr>
          <p:cNvPr id="54280" name="Text Box 11"/>
          <p:cNvSpPr txBox="1">
            <a:spLocks noChangeArrowheads="1"/>
          </p:cNvSpPr>
          <p:nvPr/>
        </p:nvSpPr>
        <p:spPr bwMode="auto">
          <a:xfrm>
            <a:off x="711200" y="3698875"/>
            <a:ext cx="512763" cy="3413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9050">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altLang="ja-JP" sz="900">
                <a:latin typeface="Times New Roman" pitchFamily="18" charset="0"/>
                <a:ea typeface="MS Mincho" pitchFamily="49" charset="-128"/>
                <a:cs typeface="Sendnya"/>
              </a:rPr>
              <a:t>4</a:t>
            </a:r>
            <a:endParaRPr lang="en-US">
              <a:latin typeface="Calibri" pitchFamily="34" charset="0"/>
              <a:ea typeface="MS Mincho" pitchFamily="49" charset="-128"/>
              <a:cs typeface="Sendnya"/>
            </a:endParaRPr>
          </a:p>
        </p:txBody>
      </p:sp>
      <p:sp>
        <p:nvSpPr>
          <p:cNvPr id="54281" name="Oval 12"/>
          <p:cNvSpPr>
            <a:spLocks noChangeArrowheads="1"/>
          </p:cNvSpPr>
          <p:nvPr/>
        </p:nvSpPr>
        <p:spPr bwMode="auto">
          <a:xfrm>
            <a:off x="3959225" y="4554538"/>
            <a:ext cx="684213" cy="684212"/>
          </a:xfrm>
          <a:prstGeom prst="ellipse">
            <a:avLst/>
          </a:prstGeom>
          <a:solidFill>
            <a:srgbClr val="0000FF"/>
          </a:solidFill>
          <a:ln w="9525">
            <a:solidFill>
              <a:srgbClr val="000000"/>
            </a:solidFill>
            <a:round/>
            <a:headEnd/>
            <a:tailEnd/>
          </a:ln>
        </p:spPr>
        <p:txBody>
          <a:bodyPr/>
          <a:lstStyle/>
          <a:p>
            <a:r>
              <a:rPr lang="en-US" sz="3300">
                <a:solidFill>
                  <a:srgbClr val="FFFFFF"/>
                </a:solidFill>
                <a:latin typeface="Times New Roman" pitchFamily="18" charset="0"/>
                <a:ea typeface="MS Mincho" pitchFamily="49" charset="-128"/>
                <a:cs typeface="Sendnya"/>
              </a:rPr>
              <a:t>5</a:t>
            </a:r>
            <a:endParaRPr lang="en-US" sz="4800">
              <a:latin typeface="Calibri" pitchFamily="34" charset="0"/>
              <a:ea typeface="MS Mincho" pitchFamily="49" charset="-128"/>
              <a:cs typeface="Sendnya"/>
            </a:endParaRPr>
          </a:p>
        </p:txBody>
      </p:sp>
      <p:sp>
        <p:nvSpPr>
          <p:cNvPr id="54282" name="Oval 13"/>
          <p:cNvSpPr>
            <a:spLocks noChangeArrowheads="1"/>
          </p:cNvSpPr>
          <p:nvPr/>
        </p:nvSpPr>
        <p:spPr bwMode="auto">
          <a:xfrm>
            <a:off x="4984750" y="3186113"/>
            <a:ext cx="684213" cy="685800"/>
          </a:xfrm>
          <a:prstGeom prst="ellipse">
            <a:avLst/>
          </a:prstGeom>
          <a:solidFill>
            <a:srgbClr val="0000FF"/>
          </a:solidFill>
          <a:ln w="9525">
            <a:solidFill>
              <a:srgbClr val="000000"/>
            </a:solidFill>
            <a:round/>
            <a:headEnd/>
            <a:tailEnd/>
          </a:ln>
        </p:spPr>
        <p:txBody>
          <a:bodyPr/>
          <a:lstStyle/>
          <a:p>
            <a:r>
              <a:rPr lang="en-US" altLang="ja-JP" sz="3300">
                <a:solidFill>
                  <a:srgbClr val="FFFFFF"/>
                </a:solidFill>
                <a:latin typeface="Times New Roman" pitchFamily="18" charset="0"/>
                <a:ea typeface="MS Mincho" pitchFamily="49" charset="-128"/>
                <a:cs typeface="Sendnya"/>
              </a:rPr>
              <a:t>6</a:t>
            </a:r>
            <a:endParaRPr lang="en-US" sz="4800">
              <a:latin typeface="Calibri" pitchFamily="34" charset="0"/>
              <a:ea typeface="MS Mincho" pitchFamily="49" charset="-128"/>
              <a:cs typeface="Sendnya"/>
            </a:endParaRPr>
          </a:p>
        </p:txBody>
      </p:sp>
      <p:sp>
        <p:nvSpPr>
          <p:cNvPr id="54283" name="Oval 14"/>
          <p:cNvSpPr>
            <a:spLocks noChangeArrowheads="1"/>
          </p:cNvSpPr>
          <p:nvPr/>
        </p:nvSpPr>
        <p:spPr bwMode="auto">
          <a:xfrm>
            <a:off x="3959225" y="1989138"/>
            <a:ext cx="684213" cy="684212"/>
          </a:xfrm>
          <a:prstGeom prst="ellipse">
            <a:avLst/>
          </a:prstGeom>
          <a:solidFill>
            <a:srgbClr val="0000FF"/>
          </a:solidFill>
          <a:ln w="9525">
            <a:solidFill>
              <a:srgbClr val="000000"/>
            </a:solidFill>
            <a:round/>
            <a:headEnd/>
            <a:tailEnd/>
          </a:ln>
        </p:spPr>
        <p:txBody>
          <a:bodyPr/>
          <a:lstStyle/>
          <a:p>
            <a:r>
              <a:rPr lang="en-US" sz="4400">
                <a:latin typeface="Calibri" pitchFamily="34" charset="0"/>
                <a:ea typeface="MS Mincho" pitchFamily="49" charset="-128"/>
                <a:cs typeface="Sendnya"/>
              </a:rPr>
              <a:t>3</a:t>
            </a:r>
          </a:p>
        </p:txBody>
      </p:sp>
      <p:sp>
        <p:nvSpPr>
          <p:cNvPr id="20495" name="Line 15"/>
          <p:cNvSpPr>
            <a:spLocks noChangeShapeType="1"/>
          </p:cNvSpPr>
          <p:nvPr/>
        </p:nvSpPr>
        <p:spPr bwMode="auto">
          <a:xfrm>
            <a:off x="4643438" y="2501900"/>
            <a:ext cx="2233612" cy="1143000"/>
          </a:xfrm>
          <a:prstGeom prst="line">
            <a:avLst/>
          </a:prstGeom>
          <a:ln>
            <a:headEnd/>
            <a:tailEnd type="triangle" w="med" len="med"/>
          </a:ln>
        </p:spPr>
        <p:style>
          <a:lnRef idx="1">
            <a:schemeClr val="dk1"/>
          </a:lnRef>
          <a:fillRef idx="0">
            <a:schemeClr val="dk1"/>
          </a:fillRef>
          <a:effectRef idx="0">
            <a:schemeClr val="dk1"/>
          </a:effectRef>
          <a:fontRef idx="minor">
            <a:schemeClr val="tx1"/>
          </a:fontRef>
        </p:style>
        <p:txBody>
          <a:bodyPr/>
          <a:lstStyle/>
          <a:p>
            <a:pPr fontAlgn="auto">
              <a:spcBef>
                <a:spcPts val="0"/>
              </a:spcBef>
              <a:spcAft>
                <a:spcPts val="0"/>
              </a:spcAft>
              <a:defRPr/>
            </a:pPr>
            <a:endParaRPr lang="en-US"/>
          </a:p>
        </p:txBody>
      </p:sp>
      <p:sp>
        <p:nvSpPr>
          <p:cNvPr id="20496" name="Line 16"/>
          <p:cNvSpPr>
            <a:spLocks noChangeShapeType="1"/>
          </p:cNvSpPr>
          <p:nvPr/>
        </p:nvSpPr>
        <p:spPr bwMode="auto">
          <a:xfrm flipV="1">
            <a:off x="4643438" y="3870325"/>
            <a:ext cx="684212" cy="854075"/>
          </a:xfrm>
          <a:prstGeom prst="line">
            <a:avLst/>
          </a:prstGeom>
          <a:ln>
            <a:headEnd/>
            <a:tailEnd type="triangle" w="med" len="med"/>
          </a:ln>
        </p:spPr>
        <p:style>
          <a:lnRef idx="1">
            <a:schemeClr val="dk1"/>
          </a:lnRef>
          <a:fillRef idx="0">
            <a:schemeClr val="dk1"/>
          </a:fillRef>
          <a:effectRef idx="0">
            <a:schemeClr val="dk1"/>
          </a:effectRef>
          <a:fontRef idx="minor">
            <a:schemeClr val="tx1"/>
          </a:fontRef>
        </p:style>
        <p:txBody>
          <a:bodyPr/>
          <a:lstStyle/>
          <a:p>
            <a:pPr fontAlgn="auto">
              <a:spcBef>
                <a:spcPts val="0"/>
              </a:spcBef>
              <a:spcAft>
                <a:spcPts val="0"/>
              </a:spcAft>
              <a:defRPr/>
            </a:pPr>
            <a:endParaRPr lang="en-US"/>
          </a:p>
        </p:txBody>
      </p:sp>
      <p:sp>
        <p:nvSpPr>
          <p:cNvPr id="20497" name="Line 17"/>
          <p:cNvSpPr>
            <a:spLocks noChangeShapeType="1"/>
          </p:cNvSpPr>
          <p:nvPr/>
        </p:nvSpPr>
        <p:spPr bwMode="auto">
          <a:xfrm>
            <a:off x="5668963" y="3698875"/>
            <a:ext cx="1265237" cy="1588"/>
          </a:xfrm>
          <a:prstGeom prst="line">
            <a:avLst/>
          </a:prstGeom>
          <a:ln>
            <a:headEnd/>
            <a:tailEnd type="triangle" w="med" len="med"/>
          </a:ln>
        </p:spPr>
        <p:style>
          <a:lnRef idx="1">
            <a:schemeClr val="dk1"/>
          </a:lnRef>
          <a:fillRef idx="0">
            <a:schemeClr val="dk1"/>
          </a:fillRef>
          <a:effectRef idx="0">
            <a:schemeClr val="dk1"/>
          </a:effectRef>
          <a:fontRef idx="minor">
            <a:schemeClr val="tx1"/>
          </a:fontRef>
        </p:style>
        <p:txBody>
          <a:bodyPr/>
          <a:lstStyle/>
          <a:p>
            <a:pPr fontAlgn="auto">
              <a:spcBef>
                <a:spcPts val="0"/>
              </a:spcBef>
              <a:spcAft>
                <a:spcPts val="0"/>
              </a:spcAft>
              <a:defRPr/>
            </a:pPr>
            <a:endParaRPr lang="en-US"/>
          </a:p>
        </p:txBody>
      </p:sp>
      <p:sp>
        <p:nvSpPr>
          <p:cNvPr id="54287" name="Oval 18"/>
          <p:cNvSpPr>
            <a:spLocks noChangeArrowheads="1"/>
          </p:cNvSpPr>
          <p:nvPr/>
        </p:nvSpPr>
        <p:spPr bwMode="auto">
          <a:xfrm>
            <a:off x="6865938" y="3186113"/>
            <a:ext cx="684212" cy="685800"/>
          </a:xfrm>
          <a:prstGeom prst="ellipse">
            <a:avLst/>
          </a:prstGeom>
          <a:solidFill>
            <a:srgbClr val="0000FF"/>
          </a:solidFill>
          <a:ln w="9525">
            <a:solidFill>
              <a:srgbClr val="000000"/>
            </a:solidFill>
            <a:round/>
            <a:headEnd/>
            <a:tailEnd/>
          </a:ln>
        </p:spPr>
        <p:txBody>
          <a:bodyPr/>
          <a:lstStyle/>
          <a:p>
            <a:r>
              <a:rPr lang="en-US" altLang="ja-JP" sz="2900">
                <a:solidFill>
                  <a:srgbClr val="FFFFFF"/>
                </a:solidFill>
                <a:latin typeface="Times New Roman" pitchFamily="18" charset="0"/>
                <a:ea typeface="MS Mincho" pitchFamily="49" charset="-128"/>
                <a:cs typeface="Sendnya"/>
              </a:rPr>
              <a:t>7</a:t>
            </a:r>
            <a:endParaRPr lang="en-US" sz="4400">
              <a:latin typeface="Calibri" pitchFamily="34" charset="0"/>
              <a:ea typeface="MS Mincho" pitchFamily="49" charset="-128"/>
              <a:cs typeface="Sendnya"/>
            </a:endParaRPr>
          </a:p>
        </p:txBody>
      </p:sp>
      <p:sp>
        <p:nvSpPr>
          <p:cNvPr id="54288" name="Text Box 19"/>
          <p:cNvSpPr txBox="1">
            <a:spLocks noChangeArrowheads="1"/>
          </p:cNvSpPr>
          <p:nvPr/>
        </p:nvSpPr>
        <p:spPr bwMode="auto">
          <a:xfrm>
            <a:off x="1547813" y="3284538"/>
            <a:ext cx="684212" cy="3429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0">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altLang="ja-JP" sz="2400">
                <a:latin typeface="Times New Roman" pitchFamily="18" charset="0"/>
                <a:ea typeface="MS Mincho" pitchFamily="49" charset="-128"/>
                <a:cs typeface="Sendnya"/>
              </a:rPr>
              <a:t>B</a:t>
            </a:r>
            <a:endParaRPr lang="en-US" sz="4400">
              <a:latin typeface="Calibri" pitchFamily="34" charset="0"/>
              <a:ea typeface="MS Mincho" pitchFamily="49" charset="-128"/>
              <a:cs typeface="Sendnya"/>
            </a:endParaRPr>
          </a:p>
        </p:txBody>
      </p:sp>
      <p:sp>
        <p:nvSpPr>
          <p:cNvPr id="54289" name="Text Box 21"/>
          <p:cNvSpPr txBox="1">
            <a:spLocks noChangeArrowheads="1"/>
          </p:cNvSpPr>
          <p:nvPr/>
        </p:nvSpPr>
        <p:spPr bwMode="auto">
          <a:xfrm>
            <a:off x="5076825" y="2708275"/>
            <a:ext cx="512763" cy="3444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0">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altLang="ja-JP" sz="2400">
                <a:latin typeface="Times New Roman" pitchFamily="18" charset="0"/>
                <a:ea typeface="MS Mincho" pitchFamily="49" charset="-128"/>
                <a:cs typeface="Sendnya"/>
              </a:rPr>
              <a:t>3</a:t>
            </a:r>
            <a:endParaRPr lang="en-US" sz="4400">
              <a:latin typeface="Calibri" pitchFamily="34" charset="0"/>
              <a:ea typeface="MS Mincho" pitchFamily="49" charset="-128"/>
              <a:cs typeface="Sendnya"/>
            </a:endParaRPr>
          </a:p>
        </p:txBody>
      </p:sp>
      <p:sp>
        <p:nvSpPr>
          <p:cNvPr id="54290" name="Text Box 22"/>
          <p:cNvSpPr txBox="1">
            <a:spLocks noChangeArrowheads="1"/>
          </p:cNvSpPr>
          <p:nvPr/>
        </p:nvSpPr>
        <p:spPr bwMode="auto">
          <a:xfrm>
            <a:off x="4814888" y="4383088"/>
            <a:ext cx="512762" cy="3413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0">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altLang="ja-JP" sz="2000">
                <a:latin typeface="Times New Roman" pitchFamily="18" charset="0"/>
                <a:ea typeface="MS Mincho" pitchFamily="49" charset="-128"/>
                <a:cs typeface="Sendnya"/>
              </a:rPr>
              <a:t>2</a:t>
            </a:r>
            <a:endParaRPr lang="en-US" sz="4000">
              <a:latin typeface="Calibri" pitchFamily="34" charset="0"/>
              <a:ea typeface="MS Mincho" pitchFamily="49" charset="-128"/>
              <a:cs typeface="Sendnya"/>
            </a:endParaRPr>
          </a:p>
        </p:txBody>
      </p:sp>
      <p:sp>
        <p:nvSpPr>
          <p:cNvPr id="54291" name="Text Box 23"/>
          <p:cNvSpPr txBox="1">
            <a:spLocks noChangeArrowheads="1"/>
          </p:cNvSpPr>
          <p:nvPr/>
        </p:nvSpPr>
        <p:spPr bwMode="auto">
          <a:xfrm>
            <a:off x="6011863" y="3698875"/>
            <a:ext cx="512762" cy="3413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0">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altLang="ja-JP" sz="2400">
                <a:latin typeface="Times New Roman" pitchFamily="18" charset="0"/>
                <a:ea typeface="MS Mincho" pitchFamily="49" charset="-128"/>
                <a:cs typeface="Sendnya"/>
              </a:rPr>
              <a:t>3</a:t>
            </a:r>
            <a:endParaRPr lang="en-US" sz="4400">
              <a:latin typeface="Calibri" pitchFamily="34" charset="0"/>
              <a:ea typeface="MS Mincho" pitchFamily="49" charset="-128"/>
              <a:cs typeface="Sendnya"/>
            </a:endParaRPr>
          </a:p>
        </p:txBody>
      </p:sp>
      <p:sp>
        <p:nvSpPr>
          <p:cNvPr id="54292" name="Text Box 24"/>
          <p:cNvSpPr txBox="1">
            <a:spLocks noChangeArrowheads="1"/>
          </p:cNvSpPr>
          <p:nvPr/>
        </p:nvSpPr>
        <p:spPr bwMode="auto">
          <a:xfrm>
            <a:off x="6011863" y="3357563"/>
            <a:ext cx="684212" cy="3413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0">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altLang="ja-JP" sz="2000">
                <a:latin typeface="Times New Roman" pitchFamily="18" charset="0"/>
                <a:ea typeface="MS Mincho" pitchFamily="49" charset="-128"/>
                <a:cs typeface="Sendnya"/>
              </a:rPr>
              <a:t>E</a:t>
            </a:r>
            <a:endParaRPr lang="en-US" sz="4000">
              <a:latin typeface="Calibri" pitchFamily="34" charset="0"/>
              <a:ea typeface="MS Mincho" pitchFamily="49" charset="-128"/>
              <a:cs typeface="Sendnya"/>
            </a:endParaRPr>
          </a:p>
        </p:txBody>
      </p:sp>
      <p:sp>
        <p:nvSpPr>
          <p:cNvPr id="54293" name="Oval 26"/>
          <p:cNvSpPr>
            <a:spLocks noChangeArrowheads="1"/>
          </p:cNvSpPr>
          <p:nvPr/>
        </p:nvSpPr>
        <p:spPr bwMode="auto">
          <a:xfrm>
            <a:off x="539750" y="3382963"/>
            <a:ext cx="684213" cy="684212"/>
          </a:xfrm>
          <a:prstGeom prst="ellipse">
            <a:avLst/>
          </a:prstGeom>
          <a:solidFill>
            <a:srgbClr val="0000FF"/>
          </a:solidFill>
          <a:ln w="9525">
            <a:solidFill>
              <a:srgbClr val="000000"/>
            </a:solidFill>
            <a:round/>
            <a:headEnd/>
            <a:tailEnd/>
          </a:ln>
        </p:spPr>
        <p:txBody>
          <a:bodyPr/>
          <a:lstStyle/>
          <a:p>
            <a:r>
              <a:rPr lang="en-US" altLang="ja-JP" sz="2500">
                <a:solidFill>
                  <a:srgbClr val="FFFFFF"/>
                </a:solidFill>
                <a:latin typeface="Times New Roman" pitchFamily="18" charset="0"/>
                <a:ea typeface="MS Mincho" pitchFamily="49" charset="-128"/>
                <a:cs typeface="Sendnya"/>
              </a:rPr>
              <a:t>1</a:t>
            </a:r>
            <a:endParaRPr lang="en-US" sz="4000">
              <a:latin typeface="Calibri" pitchFamily="34" charset="0"/>
              <a:ea typeface="MS Mincho" pitchFamily="49" charset="-128"/>
              <a:cs typeface="Sendnya"/>
            </a:endParaRPr>
          </a:p>
        </p:txBody>
      </p:sp>
      <p:sp>
        <p:nvSpPr>
          <p:cNvPr id="54294" name="Text Box 28"/>
          <p:cNvSpPr txBox="1">
            <a:spLocks noChangeArrowheads="1"/>
          </p:cNvSpPr>
          <p:nvPr/>
        </p:nvSpPr>
        <p:spPr bwMode="auto">
          <a:xfrm>
            <a:off x="1116013" y="2636838"/>
            <a:ext cx="684212" cy="3413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0">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altLang="ja-JP" sz="2000">
                <a:latin typeface="Times New Roman" pitchFamily="18" charset="0"/>
                <a:ea typeface="MS Mincho" pitchFamily="49" charset="-128"/>
                <a:cs typeface="Sendnya"/>
              </a:rPr>
              <a:t>A</a:t>
            </a:r>
            <a:endParaRPr lang="en-US" sz="4000">
              <a:latin typeface="Calibri" pitchFamily="34" charset="0"/>
              <a:ea typeface="MS Mincho" pitchFamily="49" charset="-128"/>
              <a:cs typeface="Sendnya"/>
            </a:endParaRPr>
          </a:p>
        </p:txBody>
      </p:sp>
      <p:sp>
        <p:nvSpPr>
          <p:cNvPr id="54295" name="Text Box 29"/>
          <p:cNvSpPr txBox="1">
            <a:spLocks noChangeArrowheads="1"/>
          </p:cNvSpPr>
          <p:nvPr/>
        </p:nvSpPr>
        <p:spPr bwMode="auto">
          <a:xfrm>
            <a:off x="1565275" y="3698875"/>
            <a:ext cx="512763" cy="3413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0">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altLang="ja-JP" sz="2000">
                <a:latin typeface="Times New Roman" pitchFamily="18" charset="0"/>
                <a:ea typeface="MS Mincho" pitchFamily="49" charset="-128"/>
                <a:cs typeface="Sendnya"/>
              </a:rPr>
              <a:t>3</a:t>
            </a:r>
            <a:endParaRPr lang="en-US" sz="4000">
              <a:latin typeface="Calibri" pitchFamily="34" charset="0"/>
              <a:ea typeface="MS Mincho" pitchFamily="49" charset="-128"/>
              <a:cs typeface="Sendnya"/>
            </a:endParaRPr>
          </a:p>
        </p:txBody>
      </p:sp>
      <p:sp>
        <p:nvSpPr>
          <p:cNvPr id="54296" name="Text Box 30"/>
          <p:cNvSpPr txBox="1">
            <a:spLocks noChangeArrowheads="1"/>
          </p:cNvSpPr>
          <p:nvPr/>
        </p:nvSpPr>
        <p:spPr bwMode="auto">
          <a:xfrm>
            <a:off x="3708400" y="3284538"/>
            <a:ext cx="684213" cy="3413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0">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altLang="ja-JP" sz="2400">
                <a:latin typeface="Times New Roman" pitchFamily="18" charset="0"/>
                <a:ea typeface="MS Mincho" pitchFamily="49" charset="-128"/>
                <a:cs typeface="Sendnya"/>
              </a:rPr>
              <a:t>D</a:t>
            </a:r>
            <a:endParaRPr lang="en-US" sz="4400">
              <a:latin typeface="Calibri" pitchFamily="34" charset="0"/>
              <a:ea typeface="MS Mincho" pitchFamily="49" charset="-128"/>
              <a:cs typeface="Sendnya"/>
            </a:endParaRPr>
          </a:p>
        </p:txBody>
      </p:sp>
      <p:sp>
        <p:nvSpPr>
          <p:cNvPr id="54297" name="Text Box 31"/>
          <p:cNvSpPr txBox="1">
            <a:spLocks noChangeArrowheads="1"/>
          </p:cNvSpPr>
          <p:nvPr/>
        </p:nvSpPr>
        <p:spPr bwMode="auto">
          <a:xfrm>
            <a:off x="4471988" y="4040188"/>
            <a:ext cx="855662" cy="3429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0">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altLang="ja-JP" sz="2400">
                <a:latin typeface="Times New Roman" pitchFamily="18" charset="0"/>
                <a:ea typeface="MS Mincho" pitchFamily="49" charset="-128"/>
                <a:cs typeface="Sendnya"/>
              </a:rPr>
              <a:t>F</a:t>
            </a:r>
            <a:endParaRPr lang="en-US" sz="4400">
              <a:latin typeface="Calibri" pitchFamily="34" charset="0"/>
              <a:ea typeface="MS Mincho" pitchFamily="49" charset="-128"/>
              <a:cs typeface="Sendnya"/>
            </a:endParaRPr>
          </a:p>
        </p:txBody>
      </p:sp>
      <p:sp>
        <p:nvSpPr>
          <p:cNvPr id="20512" name="Line 32"/>
          <p:cNvSpPr>
            <a:spLocks noChangeShapeType="1"/>
          </p:cNvSpPr>
          <p:nvPr/>
        </p:nvSpPr>
        <p:spPr bwMode="auto">
          <a:xfrm>
            <a:off x="2933700" y="4040188"/>
            <a:ext cx="1025525" cy="684212"/>
          </a:xfrm>
          <a:prstGeom prst="line">
            <a:avLst/>
          </a:prstGeom>
          <a:ln>
            <a:prstDash val="sysDash"/>
            <a:headEnd/>
            <a:tailEnd type="triangle" w="med" len="med"/>
          </a:ln>
        </p:spPr>
        <p:style>
          <a:lnRef idx="1">
            <a:schemeClr val="dk1"/>
          </a:lnRef>
          <a:fillRef idx="0">
            <a:schemeClr val="dk1"/>
          </a:fillRef>
          <a:effectRef idx="0">
            <a:schemeClr val="dk1"/>
          </a:effectRef>
          <a:fontRef idx="minor">
            <a:schemeClr val="tx1"/>
          </a:fontRef>
        </p:style>
        <p:txBody>
          <a:bodyPr/>
          <a:lstStyle/>
          <a:p>
            <a:pPr fontAlgn="auto">
              <a:spcBef>
                <a:spcPts val="0"/>
              </a:spcBef>
              <a:spcAft>
                <a:spcPts val="0"/>
              </a:spcAft>
              <a:defRPr/>
            </a:pPr>
            <a:endParaRPr lang="en-US"/>
          </a:p>
        </p:txBody>
      </p:sp>
      <p:sp>
        <p:nvSpPr>
          <p:cNvPr id="20514" name="Line 34"/>
          <p:cNvSpPr>
            <a:spLocks noChangeShapeType="1"/>
          </p:cNvSpPr>
          <p:nvPr/>
        </p:nvSpPr>
        <p:spPr bwMode="auto">
          <a:xfrm flipV="1">
            <a:off x="3105150" y="3698875"/>
            <a:ext cx="1879600" cy="1588"/>
          </a:xfrm>
          <a:prstGeom prst="line">
            <a:avLst/>
          </a:prstGeom>
          <a:ln>
            <a:headEnd/>
            <a:tailEnd type="triangle" w="med" len="med"/>
          </a:ln>
        </p:spPr>
        <p:style>
          <a:lnRef idx="1">
            <a:schemeClr val="dk1"/>
          </a:lnRef>
          <a:fillRef idx="0">
            <a:schemeClr val="dk1"/>
          </a:fillRef>
          <a:effectRef idx="0">
            <a:schemeClr val="dk1"/>
          </a:effectRef>
          <a:fontRef idx="minor">
            <a:schemeClr val="tx1"/>
          </a:fontRef>
        </p:style>
        <p:txBody>
          <a:bodyPr/>
          <a:lstStyle/>
          <a:p>
            <a:pPr fontAlgn="auto">
              <a:spcBef>
                <a:spcPts val="0"/>
              </a:spcBef>
              <a:spcAft>
                <a:spcPts val="0"/>
              </a:spcAft>
              <a:defRPr/>
            </a:pPr>
            <a:endParaRPr lang="en-US"/>
          </a:p>
        </p:txBody>
      </p:sp>
      <p:sp>
        <p:nvSpPr>
          <p:cNvPr id="54300" name="Text Box 35"/>
          <p:cNvSpPr txBox="1">
            <a:spLocks noChangeArrowheads="1"/>
          </p:cNvSpPr>
          <p:nvPr/>
        </p:nvSpPr>
        <p:spPr bwMode="auto">
          <a:xfrm>
            <a:off x="5292725" y="2420938"/>
            <a:ext cx="684213" cy="3429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0">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altLang="ja-JP" sz="2400">
                <a:latin typeface="Times New Roman" pitchFamily="18" charset="0"/>
                <a:ea typeface="MS Mincho" pitchFamily="49" charset="-128"/>
                <a:cs typeface="Sendnya"/>
              </a:rPr>
              <a:t>G</a:t>
            </a:r>
            <a:endParaRPr lang="en-US" sz="4400">
              <a:latin typeface="Calibri" pitchFamily="34" charset="0"/>
              <a:ea typeface="MS Mincho" pitchFamily="49" charset="-128"/>
              <a:cs typeface="Sendnya"/>
            </a:endParaRPr>
          </a:p>
        </p:txBody>
      </p:sp>
      <p:sp>
        <p:nvSpPr>
          <p:cNvPr id="54301" name="Text Box 36"/>
          <p:cNvSpPr txBox="1">
            <a:spLocks noChangeArrowheads="1"/>
          </p:cNvSpPr>
          <p:nvPr/>
        </p:nvSpPr>
        <p:spPr bwMode="auto">
          <a:xfrm>
            <a:off x="3787775" y="3698875"/>
            <a:ext cx="514350" cy="3429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0">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altLang="ja-JP" sz="2400">
                <a:latin typeface="Times New Roman" pitchFamily="18" charset="0"/>
                <a:ea typeface="MS Mincho" pitchFamily="49" charset="-128"/>
                <a:cs typeface="Sendnya"/>
              </a:rPr>
              <a:t>3</a:t>
            </a:r>
            <a:endParaRPr lang="en-US" sz="4400">
              <a:latin typeface="Calibri" pitchFamily="34" charset="0"/>
              <a:ea typeface="MS Mincho" pitchFamily="49" charset="-128"/>
              <a:cs typeface="Sendnya"/>
            </a:endParaRPr>
          </a:p>
        </p:txBody>
      </p:sp>
      <p:sp>
        <p:nvSpPr>
          <p:cNvPr id="54302" name="Oval 37"/>
          <p:cNvSpPr>
            <a:spLocks noChangeArrowheads="1"/>
          </p:cNvSpPr>
          <p:nvPr/>
        </p:nvSpPr>
        <p:spPr bwMode="auto">
          <a:xfrm>
            <a:off x="2268538" y="1989138"/>
            <a:ext cx="684212" cy="684212"/>
          </a:xfrm>
          <a:prstGeom prst="ellipse">
            <a:avLst/>
          </a:prstGeom>
          <a:solidFill>
            <a:srgbClr val="0000FF"/>
          </a:solidFill>
          <a:ln w="9525">
            <a:solidFill>
              <a:srgbClr val="000000"/>
            </a:solidFill>
            <a:round/>
            <a:headEnd/>
            <a:tailEnd/>
          </a:ln>
        </p:spPr>
        <p:txBody>
          <a:bodyPr/>
          <a:lstStyle/>
          <a:p>
            <a:r>
              <a:rPr lang="en-US" sz="2900">
                <a:solidFill>
                  <a:srgbClr val="FFFFFF"/>
                </a:solidFill>
                <a:latin typeface="Times New Roman" pitchFamily="18" charset="0"/>
                <a:ea typeface="MS Mincho" pitchFamily="49" charset="-128"/>
                <a:cs typeface="Sendnya"/>
              </a:rPr>
              <a:t>2</a:t>
            </a:r>
            <a:endParaRPr lang="en-US" sz="4400">
              <a:latin typeface="Calibri" pitchFamily="34" charset="0"/>
              <a:ea typeface="MS Mincho" pitchFamily="49" charset="-128"/>
              <a:cs typeface="Sendnya"/>
            </a:endParaRPr>
          </a:p>
        </p:txBody>
      </p:sp>
      <p:sp>
        <p:nvSpPr>
          <p:cNvPr id="20518" name="Line 38"/>
          <p:cNvSpPr>
            <a:spLocks noChangeShapeType="1"/>
          </p:cNvSpPr>
          <p:nvPr/>
        </p:nvSpPr>
        <p:spPr bwMode="auto">
          <a:xfrm flipV="1">
            <a:off x="1258888" y="2492375"/>
            <a:ext cx="1009650" cy="1223963"/>
          </a:xfrm>
          <a:prstGeom prst="line">
            <a:avLst/>
          </a:prstGeom>
          <a:ln>
            <a:headEnd/>
            <a:tailEnd type="triangle" w="med" len="med"/>
          </a:ln>
        </p:spPr>
        <p:style>
          <a:lnRef idx="1">
            <a:schemeClr val="dk1"/>
          </a:lnRef>
          <a:fillRef idx="0">
            <a:schemeClr val="dk1"/>
          </a:fillRef>
          <a:effectRef idx="0">
            <a:schemeClr val="dk1"/>
          </a:effectRef>
          <a:fontRef idx="minor">
            <a:schemeClr val="tx1"/>
          </a:fontRef>
        </p:style>
        <p:txBody>
          <a:bodyPr/>
          <a:lstStyle/>
          <a:p>
            <a:pPr fontAlgn="auto">
              <a:spcBef>
                <a:spcPts val="0"/>
              </a:spcBef>
              <a:spcAft>
                <a:spcPts val="0"/>
              </a:spcAft>
              <a:defRPr/>
            </a:pPr>
            <a:endParaRPr lang="en-US"/>
          </a:p>
        </p:txBody>
      </p:sp>
      <p:sp>
        <p:nvSpPr>
          <p:cNvPr id="20519" name="Line 39"/>
          <p:cNvSpPr>
            <a:spLocks noChangeShapeType="1"/>
          </p:cNvSpPr>
          <p:nvPr/>
        </p:nvSpPr>
        <p:spPr bwMode="auto">
          <a:xfrm>
            <a:off x="2987675" y="2276475"/>
            <a:ext cx="936625" cy="0"/>
          </a:xfrm>
          <a:prstGeom prst="line">
            <a:avLst/>
          </a:prstGeom>
          <a:ln>
            <a:headEnd/>
            <a:tailEnd type="triangle" w="med" len="med"/>
          </a:ln>
        </p:spPr>
        <p:style>
          <a:lnRef idx="1">
            <a:schemeClr val="dk1"/>
          </a:lnRef>
          <a:fillRef idx="0">
            <a:schemeClr val="dk1"/>
          </a:fillRef>
          <a:effectRef idx="0">
            <a:schemeClr val="dk1"/>
          </a:effectRef>
          <a:fontRef idx="minor">
            <a:schemeClr val="tx1"/>
          </a:fontRef>
        </p:style>
        <p:txBody>
          <a:bodyPr/>
          <a:lstStyle/>
          <a:p>
            <a:pPr fontAlgn="auto">
              <a:spcBef>
                <a:spcPts val="0"/>
              </a:spcBef>
              <a:spcAft>
                <a:spcPts val="0"/>
              </a:spcAft>
              <a:defRPr/>
            </a:pPr>
            <a:endParaRPr lang="en-US"/>
          </a:p>
        </p:txBody>
      </p:sp>
      <p:sp>
        <p:nvSpPr>
          <p:cNvPr id="54305" name="Oval 40"/>
          <p:cNvSpPr>
            <a:spLocks noChangeArrowheads="1"/>
          </p:cNvSpPr>
          <p:nvPr/>
        </p:nvSpPr>
        <p:spPr bwMode="auto">
          <a:xfrm>
            <a:off x="8243888" y="3141663"/>
            <a:ext cx="684212" cy="685800"/>
          </a:xfrm>
          <a:prstGeom prst="ellipse">
            <a:avLst/>
          </a:prstGeom>
          <a:solidFill>
            <a:srgbClr val="0000FF"/>
          </a:solidFill>
          <a:ln w="9525">
            <a:solidFill>
              <a:srgbClr val="000000"/>
            </a:solidFill>
            <a:round/>
            <a:headEnd/>
            <a:tailEnd/>
          </a:ln>
        </p:spPr>
        <p:txBody>
          <a:bodyPr/>
          <a:lstStyle/>
          <a:p>
            <a:r>
              <a:rPr lang="en-US" altLang="ja-JP" sz="2900">
                <a:solidFill>
                  <a:srgbClr val="FFFFFF"/>
                </a:solidFill>
                <a:latin typeface="Times New Roman" pitchFamily="18" charset="0"/>
                <a:ea typeface="MS Mincho" pitchFamily="49" charset="-128"/>
                <a:cs typeface="Sendnya"/>
              </a:rPr>
              <a:t>8</a:t>
            </a:r>
            <a:endParaRPr lang="en-US" sz="4400">
              <a:latin typeface="Calibri" pitchFamily="34" charset="0"/>
              <a:ea typeface="MS Mincho" pitchFamily="49" charset="-128"/>
              <a:cs typeface="Sendnya"/>
            </a:endParaRPr>
          </a:p>
        </p:txBody>
      </p:sp>
      <p:sp>
        <p:nvSpPr>
          <p:cNvPr id="20521" name="Line 41"/>
          <p:cNvSpPr>
            <a:spLocks noChangeShapeType="1"/>
          </p:cNvSpPr>
          <p:nvPr/>
        </p:nvSpPr>
        <p:spPr bwMode="auto">
          <a:xfrm>
            <a:off x="7524750" y="3573463"/>
            <a:ext cx="719138" cy="0"/>
          </a:xfrm>
          <a:prstGeom prst="line">
            <a:avLst/>
          </a:prstGeom>
          <a:ln>
            <a:headEnd/>
            <a:tailEnd type="triangle" w="med" len="med"/>
          </a:ln>
        </p:spPr>
        <p:style>
          <a:lnRef idx="1">
            <a:schemeClr val="dk1"/>
          </a:lnRef>
          <a:fillRef idx="0">
            <a:schemeClr val="dk1"/>
          </a:fillRef>
          <a:effectRef idx="0">
            <a:schemeClr val="dk1"/>
          </a:effectRef>
          <a:fontRef idx="minor">
            <a:schemeClr val="tx1"/>
          </a:fontRef>
        </p:style>
        <p:txBody>
          <a:bodyPr/>
          <a:lstStyle/>
          <a:p>
            <a:pPr fontAlgn="auto">
              <a:spcBef>
                <a:spcPts val="0"/>
              </a:spcBef>
              <a:spcAft>
                <a:spcPts val="0"/>
              </a:spcAft>
              <a:defRPr/>
            </a:pPr>
            <a:endParaRPr lang="en-US"/>
          </a:p>
        </p:txBody>
      </p:sp>
      <p:sp>
        <p:nvSpPr>
          <p:cNvPr id="54307" name="Text Box 42"/>
          <p:cNvSpPr txBox="1">
            <a:spLocks noChangeArrowheads="1"/>
          </p:cNvSpPr>
          <p:nvPr/>
        </p:nvSpPr>
        <p:spPr bwMode="auto">
          <a:xfrm>
            <a:off x="3059113" y="1773238"/>
            <a:ext cx="684212" cy="3413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0">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altLang="ja-JP" sz="2400">
                <a:latin typeface="Times New Roman" pitchFamily="18" charset="0"/>
                <a:ea typeface="MS Mincho" pitchFamily="49" charset="-128"/>
                <a:cs typeface="Sendnya"/>
              </a:rPr>
              <a:t>C</a:t>
            </a:r>
            <a:endParaRPr lang="en-US" sz="4400">
              <a:latin typeface="Calibri" pitchFamily="34" charset="0"/>
              <a:ea typeface="MS Mincho" pitchFamily="49" charset="-128"/>
              <a:cs typeface="Sendnya"/>
            </a:endParaRPr>
          </a:p>
        </p:txBody>
      </p:sp>
      <p:sp>
        <p:nvSpPr>
          <p:cNvPr id="54308" name="Text Box 43"/>
          <p:cNvSpPr txBox="1">
            <a:spLocks noChangeArrowheads="1"/>
          </p:cNvSpPr>
          <p:nvPr/>
        </p:nvSpPr>
        <p:spPr bwMode="auto">
          <a:xfrm>
            <a:off x="7524750" y="3068638"/>
            <a:ext cx="684213" cy="3429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0">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altLang="ja-JP" sz="2400">
                <a:latin typeface="Times New Roman" pitchFamily="18" charset="0"/>
                <a:ea typeface="MS Mincho" pitchFamily="49" charset="-128"/>
                <a:cs typeface="Sendnya"/>
              </a:rPr>
              <a:t>H</a:t>
            </a:r>
            <a:endParaRPr lang="en-US" sz="4400">
              <a:latin typeface="Calibri" pitchFamily="34" charset="0"/>
              <a:ea typeface="MS Mincho" pitchFamily="49" charset="-128"/>
              <a:cs typeface="Sendnya"/>
            </a:endParaRPr>
          </a:p>
        </p:txBody>
      </p:sp>
      <p:sp>
        <p:nvSpPr>
          <p:cNvPr id="54309" name="Text Box 44"/>
          <p:cNvSpPr txBox="1">
            <a:spLocks noChangeArrowheads="1"/>
          </p:cNvSpPr>
          <p:nvPr/>
        </p:nvSpPr>
        <p:spPr bwMode="auto">
          <a:xfrm>
            <a:off x="1835150" y="2924175"/>
            <a:ext cx="512763" cy="3413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0">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altLang="ja-JP" sz="2000">
                <a:latin typeface="Times New Roman" pitchFamily="18" charset="0"/>
                <a:ea typeface="MS Mincho" pitchFamily="49" charset="-128"/>
                <a:cs typeface="Sendnya"/>
              </a:rPr>
              <a:t>7</a:t>
            </a:r>
            <a:endParaRPr lang="en-US" sz="4000">
              <a:latin typeface="Calibri" pitchFamily="34" charset="0"/>
              <a:ea typeface="MS Mincho" pitchFamily="49" charset="-128"/>
              <a:cs typeface="Sendnya"/>
            </a:endParaRPr>
          </a:p>
        </p:txBody>
      </p:sp>
      <p:sp>
        <p:nvSpPr>
          <p:cNvPr id="54310" name="Text Box 45"/>
          <p:cNvSpPr txBox="1">
            <a:spLocks noChangeArrowheads="1"/>
          </p:cNvSpPr>
          <p:nvPr/>
        </p:nvSpPr>
        <p:spPr bwMode="auto">
          <a:xfrm>
            <a:off x="3132138" y="2349500"/>
            <a:ext cx="512762" cy="3413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0">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altLang="ja-JP" sz="2000">
                <a:latin typeface="Times New Roman" pitchFamily="18" charset="0"/>
                <a:ea typeface="MS Mincho" pitchFamily="49" charset="-128"/>
                <a:cs typeface="Sendnya"/>
              </a:rPr>
              <a:t>6</a:t>
            </a:r>
            <a:endParaRPr lang="en-US" sz="4000">
              <a:latin typeface="Calibri" pitchFamily="34" charset="0"/>
              <a:ea typeface="MS Mincho" pitchFamily="49" charset="-128"/>
              <a:cs typeface="Sendnya"/>
            </a:endParaRPr>
          </a:p>
        </p:txBody>
      </p:sp>
      <p:sp>
        <p:nvSpPr>
          <p:cNvPr id="54311" name="Text Box 46"/>
          <p:cNvSpPr txBox="1">
            <a:spLocks noChangeArrowheads="1"/>
          </p:cNvSpPr>
          <p:nvPr/>
        </p:nvSpPr>
        <p:spPr bwMode="auto">
          <a:xfrm>
            <a:off x="7524750" y="3644900"/>
            <a:ext cx="512763" cy="3413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0">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altLang="ja-JP" sz="2400">
                <a:latin typeface="Times New Roman" pitchFamily="18" charset="0"/>
                <a:ea typeface="MS Mincho" pitchFamily="49" charset="-128"/>
                <a:cs typeface="Sendnya"/>
              </a:rPr>
              <a:t>2</a:t>
            </a:r>
            <a:endParaRPr lang="en-US" sz="4400">
              <a:latin typeface="Calibri" pitchFamily="34" charset="0"/>
              <a:ea typeface="MS Mincho" pitchFamily="49" charset="-128"/>
              <a:cs typeface="Sendnya"/>
            </a:endParaRPr>
          </a:p>
        </p:txBody>
      </p:sp>
      <p:sp>
        <p:nvSpPr>
          <p:cNvPr id="40" name="Slide Number Placeholder 39"/>
          <p:cNvSpPr>
            <a:spLocks noGrp="1"/>
          </p:cNvSpPr>
          <p:nvPr>
            <p:ph type="sldNum" sz="quarter" idx="12"/>
          </p:nvPr>
        </p:nvSpPr>
        <p:spPr/>
        <p:txBody>
          <a:bodyPr/>
          <a:lstStyle/>
          <a:p>
            <a:pPr>
              <a:defRPr/>
            </a:pPr>
            <a:fld id="{8961B782-F6C2-476C-830F-B7A862921681}" type="slidenum">
              <a:rPr lang="en-US"/>
              <a:pPr>
                <a:defRPr/>
              </a:pPr>
              <a:t>35</a:t>
            </a:fld>
            <a:endParaRPr lang="en-US"/>
          </a:p>
        </p:txBody>
      </p:sp>
    </p:spTree>
    <p:extLst>
      <p:ext uri="{BB962C8B-B14F-4D97-AF65-F5344CB8AC3E}">
        <p14:creationId xmlns:p14="http://schemas.microsoft.com/office/powerpoint/2010/main" xmlns="" val="3217230913"/>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4"/>
          <p:cNvSpPr>
            <a:spLocks noGrp="1" noChangeArrowheads="1"/>
          </p:cNvSpPr>
          <p:nvPr>
            <p:ph type="title"/>
          </p:nvPr>
        </p:nvSpPr>
        <p:spPr/>
        <p:txBody>
          <a:bodyPr/>
          <a:lstStyle/>
          <a:p>
            <a:pPr eaLnBrk="1" hangingPunct="1"/>
            <a:r>
              <a:rPr lang="en-US" smtClean="0"/>
              <a:t>Network of the example</a:t>
            </a:r>
          </a:p>
        </p:txBody>
      </p:sp>
      <p:sp>
        <p:nvSpPr>
          <p:cNvPr id="55299" name="AutoShape 6"/>
          <p:cNvSpPr>
            <a:spLocks noChangeAspect="1" noChangeArrowheads="1"/>
          </p:cNvSpPr>
          <p:nvPr/>
        </p:nvSpPr>
        <p:spPr bwMode="auto">
          <a:xfrm>
            <a:off x="611188" y="1916113"/>
            <a:ext cx="8207375" cy="34194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latin typeface="Calibri" pitchFamily="34" charset="0"/>
            </a:endParaRPr>
          </a:p>
        </p:txBody>
      </p:sp>
      <p:sp>
        <p:nvSpPr>
          <p:cNvPr id="55300" name="Text Box 7"/>
          <p:cNvSpPr txBox="1">
            <a:spLocks noChangeArrowheads="1"/>
          </p:cNvSpPr>
          <p:nvPr/>
        </p:nvSpPr>
        <p:spPr bwMode="auto">
          <a:xfrm>
            <a:off x="5840413" y="3186113"/>
            <a:ext cx="512762" cy="3429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0">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endParaRPr lang="en-US">
              <a:latin typeface="Calibri" pitchFamily="34" charset="0"/>
            </a:endParaRPr>
          </a:p>
        </p:txBody>
      </p:sp>
      <p:sp>
        <p:nvSpPr>
          <p:cNvPr id="55301" name="Oval 8"/>
          <p:cNvSpPr>
            <a:spLocks noChangeArrowheads="1"/>
          </p:cNvSpPr>
          <p:nvPr/>
        </p:nvSpPr>
        <p:spPr bwMode="auto">
          <a:xfrm>
            <a:off x="2420938" y="3357563"/>
            <a:ext cx="684212" cy="684212"/>
          </a:xfrm>
          <a:prstGeom prst="ellipse">
            <a:avLst/>
          </a:prstGeom>
          <a:solidFill>
            <a:srgbClr val="0000FF"/>
          </a:solidFill>
          <a:ln w="9525">
            <a:solidFill>
              <a:srgbClr val="000000"/>
            </a:solidFill>
            <a:round/>
            <a:headEnd/>
            <a:tailEnd/>
          </a:ln>
        </p:spPr>
        <p:txBody>
          <a:bodyPr/>
          <a:lstStyle/>
          <a:p>
            <a:r>
              <a:rPr lang="en-US" sz="2900">
                <a:solidFill>
                  <a:srgbClr val="FFFFFF"/>
                </a:solidFill>
                <a:latin typeface="Times New Roman" pitchFamily="18" charset="0"/>
                <a:ea typeface="MS Mincho" pitchFamily="49" charset="-128"/>
                <a:cs typeface="Sendnya"/>
              </a:rPr>
              <a:t>4</a:t>
            </a:r>
            <a:endParaRPr lang="en-US" sz="4400">
              <a:latin typeface="Calibri" pitchFamily="34" charset="0"/>
              <a:ea typeface="MS Mincho" pitchFamily="49" charset="-128"/>
              <a:cs typeface="Sendnya"/>
            </a:endParaRPr>
          </a:p>
        </p:txBody>
      </p:sp>
      <p:sp>
        <p:nvSpPr>
          <p:cNvPr id="55302" name="Line 9"/>
          <p:cNvSpPr>
            <a:spLocks noChangeShapeType="1"/>
          </p:cNvSpPr>
          <p:nvPr/>
        </p:nvSpPr>
        <p:spPr bwMode="auto">
          <a:xfrm>
            <a:off x="711200" y="3698875"/>
            <a:ext cx="1709738" cy="1588"/>
          </a:xfrm>
          <a:prstGeom prst="line">
            <a:avLst/>
          </a:prstGeom>
          <a:noFill/>
          <a:ln w="34925">
            <a:solidFill>
              <a:srgbClr val="000000"/>
            </a:solidFill>
            <a:round/>
            <a:headEnd/>
            <a:tailEnd type="triangle" w="med" len="med"/>
          </a:ln>
          <a:extLst>
            <a:ext uri="{909E8E84-426E-40DD-AFC4-6F175D3DCCD1}">
              <a14:hiddenFill xmlns:a14="http://schemas.microsoft.com/office/drawing/2010/main" xmlns="">
                <a:noFill/>
              </a14:hiddenFill>
            </a:ext>
          </a:extLst>
        </p:spPr>
        <p:txBody>
          <a:bodyPr/>
          <a:lstStyle/>
          <a:p>
            <a:endParaRPr lang="en-US"/>
          </a:p>
        </p:txBody>
      </p:sp>
      <p:sp>
        <p:nvSpPr>
          <p:cNvPr id="55303" name="Text Box 10"/>
          <p:cNvSpPr txBox="1">
            <a:spLocks noChangeArrowheads="1"/>
          </p:cNvSpPr>
          <p:nvPr/>
        </p:nvSpPr>
        <p:spPr bwMode="auto">
          <a:xfrm>
            <a:off x="711200" y="3357563"/>
            <a:ext cx="512763" cy="3413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0">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altLang="ja-JP" sz="900">
                <a:latin typeface="Times New Roman" pitchFamily="18" charset="0"/>
                <a:ea typeface="MS Mincho" pitchFamily="49" charset="-128"/>
                <a:cs typeface="Sendnya"/>
              </a:rPr>
              <a:t>A</a:t>
            </a:r>
            <a:endParaRPr lang="en-US">
              <a:latin typeface="Calibri" pitchFamily="34" charset="0"/>
              <a:ea typeface="MS Mincho" pitchFamily="49" charset="-128"/>
              <a:cs typeface="Sendnya"/>
            </a:endParaRPr>
          </a:p>
        </p:txBody>
      </p:sp>
      <p:sp>
        <p:nvSpPr>
          <p:cNvPr id="55304" name="Text Box 11"/>
          <p:cNvSpPr txBox="1">
            <a:spLocks noChangeArrowheads="1"/>
          </p:cNvSpPr>
          <p:nvPr/>
        </p:nvSpPr>
        <p:spPr bwMode="auto">
          <a:xfrm>
            <a:off x="711200" y="3698875"/>
            <a:ext cx="512763" cy="3413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9050">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altLang="ja-JP" sz="900">
                <a:latin typeface="Times New Roman" pitchFamily="18" charset="0"/>
                <a:ea typeface="MS Mincho" pitchFamily="49" charset="-128"/>
                <a:cs typeface="Sendnya"/>
              </a:rPr>
              <a:t>4</a:t>
            </a:r>
            <a:endParaRPr lang="en-US">
              <a:latin typeface="Calibri" pitchFamily="34" charset="0"/>
              <a:ea typeface="MS Mincho" pitchFamily="49" charset="-128"/>
              <a:cs typeface="Sendnya"/>
            </a:endParaRPr>
          </a:p>
        </p:txBody>
      </p:sp>
      <p:sp>
        <p:nvSpPr>
          <p:cNvPr id="55305" name="Oval 12"/>
          <p:cNvSpPr>
            <a:spLocks noChangeArrowheads="1"/>
          </p:cNvSpPr>
          <p:nvPr/>
        </p:nvSpPr>
        <p:spPr bwMode="auto">
          <a:xfrm>
            <a:off x="3959225" y="4554538"/>
            <a:ext cx="684213" cy="684212"/>
          </a:xfrm>
          <a:prstGeom prst="ellipse">
            <a:avLst/>
          </a:prstGeom>
          <a:solidFill>
            <a:srgbClr val="0000FF"/>
          </a:solidFill>
          <a:ln w="9525">
            <a:solidFill>
              <a:srgbClr val="000000"/>
            </a:solidFill>
            <a:round/>
            <a:headEnd/>
            <a:tailEnd/>
          </a:ln>
        </p:spPr>
        <p:txBody>
          <a:bodyPr/>
          <a:lstStyle/>
          <a:p>
            <a:r>
              <a:rPr lang="en-US" sz="3300">
                <a:solidFill>
                  <a:srgbClr val="FFFFFF"/>
                </a:solidFill>
                <a:latin typeface="Times New Roman" pitchFamily="18" charset="0"/>
                <a:ea typeface="MS Mincho" pitchFamily="49" charset="-128"/>
                <a:cs typeface="Sendnya"/>
              </a:rPr>
              <a:t>5</a:t>
            </a:r>
            <a:endParaRPr lang="en-US" sz="4800">
              <a:latin typeface="Calibri" pitchFamily="34" charset="0"/>
              <a:ea typeface="MS Mincho" pitchFamily="49" charset="-128"/>
              <a:cs typeface="Sendnya"/>
            </a:endParaRPr>
          </a:p>
        </p:txBody>
      </p:sp>
      <p:sp>
        <p:nvSpPr>
          <p:cNvPr id="55306" name="Oval 13"/>
          <p:cNvSpPr>
            <a:spLocks noChangeArrowheads="1"/>
          </p:cNvSpPr>
          <p:nvPr/>
        </p:nvSpPr>
        <p:spPr bwMode="auto">
          <a:xfrm>
            <a:off x="4984750" y="3186113"/>
            <a:ext cx="684213" cy="685800"/>
          </a:xfrm>
          <a:prstGeom prst="ellipse">
            <a:avLst/>
          </a:prstGeom>
          <a:solidFill>
            <a:srgbClr val="0000FF"/>
          </a:solidFill>
          <a:ln w="9525">
            <a:solidFill>
              <a:srgbClr val="000000"/>
            </a:solidFill>
            <a:round/>
            <a:headEnd/>
            <a:tailEnd/>
          </a:ln>
        </p:spPr>
        <p:txBody>
          <a:bodyPr/>
          <a:lstStyle/>
          <a:p>
            <a:r>
              <a:rPr lang="en-US" altLang="ja-JP" sz="3300">
                <a:solidFill>
                  <a:srgbClr val="FFFFFF"/>
                </a:solidFill>
                <a:latin typeface="Times New Roman" pitchFamily="18" charset="0"/>
                <a:ea typeface="MS Mincho" pitchFamily="49" charset="-128"/>
                <a:cs typeface="Sendnya"/>
              </a:rPr>
              <a:t>6</a:t>
            </a:r>
            <a:endParaRPr lang="en-US" sz="4800">
              <a:latin typeface="Calibri" pitchFamily="34" charset="0"/>
              <a:ea typeface="MS Mincho" pitchFamily="49" charset="-128"/>
              <a:cs typeface="Sendnya"/>
            </a:endParaRPr>
          </a:p>
        </p:txBody>
      </p:sp>
      <p:sp>
        <p:nvSpPr>
          <p:cNvPr id="55307" name="Oval 14"/>
          <p:cNvSpPr>
            <a:spLocks noChangeArrowheads="1"/>
          </p:cNvSpPr>
          <p:nvPr/>
        </p:nvSpPr>
        <p:spPr bwMode="auto">
          <a:xfrm>
            <a:off x="3959225" y="1989138"/>
            <a:ext cx="684213" cy="684212"/>
          </a:xfrm>
          <a:prstGeom prst="ellipse">
            <a:avLst/>
          </a:prstGeom>
          <a:solidFill>
            <a:srgbClr val="0000FF"/>
          </a:solidFill>
          <a:ln w="9525">
            <a:solidFill>
              <a:srgbClr val="000000"/>
            </a:solidFill>
            <a:round/>
            <a:headEnd/>
            <a:tailEnd/>
          </a:ln>
        </p:spPr>
        <p:txBody>
          <a:bodyPr/>
          <a:lstStyle/>
          <a:p>
            <a:r>
              <a:rPr lang="en-US" sz="2900">
                <a:solidFill>
                  <a:srgbClr val="FFFFFF"/>
                </a:solidFill>
                <a:latin typeface="Times New Roman" pitchFamily="18" charset="0"/>
                <a:ea typeface="MS Mincho" pitchFamily="49" charset="-128"/>
                <a:cs typeface="Sendnya"/>
              </a:rPr>
              <a:t>3</a:t>
            </a:r>
            <a:endParaRPr lang="en-US" sz="4400">
              <a:latin typeface="Calibri" pitchFamily="34" charset="0"/>
              <a:ea typeface="MS Mincho" pitchFamily="49" charset="-128"/>
              <a:cs typeface="Sendnya"/>
            </a:endParaRPr>
          </a:p>
        </p:txBody>
      </p:sp>
      <p:sp>
        <p:nvSpPr>
          <p:cNvPr id="55308" name="Line 15"/>
          <p:cNvSpPr>
            <a:spLocks noChangeShapeType="1"/>
          </p:cNvSpPr>
          <p:nvPr/>
        </p:nvSpPr>
        <p:spPr bwMode="auto">
          <a:xfrm>
            <a:off x="4643438" y="2501900"/>
            <a:ext cx="2233612" cy="1143000"/>
          </a:xfrm>
          <a:prstGeom prst="line">
            <a:avLst/>
          </a:prstGeom>
          <a:noFill/>
          <a:ln w="57150" cmpd="thinThick">
            <a:solidFill>
              <a:srgbClr val="000000"/>
            </a:solidFill>
            <a:round/>
            <a:headEnd/>
            <a:tailEnd type="triangle" w="med" len="med"/>
          </a:ln>
          <a:extLst>
            <a:ext uri="{909E8E84-426E-40DD-AFC4-6F175D3DCCD1}">
              <a14:hiddenFill xmlns:a14="http://schemas.microsoft.com/office/drawing/2010/main" xmlns="">
                <a:noFill/>
              </a14:hiddenFill>
            </a:ext>
          </a:extLst>
        </p:spPr>
        <p:txBody>
          <a:bodyPr/>
          <a:lstStyle/>
          <a:p>
            <a:endParaRPr lang="en-US"/>
          </a:p>
        </p:txBody>
      </p:sp>
      <p:sp>
        <p:nvSpPr>
          <p:cNvPr id="55309" name="Line 16"/>
          <p:cNvSpPr>
            <a:spLocks noChangeShapeType="1"/>
          </p:cNvSpPr>
          <p:nvPr/>
        </p:nvSpPr>
        <p:spPr bwMode="auto">
          <a:xfrm flipV="1">
            <a:off x="4643438" y="3870325"/>
            <a:ext cx="684212" cy="854075"/>
          </a:xfrm>
          <a:prstGeom prst="line">
            <a:avLst/>
          </a:prstGeom>
          <a:noFill/>
          <a:ln w="34925">
            <a:solidFill>
              <a:srgbClr val="000000"/>
            </a:solidFill>
            <a:round/>
            <a:headEnd/>
            <a:tailEnd type="triangle" w="med" len="med"/>
          </a:ln>
          <a:extLst>
            <a:ext uri="{909E8E84-426E-40DD-AFC4-6F175D3DCCD1}">
              <a14:hiddenFill xmlns:a14="http://schemas.microsoft.com/office/drawing/2010/main" xmlns="">
                <a:noFill/>
              </a14:hiddenFill>
            </a:ext>
          </a:extLst>
        </p:spPr>
        <p:txBody>
          <a:bodyPr/>
          <a:lstStyle/>
          <a:p>
            <a:endParaRPr lang="en-US"/>
          </a:p>
        </p:txBody>
      </p:sp>
      <p:sp>
        <p:nvSpPr>
          <p:cNvPr id="55310" name="Line 17"/>
          <p:cNvSpPr>
            <a:spLocks noChangeShapeType="1"/>
          </p:cNvSpPr>
          <p:nvPr/>
        </p:nvSpPr>
        <p:spPr bwMode="auto">
          <a:xfrm>
            <a:off x="5668963" y="3698875"/>
            <a:ext cx="1265237" cy="1588"/>
          </a:xfrm>
          <a:prstGeom prst="line">
            <a:avLst/>
          </a:prstGeom>
          <a:noFill/>
          <a:ln w="34925">
            <a:solidFill>
              <a:srgbClr val="000000"/>
            </a:solidFill>
            <a:round/>
            <a:headEnd/>
            <a:tailEnd type="triangle" w="med" len="med"/>
          </a:ln>
          <a:extLst>
            <a:ext uri="{909E8E84-426E-40DD-AFC4-6F175D3DCCD1}">
              <a14:hiddenFill xmlns:a14="http://schemas.microsoft.com/office/drawing/2010/main" xmlns="">
                <a:noFill/>
              </a14:hiddenFill>
            </a:ext>
          </a:extLst>
        </p:spPr>
        <p:txBody>
          <a:bodyPr/>
          <a:lstStyle/>
          <a:p>
            <a:endParaRPr lang="en-US"/>
          </a:p>
        </p:txBody>
      </p:sp>
      <p:sp>
        <p:nvSpPr>
          <p:cNvPr id="55311" name="Oval 18"/>
          <p:cNvSpPr>
            <a:spLocks noChangeArrowheads="1"/>
          </p:cNvSpPr>
          <p:nvPr/>
        </p:nvSpPr>
        <p:spPr bwMode="auto">
          <a:xfrm>
            <a:off x="6865938" y="3186113"/>
            <a:ext cx="684212" cy="685800"/>
          </a:xfrm>
          <a:prstGeom prst="ellipse">
            <a:avLst/>
          </a:prstGeom>
          <a:solidFill>
            <a:srgbClr val="0000FF"/>
          </a:solidFill>
          <a:ln w="9525">
            <a:solidFill>
              <a:srgbClr val="000000"/>
            </a:solidFill>
            <a:round/>
            <a:headEnd/>
            <a:tailEnd/>
          </a:ln>
        </p:spPr>
        <p:txBody>
          <a:bodyPr/>
          <a:lstStyle/>
          <a:p>
            <a:r>
              <a:rPr lang="en-US" altLang="ja-JP" sz="2900">
                <a:solidFill>
                  <a:srgbClr val="FFFFFF"/>
                </a:solidFill>
                <a:latin typeface="Times New Roman" pitchFamily="18" charset="0"/>
                <a:ea typeface="MS Mincho" pitchFamily="49" charset="-128"/>
                <a:cs typeface="Sendnya"/>
              </a:rPr>
              <a:t>7</a:t>
            </a:r>
            <a:endParaRPr lang="en-US" sz="4400">
              <a:latin typeface="Calibri" pitchFamily="34" charset="0"/>
              <a:ea typeface="MS Mincho" pitchFamily="49" charset="-128"/>
              <a:cs typeface="Sendnya"/>
            </a:endParaRPr>
          </a:p>
        </p:txBody>
      </p:sp>
      <p:sp>
        <p:nvSpPr>
          <p:cNvPr id="55312" name="Text Box 19"/>
          <p:cNvSpPr txBox="1">
            <a:spLocks noChangeArrowheads="1"/>
          </p:cNvSpPr>
          <p:nvPr/>
        </p:nvSpPr>
        <p:spPr bwMode="auto">
          <a:xfrm>
            <a:off x="1547813" y="3284538"/>
            <a:ext cx="684212" cy="3429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0">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altLang="ja-JP" sz="2400">
                <a:latin typeface="Times New Roman" pitchFamily="18" charset="0"/>
                <a:ea typeface="MS Mincho" pitchFamily="49" charset="-128"/>
                <a:cs typeface="Sendnya"/>
              </a:rPr>
              <a:t>B</a:t>
            </a:r>
            <a:endParaRPr lang="en-US" sz="4400">
              <a:latin typeface="Calibri" pitchFamily="34" charset="0"/>
              <a:ea typeface="MS Mincho" pitchFamily="49" charset="-128"/>
              <a:cs typeface="Sendnya"/>
            </a:endParaRPr>
          </a:p>
        </p:txBody>
      </p:sp>
      <p:sp>
        <p:nvSpPr>
          <p:cNvPr id="55313" name="Text Box 21"/>
          <p:cNvSpPr txBox="1">
            <a:spLocks noChangeArrowheads="1"/>
          </p:cNvSpPr>
          <p:nvPr/>
        </p:nvSpPr>
        <p:spPr bwMode="auto">
          <a:xfrm>
            <a:off x="5076825" y="2708275"/>
            <a:ext cx="512763" cy="3444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0">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altLang="ja-JP" sz="2400">
                <a:latin typeface="Times New Roman" pitchFamily="18" charset="0"/>
                <a:ea typeface="MS Mincho" pitchFamily="49" charset="-128"/>
                <a:cs typeface="Sendnya"/>
              </a:rPr>
              <a:t>3</a:t>
            </a:r>
            <a:endParaRPr lang="en-US" sz="4400">
              <a:latin typeface="Calibri" pitchFamily="34" charset="0"/>
              <a:ea typeface="MS Mincho" pitchFamily="49" charset="-128"/>
              <a:cs typeface="Sendnya"/>
            </a:endParaRPr>
          </a:p>
        </p:txBody>
      </p:sp>
      <p:sp>
        <p:nvSpPr>
          <p:cNvPr id="55314" name="Text Box 22"/>
          <p:cNvSpPr txBox="1">
            <a:spLocks noChangeArrowheads="1"/>
          </p:cNvSpPr>
          <p:nvPr/>
        </p:nvSpPr>
        <p:spPr bwMode="auto">
          <a:xfrm>
            <a:off x="4814888" y="4383088"/>
            <a:ext cx="512762" cy="3413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0">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altLang="ja-JP" sz="2000">
                <a:latin typeface="Times New Roman" pitchFamily="18" charset="0"/>
                <a:ea typeface="MS Mincho" pitchFamily="49" charset="-128"/>
                <a:cs typeface="Sendnya"/>
              </a:rPr>
              <a:t>2</a:t>
            </a:r>
            <a:endParaRPr lang="en-US" sz="4000">
              <a:latin typeface="Calibri" pitchFamily="34" charset="0"/>
              <a:ea typeface="MS Mincho" pitchFamily="49" charset="-128"/>
              <a:cs typeface="Sendnya"/>
            </a:endParaRPr>
          </a:p>
        </p:txBody>
      </p:sp>
      <p:sp>
        <p:nvSpPr>
          <p:cNvPr id="55315" name="Text Box 23"/>
          <p:cNvSpPr txBox="1">
            <a:spLocks noChangeArrowheads="1"/>
          </p:cNvSpPr>
          <p:nvPr/>
        </p:nvSpPr>
        <p:spPr bwMode="auto">
          <a:xfrm>
            <a:off x="6011863" y="3698875"/>
            <a:ext cx="512762" cy="3413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0">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altLang="ja-JP" sz="2400">
                <a:latin typeface="Times New Roman" pitchFamily="18" charset="0"/>
                <a:ea typeface="MS Mincho" pitchFamily="49" charset="-128"/>
                <a:cs typeface="Sendnya"/>
              </a:rPr>
              <a:t>3</a:t>
            </a:r>
            <a:endParaRPr lang="en-US" sz="4400">
              <a:latin typeface="Calibri" pitchFamily="34" charset="0"/>
              <a:ea typeface="MS Mincho" pitchFamily="49" charset="-128"/>
              <a:cs typeface="Sendnya"/>
            </a:endParaRPr>
          </a:p>
        </p:txBody>
      </p:sp>
      <p:sp>
        <p:nvSpPr>
          <p:cNvPr id="55316" name="Text Box 24"/>
          <p:cNvSpPr txBox="1">
            <a:spLocks noChangeArrowheads="1"/>
          </p:cNvSpPr>
          <p:nvPr/>
        </p:nvSpPr>
        <p:spPr bwMode="auto">
          <a:xfrm>
            <a:off x="6011863" y="3357563"/>
            <a:ext cx="684212" cy="3413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0">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altLang="ja-JP" sz="2000">
                <a:latin typeface="Times New Roman" pitchFamily="18" charset="0"/>
                <a:ea typeface="MS Mincho" pitchFamily="49" charset="-128"/>
                <a:cs typeface="Sendnya"/>
              </a:rPr>
              <a:t>E</a:t>
            </a:r>
            <a:endParaRPr lang="en-US" sz="4000">
              <a:latin typeface="Calibri" pitchFamily="34" charset="0"/>
              <a:ea typeface="MS Mincho" pitchFamily="49" charset="-128"/>
              <a:cs typeface="Sendnya"/>
            </a:endParaRPr>
          </a:p>
        </p:txBody>
      </p:sp>
      <p:sp>
        <p:nvSpPr>
          <p:cNvPr id="55317" name="Oval 26"/>
          <p:cNvSpPr>
            <a:spLocks noChangeArrowheads="1"/>
          </p:cNvSpPr>
          <p:nvPr/>
        </p:nvSpPr>
        <p:spPr bwMode="auto">
          <a:xfrm>
            <a:off x="539750" y="3382963"/>
            <a:ext cx="684213" cy="684212"/>
          </a:xfrm>
          <a:prstGeom prst="ellipse">
            <a:avLst/>
          </a:prstGeom>
          <a:solidFill>
            <a:srgbClr val="0000FF"/>
          </a:solidFill>
          <a:ln w="9525">
            <a:solidFill>
              <a:srgbClr val="000000"/>
            </a:solidFill>
            <a:round/>
            <a:headEnd/>
            <a:tailEnd/>
          </a:ln>
        </p:spPr>
        <p:txBody>
          <a:bodyPr/>
          <a:lstStyle/>
          <a:p>
            <a:r>
              <a:rPr lang="en-US" altLang="ja-JP" sz="2500">
                <a:solidFill>
                  <a:srgbClr val="FFFFFF"/>
                </a:solidFill>
                <a:latin typeface="Times New Roman" pitchFamily="18" charset="0"/>
                <a:ea typeface="MS Mincho" pitchFamily="49" charset="-128"/>
                <a:cs typeface="Sendnya"/>
              </a:rPr>
              <a:t>1</a:t>
            </a:r>
            <a:endParaRPr lang="en-US" sz="4000">
              <a:latin typeface="Calibri" pitchFamily="34" charset="0"/>
              <a:ea typeface="MS Mincho" pitchFamily="49" charset="-128"/>
              <a:cs typeface="Sendnya"/>
            </a:endParaRPr>
          </a:p>
        </p:txBody>
      </p:sp>
      <p:sp>
        <p:nvSpPr>
          <p:cNvPr id="55318" name="Text Box 28"/>
          <p:cNvSpPr txBox="1">
            <a:spLocks noChangeArrowheads="1"/>
          </p:cNvSpPr>
          <p:nvPr/>
        </p:nvSpPr>
        <p:spPr bwMode="auto">
          <a:xfrm>
            <a:off x="1116013" y="2636838"/>
            <a:ext cx="684212" cy="3413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0">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altLang="ja-JP" sz="2000">
                <a:latin typeface="Times New Roman" pitchFamily="18" charset="0"/>
                <a:ea typeface="MS Mincho" pitchFamily="49" charset="-128"/>
                <a:cs typeface="Sendnya"/>
              </a:rPr>
              <a:t>A</a:t>
            </a:r>
            <a:endParaRPr lang="en-US" sz="4000">
              <a:latin typeface="Calibri" pitchFamily="34" charset="0"/>
              <a:ea typeface="MS Mincho" pitchFamily="49" charset="-128"/>
              <a:cs typeface="Sendnya"/>
            </a:endParaRPr>
          </a:p>
        </p:txBody>
      </p:sp>
      <p:sp>
        <p:nvSpPr>
          <p:cNvPr id="55319" name="Text Box 29"/>
          <p:cNvSpPr txBox="1">
            <a:spLocks noChangeArrowheads="1"/>
          </p:cNvSpPr>
          <p:nvPr/>
        </p:nvSpPr>
        <p:spPr bwMode="auto">
          <a:xfrm>
            <a:off x="1565275" y="3698875"/>
            <a:ext cx="512763" cy="3413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0">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altLang="ja-JP" sz="2000">
                <a:latin typeface="Times New Roman" pitchFamily="18" charset="0"/>
                <a:ea typeface="MS Mincho" pitchFamily="49" charset="-128"/>
                <a:cs typeface="Sendnya"/>
              </a:rPr>
              <a:t>3</a:t>
            </a:r>
            <a:endParaRPr lang="en-US" sz="4000">
              <a:latin typeface="Calibri" pitchFamily="34" charset="0"/>
              <a:ea typeface="MS Mincho" pitchFamily="49" charset="-128"/>
              <a:cs typeface="Sendnya"/>
            </a:endParaRPr>
          </a:p>
        </p:txBody>
      </p:sp>
      <p:sp>
        <p:nvSpPr>
          <p:cNvPr id="55320" name="Text Box 30"/>
          <p:cNvSpPr txBox="1">
            <a:spLocks noChangeArrowheads="1"/>
          </p:cNvSpPr>
          <p:nvPr/>
        </p:nvSpPr>
        <p:spPr bwMode="auto">
          <a:xfrm>
            <a:off x="3708400" y="3284538"/>
            <a:ext cx="684213" cy="3413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0">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altLang="ja-JP" sz="2400">
                <a:latin typeface="Times New Roman" pitchFamily="18" charset="0"/>
                <a:ea typeface="MS Mincho" pitchFamily="49" charset="-128"/>
                <a:cs typeface="Sendnya"/>
              </a:rPr>
              <a:t>D</a:t>
            </a:r>
            <a:endParaRPr lang="en-US" sz="4400">
              <a:latin typeface="Calibri" pitchFamily="34" charset="0"/>
              <a:ea typeface="MS Mincho" pitchFamily="49" charset="-128"/>
              <a:cs typeface="Sendnya"/>
            </a:endParaRPr>
          </a:p>
        </p:txBody>
      </p:sp>
      <p:sp>
        <p:nvSpPr>
          <p:cNvPr id="55321" name="Text Box 31"/>
          <p:cNvSpPr txBox="1">
            <a:spLocks noChangeArrowheads="1"/>
          </p:cNvSpPr>
          <p:nvPr/>
        </p:nvSpPr>
        <p:spPr bwMode="auto">
          <a:xfrm>
            <a:off x="4471988" y="4040188"/>
            <a:ext cx="855662" cy="3429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0">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altLang="ja-JP" sz="2400">
                <a:latin typeface="Times New Roman" pitchFamily="18" charset="0"/>
                <a:ea typeface="MS Mincho" pitchFamily="49" charset="-128"/>
                <a:cs typeface="Sendnya"/>
              </a:rPr>
              <a:t>F</a:t>
            </a:r>
            <a:endParaRPr lang="en-US" sz="4400">
              <a:latin typeface="Calibri" pitchFamily="34" charset="0"/>
              <a:ea typeface="MS Mincho" pitchFamily="49" charset="-128"/>
              <a:cs typeface="Sendnya"/>
            </a:endParaRPr>
          </a:p>
        </p:txBody>
      </p:sp>
      <p:sp>
        <p:nvSpPr>
          <p:cNvPr id="55322" name="Line 32"/>
          <p:cNvSpPr>
            <a:spLocks noChangeShapeType="1"/>
          </p:cNvSpPr>
          <p:nvPr/>
        </p:nvSpPr>
        <p:spPr bwMode="auto">
          <a:xfrm>
            <a:off x="2933700" y="4040188"/>
            <a:ext cx="1025525" cy="684212"/>
          </a:xfrm>
          <a:prstGeom prst="line">
            <a:avLst/>
          </a:prstGeom>
          <a:noFill/>
          <a:ln w="34925">
            <a:solidFill>
              <a:srgbClr val="000000"/>
            </a:solidFill>
            <a:prstDash val="dash"/>
            <a:round/>
            <a:headEnd/>
            <a:tailEnd type="triangle" w="med" len="med"/>
          </a:ln>
          <a:extLst>
            <a:ext uri="{909E8E84-426E-40DD-AFC4-6F175D3DCCD1}">
              <a14:hiddenFill xmlns:a14="http://schemas.microsoft.com/office/drawing/2010/main" xmlns="">
                <a:noFill/>
              </a14:hiddenFill>
            </a:ext>
          </a:extLst>
        </p:spPr>
        <p:txBody>
          <a:bodyPr/>
          <a:lstStyle/>
          <a:p>
            <a:endParaRPr lang="en-US"/>
          </a:p>
        </p:txBody>
      </p:sp>
      <p:sp>
        <p:nvSpPr>
          <p:cNvPr id="55323" name="Line 34"/>
          <p:cNvSpPr>
            <a:spLocks noChangeShapeType="1"/>
          </p:cNvSpPr>
          <p:nvPr/>
        </p:nvSpPr>
        <p:spPr bwMode="auto">
          <a:xfrm flipV="1">
            <a:off x="3105150" y="3698875"/>
            <a:ext cx="1879600" cy="1588"/>
          </a:xfrm>
          <a:prstGeom prst="line">
            <a:avLst/>
          </a:prstGeom>
          <a:noFill/>
          <a:ln w="34925">
            <a:solidFill>
              <a:srgbClr val="000000"/>
            </a:solidFill>
            <a:round/>
            <a:headEnd/>
            <a:tailEnd type="triangle" w="med" len="med"/>
          </a:ln>
          <a:extLst>
            <a:ext uri="{909E8E84-426E-40DD-AFC4-6F175D3DCCD1}">
              <a14:hiddenFill xmlns:a14="http://schemas.microsoft.com/office/drawing/2010/main" xmlns="">
                <a:noFill/>
              </a14:hiddenFill>
            </a:ext>
          </a:extLst>
        </p:spPr>
        <p:txBody>
          <a:bodyPr/>
          <a:lstStyle/>
          <a:p>
            <a:endParaRPr lang="en-US"/>
          </a:p>
        </p:txBody>
      </p:sp>
      <p:sp>
        <p:nvSpPr>
          <p:cNvPr id="55324" name="Text Box 35"/>
          <p:cNvSpPr txBox="1">
            <a:spLocks noChangeArrowheads="1"/>
          </p:cNvSpPr>
          <p:nvPr/>
        </p:nvSpPr>
        <p:spPr bwMode="auto">
          <a:xfrm>
            <a:off x="5292725" y="2420938"/>
            <a:ext cx="684213" cy="3429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0">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altLang="ja-JP" sz="2400">
                <a:latin typeface="Times New Roman" pitchFamily="18" charset="0"/>
                <a:ea typeface="MS Mincho" pitchFamily="49" charset="-128"/>
                <a:cs typeface="Sendnya"/>
              </a:rPr>
              <a:t>G</a:t>
            </a:r>
            <a:endParaRPr lang="en-US" sz="4400">
              <a:latin typeface="Calibri" pitchFamily="34" charset="0"/>
              <a:ea typeface="MS Mincho" pitchFamily="49" charset="-128"/>
              <a:cs typeface="Sendnya"/>
            </a:endParaRPr>
          </a:p>
        </p:txBody>
      </p:sp>
      <p:sp>
        <p:nvSpPr>
          <p:cNvPr id="55325" name="Text Box 36"/>
          <p:cNvSpPr txBox="1">
            <a:spLocks noChangeArrowheads="1"/>
          </p:cNvSpPr>
          <p:nvPr/>
        </p:nvSpPr>
        <p:spPr bwMode="auto">
          <a:xfrm>
            <a:off x="3787775" y="3698875"/>
            <a:ext cx="514350" cy="3429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0">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altLang="ja-JP" sz="2400">
                <a:latin typeface="Times New Roman" pitchFamily="18" charset="0"/>
                <a:ea typeface="MS Mincho" pitchFamily="49" charset="-128"/>
                <a:cs typeface="Sendnya"/>
              </a:rPr>
              <a:t>3</a:t>
            </a:r>
            <a:endParaRPr lang="en-US" sz="4400">
              <a:latin typeface="Calibri" pitchFamily="34" charset="0"/>
              <a:ea typeface="MS Mincho" pitchFamily="49" charset="-128"/>
              <a:cs typeface="Sendnya"/>
            </a:endParaRPr>
          </a:p>
        </p:txBody>
      </p:sp>
      <p:sp>
        <p:nvSpPr>
          <p:cNvPr id="55326" name="Oval 37"/>
          <p:cNvSpPr>
            <a:spLocks noChangeArrowheads="1"/>
          </p:cNvSpPr>
          <p:nvPr/>
        </p:nvSpPr>
        <p:spPr bwMode="auto">
          <a:xfrm>
            <a:off x="2268538" y="1989138"/>
            <a:ext cx="684212" cy="684212"/>
          </a:xfrm>
          <a:prstGeom prst="ellipse">
            <a:avLst/>
          </a:prstGeom>
          <a:solidFill>
            <a:srgbClr val="0000FF"/>
          </a:solidFill>
          <a:ln w="9525">
            <a:solidFill>
              <a:srgbClr val="000000"/>
            </a:solidFill>
            <a:round/>
            <a:headEnd/>
            <a:tailEnd/>
          </a:ln>
        </p:spPr>
        <p:txBody>
          <a:bodyPr/>
          <a:lstStyle/>
          <a:p>
            <a:r>
              <a:rPr lang="en-US" sz="2900">
                <a:solidFill>
                  <a:srgbClr val="FFFFFF"/>
                </a:solidFill>
                <a:latin typeface="Times New Roman" pitchFamily="18" charset="0"/>
                <a:ea typeface="MS Mincho" pitchFamily="49" charset="-128"/>
                <a:cs typeface="Sendnya"/>
              </a:rPr>
              <a:t>2</a:t>
            </a:r>
            <a:endParaRPr lang="en-US" sz="4400">
              <a:latin typeface="Calibri" pitchFamily="34" charset="0"/>
              <a:ea typeface="MS Mincho" pitchFamily="49" charset="-128"/>
              <a:cs typeface="Sendnya"/>
            </a:endParaRPr>
          </a:p>
        </p:txBody>
      </p:sp>
      <p:sp>
        <p:nvSpPr>
          <p:cNvPr id="55327" name="Line 38"/>
          <p:cNvSpPr>
            <a:spLocks noChangeShapeType="1"/>
          </p:cNvSpPr>
          <p:nvPr/>
        </p:nvSpPr>
        <p:spPr bwMode="auto">
          <a:xfrm flipV="1">
            <a:off x="1258888" y="2492375"/>
            <a:ext cx="1009650" cy="1223963"/>
          </a:xfrm>
          <a:prstGeom prst="line">
            <a:avLst/>
          </a:prstGeom>
          <a:noFill/>
          <a:ln w="57150" cmpd="thickThin">
            <a:solidFill>
              <a:schemeClr val="tx1"/>
            </a:solidFill>
            <a:round/>
            <a:headEnd/>
            <a:tailEnd type="triangle" w="med" len="med"/>
          </a:ln>
          <a:extLst>
            <a:ext uri="{909E8E84-426E-40DD-AFC4-6F175D3DCCD1}">
              <a14:hiddenFill xmlns:a14="http://schemas.microsoft.com/office/drawing/2010/main" xmlns="">
                <a:noFill/>
              </a14:hiddenFill>
            </a:ext>
          </a:extLst>
        </p:spPr>
        <p:txBody>
          <a:bodyPr/>
          <a:lstStyle/>
          <a:p>
            <a:endParaRPr lang="en-US"/>
          </a:p>
        </p:txBody>
      </p:sp>
      <p:sp>
        <p:nvSpPr>
          <p:cNvPr id="55328" name="Line 39"/>
          <p:cNvSpPr>
            <a:spLocks noChangeShapeType="1"/>
          </p:cNvSpPr>
          <p:nvPr/>
        </p:nvSpPr>
        <p:spPr bwMode="auto">
          <a:xfrm>
            <a:off x="2987675" y="2276475"/>
            <a:ext cx="936625" cy="0"/>
          </a:xfrm>
          <a:prstGeom prst="line">
            <a:avLst/>
          </a:prstGeom>
          <a:noFill/>
          <a:ln w="57150" cmpd="thinThick">
            <a:solidFill>
              <a:schemeClr val="tx1"/>
            </a:solidFill>
            <a:round/>
            <a:headEnd/>
            <a:tailEnd type="triangle" w="med" len="med"/>
          </a:ln>
          <a:extLst>
            <a:ext uri="{909E8E84-426E-40DD-AFC4-6F175D3DCCD1}">
              <a14:hiddenFill xmlns:a14="http://schemas.microsoft.com/office/drawing/2010/main" xmlns="">
                <a:noFill/>
              </a14:hiddenFill>
            </a:ext>
          </a:extLst>
        </p:spPr>
        <p:txBody>
          <a:bodyPr/>
          <a:lstStyle/>
          <a:p>
            <a:endParaRPr lang="en-US"/>
          </a:p>
        </p:txBody>
      </p:sp>
      <p:sp>
        <p:nvSpPr>
          <p:cNvPr id="55329" name="Oval 40"/>
          <p:cNvSpPr>
            <a:spLocks noChangeArrowheads="1"/>
          </p:cNvSpPr>
          <p:nvPr/>
        </p:nvSpPr>
        <p:spPr bwMode="auto">
          <a:xfrm>
            <a:off x="8243888" y="3141663"/>
            <a:ext cx="684212" cy="685800"/>
          </a:xfrm>
          <a:prstGeom prst="ellipse">
            <a:avLst/>
          </a:prstGeom>
          <a:solidFill>
            <a:srgbClr val="0000FF"/>
          </a:solidFill>
          <a:ln w="9525">
            <a:solidFill>
              <a:srgbClr val="000000"/>
            </a:solidFill>
            <a:round/>
            <a:headEnd/>
            <a:tailEnd/>
          </a:ln>
        </p:spPr>
        <p:txBody>
          <a:bodyPr/>
          <a:lstStyle/>
          <a:p>
            <a:r>
              <a:rPr lang="en-US" altLang="ja-JP" sz="2900">
                <a:solidFill>
                  <a:srgbClr val="FFFFFF"/>
                </a:solidFill>
                <a:latin typeface="Times New Roman" pitchFamily="18" charset="0"/>
                <a:ea typeface="MS Mincho" pitchFamily="49" charset="-128"/>
                <a:cs typeface="Sendnya"/>
              </a:rPr>
              <a:t>8</a:t>
            </a:r>
            <a:endParaRPr lang="en-US" sz="4400">
              <a:latin typeface="Calibri" pitchFamily="34" charset="0"/>
              <a:ea typeface="MS Mincho" pitchFamily="49" charset="-128"/>
              <a:cs typeface="Sendnya"/>
            </a:endParaRPr>
          </a:p>
        </p:txBody>
      </p:sp>
      <p:sp>
        <p:nvSpPr>
          <p:cNvPr id="55330" name="Line 41"/>
          <p:cNvSpPr>
            <a:spLocks noChangeShapeType="1"/>
          </p:cNvSpPr>
          <p:nvPr/>
        </p:nvSpPr>
        <p:spPr bwMode="auto">
          <a:xfrm>
            <a:off x="7524750" y="3573463"/>
            <a:ext cx="719138" cy="0"/>
          </a:xfrm>
          <a:prstGeom prst="line">
            <a:avLst/>
          </a:prstGeom>
          <a:noFill/>
          <a:ln w="57150" cmpd="thickThin">
            <a:solidFill>
              <a:schemeClr val="tx1"/>
            </a:solidFill>
            <a:round/>
            <a:headEnd/>
            <a:tailEnd type="triangle" w="med" len="med"/>
          </a:ln>
          <a:extLst>
            <a:ext uri="{909E8E84-426E-40DD-AFC4-6F175D3DCCD1}">
              <a14:hiddenFill xmlns:a14="http://schemas.microsoft.com/office/drawing/2010/main" xmlns="">
                <a:noFill/>
              </a14:hiddenFill>
            </a:ext>
          </a:extLst>
        </p:spPr>
        <p:txBody>
          <a:bodyPr/>
          <a:lstStyle/>
          <a:p>
            <a:endParaRPr lang="en-US"/>
          </a:p>
        </p:txBody>
      </p:sp>
      <p:sp>
        <p:nvSpPr>
          <p:cNvPr id="55331" name="Text Box 42"/>
          <p:cNvSpPr txBox="1">
            <a:spLocks noChangeArrowheads="1"/>
          </p:cNvSpPr>
          <p:nvPr/>
        </p:nvSpPr>
        <p:spPr bwMode="auto">
          <a:xfrm>
            <a:off x="3059113" y="1773238"/>
            <a:ext cx="684212" cy="3413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0">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altLang="ja-JP" sz="2400">
                <a:latin typeface="Times New Roman" pitchFamily="18" charset="0"/>
                <a:ea typeface="MS Mincho" pitchFamily="49" charset="-128"/>
                <a:cs typeface="Sendnya"/>
              </a:rPr>
              <a:t>C</a:t>
            </a:r>
            <a:endParaRPr lang="en-US" sz="4400">
              <a:latin typeface="Calibri" pitchFamily="34" charset="0"/>
              <a:ea typeface="MS Mincho" pitchFamily="49" charset="-128"/>
              <a:cs typeface="Sendnya"/>
            </a:endParaRPr>
          </a:p>
        </p:txBody>
      </p:sp>
      <p:sp>
        <p:nvSpPr>
          <p:cNvPr id="55332" name="Text Box 43"/>
          <p:cNvSpPr txBox="1">
            <a:spLocks noChangeArrowheads="1"/>
          </p:cNvSpPr>
          <p:nvPr/>
        </p:nvSpPr>
        <p:spPr bwMode="auto">
          <a:xfrm>
            <a:off x="7524750" y="3068638"/>
            <a:ext cx="684213" cy="3429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0">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altLang="ja-JP" sz="2400">
                <a:latin typeface="Times New Roman" pitchFamily="18" charset="0"/>
                <a:ea typeface="MS Mincho" pitchFamily="49" charset="-128"/>
                <a:cs typeface="Sendnya"/>
              </a:rPr>
              <a:t>H</a:t>
            </a:r>
            <a:endParaRPr lang="en-US" sz="4400">
              <a:latin typeface="Calibri" pitchFamily="34" charset="0"/>
              <a:ea typeface="MS Mincho" pitchFamily="49" charset="-128"/>
              <a:cs typeface="Sendnya"/>
            </a:endParaRPr>
          </a:p>
        </p:txBody>
      </p:sp>
      <p:sp>
        <p:nvSpPr>
          <p:cNvPr id="55333" name="Text Box 44"/>
          <p:cNvSpPr txBox="1">
            <a:spLocks noChangeArrowheads="1"/>
          </p:cNvSpPr>
          <p:nvPr/>
        </p:nvSpPr>
        <p:spPr bwMode="auto">
          <a:xfrm>
            <a:off x="1835150" y="2924175"/>
            <a:ext cx="512763" cy="3413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0">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altLang="ja-JP" sz="2000">
                <a:latin typeface="Times New Roman" pitchFamily="18" charset="0"/>
                <a:ea typeface="MS Mincho" pitchFamily="49" charset="-128"/>
                <a:cs typeface="Sendnya"/>
              </a:rPr>
              <a:t>7</a:t>
            </a:r>
            <a:endParaRPr lang="en-US" sz="4000">
              <a:latin typeface="Calibri" pitchFamily="34" charset="0"/>
              <a:ea typeface="MS Mincho" pitchFamily="49" charset="-128"/>
              <a:cs typeface="Sendnya"/>
            </a:endParaRPr>
          </a:p>
        </p:txBody>
      </p:sp>
      <p:sp>
        <p:nvSpPr>
          <p:cNvPr id="55334" name="Text Box 45"/>
          <p:cNvSpPr txBox="1">
            <a:spLocks noChangeArrowheads="1"/>
          </p:cNvSpPr>
          <p:nvPr/>
        </p:nvSpPr>
        <p:spPr bwMode="auto">
          <a:xfrm>
            <a:off x="3132138" y="2349500"/>
            <a:ext cx="512762" cy="3413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0">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altLang="ja-JP" sz="2000">
                <a:latin typeface="Times New Roman" pitchFamily="18" charset="0"/>
                <a:ea typeface="MS Mincho" pitchFamily="49" charset="-128"/>
                <a:cs typeface="Sendnya"/>
              </a:rPr>
              <a:t>6</a:t>
            </a:r>
            <a:endParaRPr lang="en-US" sz="4000">
              <a:latin typeface="Calibri" pitchFamily="34" charset="0"/>
              <a:ea typeface="MS Mincho" pitchFamily="49" charset="-128"/>
              <a:cs typeface="Sendnya"/>
            </a:endParaRPr>
          </a:p>
        </p:txBody>
      </p:sp>
      <p:sp>
        <p:nvSpPr>
          <p:cNvPr id="55335" name="Text Box 46"/>
          <p:cNvSpPr txBox="1">
            <a:spLocks noChangeArrowheads="1"/>
          </p:cNvSpPr>
          <p:nvPr/>
        </p:nvSpPr>
        <p:spPr bwMode="auto">
          <a:xfrm>
            <a:off x="7524750" y="3644900"/>
            <a:ext cx="512763" cy="3413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0">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altLang="ja-JP" sz="2400">
                <a:latin typeface="Times New Roman" pitchFamily="18" charset="0"/>
                <a:ea typeface="MS Mincho" pitchFamily="49" charset="-128"/>
                <a:cs typeface="Sendnya"/>
              </a:rPr>
              <a:t>2</a:t>
            </a:r>
            <a:endParaRPr lang="en-US" sz="4400">
              <a:latin typeface="Calibri" pitchFamily="34" charset="0"/>
              <a:ea typeface="MS Mincho" pitchFamily="49" charset="-128"/>
              <a:cs typeface="Sendnya"/>
            </a:endParaRPr>
          </a:p>
        </p:txBody>
      </p:sp>
      <p:sp>
        <p:nvSpPr>
          <p:cNvPr id="40" name="Slide Number Placeholder 39"/>
          <p:cNvSpPr>
            <a:spLocks noGrp="1"/>
          </p:cNvSpPr>
          <p:nvPr>
            <p:ph type="sldNum" sz="quarter" idx="12"/>
          </p:nvPr>
        </p:nvSpPr>
        <p:spPr/>
        <p:txBody>
          <a:bodyPr/>
          <a:lstStyle/>
          <a:p>
            <a:pPr>
              <a:defRPr/>
            </a:pPr>
            <a:fld id="{7D1E68E3-8337-4AA5-B778-C2B77FA96078}" type="slidenum">
              <a:rPr lang="en-US"/>
              <a:pPr>
                <a:defRPr/>
              </a:pPr>
              <a:t>36</a:t>
            </a:fld>
            <a:endParaRPr lang="en-US"/>
          </a:p>
        </p:txBody>
      </p:sp>
    </p:spTree>
    <p:extLst>
      <p:ext uri="{BB962C8B-B14F-4D97-AF65-F5344CB8AC3E}">
        <p14:creationId xmlns:p14="http://schemas.microsoft.com/office/powerpoint/2010/main" xmlns="" val="2999009278"/>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9"/>
          <p:cNvSpPr>
            <a:spLocks noGrp="1" noChangeArrowheads="1"/>
          </p:cNvSpPr>
          <p:nvPr>
            <p:ph type="title"/>
          </p:nvPr>
        </p:nvSpPr>
        <p:spPr>
          <a:xfrm>
            <a:off x="457200" y="274638"/>
            <a:ext cx="8229600" cy="850900"/>
          </a:xfrm>
        </p:spPr>
        <p:txBody>
          <a:bodyPr/>
          <a:lstStyle/>
          <a:p>
            <a:pPr eaLnBrk="1" hangingPunct="1"/>
            <a:r>
              <a:rPr lang="en-US" smtClean="0"/>
              <a:t>Computations </a:t>
            </a:r>
          </a:p>
        </p:txBody>
      </p:sp>
      <p:graphicFrame>
        <p:nvGraphicFramePr>
          <p:cNvPr id="33969" name="Group 177"/>
          <p:cNvGraphicFramePr>
            <a:graphicFrameLocks noGrp="1"/>
          </p:cNvGraphicFramePr>
          <p:nvPr>
            <p:ph idx="1"/>
          </p:nvPr>
        </p:nvGraphicFramePr>
        <p:xfrm>
          <a:off x="395288" y="1125538"/>
          <a:ext cx="8299450" cy="5384802"/>
        </p:xfrm>
        <a:graphic>
          <a:graphicData uri="http://schemas.openxmlformats.org/drawingml/2006/table">
            <a:tbl>
              <a:tblPr/>
              <a:tblGrid>
                <a:gridCol w="1135062"/>
                <a:gridCol w="1584325"/>
                <a:gridCol w="1006475"/>
                <a:gridCol w="1143000"/>
                <a:gridCol w="1144588"/>
                <a:gridCol w="1143000"/>
                <a:gridCol w="1143000"/>
              </a:tblGrid>
              <a:tr h="1108139">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Arial" pitchFamily="34" charset="0"/>
                          <a:cs typeface="Arial" pitchFamily="34" charset="0"/>
                        </a:rPr>
                        <a:t>Act.</a:t>
                      </a: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Arial" pitchFamily="34" charset="0"/>
                          <a:cs typeface="Arial" pitchFamily="34" charset="0"/>
                        </a:rPr>
                        <a:t>Duration</a:t>
                      </a: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Arial" pitchFamily="34" charset="0"/>
                          <a:cs typeface="Arial" pitchFamily="34" charset="0"/>
                        </a:rPr>
                        <a:t>EST</a:t>
                      </a: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Arial" pitchFamily="34" charset="0"/>
                          <a:cs typeface="Arial" pitchFamily="34" charset="0"/>
                        </a:rPr>
                        <a:t>EFT</a:t>
                      </a: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Arial" pitchFamily="34" charset="0"/>
                          <a:cs typeface="Arial" pitchFamily="34" charset="0"/>
                        </a:rPr>
                        <a:t>LST</a:t>
                      </a: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Arial" pitchFamily="34" charset="0"/>
                          <a:cs typeface="Arial" pitchFamily="34" charset="0"/>
                        </a:rPr>
                        <a:t>LFT</a:t>
                      </a: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Arial" pitchFamily="34" charset="0"/>
                          <a:cs typeface="Arial" pitchFamily="34" charset="0"/>
                        </a:rPr>
                        <a:t>TF</a:t>
                      </a:r>
                    </a:p>
                  </a:txBody>
                  <a:tcPr marT="45723" marB="4572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49326">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smtClean="0">
                          <a:ln>
                            <a:noFill/>
                          </a:ln>
                          <a:solidFill>
                            <a:schemeClr val="accent2"/>
                          </a:solidFill>
                          <a:effectLst/>
                          <a:latin typeface="Arial" pitchFamily="34" charset="0"/>
                          <a:cs typeface="Arial" pitchFamily="34" charset="0"/>
                        </a:rPr>
                        <a:t>A</a:t>
                      </a: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IN" sz="2800" b="1" i="0" u="none" strike="noStrike" cap="none" normalizeH="0" baseline="0" smtClean="0">
                          <a:ln>
                            <a:noFill/>
                          </a:ln>
                          <a:solidFill>
                            <a:schemeClr val="accent2"/>
                          </a:solidFill>
                          <a:effectLst/>
                          <a:latin typeface="Arial" pitchFamily="34" charset="0"/>
                          <a:cs typeface="Arial" pitchFamily="34" charset="0"/>
                        </a:rPr>
                        <a:t>7</a:t>
                      </a: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smtClean="0">
                          <a:ln>
                            <a:noFill/>
                          </a:ln>
                          <a:solidFill>
                            <a:schemeClr val="accent2"/>
                          </a:solidFill>
                          <a:effectLst/>
                          <a:latin typeface="Arial" pitchFamily="34" charset="0"/>
                          <a:cs typeface="Arial" pitchFamily="34" charset="0"/>
                        </a:rPr>
                        <a:t>0</a:t>
                      </a: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smtClean="0">
                          <a:ln>
                            <a:noFill/>
                          </a:ln>
                          <a:solidFill>
                            <a:schemeClr val="accent2"/>
                          </a:solidFill>
                          <a:effectLst/>
                          <a:latin typeface="Arial" pitchFamily="34" charset="0"/>
                          <a:cs typeface="Arial" pitchFamily="34" charset="0"/>
                        </a:rPr>
                        <a:t>7</a:t>
                      </a: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smtClean="0">
                          <a:ln>
                            <a:noFill/>
                          </a:ln>
                          <a:solidFill>
                            <a:schemeClr val="accent2"/>
                          </a:solidFill>
                          <a:effectLst/>
                          <a:latin typeface="Arial" pitchFamily="34" charset="0"/>
                          <a:cs typeface="Arial" pitchFamily="34" charset="0"/>
                        </a:rPr>
                        <a:t>0</a:t>
                      </a: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smtClean="0">
                          <a:ln>
                            <a:noFill/>
                          </a:ln>
                          <a:solidFill>
                            <a:schemeClr val="accent2"/>
                          </a:solidFill>
                          <a:effectLst/>
                          <a:latin typeface="Arial" pitchFamily="34" charset="0"/>
                          <a:cs typeface="Arial" pitchFamily="34" charset="0"/>
                        </a:rPr>
                        <a:t>7</a:t>
                      </a: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smtClean="0">
                          <a:ln>
                            <a:noFill/>
                          </a:ln>
                          <a:solidFill>
                            <a:schemeClr val="accent2"/>
                          </a:solidFill>
                          <a:effectLst/>
                          <a:latin typeface="Arial" pitchFamily="34" charset="0"/>
                          <a:cs typeface="Arial" pitchFamily="34" charset="0"/>
                        </a:rPr>
                        <a:t>0</a:t>
                      </a:r>
                    </a:p>
                  </a:txBody>
                  <a:tcPr marT="45723" marB="4572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18191">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IN" sz="2800" b="0" i="0" u="none" strike="noStrike" cap="none" normalizeH="0" baseline="0" smtClean="0">
                          <a:ln>
                            <a:noFill/>
                          </a:ln>
                          <a:solidFill>
                            <a:srgbClr val="000000"/>
                          </a:solidFill>
                          <a:effectLst/>
                          <a:latin typeface="Arial" pitchFamily="34" charset="0"/>
                          <a:cs typeface="Arial" pitchFamily="34" charset="0"/>
                        </a:rPr>
                        <a:t>B</a:t>
                      </a: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IN" sz="2800" b="0" i="0" u="none" strike="noStrike" cap="none" normalizeH="0" baseline="0" smtClean="0">
                          <a:ln>
                            <a:noFill/>
                          </a:ln>
                          <a:solidFill>
                            <a:srgbClr val="000000"/>
                          </a:solidFill>
                          <a:effectLst/>
                          <a:latin typeface="Arial" pitchFamily="34" charset="0"/>
                          <a:cs typeface="Arial" pitchFamily="34" charset="0"/>
                        </a:rPr>
                        <a:t>3</a:t>
                      </a: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Arial" pitchFamily="34" charset="0"/>
                          <a:cs typeface="Arial" pitchFamily="34" charset="0"/>
                        </a:rPr>
                        <a:t>0</a:t>
                      </a: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Arial" pitchFamily="34" charset="0"/>
                          <a:cs typeface="Arial" pitchFamily="34" charset="0"/>
                        </a:rPr>
                        <a:t>3</a:t>
                      </a: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Arial" pitchFamily="34" charset="0"/>
                          <a:cs typeface="Arial" pitchFamily="34" charset="0"/>
                        </a:rPr>
                        <a:t>7</a:t>
                      </a: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Arial" pitchFamily="34" charset="0"/>
                          <a:cs typeface="Arial" pitchFamily="34" charset="0"/>
                        </a:rPr>
                        <a:t>10</a:t>
                      </a: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Arial" pitchFamily="34" charset="0"/>
                          <a:cs typeface="Arial" pitchFamily="34" charset="0"/>
                        </a:rPr>
                        <a:t>7</a:t>
                      </a:r>
                    </a:p>
                  </a:txBody>
                  <a:tcPr marT="45723" marB="4572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18191">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IN" sz="2800" b="1" i="0" u="none" strike="noStrike" cap="none" normalizeH="0" baseline="0" smtClean="0">
                          <a:ln>
                            <a:noFill/>
                          </a:ln>
                          <a:solidFill>
                            <a:schemeClr val="accent2"/>
                          </a:solidFill>
                          <a:effectLst/>
                          <a:latin typeface="Arial" pitchFamily="34" charset="0"/>
                          <a:cs typeface="Arial" pitchFamily="34" charset="0"/>
                        </a:rPr>
                        <a:t>C</a:t>
                      </a: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IN" sz="2800" b="1" i="0" u="none" strike="noStrike" cap="none" normalizeH="0" baseline="0" smtClean="0">
                          <a:ln>
                            <a:noFill/>
                          </a:ln>
                          <a:solidFill>
                            <a:schemeClr val="accent2"/>
                          </a:solidFill>
                          <a:effectLst/>
                          <a:latin typeface="Arial" pitchFamily="34" charset="0"/>
                          <a:cs typeface="Arial" pitchFamily="34" charset="0"/>
                        </a:rPr>
                        <a:t>6</a:t>
                      </a: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smtClean="0">
                          <a:ln>
                            <a:noFill/>
                          </a:ln>
                          <a:solidFill>
                            <a:schemeClr val="accent2"/>
                          </a:solidFill>
                          <a:effectLst/>
                          <a:latin typeface="Arial" pitchFamily="34" charset="0"/>
                          <a:cs typeface="Arial" pitchFamily="34" charset="0"/>
                        </a:rPr>
                        <a:t>7</a:t>
                      </a: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smtClean="0">
                          <a:ln>
                            <a:noFill/>
                          </a:ln>
                          <a:solidFill>
                            <a:schemeClr val="accent2"/>
                          </a:solidFill>
                          <a:effectLst/>
                          <a:latin typeface="Arial" pitchFamily="34" charset="0"/>
                          <a:cs typeface="Arial" pitchFamily="34" charset="0"/>
                        </a:rPr>
                        <a:t>13</a:t>
                      </a: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smtClean="0">
                          <a:ln>
                            <a:noFill/>
                          </a:ln>
                          <a:solidFill>
                            <a:schemeClr val="accent2"/>
                          </a:solidFill>
                          <a:effectLst/>
                          <a:latin typeface="Arial" pitchFamily="34" charset="0"/>
                          <a:cs typeface="Arial" pitchFamily="34" charset="0"/>
                        </a:rPr>
                        <a:t>7</a:t>
                      </a: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smtClean="0">
                          <a:ln>
                            <a:noFill/>
                          </a:ln>
                          <a:solidFill>
                            <a:schemeClr val="accent2"/>
                          </a:solidFill>
                          <a:effectLst/>
                          <a:latin typeface="Arial" pitchFamily="34" charset="0"/>
                          <a:cs typeface="Arial" pitchFamily="34" charset="0"/>
                        </a:rPr>
                        <a:t>13</a:t>
                      </a: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smtClean="0">
                          <a:ln>
                            <a:noFill/>
                          </a:ln>
                          <a:solidFill>
                            <a:schemeClr val="accent2"/>
                          </a:solidFill>
                          <a:effectLst/>
                          <a:latin typeface="Arial" pitchFamily="34" charset="0"/>
                          <a:cs typeface="Arial" pitchFamily="34" charset="0"/>
                        </a:rPr>
                        <a:t>0</a:t>
                      </a:r>
                    </a:p>
                  </a:txBody>
                  <a:tcPr marT="45723" marB="4572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18191">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IN" sz="2800" b="0" i="0" u="none" strike="noStrike" cap="none" normalizeH="0" baseline="0" smtClean="0">
                          <a:ln>
                            <a:noFill/>
                          </a:ln>
                          <a:solidFill>
                            <a:srgbClr val="000000"/>
                          </a:solidFill>
                          <a:effectLst/>
                          <a:latin typeface="Arial" pitchFamily="34" charset="0"/>
                          <a:cs typeface="Arial" pitchFamily="34" charset="0"/>
                        </a:rPr>
                        <a:t>D</a:t>
                      </a: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IN" sz="2800" b="0" i="0" u="none" strike="noStrike" cap="none" normalizeH="0" baseline="0" smtClean="0">
                          <a:ln>
                            <a:noFill/>
                          </a:ln>
                          <a:solidFill>
                            <a:srgbClr val="000000"/>
                          </a:solidFill>
                          <a:effectLst/>
                          <a:latin typeface="Arial" pitchFamily="34" charset="0"/>
                          <a:cs typeface="Arial" pitchFamily="34" charset="0"/>
                        </a:rPr>
                        <a:t>3</a:t>
                      </a: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Arial" pitchFamily="34" charset="0"/>
                          <a:cs typeface="Arial" pitchFamily="34" charset="0"/>
                        </a:rPr>
                        <a:t>3</a:t>
                      </a: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Arial" pitchFamily="34" charset="0"/>
                          <a:cs typeface="Arial" pitchFamily="34" charset="0"/>
                        </a:rPr>
                        <a:t>6</a:t>
                      </a: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Arial" pitchFamily="34" charset="0"/>
                          <a:cs typeface="Arial" pitchFamily="34" charset="0"/>
                        </a:rPr>
                        <a:t>10</a:t>
                      </a: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Arial" pitchFamily="34" charset="0"/>
                          <a:cs typeface="Arial" pitchFamily="34" charset="0"/>
                        </a:rPr>
                        <a:t>13</a:t>
                      </a: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Arial" pitchFamily="34" charset="0"/>
                          <a:cs typeface="Arial" pitchFamily="34" charset="0"/>
                        </a:rPr>
                        <a:t>7</a:t>
                      </a:r>
                    </a:p>
                  </a:txBody>
                  <a:tcPr marT="45723" marB="4572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18191">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IN" sz="2800" b="0" i="0" u="none" strike="noStrike" cap="none" normalizeH="0" baseline="0" smtClean="0">
                          <a:ln>
                            <a:noFill/>
                          </a:ln>
                          <a:solidFill>
                            <a:srgbClr val="000000"/>
                          </a:solidFill>
                          <a:effectLst/>
                          <a:latin typeface="Arial" pitchFamily="34" charset="0"/>
                          <a:cs typeface="Arial" pitchFamily="34" charset="0"/>
                        </a:rPr>
                        <a:t>E</a:t>
                      </a: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IN" sz="2800" b="0" i="0" u="none" strike="noStrike" cap="none" normalizeH="0" baseline="0" smtClean="0">
                          <a:ln>
                            <a:noFill/>
                          </a:ln>
                          <a:solidFill>
                            <a:srgbClr val="000000"/>
                          </a:solidFill>
                          <a:effectLst/>
                          <a:latin typeface="Arial" pitchFamily="34" charset="0"/>
                          <a:cs typeface="Arial" pitchFamily="34" charset="0"/>
                        </a:rPr>
                        <a:t>3</a:t>
                      </a: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Arial" pitchFamily="34" charset="0"/>
                          <a:cs typeface="Arial" pitchFamily="34" charset="0"/>
                        </a:rPr>
                        <a:t>6</a:t>
                      </a: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Arial" pitchFamily="34" charset="0"/>
                          <a:cs typeface="Arial" pitchFamily="34" charset="0"/>
                        </a:rPr>
                        <a:t>9</a:t>
                      </a: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Arial" pitchFamily="34" charset="0"/>
                          <a:cs typeface="Arial" pitchFamily="34" charset="0"/>
                        </a:rPr>
                        <a:t>13</a:t>
                      </a: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Arial" pitchFamily="34" charset="0"/>
                          <a:cs typeface="Arial" pitchFamily="34" charset="0"/>
                        </a:rPr>
                        <a:t>16</a:t>
                      </a: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Arial" pitchFamily="34" charset="0"/>
                          <a:cs typeface="Arial" pitchFamily="34" charset="0"/>
                        </a:rPr>
                        <a:t>7</a:t>
                      </a:r>
                    </a:p>
                  </a:txBody>
                  <a:tcPr marT="45723" marB="4572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18191">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rgbClr val="000000"/>
                          </a:solidFill>
                          <a:effectLst/>
                          <a:latin typeface="Arial" pitchFamily="34" charset="0"/>
                          <a:cs typeface="Arial" pitchFamily="34" charset="0"/>
                        </a:rPr>
                        <a:t>F</a:t>
                      </a:r>
                      <a:endParaRPr kumimoji="0" lang="en-IN" sz="2800" b="0" i="0" u="none" strike="noStrike" cap="none" normalizeH="0" baseline="0" smtClean="0">
                        <a:ln>
                          <a:noFill/>
                        </a:ln>
                        <a:solidFill>
                          <a:srgbClr val="000000"/>
                        </a:solidFill>
                        <a:effectLst/>
                        <a:latin typeface="Arial" pitchFamily="34" charset="0"/>
                        <a:cs typeface="Arial" pitchFamily="34" charset="0"/>
                      </a:endParaRP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rgbClr val="000000"/>
                          </a:solidFill>
                          <a:effectLst/>
                          <a:latin typeface="Arial" pitchFamily="34" charset="0"/>
                          <a:cs typeface="Arial" pitchFamily="34" charset="0"/>
                        </a:rPr>
                        <a:t>2</a:t>
                      </a:r>
                      <a:endParaRPr kumimoji="0" lang="en-IN" sz="2800" b="0" i="0" u="none" strike="noStrike" cap="none" normalizeH="0" baseline="0" smtClean="0">
                        <a:ln>
                          <a:noFill/>
                        </a:ln>
                        <a:solidFill>
                          <a:srgbClr val="000000"/>
                        </a:solidFill>
                        <a:effectLst/>
                        <a:latin typeface="Arial" pitchFamily="34" charset="0"/>
                        <a:cs typeface="Arial" pitchFamily="34" charset="0"/>
                      </a:endParaRP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Arial" pitchFamily="34" charset="0"/>
                          <a:cs typeface="Arial" pitchFamily="34" charset="0"/>
                        </a:rPr>
                        <a:t>3</a:t>
                      </a: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Arial" pitchFamily="34" charset="0"/>
                          <a:cs typeface="Arial" pitchFamily="34" charset="0"/>
                        </a:rPr>
                        <a:t>5</a:t>
                      </a: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Arial" pitchFamily="34" charset="0"/>
                          <a:cs typeface="Arial" pitchFamily="34" charset="0"/>
                        </a:rPr>
                        <a:t>11</a:t>
                      </a: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Arial" pitchFamily="34" charset="0"/>
                          <a:cs typeface="Arial" pitchFamily="34" charset="0"/>
                        </a:rPr>
                        <a:t>13</a:t>
                      </a: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Arial" pitchFamily="34" charset="0"/>
                          <a:cs typeface="Arial" pitchFamily="34" charset="0"/>
                        </a:rPr>
                        <a:t>8</a:t>
                      </a:r>
                    </a:p>
                  </a:txBody>
                  <a:tcPr marT="45723" marB="4572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18191">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smtClean="0">
                          <a:ln>
                            <a:noFill/>
                          </a:ln>
                          <a:solidFill>
                            <a:schemeClr val="accent2"/>
                          </a:solidFill>
                          <a:effectLst/>
                          <a:latin typeface="Arial" pitchFamily="34" charset="0"/>
                          <a:cs typeface="Arial" pitchFamily="34" charset="0"/>
                        </a:rPr>
                        <a:t>G</a:t>
                      </a:r>
                      <a:endParaRPr kumimoji="0" lang="en-IN" sz="2800" b="1" i="0" u="none" strike="noStrike" cap="none" normalizeH="0" baseline="0" smtClean="0">
                        <a:ln>
                          <a:noFill/>
                        </a:ln>
                        <a:solidFill>
                          <a:schemeClr val="accent2"/>
                        </a:solidFill>
                        <a:effectLst/>
                        <a:latin typeface="Arial" pitchFamily="34" charset="0"/>
                        <a:cs typeface="Arial" pitchFamily="34" charset="0"/>
                      </a:endParaRP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smtClean="0">
                          <a:ln>
                            <a:noFill/>
                          </a:ln>
                          <a:solidFill>
                            <a:schemeClr val="accent2"/>
                          </a:solidFill>
                          <a:effectLst/>
                          <a:latin typeface="Arial" pitchFamily="34" charset="0"/>
                          <a:cs typeface="Arial" pitchFamily="34" charset="0"/>
                        </a:rPr>
                        <a:t>3</a:t>
                      </a:r>
                      <a:endParaRPr kumimoji="0" lang="en-IN" sz="2800" b="1" i="0" u="none" strike="noStrike" cap="none" normalizeH="0" baseline="0" smtClean="0">
                        <a:ln>
                          <a:noFill/>
                        </a:ln>
                        <a:solidFill>
                          <a:schemeClr val="accent2"/>
                        </a:solidFill>
                        <a:effectLst/>
                        <a:latin typeface="Arial" pitchFamily="34" charset="0"/>
                        <a:cs typeface="Arial" pitchFamily="34" charset="0"/>
                      </a:endParaRP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smtClean="0">
                          <a:ln>
                            <a:noFill/>
                          </a:ln>
                          <a:solidFill>
                            <a:schemeClr val="accent2"/>
                          </a:solidFill>
                          <a:effectLst/>
                          <a:latin typeface="Arial" pitchFamily="34" charset="0"/>
                          <a:cs typeface="Arial" pitchFamily="34" charset="0"/>
                        </a:rPr>
                        <a:t>13</a:t>
                      </a: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smtClean="0">
                          <a:ln>
                            <a:noFill/>
                          </a:ln>
                          <a:solidFill>
                            <a:schemeClr val="accent2"/>
                          </a:solidFill>
                          <a:effectLst/>
                          <a:latin typeface="Arial" pitchFamily="34" charset="0"/>
                          <a:cs typeface="Arial" pitchFamily="34" charset="0"/>
                        </a:rPr>
                        <a:t>16</a:t>
                      </a: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smtClean="0">
                          <a:ln>
                            <a:noFill/>
                          </a:ln>
                          <a:solidFill>
                            <a:schemeClr val="accent2"/>
                          </a:solidFill>
                          <a:effectLst/>
                          <a:latin typeface="Arial" pitchFamily="34" charset="0"/>
                          <a:cs typeface="Arial" pitchFamily="34" charset="0"/>
                        </a:rPr>
                        <a:t>13</a:t>
                      </a: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smtClean="0">
                          <a:ln>
                            <a:noFill/>
                          </a:ln>
                          <a:solidFill>
                            <a:schemeClr val="accent2"/>
                          </a:solidFill>
                          <a:effectLst/>
                          <a:latin typeface="Arial" pitchFamily="34" charset="0"/>
                          <a:cs typeface="Arial" pitchFamily="34" charset="0"/>
                        </a:rPr>
                        <a:t>16</a:t>
                      </a: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smtClean="0">
                          <a:ln>
                            <a:noFill/>
                          </a:ln>
                          <a:solidFill>
                            <a:schemeClr val="accent2"/>
                          </a:solidFill>
                          <a:effectLst/>
                          <a:latin typeface="Arial" pitchFamily="34" charset="0"/>
                          <a:cs typeface="Arial" pitchFamily="34" charset="0"/>
                        </a:rPr>
                        <a:t>0</a:t>
                      </a:r>
                    </a:p>
                  </a:txBody>
                  <a:tcPr marT="45723" marB="4572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18191">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smtClean="0">
                          <a:ln>
                            <a:noFill/>
                          </a:ln>
                          <a:solidFill>
                            <a:schemeClr val="accent2"/>
                          </a:solidFill>
                          <a:effectLst/>
                          <a:latin typeface="Arial" pitchFamily="34" charset="0"/>
                          <a:cs typeface="Arial" pitchFamily="34" charset="0"/>
                        </a:rPr>
                        <a:t>H</a:t>
                      </a:r>
                      <a:endParaRPr kumimoji="0" lang="en-IN" sz="2800" b="1" i="0" u="none" strike="noStrike" cap="none" normalizeH="0" baseline="0" smtClean="0">
                        <a:ln>
                          <a:noFill/>
                        </a:ln>
                        <a:solidFill>
                          <a:schemeClr val="accent2"/>
                        </a:solidFill>
                        <a:effectLst/>
                        <a:latin typeface="Arial" pitchFamily="34" charset="0"/>
                        <a:cs typeface="Arial" pitchFamily="34" charset="0"/>
                      </a:endParaRP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smtClean="0">
                          <a:ln>
                            <a:noFill/>
                          </a:ln>
                          <a:solidFill>
                            <a:schemeClr val="accent2"/>
                          </a:solidFill>
                          <a:effectLst/>
                          <a:latin typeface="Arial" pitchFamily="34" charset="0"/>
                          <a:cs typeface="Arial" pitchFamily="34" charset="0"/>
                        </a:rPr>
                        <a:t>2</a:t>
                      </a:r>
                      <a:endParaRPr kumimoji="0" lang="en-IN" sz="2800" b="1" i="0" u="none" strike="noStrike" cap="none" normalizeH="0" baseline="0" smtClean="0">
                        <a:ln>
                          <a:noFill/>
                        </a:ln>
                        <a:solidFill>
                          <a:schemeClr val="accent2"/>
                        </a:solidFill>
                        <a:effectLst/>
                        <a:latin typeface="Arial" pitchFamily="34" charset="0"/>
                        <a:cs typeface="Arial" pitchFamily="34" charset="0"/>
                      </a:endParaRP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smtClean="0">
                          <a:ln>
                            <a:noFill/>
                          </a:ln>
                          <a:solidFill>
                            <a:schemeClr val="accent2"/>
                          </a:solidFill>
                          <a:effectLst/>
                          <a:latin typeface="Arial" pitchFamily="34" charset="0"/>
                          <a:cs typeface="Arial" pitchFamily="34" charset="0"/>
                        </a:rPr>
                        <a:t>16</a:t>
                      </a: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smtClean="0">
                          <a:ln>
                            <a:noFill/>
                          </a:ln>
                          <a:solidFill>
                            <a:schemeClr val="accent2"/>
                          </a:solidFill>
                          <a:effectLst/>
                          <a:latin typeface="Arial" pitchFamily="34" charset="0"/>
                          <a:cs typeface="Arial" pitchFamily="34" charset="0"/>
                        </a:rPr>
                        <a:t>18</a:t>
                      </a: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smtClean="0">
                          <a:ln>
                            <a:noFill/>
                          </a:ln>
                          <a:solidFill>
                            <a:schemeClr val="accent2"/>
                          </a:solidFill>
                          <a:effectLst/>
                          <a:latin typeface="Arial" pitchFamily="34" charset="0"/>
                          <a:cs typeface="Arial" pitchFamily="34" charset="0"/>
                        </a:rPr>
                        <a:t>16</a:t>
                      </a: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smtClean="0">
                          <a:ln>
                            <a:noFill/>
                          </a:ln>
                          <a:solidFill>
                            <a:schemeClr val="accent2"/>
                          </a:solidFill>
                          <a:effectLst/>
                          <a:latin typeface="Arial" pitchFamily="34" charset="0"/>
                          <a:cs typeface="Arial" pitchFamily="34" charset="0"/>
                        </a:rPr>
                        <a:t>18</a:t>
                      </a: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smtClean="0">
                          <a:ln>
                            <a:noFill/>
                          </a:ln>
                          <a:solidFill>
                            <a:schemeClr val="accent2"/>
                          </a:solidFill>
                          <a:effectLst/>
                          <a:latin typeface="Arial" pitchFamily="34" charset="0"/>
                          <a:cs typeface="Arial" pitchFamily="34" charset="0"/>
                        </a:rPr>
                        <a:t>0</a:t>
                      </a:r>
                    </a:p>
                  </a:txBody>
                  <a:tcPr marT="45723" marB="4572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4" name="Slide Number Placeholder 3"/>
          <p:cNvSpPr>
            <a:spLocks noGrp="1"/>
          </p:cNvSpPr>
          <p:nvPr>
            <p:ph type="sldNum" sz="quarter" idx="12"/>
          </p:nvPr>
        </p:nvSpPr>
        <p:spPr/>
        <p:txBody>
          <a:bodyPr/>
          <a:lstStyle/>
          <a:p>
            <a:pPr>
              <a:defRPr/>
            </a:pPr>
            <a:fld id="{F33964AC-D5E7-4EF6-ABEC-3CBDD1FE5074}" type="slidenum">
              <a:rPr lang="en-IN" smtClean="0"/>
              <a:pPr>
                <a:defRPr/>
              </a:pPr>
              <a:t>37</a:t>
            </a:fld>
            <a:endParaRPr lang="en-IN"/>
          </a:p>
        </p:txBody>
      </p:sp>
    </p:spTree>
    <p:extLst>
      <p:ext uri="{BB962C8B-B14F-4D97-AF65-F5344CB8AC3E}">
        <p14:creationId xmlns:p14="http://schemas.microsoft.com/office/powerpoint/2010/main" xmlns="" val="2394629530"/>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369" name="Group 81"/>
          <p:cNvGraphicFramePr>
            <a:graphicFrameLocks noGrp="1"/>
          </p:cNvGraphicFramePr>
          <p:nvPr/>
        </p:nvGraphicFramePr>
        <p:xfrm>
          <a:off x="1143000" y="1295400"/>
          <a:ext cx="7086599" cy="5334000"/>
        </p:xfrm>
        <a:graphic>
          <a:graphicData uri="http://schemas.openxmlformats.org/drawingml/2006/table">
            <a:tbl>
              <a:tblPr/>
              <a:tblGrid>
                <a:gridCol w="2454067"/>
                <a:gridCol w="1848449"/>
                <a:gridCol w="2784083"/>
              </a:tblGrid>
              <a:tr h="5334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IN" sz="2800" b="0" i="0" u="none" strike="noStrike" cap="none" normalizeH="0" baseline="0" dirty="0" smtClean="0">
                          <a:ln>
                            <a:noFill/>
                          </a:ln>
                          <a:solidFill>
                            <a:srgbClr val="FF0000"/>
                          </a:solidFill>
                          <a:effectLst/>
                          <a:latin typeface="Arial" pitchFamily="34" charset="0"/>
                          <a:cs typeface="Arial" pitchFamily="34" charset="0"/>
                        </a:rPr>
                        <a:t>Task ID</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IN" sz="2800" b="0" i="0" u="none" strike="noStrike" cap="none" normalizeH="0" baseline="0" smtClean="0">
                          <a:ln>
                            <a:noFill/>
                          </a:ln>
                          <a:solidFill>
                            <a:srgbClr val="FF0000"/>
                          </a:solidFill>
                          <a:effectLst/>
                          <a:latin typeface="Arial" pitchFamily="34" charset="0"/>
                          <a:cs typeface="Arial" pitchFamily="34" charset="0"/>
                        </a:rPr>
                        <a:t>Duration</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IN" sz="2800" b="0" i="0" u="none" strike="noStrike" cap="none" normalizeH="0" baseline="0" smtClean="0">
                          <a:ln>
                            <a:noFill/>
                          </a:ln>
                          <a:solidFill>
                            <a:srgbClr val="FF0000"/>
                          </a:solidFill>
                          <a:effectLst/>
                          <a:latin typeface="Arial" pitchFamily="34" charset="0"/>
                          <a:cs typeface="Arial" pitchFamily="34" charset="0"/>
                        </a:rPr>
                        <a:t>Dependency</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334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IN" sz="2800" b="0" i="0" u="none" strike="noStrike" cap="none" normalizeH="0" baseline="0" dirty="0" smtClean="0">
                          <a:ln>
                            <a:noFill/>
                          </a:ln>
                          <a:solidFill>
                            <a:srgbClr val="000000"/>
                          </a:solidFill>
                          <a:effectLst/>
                          <a:latin typeface="Arial" pitchFamily="34" charset="0"/>
                          <a:cs typeface="Arial" pitchFamily="34" charset="0"/>
                        </a:rPr>
                        <a:t>A</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IN" sz="2800" b="0" i="0" u="none" strike="noStrike" cap="none" normalizeH="0" baseline="0" dirty="0" smtClean="0">
                          <a:ln>
                            <a:noFill/>
                          </a:ln>
                          <a:solidFill>
                            <a:srgbClr val="000000"/>
                          </a:solidFill>
                          <a:effectLst/>
                          <a:latin typeface="Arial" pitchFamily="34" charset="0"/>
                          <a:cs typeface="Arial" pitchFamily="34" charset="0"/>
                        </a:rPr>
                        <a:t>4</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334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IN" sz="2800" b="0" i="0" u="none" strike="noStrike" cap="none" normalizeH="0" baseline="0" dirty="0" smtClean="0">
                          <a:ln>
                            <a:noFill/>
                          </a:ln>
                          <a:solidFill>
                            <a:srgbClr val="000000"/>
                          </a:solidFill>
                          <a:effectLst/>
                          <a:latin typeface="Arial" pitchFamily="34" charset="0"/>
                          <a:cs typeface="Arial" pitchFamily="34" charset="0"/>
                        </a:rPr>
                        <a:t>B</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IN" sz="2800" b="0" i="0" u="none" strike="noStrike" cap="none" normalizeH="0" baseline="0" dirty="0" smtClean="0">
                          <a:ln>
                            <a:noFill/>
                          </a:ln>
                          <a:solidFill>
                            <a:srgbClr val="000000"/>
                          </a:solidFill>
                          <a:effectLst/>
                          <a:latin typeface="Arial" pitchFamily="34" charset="0"/>
                          <a:cs typeface="Arial" pitchFamily="34" charset="0"/>
                        </a:rPr>
                        <a:t>6</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smtClean="0">
                          <a:ln>
                            <a:noFill/>
                          </a:ln>
                          <a:solidFill>
                            <a:schemeClr val="tx1"/>
                          </a:solidFill>
                          <a:effectLst/>
                          <a:latin typeface="Arial" pitchFamily="34" charset="0"/>
                          <a:cs typeface="Arial" pitchFamily="34" charset="0"/>
                        </a:rPr>
                        <a:t>A</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334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IN" sz="2800" b="0" i="0" u="none" strike="noStrike" cap="none" normalizeH="0" baseline="0" smtClean="0">
                          <a:ln>
                            <a:noFill/>
                          </a:ln>
                          <a:solidFill>
                            <a:srgbClr val="000000"/>
                          </a:solidFill>
                          <a:effectLst/>
                          <a:latin typeface="Arial" pitchFamily="34" charset="0"/>
                          <a:cs typeface="Arial" pitchFamily="34" charset="0"/>
                        </a:rPr>
                        <a:t>C</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IN" sz="2800" b="0" i="0" u="none" strike="noStrike" cap="none" normalizeH="0" baseline="0" dirty="0" smtClean="0">
                          <a:ln>
                            <a:noFill/>
                          </a:ln>
                          <a:solidFill>
                            <a:srgbClr val="000000"/>
                          </a:solidFill>
                          <a:effectLst/>
                          <a:latin typeface="Arial" pitchFamily="34" charset="0"/>
                          <a:cs typeface="Arial" pitchFamily="34" charset="0"/>
                        </a:rPr>
                        <a:t>9</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IN" sz="2800" b="0" i="0" u="none" strike="noStrike" cap="none" normalizeH="0" baseline="0" dirty="0" smtClean="0">
                          <a:ln>
                            <a:noFill/>
                          </a:ln>
                          <a:solidFill>
                            <a:srgbClr val="000000"/>
                          </a:solidFill>
                          <a:effectLst/>
                          <a:latin typeface="Arial" pitchFamily="34" charset="0"/>
                          <a:cs typeface="Arial" pitchFamily="34" charset="0"/>
                        </a:rPr>
                        <a:t>A</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334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IN" sz="2800" b="0" i="0" u="none" strike="noStrike" cap="none" normalizeH="0" baseline="0" smtClean="0">
                          <a:ln>
                            <a:noFill/>
                          </a:ln>
                          <a:solidFill>
                            <a:srgbClr val="000000"/>
                          </a:solidFill>
                          <a:effectLst/>
                          <a:latin typeface="Arial" pitchFamily="34" charset="0"/>
                          <a:cs typeface="Arial" pitchFamily="34" charset="0"/>
                        </a:rPr>
                        <a:t>D</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IN" sz="2800" b="0" i="0" u="none" strike="noStrike" cap="none" normalizeH="0" baseline="0" dirty="0" smtClean="0">
                          <a:ln>
                            <a:noFill/>
                          </a:ln>
                          <a:solidFill>
                            <a:srgbClr val="000000"/>
                          </a:solidFill>
                          <a:effectLst/>
                          <a:latin typeface="Arial" pitchFamily="34" charset="0"/>
                          <a:cs typeface="Arial" pitchFamily="34" charset="0"/>
                        </a:rPr>
                        <a:t>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IN" sz="2800" b="0" i="0" u="none" strike="noStrike" cap="none" normalizeH="0" baseline="0" dirty="0" smtClean="0">
                          <a:ln>
                            <a:noFill/>
                          </a:ln>
                          <a:solidFill>
                            <a:srgbClr val="000000"/>
                          </a:solidFill>
                          <a:effectLst/>
                          <a:latin typeface="Arial" pitchFamily="34" charset="0"/>
                          <a:cs typeface="Arial" pitchFamily="34" charset="0"/>
                        </a:rPr>
                        <a:t>A</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334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IN" sz="2800" b="0" i="0" u="none" strike="noStrike" cap="none" normalizeH="0" baseline="0" smtClean="0">
                          <a:ln>
                            <a:noFill/>
                          </a:ln>
                          <a:solidFill>
                            <a:srgbClr val="000000"/>
                          </a:solidFill>
                          <a:effectLst/>
                          <a:latin typeface="Arial" pitchFamily="34" charset="0"/>
                          <a:cs typeface="Arial" pitchFamily="34" charset="0"/>
                        </a:rPr>
                        <a:t>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IN" sz="2800" b="0" i="0" u="none" strike="noStrike" cap="none" normalizeH="0" baseline="0" dirty="0" smtClean="0">
                          <a:ln>
                            <a:noFill/>
                          </a:ln>
                          <a:solidFill>
                            <a:srgbClr val="000000"/>
                          </a:solidFill>
                          <a:effectLst/>
                          <a:latin typeface="Arial" pitchFamily="34" charset="0"/>
                          <a:cs typeface="Arial" pitchFamily="34" charset="0"/>
                        </a:rPr>
                        <a:t>3</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smtClean="0">
                          <a:ln>
                            <a:noFill/>
                          </a:ln>
                          <a:solidFill>
                            <a:srgbClr val="000000"/>
                          </a:solidFill>
                          <a:effectLst/>
                          <a:latin typeface="Arial" pitchFamily="34" charset="0"/>
                          <a:cs typeface="Arial" pitchFamily="34" charset="0"/>
                        </a:rPr>
                        <a:t>B</a:t>
                      </a:r>
                      <a:endParaRPr kumimoji="0" lang="en-IN" sz="2800" b="0" i="0" u="none" strike="noStrike" cap="none" normalizeH="0" baseline="0" dirty="0" smtClean="0">
                        <a:ln>
                          <a:noFill/>
                        </a:ln>
                        <a:solidFill>
                          <a:srgbClr val="000000"/>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334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rgbClr val="000000"/>
                          </a:solidFill>
                          <a:effectLst/>
                          <a:latin typeface="Arial" pitchFamily="34" charset="0"/>
                          <a:cs typeface="Arial" pitchFamily="34" charset="0"/>
                        </a:rPr>
                        <a:t>F</a:t>
                      </a:r>
                      <a:endParaRPr kumimoji="0" lang="en-IN" sz="2800" b="0" i="0" u="none" strike="noStrike" cap="none" normalizeH="0" baseline="0" smtClean="0">
                        <a:ln>
                          <a:noFill/>
                        </a:ln>
                        <a:solidFill>
                          <a:srgbClr val="000000"/>
                        </a:solidFill>
                        <a:effectLst/>
                        <a:latin typeface="Arial" pitchFamily="34" charset="0"/>
                        <a:cs typeface="Arial"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smtClean="0">
                          <a:ln>
                            <a:noFill/>
                          </a:ln>
                          <a:solidFill>
                            <a:srgbClr val="000000"/>
                          </a:solidFill>
                          <a:effectLst/>
                          <a:latin typeface="Arial" pitchFamily="34" charset="0"/>
                          <a:cs typeface="Arial" pitchFamily="34" charset="0"/>
                        </a:rPr>
                        <a:t>8</a:t>
                      </a:r>
                      <a:endParaRPr kumimoji="0" lang="en-IN" sz="2800" b="0" i="0" u="none" strike="noStrike" cap="none" normalizeH="0" baseline="0" dirty="0" smtClean="0">
                        <a:ln>
                          <a:noFill/>
                        </a:ln>
                        <a:solidFill>
                          <a:srgbClr val="000000"/>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smtClean="0">
                          <a:ln>
                            <a:noFill/>
                          </a:ln>
                          <a:solidFill>
                            <a:srgbClr val="000000"/>
                          </a:solidFill>
                          <a:effectLst/>
                          <a:latin typeface="Arial" pitchFamily="34" charset="0"/>
                          <a:cs typeface="Arial" pitchFamily="34" charset="0"/>
                        </a:rPr>
                        <a:t>B</a:t>
                      </a:r>
                      <a:endParaRPr kumimoji="0" lang="en-IN" sz="2800" b="0" i="0" u="none" strike="noStrike" cap="none" normalizeH="0" baseline="0" dirty="0" smtClean="0">
                        <a:ln>
                          <a:noFill/>
                        </a:ln>
                        <a:solidFill>
                          <a:srgbClr val="000000"/>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334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rgbClr val="000000"/>
                          </a:solidFill>
                          <a:effectLst/>
                          <a:latin typeface="Arial" pitchFamily="34" charset="0"/>
                          <a:cs typeface="Arial" pitchFamily="34" charset="0"/>
                        </a:rPr>
                        <a:t>G</a:t>
                      </a:r>
                      <a:endParaRPr kumimoji="0" lang="en-IN" sz="2800" b="0" i="0" u="none" strike="noStrike" cap="none" normalizeH="0" baseline="0" smtClean="0">
                        <a:ln>
                          <a:noFill/>
                        </a:ln>
                        <a:solidFill>
                          <a:srgbClr val="000000"/>
                        </a:solidFill>
                        <a:effectLst/>
                        <a:latin typeface="Arial" pitchFamily="34" charset="0"/>
                        <a:cs typeface="Arial"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smtClean="0">
                          <a:ln>
                            <a:noFill/>
                          </a:ln>
                          <a:solidFill>
                            <a:srgbClr val="000000"/>
                          </a:solidFill>
                          <a:effectLst/>
                          <a:latin typeface="Arial" pitchFamily="34" charset="0"/>
                          <a:cs typeface="Arial" pitchFamily="34" charset="0"/>
                        </a:rPr>
                        <a:t>10</a:t>
                      </a:r>
                      <a:endParaRPr kumimoji="0" lang="en-IN" sz="2800" b="0" i="0" u="none" strike="noStrike" cap="none" normalizeH="0" baseline="0" dirty="0" smtClean="0">
                        <a:ln>
                          <a:noFill/>
                        </a:ln>
                        <a:solidFill>
                          <a:srgbClr val="000000"/>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smtClean="0">
                          <a:ln>
                            <a:noFill/>
                          </a:ln>
                          <a:solidFill>
                            <a:srgbClr val="000000"/>
                          </a:solidFill>
                          <a:effectLst/>
                          <a:latin typeface="Arial" pitchFamily="34" charset="0"/>
                          <a:cs typeface="Arial" pitchFamily="34" charset="0"/>
                        </a:rPr>
                        <a:t>C</a:t>
                      </a:r>
                      <a:endParaRPr kumimoji="0" lang="en-IN" sz="2800" b="0" i="0" u="none" strike="noStrike" cap="none" normalizeH="0" baseline="0" dirty="0" smtClean="0">
                        <a:ln>
                          <a:noFill/>
                        </a:ln>
                        <a:solidFill>
                          <a:srgbClr val="000000"/>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334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smtClean="0">
                          <a:ln>
                            <a:noFill/>
                          </a:ln>
                          <a:solidFill>
                            <a:srgbClr val="000000"/>
                          </a:solidFill>
                          <a:effectLst/>
                          <a:latin typeface="Arial" pitchFamily="34" charset="0"/>
                          <a:cs typeface="Arial" pitchFamily="34" charset="0"/>
                        </a:rPr>
                        <a:t>H</a:t>
                      </a:r>
                      <a:endParaRPr kumimoji="0" lang="en-IN" sz="2800" b="0" i="0" u="none" strike="noStrike" cap="none" normalizeH="0" baseline="0" dirty="0" smtClean="0">
                        <a:ln>
                          <a:noFill/>
                        </a:ln>
                        <a:solidFill>
                          <a:srgbClr val="000000"/>
                        </a:solidFill>
                        <a:effectLst/>
                        <a:latin typeface="Arial" pitchFamily="34" charset="0"/>
                        <a:cs typeface="Arial"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smtClean="0">
                          <a:ln>
                            <a:noFill/>
                          </a:ln>
                          <a:solidFill>
                            <a:srgbClr val="000000"/>
                          </a:solidFill>
                          <a:effectLst/>
                          <a:latin typeface="Arial" pitchFamily="34" charset="0"/>
                          <a:cs typeface="Arial" pitchFamily="34" charset="0"/>
                        </a:rPr>
                        <a:t>4</a:t>
                      </a:r>
                      <a:endParaRPr kumimoji="0" lang="en-IN" sz="2800" b="0" i="0" u="none" strike="noStrike" cap="none" normalizeH="0" baseline="0" dirty="0" smtClean="0">
                        <a:ln>
                          <a:noFill/>
                        </a:ln>
                        <a:solidFill>
                          <a:srgbClr val="000000"/>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smtClean="0">
                          <a:ln>
                            <a:noFill/>
                          </a:ln>
                          <a:solidFill>
                            <a:srgbClr val="000000"/>
                          </a:solidFill>
                          <a:effectLst/>
                          <a:latin typeface="Arial" pitchFamily="34" charset="0"/>
                          <a:cs typeface="Arial" pitchFamily="34" charset="0"/>
                        </a:rPr>
                        <a:t>G</a:t>
                      </a:r>
                      <a:endParaRPr kumimoji="0" lang="en-IN" sz="2800" b="0" i="0" u="none" strike="noStrike" cap="none" normalizeH="0" baseline="0" dirty="0" smtClean="0">
                        <a:ln>
                          <a:noFill/>
                        </a:ln>
                        <a:solidFill>
                          <a:srgbClr val="000000"/>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334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IN" sz="2800" b="0" i="0" u="none" strike="noStrike" cap="none" normalizeH="0" baseline="0" dirty="0" smtClean="0">
                          <a:ln>
                            <a:noFill/>
                          </a:ln>
                          <a:solidFill>
                            <a:srgbClr val="000000"/>
                          </a:solidFill>
                          <a:effectLst/>
                          <a:latin typeface="Arial" pitchFamily="34" charset="0"/>
                          <a:cs typeface="Arial" pitchFamily="34" charset="0"/>
                        </a:rPr>
                        <a:t>I</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IN" sz="2800" b="0" i="0" u="none" strike="noStrike" cap="none" normalizeH="0" baseline="0" dirty="0" smtClean="0">
                          <a:ln>
                            <a:noFill/>
                          </a:ln>
                          <a:solidFill>
                            <a:srgbClr val="000000"/>
                          </a:solidFill>
                          <a:effectLst/>
                          <a:latin typeface="Arial" pitchFamily="34" charset="0"/>
                          <a:cs typeface="Arial" pitchFamily="34" charset="0"/>
                        </a:rPr>
                        <a:t>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IN" sz="2800" b="0" i="0" u="none" strike="noStrike" cap="none" normalizeH="0" baseline="0" dirty="0" smtClean="0">
                          <a:ln>
                            <a:noFill/>
                          </a:ln>
                          <a:solidFill>
                            <a:srgbClr val="000000"/>
                          </a:solidFill>
                          <a:effectLst/>
                          <a:latin typeface="Arial" pitchFamily="34" charset="0"/>
                          <a:cs typeface="Arial" pitchFamily="34" charset="0"/>
                        </a:rPr>
                        <a:t>D,E</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4" name="Slide Number Placeholder 3"/>
          <p:cNvSpPr>
            <a:spLocks noGrp="1"/>
          </p:cNvSpPr>
          <p:nvPr>
            <p:ph type="sldNum" sz="quarter" idx="12"/>
          </p:nvPr>
        </p:nvSpPr>
        <p:spPr/>
        <p:txBody>
          <a:bodyPr/>
          <a:lstStyle/>
          <a:p>
            <a:pPr>
              <a:defRPr/>
            </a:pPr>
            <a:fld id="{A7FE1926-E0FB-4C50-96DB-6F25AE5BE62B}" type="slidenum">
              <a:rPr lang="en-US"/>
              <a:pPr>
                <a:defRPr/>
              </a:pPr>
              <a:t>38</a:t>
            </a:fld>
            <a:endParaRPr lang="en-US"/>
          </a:p>
        </p:txBody>
      </p:sp>
      <p:sp>
        <p:nvSpPr>
          <p:cNvPr id="7" name="Title 3"/>
          <p:cNvSpPr txBox="1">
            <a:spLocks/>
          </p:cNvSpPr>
          <p:nvPr/>
        </p:nvSpPr>
        <p:spPr>
          <a:xfrm>
            <a:off x="457200" y="274638"/>
            <a:ext cx="8229600" cy="1143000"/>
          </a:xfrm>
          <a:prstGeom prst="rect">
            <a:avLst/>
          </a:prstGeom>
        </p:spPr>
        <p:txBody>
          <a:bodyPr/>
          <a:lstStyle/>
          <a:p>
            <a:pPr eaLnBrk="0" hangingPunct="0">
              <a:defRPr/>
            </a:pPr>
            <a:r>
              <a:rPr lang="en-US" sz="4400" dirty="0">
                <a:latin typeface="+mj-lt"/>
                <a:ea typeface="+mj-ea"/>
                <a:cs typeface="+mj-cs"/>
              </a:rPr>
              <a:t>      Problem 1</a:t>
            </a:r>
          </a:p>
        </p:txBody>
      </p:sp>
    </p:spTree>
    <p:extLst>
      <p:ext uri="{BB962C8B-B14F-4D97-AF65-F5344CB8AC3E}">
        <p14:creationId xmlns:p14="http://schemas.microsoft.com/office/powerpoint/2010/main" xmlns="" val="1332938390"/>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Content Placeholder 4"/>
          <p:cNvSpPr>
            <a:spLocks noGrp="1"/>
          </p:cNvSpPr>
          <p:nvPr>
            <p:ph idx="1"/>
          </p:nvPr>
        </p:nvSpPr>
        <p:spPr/>
        <p:txBody>
          <a:bodyPr/>
          <a:lstStyle/>
          <a:p>
            <a:pPr marL="514350" indent="-514350">
              <a:buFont typeface="Arial" pitchFamily="34" charset="0"/>
              <a:buAutoNum type="alphaLcPeriod"/>
            </a:pPr>
            <a:r>
              <a:rPr lang="en-US" smtClean="0"/>
              <a:t>Draw the network diagram.</a:t>
            </a:r>
          </a:p>
          <a:p>
            <a:pPr marL="514350" indent="-514350">
              <a:buFont typeface="Arial" pitchFamily="34" charset="0"/>
              <a:buAutoNum type="alphaLcPeriod"/>
            </a:pPr>
            <a:r>
              <a:rPr lang="en-US" smtClean="0"/>
              <a:t>Determine the project completion time and isolate the critical path.</a:t>
            </a:r>
          </a:p>
          <a:p>
            <a:pPr marL="514350" indent="-514350">
              <a:buFont typeface="Arial" pitchFamily="34" charset="0"/>
              <a:buAutoNum type="alphaLcPeriod"/>
            </a:pPr>
            <a:r>
              <a:rPr lang="en-US" smtClean="0"/>
              <a:t>Identify critical and non critical activities.</a:t>
            </a:r>
          </a:p>
          <a:p>
            <a:pPr marL="514350" indent="-514350">
              <a:buFont typeface="Arial" pitchFamily="34" charset="0"/>
              <a:buAutoNum type="alphaLcPeriod"/>
            </a:pPr>
            <a:r>
              <a:rPr lang="en-US" smtClean="0"/>
              <a:t>Calculate EST,LST,EFT &amp; LFT of each activity.</a:t>
            </a:r>
          </a:p>
          <a:p>
            <a:pPr marL="514350" indent="-514350">
              <a:buFont typeface="Arial" pitchFamily="34" charset="0"/>
              <a:buAutoNum type="alphaLcPeriod"/>
            </a:pPr>
            <a:endParaRPr lang="en-US" smtClean="0"/>
          </a:p>
        </p:txBody>
      </p:sp>
      <p:sp>
        <p:nvSpPr>
          <p:cNvPr id="2" name="Slide Number Placeholder 1"/>
          <p:cNvSpPr>
            <a:spLocks noGrp="1"/>
          </p:cNvSpPr>
          <p:nvPr>
            <p:ph type="sldNum" sz="quarter" idx="12"/>
          </p:nvPr>
        </p:nvSpPr>
        <p:spPr/>
        <p:txBody>
          <a:bodyPr/>
          <a:lstStyle/>
          <a:p>
            <a:pPr>
              <a:defRPr/>
            </a:pPr>
            <a:fld id="{688EB04E-04AF-4D7D-A004-8A079389BCB9}" type="slidenum">
              <a:rPr lang="en-US" smtClean="0"/>
              <a:pPr>
                <a:defRPr/>
              </a:pPr>
              <a:t>39</a:t>
            </a:fld>
            <a:endParaRPr lang="en-US"/>
          </a:p>
        </p:txBody>
      </p:sp>
    </p:spTree>
    <p:extLst>
      <p:ext uri="{BB962C8B-B14F-4D97-AF65-F5344CB8AC3E}">
        <p14:creationId xmlns:p14="http://schemas.microsoft.com/office/powerpoint/2010/main" xmlns="" val="44135816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52400"/>
            <a:ext cx="8229600" cy="6019800"/>
          </a:xfrm>
        </p:spPr>
        <p:txBody>
          <a:bodyPr rtlCol="0">
            <a:normAutofit fontScale="70000" lnSpcReduction="20000"/>
          </a:bodyPr>
          <a:lstStyle/>
          <a:p>
            <a:pPr algn="just" eaLnBrk="1" fontAlgn="auto" hangingPunct="1">
              <a:spcAft>
                <a:spcPts val="0"/>
              </a:spcAft>
              <a:buFont typeface="Wingdings" pitchFamily="2" charset="2"/>
              <a:buChar char="q"/>
              <a:defRPr/>
            </a:pPr>
            <a:endParaRPr lang="en-US" dirty="0" smtClean="0"/>
          </a:p>
          <a:p>
            <a:pPr algn="just" eaLnBrk="1" fontAlgn="auto" hangingPunct="1">
              <a:spcAft>
                <a:spcPts val="0"/>
              </a:spcAft>
              <a:buFont typeface="Wingdings" pitchFamily="2" charset="2"/>
              <a:buChar char="q"/>
              <a:defRPr/>
            </a:pPr>
            <a:endParaRPr lang="en-US" dirty="0" smtClean="0"/>
          </a:p>
          <a:p>
            <a:pPr algn="just" eaLnBrk="1" fontAlgn="auto" hangingPunct="1">
              <a:spcAft>
                <a:spcPts val="0"/>
              </a:spcAft>
              <a:buFont typeface="Wingdings" pitchFamily="2" charset="2"/>
              <a:buChar char="q"/>
              <a:defRPr/>
            </a:pPr>
            <a:r>
              <a:rPr lang="en-US" dirty="0" smtClean="0"/>
              <a:t>The construction planning process is stimulated through the study of documents.</a:t>
            </a:r>
          </a:p>
          <a:p>
            <a:pPr algn="just" eaLnBrk="1" fontAlgn="auto" hangingPunct="1">
              <a:spcAft>
                <a:spcPts val="0"/>
              </a:spcAft>
              <a:buFont typeface="Wingdings" pitchFamily="2" charset="2"/>
              <a:buChar char="q"/>
              <a:defRPr/>
            </a:pPr>
            <a:r>
              <a:rPr lang="en-US" dirty="0" smtClean="0"/>
              <a:t>These documents include-but not limited to;</a:t>
            </a:r>
          </a:p>
          <a:p>
            <a:pPr lvl="1" algn="just" eaLnBrk="1" fontAlgn="auto" hangingPunct="1">
              <a:spcAft>
                <a:spcPts val="0"/>
              </a:spcAft>
              <a:buFont typeface="Wingdings" pitchFamily="2" charset="2"/>
              <a:buChar char="Ø"/>
              <a:defRPr/>
            </a:pPr>
            <a:r>
              <a:rPr lang="en-US" dirty="0" smtClean="0"/>
              <a:t>The available technical and commercial studies and investigations</a:t>
            </a:r>
          </a:p>
          <a:p>
            <a:pPr lvl="1" algn="just" eaLnBrk="1" fontAlgn="auto" hangingPunct="1">
              <a:spcAft>
                <a:spcPts val="0"/>
              </a:spcAft>
              <a:buFont typeface="Wingdings" pitchFamily="2" charset="2"/>
              <a:buChar char="Ø"/>
              <a:defRPr/>
            </a:pPr>
            <a:r>
              <a:rPr lang="en-US" dirty="0" smtClean="0"/>
              <a:t>Designs and drawings </a:t>
            </a:r>
          </a:p>
          <a:p>
            <a:pPr lvl="1" algn="just" eaLnBrk="1" fontAlgn="auto" hangingPunct="1">
              <a:spcAft>
                <a:spcPts val="0"/>
              </a:spcAft>
              <a:buFont typeface="Wingdings" pitchFamily="2" charset="2"/>
              <a:buChar char="Ø"/>
              <a:defRPr/>
            </a:pPr>
            <a:r>
              <a:rPr lang="en-US" dirty="0" smtClean="0"/>
              <a:t>Estimate of quantities</a:t>
            </a:r>
          </a:p>
          <a:p>
            <a:pPr lvl="1" algn="just" eaLnBrk="1" fontAlgn="auto" hangingPunct="1">
              <a:spcAft>
                <a:spcPts val="0"/>
              </a:spcAft>
              <a:buFont typeface="Wingdings" pitchFamily="2" charset="2"/>
              <a:buChar char="Ø"/>
              <a:defRPr/>
            </a:pPr>
            <a:r>
              <a:rPr lang="en-US" dirty="0" smtClean="0"/>
              <a:t>Construction method statements</a:t>
            </a:r>
          </a:p>
          <a:p>
            <a:pPr lvl="1" algn="just" eaLnBrk="1" fontAlgn="auto" hangingPunct="1">
              <a:spcAft>
                <a:spcPts val="0"/>
              </a:spcAft>
              <a:buFont typeface="Wingdings" pitchFamily="2" charset="2"/>
              <a:buChar char="Ø"/>
              <a:defRPr/>
            </a:pPr>
            <a:r>
              <a:rPr lang="en-US" dirty="0" smtClean="0"/>
              <a:t>Project planning data</a:t>
            </a:r>
          </a:p>
          <a:p>
            <a:pPr lvl="1" algn="just" eaLnBrk="1" fontAlgn="auto" hangingPunct="1">
              <a:spcAft>
                <a:spcPts val="0"/>
              </a:spcAft>
              <a:buFont typeface="Wingdings" pitchFamily="2" charset="2"/>
              <a:buChar char="Ø"/>
              <a:defRPr/>
            </a:pPr>
            <a:r>
              <a:rPr lang="en-US" dirty="0" smtClean="0"/>
              <a:t>Contract documents </a:t>
            </a:r>
          </a:p>
          <a:p>
            <a:pPr lvl="1" algn="just" eaLnBrk="1" fontAlgn="auto" hangingPunct="1">
              <a:spcAft>
                <a:spcPts val="0"/>
              </a:spcAft>
              <a:buFont typeface="Wingdings" pitchFamily="2" charset="2"/>
              <a:buChar char="Ø"/>
              <a:defRPr/>
            </a:pPr>
            <a:r>
              <a:rPr lang="en-US" dirty="0" smtClean="0"/>
              <a:t>Site conditions </a:t>
            </a:r>
          </a:p>
          <a:p>
            <a:pPr lvl="1" algn="just" eaLnBrk="1" fontAlgn="auto" hangingPunct="1">
              <a:spcAft>
                <a:spcPts val="0"/>
              </a:spcAft>
              <a:buFont typeface="Wingdings" pitchFamily="2" charset="2"/>
              <a:buChar char="Ø"/>
              <a:defRPr/>
            </a:pPr>
            <a:r>
              <a:rPr lang="en-US" dirty="0" smtClean="0"/>
              <a:t>Working regulations</a:t>
            </a:r>
          </a:p>
          <a:p>
            <a:pPr lvl="1" algn="just" eaLnBrk="1" fontAlgn="auto" hangingPunct="1">
              <a:spcAft>
                <a:spcPts val="0"/>
              </a:spcAft>
              <a:buFont typeface="Wingdings" pitchFamily="2" charset="2"/>
              <a:buChar char="Ø"/>
              <a:defRPr/>
            </a:pPr>
            <a:r>
              <a:rPr lang="en-US" dirty="0" smtClean="0"/>
              <a:t>Market survey</a:t>
            </a:r>
          </a:p>
          <a:p>
            <a:pPr lvl="1" algn="just" eaLnBrk="1" fontAlgn="auto" hangingPunct="1">
              <a:spcAft>
                <a:spcPts val="0"/>
              </a:spcAft>
              <a:buFont typeface="Wingdings" pitchFamily="2" charset="2"/>
              <a:buChar char="Ø"/>
              <a:defRPr/>
            </a:pPr>
            <a:r>
              <a:rPr lang="en-US" dirty="0" smtClean="0"/>
              <a:t>Local resource</a:t>
            </a:r>
          </a:p>
          <a:p>
            <a:pPr lvl="1" algn="just" eaLnBrk="1" fontAlgn="auto" hangingPunct="1">
              <a:spcAft>
                <a:spcPts val="0"/>
              </a:spcAft>
              <a:buFont typeface="Wingdings" pitchFamily="2" charset="2"/>
              <a:buChar char="Ø"/>
              <a:defRPr/>
            </a:pPr>
            <a:r>
              <a:rPr lang="en-US" dirty="0" smtClean="0"/>
              <a:t>Project environment and,</a:t>
            </a:r>
          </a:p>
          <a:p>
            <a:pPr lvl="1" algn="just" eaLnBrk="1" fontAlgn="auto" hangingPunct="1">
              <a:spcAft>
                <a:spcPts val="0"/>
              </a:spcAft>
              <a:buFont typeface="Wingdings" pitchFamily="2" charset="2"/>
              <a:buChar char="Ø"/>
              <a:defRPr/>
            </a:pPr>
            <a:r>
              <a:rPr lang="en-US" dirty="0" smtClean="0"/>
              <a:t>The client’s organization</a:t>
            </a:r>
          </a:p>
          <a:p>
            <a:pPr lvl="1" algn="just" eaLnBrk="1" fontAlgn="auto" hangingPunct="1">
              <a:spcAft>
                <a:spcPts val="0"/>
              </a:spcAft>
              <a:buFont typeface="Wingdings" pitchFamily="2" charset="2"/>
              <a:buChar char="q"/>
              <a:defRPr/>
            </a:pPr>
            <a:r>
              <a:rPr lang="en-US" dirty="0" smtClean="0"/>
              <a:t>The planning process takes into account the strengths and weakness of the organization as well as the anticipated opportunities and risks. </a:t>
            </a:r>
          </a:p>
          <a:p>
            <a:pPr lvl="1" eaLnBrk="1" fontAlgn="auto" hangingPunct="1">
              <a:spcAft>
                <a:spcPts val="0"/>
              </a:spcAft>
              <a:buFont typeface="Arial" pitchFamily="34" charset="0"/>
              <a:buNone/>
              <a:defRPr/>
            </a:pPr>
            <a:endParaRPr lang="en-US" dirty="0" smtClean="0"/>
          </a:p>
          <a:p>
            <a:pPr lvl="1" eaLnBrk="1" fontAlgn="auto" hangingPunct="1">
              <a:spcAft>
                <a:spcPts val="0"/>
              </a:spcAft>
              <a:buFont typeface="Wingdings" pitchFamily="2" charset="2"/>
              <a:buChar char="Ø"/>
              <a:defRPr/>
            </a:pPr>
            <a:endParaRPr lang="en-US" dirty="0" smtClean="0"/>
          </a:p>
          <a:p>
            <a:pPr lvl="1" eaLnBrk="1" fontAlgn="auto" hangingPunct="1">
              <a:spcAft>
                <a:spcPts val="0"/>
              </a:spcAft>
              <a:buFont typeface="Wingdings" pitchFamily="2" charset="2"/>
              <a:buChar char="Ø"/>
              <a:defRPr/>
            </a:pPr>
            <a:endParaRPr lang="en-US" dirty="0" smtClean="0"/>
          </a:p>
          <a:p>
            <a:pPr lvl="1" eaLnBrk="1" fontAlgn="auto" hangingPunct="1">
              <a:spcAft>
                <a:spcPts val="0"/>
              </a:spcAft>
              <a:buFont typeface="Wingdings" pitchFamily="2" charset="2"/>
              <a:buChar char="Ø"/>
              <a:defRPr/>
            </a:pPr>
            <a:endParaRPr lang="en-US" dirty="0" smtClean="0"/>
          </a:p>
          <a:p>
            <a:pPr eaLnBrk="1" fontAlgn="auto" hangingPunct="1">
              <a:spcAft>
                <a:spcPts val="0"/>
              </a:spcAft>
              <a:defRPr/>
            </a:pPr>
            <a:endParaRPr lang="en-US" dirty="0"/>
          </a:p>
        </p:txBody>
      </p:sp>
      <p:sp>
        <p:nvSpPr>
          <p:cNvPr id="4" name="Slide Number Placeholder 3"/>
          <p:cNvSpPr>
            <a:spLocks noGrp="1"/>
          </p:cNvSpPr>
          <p:nvPr>
            <p:ph type="sldNum" sz="quarter" idx="12"/>
          </p:nvPr>
        </p:nvSpPr>
        <p:spPr/>
        <p:txBody>
          <a:bodyPr/>
          <a:lstStyle/>
          <a:p>
            <a:pPr>
              <a:defRPr/>
            </a:pPr>
            <a:fld id="{678874F2-A759-4CD5-9B72-740729ADC1DC}" type="slidenum">
              <a:rPr lang="en-US"/>
              <a:pPr>
                <a:defRPr/>
              </a:pPr>
              <a:t>4</a:t>
            </a:fld>
            <a:endParaRPr lang="en-US"/>
          </a:p>
        </p:txBody>
      </p:sp>
    </p:spTree>
    <p:extLst>
      <p:ext uri="{BB962C8B-B14F-4D97-AF65-F5344CB8AC3E}">
        <p14:creationId xmlns:p14="http://schemas.microsoft.com/office/powerpoint/2010/main" xmlns="" val="1387222294"/>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rtlCol="0">
            <a:normAutofit fontScale="90000"/>
          </a:bodyPr>
          <a:lstStyle/>
          <a:p>
            <a:pPr eaLnBrk="1" fontAlgn="auto" hangingPunct="1">
              <a:spcAft>
                <a:spcPts val="0"/>
              </a:spcAft>
              <a:defRPr/>
            </a:pPr>
            <a:r>
              <a:rPr lang="en-US" dirty="0" smtClean="0"/>
              <a:t>PERT</a:t>
            </a:r>
            <a:br>
              <a:rPr lang="en-US" dirty="0" smtClean="0"/>
            </a:br>
            <a:r>
              <a:rPr lang="en-US" dirty="0" smtClean="0"/>
              <a:t>Example </a:t>
            </a:r>
            <a:r>
              <a:rPr lang="en-US" dirty="0"/>
              <a:t>of </a:t>
            </a:r>
            <a:r>
              <a:rPr lang="en-US" dirty="0" smtClean="0"/>
              <a:t>Three </a:t>
            </a:r>
            <a:r>
              <a:rPr lang="en-US" dirty="0"/>
              <a:t>time estimate</a:t>
            </a:r>
          </a:p>
        </p:txBody>
      </p:sp>
      <p:sp>
        <p:nvSpPr>
          <p:cNvPr id="59395" name="Rectangle 3"/>
          <p:cNvSpPr>
            <a:spLocks noGrp="1" noChangeArrowheads="1"/>
          </p:cNvSpPr>
          <p:nvPr>
            <p:ph type="body" idx="1"/>
          </p:nvPr>
        </p:nvSpPr>
        <p:spPr>
          <a:xfrm>
            <a:off x="457200" y="1371600"/>
            <a:ext cx="8229600" cy="4754563"/>
          </a:xfrm>
        </p:spPr>
        <p:txBody>
          <a:bodyPr/>
          <a:lstStyle/>
          <a:p>
            <a:pPr algn="just" eaLnBrk="1" hangingPunct="1">
              <a:buFont typeface="Wingdings" pitchFamily="2" charset="2"/>
              <a:buChar char="Ø"/>
            </a:pPr>
            <a:r>
              <a:rPr lang="en-US" smtClean="0"/>
              <a:t>For an activity “Design foundation” </a:t>
            </a:r>
          </a:p>
          <a:p>
            <a:pPr lvl="1" algn="just" eaLnBrk="1" hangingPunct="1">
              <a:buFont typeface="Wingdings" pitchFamily="2" charset="2"/>
              <a:buChar char="§"/>
            </a:pPr>
            <a:r>
              <a:rPr lang="en-US" smtClean="0"/>
              <a:t>the optimistic time = 14 days</a:t>
            </a:r>
          </a:p>
          <a:p>
            <a:pPr lvl="1" algn="just" eaLnBrk="1" hangingPunct="1">
              <a:buFont typeface="Wingdings" pitchFamily="2" charset="2"/>
              <a:buChar char="§"/>
            </a:pPr>
            <a:r>
              <a:rPr lang="en-US" smtClean="0"/>
              <a:t>the most likely time = 18 days and</a:t>
            </a:r>
          </a:p>
          <a:p>
            <a:pPr lvl="1" algn="just" eaLnBrk="1" hangingPunct="1">
              <a:buFont typeface="Wingdings" pitchFamily="2" charset="2"/>
              <a:buChar char="§"/>
            </a:pPr>
            <a:r>
              <a:rPr lang="en-US" smtClean="0"/>
              <a:t>the pessimistic time estimates = 28 days </a:t>
            </a:r>
          </a:p>
          <a:p>
            <a:pPr algn="just" eaLnBrk="1" hangingPunct="1">
              <a:buFont typeface="Wingdings" pitchFamily="2" charset="2"/>
              <a:buChar char="Ø"/>
            </a:pPr>
            <a:r>
              <a:rPr lang="en-US" smtClean="0"/>
              <a:t>The PERT technique assumes that the three time estimates of an activity are random variables and the frequency distribution of duration of an activity takes the shape of </a:t>
            </a:r>
            <a:r>
              <a:rPr lang="en-US" smtClean="0">
                <a:solidFill>
                  <a:srgbClr val="00B050"/>
                </a:solidFill>
              </a:rPr>
              <a:t>Beta distribution</a:t>
            </a:r>
          </a:p>
        </p:txBody>
      </p:sp>
      <p:sp>
        <p:nvSpPr>
          <p:cNvPr id="4" name="Slide Number Placeholder 3"/>
          <p:cNvSpPr>
            <a:spLocks noGrp="1"/>
          </p:cNvSpPr>
          <p:nvPr>
            <p:ph type="sldNum" sz="quarter" idx="12"/>
          </p:nvPr>
        </p:nvSpPr>
        <p:spPr/>
        <p:txBody>
          <a:bodyPr/>
          <a:lstStyle/>
          <a:p>
            <a:pPr>
              <a:defRPr/>
            </a:pPr>
            <a:fld id="{042B88B4-F327-43D0-A803-C6B208FC1B77}" type="slidenum">
              <a:rPr lang="en-US"/>
              <a:pPr>
                <a:defRPr/>
              </a:pPr>
              <a:t>40</a:t>
            </a:fld>
            <a:endParaRPr lang="en-US"/>
          </a:p>
        </p:txBody>
      </p:sp>
    </p:spTree>
    <p:extLst>
      <p:ext uri="{BB962C8B-B14F-4D97-AF65-F5344CB8AC3E}">
        <p14:creationId xmlns:p14="http://schemas.microsoft.com/office/powerpoint/2010/main" xmlns="" val="2759367655"/>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0418" name="Picture 5" descr="FG13-2"/>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914400" y="609600"/>
            <a:ext cx="6457950" cy="5740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0419" name="Text Box 7"/>
          <p:cNvSpPr txBox="1">
            <a:spLocks noChangeArrowheads="1"/>
          </p:cNvSpPr>
          <p:nvPr/>
        </p:nvSpPr>
        <p:spPr bwMode="auto">
          <a:xfrm>
            <a:off x="1447800" y="5029200"/>
            <a:ext cx="762000" cy="3429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sz="2000">
                <a:latin typeface="Times New Roman" pitchFamily="18" charset="0"/>
                <a:cs typeface="Times New Roman" pitchFamily="18" charset="0"/>
              </a:rPr>
              <a:t>t</a:t>
            </a:r>
            <a:r>
              <a:rPr lang="en-US" sz="2000" baseline="-30000">
                <a:latin typeface="Times New Roman" pitchFamily="18" charset="0"/>
                <a:cs typeface="Times New Roman" pitchFamily="18" charset="0"/>
              </a:rPr>
              <a:t>o</a:t>
            </a:r>
            <a:r>
              <a:rPr lang="en-US" sz="2000">
                <a:latin typeface="Times New Roman" pitchFamily="18" charset="0"/>
                <a:cs typeface="Times New Roman" pitchFamily="18" charset="0"/>
              </a:rPr>
              <a:t>=14</a:t>
            </a:r>
            <a:endParaRPr lang="en-US" sz="3200">
              <a:latin typeface="Calibri" pitchFamily="34" charset="0"/>
            </a:endParaRPr>
          </a:p>
        </p:txBody>
      </p:sp>
      <p:sp>
        <p:nvSpPr>
          <p:cNvPr id="60420" name="Text Box 8"/>
          <p:cNvSpPr txBox="1">
            <a:spLocks noChangeArrowheads="1"/>
          </p:cNvSpPr>
          <p:nvPr/>
        </p:nvSpPr>
        <p:spPr bwMode="auto">
          <a:xfrm>
            <a:off x="6705600" y="5105400"/>
            <a:ext cx="876300" cy="3429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sz="2000">
                <a:latin typeface="Times New Roman" pitchFamily="18" charset="0"/>
                <a:cs typeface="Times New Roman" pitchFamily="18" charset="0"/>
              </a:rPr>
              <a:t>t</a:t>
            </a:r>
            <a:r>
              <a:rPr lang="en-US" sz="2000" baseline="-30000">
                <a:latin typeface="Times New Roman" pitchFamily="18" charset="0"/>
                <a:cs typeface="Times New Roman" pitchFamily="18" charset="0"/>
              </a:rPr>
              <a:t>p</a:t>
            </a:r>
            <a:r>
              <a:rPr lang="en-US" sz="2000">
                <a:latin typeface="Times New Roman" pitchFamily="18" charset="0"/>
                <a:cs typeface="Times New Roman" pitchFamily="18" charset="0"/>
              </a:rPr>
              <a:t>=28</a:t>
            </a:r>
            <a:endParaRPr lang="en-US" sz="3200">
              <a:latin typeface="Calibri" pitchFamily="34" charset="0"/>
            </a:endParaRPr>
          </a:p>
        </p:txBody>
      </p:sp>
      <p:sp>
        <p:nvSpPr>
          <p:cNvPr id="60421" name="Text Box 9"/>
          <p:cNvSpPr txBox="1">
            <a:spLocks noChangeArrowheads="1"/>
          </p:cNvSpPr>
          <p:nvPr/>
        </p:nvSpPr>
        <p:spPr bwMode="auto">
          <a:xfrm>
            <a:off x="4724400" y="1524000"/>
            <a:ext cx="838200" cy="3429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sz="2000">
                <a:latin typeface="Times New Roman" pitchFamily="18" charset="0"/>
                <a:cs typeface="Times New Roman" pitchFamily="18" charset="0"/>
              </a:rPr>
              <a:t>t</a:t>
            </a:r>
            <a:r>
              <a:rPr lang="en-US" sz="2000" baseline="-30000">
                <a:latin typeface="Times New Roman" pitchFamily="18" charset="0"/>
                <a:cs typeface="Times New Roman" pitchFamily="18" charset="0"/>
              </a:rPr>
              <a:t>e</a:t>
            </a:r>
            <a:r>
              <a:rPr lang="en-US" sz="2000">
                <a:latin typeface="Times New Roman" pitchFamily="18" charset="0"/>
                <a:cs typeface="Times New Roman" pitchFamily="18" charset="0"/>
              </a:rPr>
              <a:t>=19</a:t>
            </a:r>
            <a:endParaRPr lang="en-US" sz="3200">
              <a:latin typeface="Calibri" pitchFamily="34" charset="0"/>
            </a:endParaRPr>
          </a:p>
        </p:txBody>
      </p:sp>
      <p:sp>
        <p:nvSpPr>
          <p:cNvPr id="60422" name="Text Box 10"/>
          <p:cNvSpPr txBox="1">
            <a:spLocks noChangeArrowheads="1"/>
          </p:cNvSpPr>
          <p:nvPr/>
        </p:nvSpPr>
        <p:spPr bwMode="auto">
          <a:xfrm>
            <a:off x="4343400" y="5105400"/>
            <a:ext cx="762000" cy="3429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sz="2000">
                <a:latin typeface="Times New Roman" pitchFamily="18" charset="0"/>
                <a:cs typeface="Times New Roman" pitchFamily="18" charset="0"/>
              </a:rPr>
              <a:t>t</a:t>
            </a:r>
            <a:r>
              <a:rPr lang="en-US" sz="2000" baseline="-30000">
                <a:latin typeface="Times New Roman" pitchFamily="18" charset="0"/>
                <a:cs typeface="Times New Roman" pitchFamily="18" charset="0"/>
              </a:rPr>
              <a:t>m=</a:t>
            </a:r>
            <a:r>
              <a:rPr lang="en-US" sz="2000">
                <a:latin typeface="Times New Roman" pitchFamily="18" charset="0"/>
                <a:cs typeface="Times New Roman" pitchFamily="18" charset="0"/>
              </a:rPr>
              <a:t>18</a:t>
            </a:r>
            <a:endParaRPr lang="en-US" sz="3200">
              <a:latin typeface="Calibri" pitchFamily="34" charset="0"/>
            </a:endParaRPr>
          </a:p>
        </p:txBody>
      </p:sp>
      <p:sp>
        <p:nvSpPr>
          <p:cNvPr id="60423" name="Rectangle 11"/>
          <p:cNvSpPr>
            <a:spLocks noChangeArrowheads="1"/>
          </p:cNvSpPr>
          <p:nvPr/>
        </p:nvSpPr>
        <p:spPr bwMode="auto">
          <a:xfrm>
            <a:off x="2362200" y="5638800"/>
            <a:ext cx="4038600" cy="381000"/>
          </a:xfrm>
          <a:prstGeom prst="rect">
            <a:avLst/>
          </a:prstGeom>
          <a:solidFill>
            <a:schemeClr val="accent1"/>
          </a:solidFill>
          <a:ln w="9525">
            <a:solidFill>
              <a:schemeClr val="tx1"/>
            </a:solidFill>
            <a:miter lim="800000"/>
            <a:headEnd/>
            <a:tailEnd/>
          </a:ln>
        </p:spPr>
        <p:txBody>
          <a:bodyPr wrap="none" anchor="ctr"/>
          <a:lstStyle/>
          <a:p>
            <a:pPr algn="ctr" eaLnBrk="0" hangingPunct="0"/>
            <a:endParaRPr lang="en-US" sz="2400">
              <a:latin typeface="Calibri" pitchFamily="34" charset="0"/>
            </a:endParaRPr>
          </a:p>
          <a:p>
            <a:pPr algn="ctr" eaLnBrk="0" hangingPunct="0"/>
            <a:r>
              <a:rPr lang="en-US" sz="2400">
                <a:latin typeface="Calibri" pitchFamily="34" charset="0"/>
              </a:rPr>
              <a:t>Activity duration (in days)</a:t>
            </a:r>
          </a:p>
          <a:p>
            <a:pPr algn="ctr"/>
            <a:endParaRPr lang="en-US" sz="2400">
              <a:latin typeface="Calibri" pitchFamily="34" charset="0"/>
            </a:endParaRPr>
          </a:p>
        </p:txBody>
      </p:sp>
      <p:sp>
        <p:nvSpPr>
          <p:cNvPr id="60424" name="Line 12"/>
          <p:cNvSpPr>
            <a:spLocks noChangeShapeType="1"/>
          </p:cNvSpPr>
          <p:nvPr/>
        </p:nvSpPr>
        <p:spPr bwMode="auto">
          <a:xfrm>
            <a:off x="4572000" y="914400"/>
            <a:ext cx="0" cy="4038600"/>
          </a:xfrm>
          <a:prstGeom prst="line">
            <a:avLst/>
          </a:prstGeom>
          <a:noFill/>
          <a:ln w="9525">
            <a:solidFill>
              <a:schemeClr val="tx1"/>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60425" name="Text Box 13"/>
          <p:cNvSpPr txBox="1">
            <a:spLocks noChangeArrowheads="1"/>
          </p:cNvSpPr>
          <p:nvPr/>
        </p:nvSpPr>
        <p:spPr bwMode="auto">
          <a:xfrm>
            <a:off x="4632325" y="1103313"/>
            <a:ext cx="1919288" cy="3667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a:latin typeface="Calibri" pitchFamily="34" charset="0"/>
              </a:rPr>
              <a:t>Expected Time t</a:t>
            </a:r>
            <a:r>
              <a:rPr lang="en-US" baseline="-25000">
                <a:latin typeface="Calibri" pitchFamily="34" charset="0"/>
              </a:rPr>
              <a:t>e</a:t>
            </a:r>
          </a:p>
        </p:txBody>
      </p:sp>
      <p:sp>
        <p:nvSpPr>
          <p:cNvPr id="60426" name="Rectangle 14"/>
          <p:cNvSpPr>
            <a:spLocks noChangeArrowheads="1"/>
          </p:cNvSpPr>
          <p:nvPr/>
        </p:nvSpPr>
        <p:spPr bwMode="auto">
          <a:xfrm>
            <a:off x="990600" y="228600"/>
            <a:ext cx="7659688"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p>
            <a:r>
              <a:rPr lang="en-US" sz="2400" b="1">
                <a:latin typeface="Calibri" pitchFamily="34" charset="0"/>
              </a:rPr>
              <a:t>Beta distribution for the activity ‘design foundation’</a:t>
            </a:r>
          </a:p>
        </p:txBody>
      </p:sp>
      <p:sp>
        <p:nvSpPr>
          <p:cNvPr id="11" name="Slide Number Placeholder 10"/>
          <p:cNvSpPr>
            <a:spLocks noGrp="1"/>
          </p:cNvSpPr>
          <p:nvPr>
            <p:ph type="sldNum" sz="quarter" idx="12"/>
          </p:nvPr>
        </p:nvSpPr>
        <p:spPr/>
        <p:txBody>
          <a:bodyPr/>
          <a:lstStyle/>
          <a:p>
            <a:pPr>
              <a:defRPr/>
            </a:pPr>
            <a:fld id="{0E2EDFBF-9254-4231-B2B9-D1D4F473483D}" type="slidenum">
              <a:rPr lang="en-US"/>
              <a:pPr>
                <a:defRPr/>
              </a:pPr>
              <a:t>41</a:t>
            </a:fld>
            <a:endParaRPr lang="en-US"/>
          </a:p>
        </p:txBody>
      </p:sp>
    </p:spTree>
    <p:extLst>
      <p:ext uri="{BB962C8B-B14F-4D97-AF65-F5344CB8AC3E}">
        <p14:creationId xmlns:p14="http://schemas.microsoft.com/office/powerpoint/2010/main" xmlns="" val="1864450243"/>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3"/>
          <p:cNvSpPr>
            <a:spLocks noGrp="1" noChangeArrowheads="1"/>
          </p:cNvSpPr>
          <p:nvPr>
            <p:ph type="body" idx="1"/>
          </p:nvPr>
        </p:nvSpPr>
        <p:spPr>
          <a:xfrm>
            <a:off x="457200" y="685800"/>
            <a:ext cx="8229600" cy="5440363"/>
          </a:xfrm>
        </p:spPr>
        <p:txBody>
          <a:bodyPr/>
          <a:lstStyle/>
          <a:p>
            <a:pPr algn="just" eaLnBrk="1" hangingPunct="1">
              <a:lnSpc>
                <a:spcPct val="90000"/>
              </a:lnSpc>
              <a:buFont typeface="Wingdings" pitchFamily="2" charset="2"/>
              <a:buChar char="Ø"/>
            </a:pPr>
            <a:r>
              <a:rPr lang="en-US" smtClean="0"/>
              <a:t>The average or expected time it is given by</a:t>
            </a:r>
          </a:p>
          <a:p>
            <a:pPr algn="just" eaLnBrk="1" hangingPunct="1">
              <a:lnSpc>
                <a:spcPct val="90000"/>
              </a:lnSpc>
              <a:buFont typeface="Wingdings" pitchFamily="2" charset="2"/>
              <a:buChar char="Ø"/>
            </a:pPr>
            <a:r>
              <a:rPr lang="en-US" smtClean="0"/>
              <a:t>t</a:t>
            </a:r>
            <a:r>
              <a:rPr lang="en-US" baseline="-25000" smtClean="0"/>
              <a:t>e</a:t>
            </a:r>
            <a:r>
              <a:rPr lang="en-US" smtClean="0"/>
              <a:t>= (t</a:t>
            </a:r>
            <a:r>
              <a:rPr lang="en-US" baseline="-25000" smtClean="0"/>
              <a:t>o</a:t>
            </a:r>
            <a:r>
              <a:rPr lang="en-US" smtClean="0"/>
              <a:t>+4t</a:t>
            </a:r>
            <a:r>
              <a:rPr lang="en-US" baseline="-25000" smtClean="0"/>
              <a:t>m</a:t>
            </a:r>
            <a:r>
              <a:rPr lang="en-US" smtClean="0"/>
              <a:t>+t</a:t>
            </a:r>
            <a:r>
              <a:rPr lang="en-US" baseline="-25000" smtClean="0"/>
              <a:t>p</a:t>
            </a:r>
            <a:r>
              <a:rPr lang="en-US" smtClean="0"/>
              <a:t>)/6 </a:t>
            </a:r>
          </a:p>
          <a:p>
            <a:pPr algn="just" eaLnBrk="1" hangingPunct="1">
              <a:lnSpc>
                <a:spcPct val="90000"/>
              </a:lnSpc>
              <a:buFont typeface="Wingdings" pitchFamily="2" charset="2"/>
              <a:buChar char="Ø"/>
            </a:pPr>
            <a:r>
              <a:rPr lang="en-US" smtClean="0"/>
              <a:t>For the case of ‘design foundation’, t</a:t>
            </a:r>
            <a:r>
              <a:rPr lang="en-US" baseline="-25000" smtClean="0"/>
              <a:t>e</a:t>
            </a:r>
            <a:r>
              <a:rPr lang="en-US" smtClean="0"/>
              <a:t> can be worked out to be 19 days [(14 + 4 x18 + 28)/6]. </a:t>
            </a:r>
          </a:p>
          <a:p>
            <a:pPr algn="just" eaLnBrk="1" hangingPunct="1">
              <a:lnSpc>
                <a:spcPct val="90000"/>
              </a:lnSpc>
              <a:buFont typeface="Wingdings" pitchFamily="2" charset="2"/>
              <a:buChar char="Ø"/>
            </a:pPr>
            <a:r>
              <a:rPr lang="en-US" smtClean="0"/>
              <a:t>The fact that t</a:t>
            </a:r>
            <a:r>
              <a:rPr lang="en-US" baseline="-25000" smtClean="0"/>
              <a:t>e</a:t>
            </a:r>
            <a:r>
              <a:rPr lang="en-US" smtClean="0"/>
              <a:t> &gt; t</a:t>
            </a:r>
            <a:r>
              <a:rPr lang="en-US" baseline="-25000" smtClean="0"/>
              <a:t>m</a:t>
            </a:r>
            <a:r>
              <a:rPr lang="en-US" smtClean="0"/>
              <a:t> in this case, is a reflection of the extreme position of t</a:t>
            </a:r>
            <a:r>
              <a:rPr lang="en-US" baseline="-25000" smtClean="0"/>
              <a:t>p</a:t>
            </a:r>
            <a:r>
              <a:rPr lang="en-US" smtClean="0"/>
              <a:t> and the asymmetry in the Beta distribution, even though computationally the weights given to t</a:t>
            </a:r>
            <a:r>
              <a:rPr lang="en-US" baseline="-25000" smtClean="0"/>
              <a:t>o</a:t>
            </a:r>
            <a:r>
              <a:rPr lang="en-US" smtClean="0"/>
              <a:t> and t</a:t>
            </a:r>
            <a:r>
              <a:rPr lang="en-US" baseline="-25000" smtClean="0"/>
              <a:t>p</a:t>
            </a:r>
            <a:r>
              <a:rPr lang="en-US" smtClean="0"/>
              <a:t> is the same. </a:t>
            </a:r>
          </a:p>
        </p:txBody>
      </p:sp>
      <p:sp>
        <p:nvSpPr>
          <p:cNvPr id="3" name="Slide Number Placeholder 2"/>
          <p:cNvSpPr>
            <a:spLocks noGrp="1"/>
          </p:cNvSpPr>
          <p:nvPr>
            <p:ph type="sldNum" sz="quarter" idx="12"/>
          </p:nvPr>
        </p:nvSpPr>
        <p:spPr/>
        <p:txBody>
          <a:bodyPr/>
          <a:lstStyle/>
          <a:p>
            <a:pPr>
              <a:defRPr/>
            </a:pPr>
            <a:fld id="{999A13E0-5AAA-4C2B-BB77-63524771DFAD}" type="slidenum">
              <a:rPr lang="en-US"/>
              <a:pPr>
                <a:defRPr/>
              </a:pPr>
              <a:t>42</a:t>
            </a:fld>
            <a:endParaRPr lang="en-US"/>
          </a:p>
        </p:txBody>
      </p:sp>
    </p:spTree>
    <p:extLst>
      <p:ext uri="{BB962C8B-B14F-4D97-AF65-F5344CB8AC3E}">
        <p14:creationId xmlns:p14="http://schemas.microsoft.com/office/powerpoint/2010/main" xmlns="" val="1659754511"/>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3"/>
          <p:cNvSpPr>
            <a:spLocks noGrp="1" noChangeArrowheads="1"/>
          </p:cNvSpPr>
          <p:nvPr>
            <p:ph type="body" idx="1"/>
          </p:nvPr>
        </p:nvSpPr>
        <p:spPr>
          <a:xfrm>
            <a:off x="457200" y="1143000"/>
            <a:ext cx="8229600" cy="4983163"/>
          </a:xfrm>
        </p:spPr>
        <p:txBody>
          <a:bodyPr/>
          <a:lstStyle/>
          <a:p>
            <a:pPr algn="just" eaLnBrk="1" hangingPunct="1"/>
            <a:r>
              <a:rPr lang="en-US" sz="2800" smtClean="0"/>
              <a:t>There has been a lot of criticism on the approach of obtaining three ‘‘valid’’ time estimates to put into the PERT formulas. </a:t>
            </a:r>
          </a:p>
          <a:p>
            <a:pPr algn="just" eaLnBrk="1" hangingPunct="1"/>
            <a:r>
              <a:rPr lang="en-US" sz="2800" smtClean="0"/>
              <a:t>It is often difficult to arrive at one activity-time estimate; </a:t>
            </a:r>
            <a:r>
              <a:rPr lang="en-US" sz="2800" smtClean="0">
                <a:solidFill>
                  <a:srgbClr val="FF0000"/>
                </a:solidFill>
              </a:rPr>
              <a:t>three subjective definitions </a:t>
            </a:r>
            <a:r>
              <a:rPr lang="en-US" sz="2800" smtClean="0"/>
              <a:t>of such estimates do not help the matter (how optimistic and pessimistic should one be). </a:t>
            </a:r>
          </a:p>
          <a:p>
            <a:pPr algn="just" eaLnBrk="1" hangingPunct="1"/>
            <a:r>
              <a:rPr lang="en-US" sz="2800" smtClean="0"/>
              <a:t>Nevertheless, the three time estimate also provides the </a:t>
            </a:r>
            <a:r>
              <a:rPr lang="en-US" sz="2800" smtClean="0">
                <a:solidFill>
                  <a:srgbClr val="FF0000"/>
                </a:solidFill>
              </a:rPr>
              <a:t>advantages of ascertaining the variability or uncertainty </a:t>
            </a:r>
            <a:r>
              <a:rPr lang="en-US" sz="2800" smtClean="0"/>
              <a:t>associated with a particular set of estimate. </a:t>
            </a:r>
          </a:p>
        </p:txBody>
      </p:sp>
      <p:sp>
        <p:nvSpPr>
          <p:cNvPr id="3" name="Slide Number Placeholder 2"/>
          <p:cNvSpPr>
            <a:spLocks noGrp="1"/>
          </p:cNvSpPr>
          <p:nvPr>
            <p:ph type="sldNum" sz="quarter" idx="12"/>
          </p:nvPr>
        </p:nvSpPr>
        <p:spPr/>
        <p:txBody>
          <a:bodyPr/>
          <a:lstStyle/>
          <a:p>
            <a:pPr>
              <a:defRPr/>
            </a:pPr>
            <a:fld id="{39FA993B-88AD-42C6-9831-0255B5A4BE25}" type="slidenum">
              <a:rPr lang="en-US"/>
              <a:pPr>
                <a:defRPr/>
              </a:pPr>
              <a:t>43</a:t>
            </a:fld>
            <a:endParaRPr lang="en-US"/>
          </a:p>
        </p:txBody>
      </p:sp>
    </p:spTree>
    <p:extLst>
      <p:ext uri="{BB962C8B-B14F-4D97-AF65-F5344CB8AC3E}">
        <p14:creationId xmlns:p14="http://schemas.microsoft.com/office/powerpoint/2010/main" xmlns="" val="2409687668"/>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3"/>
          <p:cNvSpPr>
            <a:spLocks noGrp="1" noChangeArrowheads="1"/>
          </p:cNvSpPr>
          <p:nvPr>
            <p:ph type="body" idx="1"/>
          </p:nvPr>
        </p:nvSpPr>
        <p:spPr>
          <a:xfrm>
            <a:off x="457200" y="685800"/>
            <a:ext cx="8229600" cy="5715000"/>
          </a:xfrm>
        </p:spPr>
        <p:txBody>
          <a:bodyPr/>
          <a:lstStyle/>
          <a:p>
            <a:pPr algn="just" eaLnBrk="1" hangingPunct="1">
              <a:lnSpc>
                <a:spcPct val="90000"/>
              </a:lnSpc>
            </a:pPr>
            <a:r>
              <a:rPr lang="en-US" smtClean="0"/>
              <a:t>For example, suppose we have two sets of estimate provided by the different estimator for the same ‘design foundation’ activity. </a:t>
            </a:r>
          </a:p>
          <a:p>
            <a:pPr algn="just" eaLnBrk="1" hangingPunct="1">
              <a:lnSpc>
                <a:spcPct val="90000"/>
              </a:lnSpc>
            </a:pPr>
            <a:r>
              <a:rPr lang="en-US" smtClean="0"/>
              <a:t>In order of (t</a:t>
            </a:r>
            <a:r>
              <a:rPr lang="en-US" baseline="-25000" smtClean="0"/>
              <a:t>e</a:t>
            </a:r>
            <a:r>
              <a:rPr lang="en-US" smtClean="0"/>
              <a:t>, t</a:t>
            </a:r>
            <a:r>
              <a:rPr lang="en-US" baseline="-25000" smtClean="0"/>
              <a:t>m</a:t>
            </a:r>
            <a:r>
              <a:rPr lang="en-US" smtClean="0"/>
              <a:t>,t</a:t>
            </a:r>
            <a:r>
              <a:rPr lang="en-US" baseline="-25000" smtClean="0"/>
              <a:t>p</a:t>
            </a:r>
            <a:r>
              <a:rPr lang="en-US" smtClean="0"/>
              <a:t>), let the first set of estimate (14, 18, 28) and the other set of estimates be (17, 18, 25). </a:t>
            </a:r>
          </a:p>
          <a:p>
            <a:pPr algn="just" eaLnBrk="1" hangingPunct="1">
              <a:lnSpc>
                <a:spcPct val="90000"/>
              </a:lnSpc>
            </a:pPr>
            <a:r>
              <a:rPr lang="en-US" smtClean="0"/>
              <a:t>There is large variability in the estimates of first estimator compared to the second one, even though the expected or average activity duration turns out to be 19 in both the cases (verify!!!). </a:t>
            </a:r>
          </a:p>
          <a:p>
            <a:pPr eaLnBrk="1" hangingPunct="1">
              <a:lnSpc>
                <a:spcPct val="90000"/>
              </a:lnSpc>
            </a:pPr>
            <a:endParaRPr lang="en-US" smtClean="0"/>
          </a:p>
        </p:txBody>
      </p:sp>
      <p:sp>
        <p:nvSpPr>
          <p:cNvPr id="3" name="Slide Number Placeholder 2"/>
          <p:cNvSpPr>
            <a:spLocks noGrp="1"/>
          </p:cNvSpPr>
          <p:nvPr>
            <p:ph type="sldNum" sz="quarter" idx="12"/>
          </p:nvPr>
        </p:nvSpPr>
        <p:spPr/>
        <p:txBody>
          <a:bodyPr/>
          <a:lstStyle/>
          <a:p>
            <a:pPr>
              <a:defRPr/>
            </a:pPr>
            <a:fld id="{07134CD5-6D3F-4D9B-BEBF-AEE449E9BDE1}" type="slidenum">
              <a:rPr lang="en-US"/>
              <a:pPr>
                <a:defRPr/>
              </a:pPr>
              <a:t>44</a:t>
            </a:fld>
            <a:endParaRPr lang="en-US"/>
          </a:p>
        </p:txBody>
      </p:sp>
    </p:spTree>
    <p:extLst>
      <p:ext uri="{BB962C8B-B14F-4D97-AF65-F5344CB8AC3E}">
        <p14:creationId xmlns:p14="http://schemas.microsoft.com/office/powerpoint/2010/main" xmlns="" val="3875070488"/>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3"/>
          <p:cNvSpPr>
            <a:spLocks noGrp="1" noChangeArrowheads="1"/>
          </p:cNvSpPr>
          <p:nvPr>
            <p:ph type="body" idx="1"/>
          </p:nvPr>
        </p:nvSpPr>
        <p:spPr>
          <a:xfrm>
            <a:off x="457200" y="457200"/>
            <a:ext cx="8229600" cy="5668963"/>
          </a:xfrm>
        </p:spPr>
        <p:txBody>
          <a:bodyPr/>
          <a:lstStyle/>
          <a:p>
            <a:pPr algn="just" eaLnBrk="1" hangingPunct="1">
              <a:buFont typeface="Wingdings" pitchFamily="2" charset="2"/>
              <a:buChar char="Ø"/>
            </a:pPr>
            <a:r>
              <a:rPr lang="en-US" smtClean="0"/>
              <a:t>In order to measure the </a:t>
            </a:r>
            <a:r>
              <a:rPr lang="en-US" smtClean="0">
                <a:solidFill>
                  <a:srgbClr val="FF0000"/>
                </a:solidFill>
              </a:rPr>
              <a:t>uncertainty</a:t>
            </a:r>
            <a:r>
              <a:rPr lang="en-US" smtClean="0"/>
              <a:t> associated with the estimate of duration of an activity, </a:t>
            </a:r>
            <a:r>
              <a:rPr lang="en-US" smtClean="0">
                <a:solidFill>
                  <a:srgbClr val="FF0000"/>
                </a:solidFill>
              </a:rPr>
              <a:t>the standard deviation (St) </a:t>
            </a:r>
            <a:r>
              <a:rPr lang="en-US" smtClean="0"/>
              <a:t>and the </a:t>
            </a:r>
            <a:r>
              <a:rPr lang="en-US" smtClean="0">
                <a:solidFill>
                  <a:srgbClr val="FF0000"/>
                </a:solidFill>
              </a:rPr>
              <a:t>variance Vt </a:t>
            </a:r>
            <a:r>
              <a:rPr lang="en-US" smtClean="0"/>
              <a:t>are determined, which in PERT are defined as: </a:t>
            </a:r>
          </a:p>
          <a:p>
            <a:pPr algn="just" eaLnBrk="1" hangingPunct="1">
              <a:buFont typeface="Wingdings" pitchFamily="2" charset="2"/>
              <a:buChar char="Ø"/>
            </a:pPr>
            <a:r>
              <a:rPr lang="en-US" smtClean="0">
                <a:solidFill>
                  <a:srgbClr val="FF0000"/>
                </a:solidFill>
              </a:rPr>
              <a:t>S</a:t>
            </a:r>
            <a:r>
              <a:rPr lang="en-US" baseline="-25000" smtClean="0">
                <a:solidFill>
                  <a:srgbClr val="FF0000"/>
                </a:solidFill>
              </a:rPr>
              <a:t>t</a:t>
            </a:r>
            <a:r>
              <a:rPr lang="en-US" smtClean="0">
                <a:solidFill>
                  <a:srgbClr val="FF0000"/>
                </a:solidFill>
              </a:rPr>
              <a:t> = (t</a:t>
            </a:r>
            <a:r>
              <a:rPr lang="en-US" baseline="-25000" smtClean="0">
                <a:solidFill>
                  <a:srgbClr val="FF0000"/>
                </a:solidFill>
              </a:rPr>
              <a:t>p</a:t>
            </a:r>
            <a:r>
              <a:rPr lang="en-US" smtClean="0">
                <a:solidFill>
                  <a:srgbClr val="FF0000"/>
                </a:solidFill>
              </a:rPr>
              <a:t>-t</a:t>
            </a:r>
            <a:r>
              <a:rPr lang="en-US" baseline="-25000" smtClean="0">
                <a:solidFill>
                  <a:srgbClr val="FF0000"/>
                </a:solidFill>
              </a:rPr>
              <a:t>o</a:t>
            </a:r>
            <a:r>
              <a:rPr lang="en-US" smtClean="0">
                <a:solidFill>
                  <a:srgbClr val="FF0000"/>
                </a:solidFill>
              </a:rPr>
              <a:t>)/6 and</a:t>
            </a:r>
          </a:p>
          <a:p>
            <a:pPr algn="just" eaLnBrk="1" hangingPunct="1">
              <a:buFont typeface="Wingdings" pitchFamily="2" charset="2"/>
              <a:buChar char="Ø"/>
            </a:pPr>
            <a:r>
              <a:rPr lang="en-US" smtClean="0">
                <a:solidFill>
                  <a:srgbClr val="FF0000"/>
                </a:solidFill>
              </a:rPr>
              <a:t>V</a:t>
            </a:r>
            <a:r>
              <a:rPr lang="en-US" baseline="-25000" smtClean="0">
                <a:solidFill>
                  <a:srgbClr val="FF0000"/>
                </a:solidFill>
              </a:rPr>
              <a:t>t</a:t>
            </a:r>
            <a:r>
              <a:rPr lang="en-US" smtClean="0">
                <a:solidFill>
                  <a:srgbClr val="FF0000"/>
                </a:solidFill>
              </a:rPr>
              <a:t> = (S</a:t>
            </a:r>
            <a:r>
              <a:rPr lang="en-US" baseline="-25000" smtClean="0">
                <a:solidFill>
                  <a:srgbClr val="FF0000"/>
                </a:solidFill>
              </a:rPr>
              <a:t>t</a:t>
            </a:r>
            <a:r>
              <a:rPr lang="en-US" smtClean="0">
                <a:solidFill>
                  <a:srgbClr val="FF0000"/>
                </a:solidFill>
              </a:rPr>
              <a:t>)</a:t>
            </a:r>
            <a:r>
              <a:rPr lang="en-US" baseline="30000" smtClean="0">
                <a:solidFill>
                  <a:srgbClr val="FF0000"/>
                </a:solidFill>
              </a:rPr>
              <a:t>2</a:t>
            </a:r>
          </a:p>
          <a:p>
            <a:pPr algn="just" eaLnBrk="1" hangingPunct="1">
              <a:buFont typeface="Wingdings" pitchFamily="2" charset="2"/>
              <a:buChar char="Ø"/>
            </a:pPr>
            <a:r>
              <a:rPr lang="en-US" smtClean="0"/>
              <a:t>The formula for S</a:t>
            </a:r>
            <a:r>
              <a:rPr lang="en-US" baseline="-25000" smtClean="0"/>
              <a:t>t</a:t>
            </a:r>
            <a:r>
              <a:rPr lang="en-US" smtClean="0"/>
              <a:t> indicates that it is one sixth of the difference between the two extreme time estimates. </a:t>
            </a:r>
          </a:p>
        </p:txBody>
      </p:sp>
      <p:sp>
        <p:nvSpPr>
          <p:cNvPr id="3" name="Slide Number Placeholder 2"/>
          <p:cNvSpPr>
            <a:spLocks noGrp="1"/>
          </p:cNvSpPr>
          <p:nvPr>
            <p:ph type="sldNum" sz="quarter" idx="12"/>
          </p:nvPr>
        </p:nvSpPr>
        <p:spPr/>
        <p:txBody>
          <a:bodyPr/>
          <a:lstStyle/>
          <a:p>
            <a:pPr>
              <a:defRPr/>
            </a:pPr>
            <a:fld id="{9FE3DC7A-9F59-4020-B983-CEF25925A9F8}" type="slidenum">
              <a:rPr lang="en-US"/>
              <a:pPr>
                <a:defRPr/>
              </a:pPr>
              <a:t>45</a:t>
            </a:fld>
            <a:endParaRPr lang="en-US"/>
          </a:p>
        </p:txBody>
      </p:sp>
    </p:spTree>
    <p:extLst>
      <p:ext uri="{BB962C8B-B14F-4D97-AF65-F5344CB8AC3E}">
        <p14:creationId xmlns:p14="http://schemas.microsoft.com/office/powerpoint/2010/main" xmlns="" val="3399481672"/>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3"/>
          <p:cNvSpPr>
            <a:spLocks noGrp="1" noChangeArrowheads="1"/>
          </p:cNvSpPr>
          <p:nvPr>
            <p:ph type="body" idx="1"/>
          </p:nvPr>
        </p:nvSpPr>
        <p:spPr>
          <a:xfrm>
            <a:off x="457200" y="381000"/>
            <a:ext cx="8229600" cy="5745163"/>
          </a:xfrm>
        </p:spPr>
        <p:txBody>
          <a:bodyPr/>
          <a:lstStyle/>
          <a:p>
            <a:pPr algn="just" eaLnBrk="1" hangingPunct="1">
              <a:buFont typeface="Arial" pitchFamily="34" charset="0"/>
              <a:buNone/>
            </a:pPr>
            <a:endParaRPr lang="en-US" smtClean="0"/>
          </a:p>
          <a:p>
            <a:pPr algn="just" eaLnBrk="1" hangingPunct="1"/>
            <a:r>
              <a:rPr lang="en-US" smtClean="0"/>
              <a:t>Further, t</a:t>
            </a:r>
            <a:r>
              <a:rPr lang="en-GB" smtClean="0"/>
              <a:t>he </a:t>
            </a:r>
            <a:r>
              <a:rPr lang="en-GB" smtClean="0">
                <a:solidFill>
                  <a:srgbClr val="FF0000"/>
                </a:solidFill>
              </a:rPr>
              <a:t>greater the uncertainty in time </a:t>
            </a:r>
            <a:r>
              <a:rPr lang="en-GB" smtClean="0"/>
              <a:t>estimates, </a:t>
            </a:r>
            <a:r>
              <a:rPr lang="en-GB" smtClean="0">
                <a:solidFill>
                  <a:srgbClr val="FF0000"/>
                </a:solidFill>
              </a:rPr>
              <a:t>the greater the value of (t</a:t>
            </a:r>
            <a:r>
              <a:rPr lang="en-GB" baseline="-25000" smtClean="0">
                <a:solidFill>
                  <a:srgbClr val="FF0000"/>
                </a:solidFill>
              </a:rPr>
              <a:t>p</a:t>
            </a:r>
            <a:r>
              <a:rPr lang="en-GB" smtClean="0">
                <a:solidFill>
                  <a:srgbClr val="FF0000"/>
                </a:solidFill>
              </a:rPr>
              <a:t>-t</a:t>
            </a:r>
            <a:r>
              <a:rPr lang="en-GB" baseline="-25000" smtClean="0">
                <a:solidFill>
                  <a:srgbClr val="FF0000"/>
                </a:solidFill>
              </a:rPr>
              <a:t>o</a:t>
            </a:r>
            <a:r>
              <a:rPr lang="en-GB" smtClean="0">
                <a:solidFill>
                  <a:srgbClr val="FF0000"/>
                </a:solidFill>
              </a:rPr>
              <a:t>), </a:t>
            </a:r>
            <a:r>
              <a:rPr lang="en-GB" smtClean="0"/>
              <a:t>and the </a:t>
            </a:r>
            <a:r>
              <a:rPr lang="en-GB" smtClean="0">
                <a:solidFill>
                  <a:srgbClr val="FF0000"/>
                </a:solidFill>
              </a:rPr>
              <a:t>more spread out will be the distribution curve. </a:t>
            </a:r>
          </a:p>
          <a:p>
            <a:pPr algn="just" eaLnBrk="1" hangingPunct="1"/>
            <a:r>
              <a:rPr lang="en-GB" smtClean="0"/>
              <a:t>A high S</a:t>
            </a:r>
            <a:r>
              <a:rPr lang="en-GB" baseline="-25000" smtClean="0"/>
              <a:t>t</a:t>
            </a:r>
            <a:r>
              <a:rPr lang="en-GB" smtClean="0"/>
              <a:t> represents a high degree of uncertainty regarding activity times. In other words there is a greater chance that the actual time required to complete the activity will differ significantly from the </a:t>
            </a:r>
            <a:r>
              <a:rPr lang="en-GB" smtClean="0">
                <a:solidFill>
                  <a:srgbClr val="FF0000"/>
                </a:solidFill>
              </a:rPr>
              <a:t>expected time t</a:t>
            </a:r>
            <a:r>
              <a:rPr lang="en-GB" baseline="-25000" smtClean="0">
                <a:solidFill>
                  <a:srgbClr val="FF0000"/>
                </a:solidFill>
              </a:rPr>
              <a:t>e</a:t>
            </a:r>
            <a:r>
              <a:rPr lang="en-GB" smtClean="0"/>
              <a:t>. </a:t>
            </a:r>
            <a:endParaRPr lang="en-US" smtClean="0"/>
          </a:p>
          <a:p>
            <a:pPr eaLnBrk="1" hangingPunct="1"/>
            <a:endParaRPr lang="en-US" smtClean="0"/>
          </a:p>
        </p:txBody>
      </p:sp>
      <p:sp>
        <p:nvSpPr>
          <p:cNvPr id="3" name="Slide Number Placeholder 2"/>
          <p:cNvSpPr>
            <a:spLocks noGrp="1"/>
          </p:cNvSpPr>
          <p:nvPr>
            <p:ph type="sldNum" sz="quarter" idx="12"/>
          </p:nvPr>
        </p:nvSpPr>
        <p:spPr/>
        <p:txBody>
          <a:bodyPr/>
          <a:lstStyle/>
          <a:p>
            <a:pPr>
              <a:defRPr/>
            </a:pPr>
            <a:fld id="{44E1CFEF-5721-472C-AAC9-1A378F797EB6}" type="slidenum">
              <a:rPr lang="en-US"/>
              <a:pPr>
                <a:defRPr/>
              </a:pPr>
              <a:t>46</a:t>
            </a:fld>
            <a:endParaRPr lang="en-US"/>
          </a:p>
        </p:txBody>
      </p:sp>
    </p:spTree>
    <p:extLst>
      <p:ext uri="{BB962C8B-B14F-4D97-AF65-F5344CB8AC3E}">
        <p14:creationId xmlns:p14="http://schemas.microsoft.com/office/powerpoint/2010/main" xmlns="" val="2550701339"/>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3"/>
          <p:cNvSpPr>
            <a:spLocks noGrp="1" noChangeArrowheads="1"/>
          </p:cNvSpPr>
          <p:nvPr>
            <p:ph type="body" idx="1"/>
          </p:nvPr>
        </p:nvSpPr>
        <p:spPr>
          <a:xfrm>
            <a:off x="457200" y="457200"/>
            <a:ext cx="8229600" cy="5668963"/>
          </a:xfrm>
        </p:spPr>
        <p:txBody>
          <a:bodyPr/>
          <a:lstStyle/>
          <a:p>
            <a:pPr algn="just" eaLnBrk="1" hangingPunct="1"/>
            <a:endParaRPr lang="en-GB" smtClean="0"/>
          </a:p>
          <a:p>
            <a:pPr algn="just" eaLnBrk="1" hangingPunct="1"/>
            <a:r>
              <a:rPr lang="en-GB" smtClean="0"/>
              <a:t>For the two sets of estimate used in ‘design activity’, </a:t>
            </a:r>
            <a:r>
              <a:rPr lang="en-GB" smtClean="0">
                <a:solidFill>
                  <a:srgbClr val="FF0000"/>
                </a:solidFill>
              </a:rPr>
              <a:t>the St and Vt would be 2.33 days and 5.44 respectively for first set of estimates while 1.33 days and 1.77 are the corresponding values of St and Vt for the second set of estimates. </a:t>
            </a:r>
          </a:p>
          <a:p>
            <a:pPr algn="just" eaLnBrk="1" hangingPunct="1">
              <a:buFont typeface="Arial" pitchFamily="34" charset="0"/>
              <a:buNone/>
            </a:pPr>
            <a:r>
              <a:rPr lang="en-GB" smtClean="0">
                <a:sym typeface="Wingdings" pitchFamily="2" charset="2"/>
              </a:rPr>
              <a:t></a:t>
            </a:r>
            <a:r>
              <a:rPr lang="en-GB" smtClean="0"/>
              <a:t>The expected length or duration of project Te is calculated by summing up </a:t>
            </a:r>
            <a:r>
              <a:rPr lang="en-GB" smtClean="0">
                <a:solidFill>
                  <a:srgbClr val="FF0000"/>
                </a:solidFill>
              </a:rPr>
              <a:t>the expected duration te’s of activities on the critical path.</a:t>
            </a:r>
          </a:p>
        </p:txBody>
      </p:sp>
      <p:sp>
        <p:nvSpPr>
          <p:cNvPr id="3" name="Slide Number Placeholder 2"/>
          <p:cNvSpPr>
            <a:spLocks noGrp="1"/>
          </p:cNvSpPr>
          <p:nvPr>
            <p:ph type="sldNum" sz="quarter" idx="12"/>
          </p:nvPr>
        </p:nvSpPr>
        <p:spPr/>
        <p:txBody>
          <a:bodyPr/>
          <a:lstStyle/>
          <a:p>
            <a:pPr>
              <a:defRPr/>
            </a:pPr>
            <a:fld id="{E692FDD3-DB06-426D-8632-6146AB534B41}" type="slidenum">
              <a:rPr lang="en-US"/>
              <a:pPr>
                <a:defRPr/>
              </a:pPr>
              <a:t>47</a:t>
            </a:fld>
            <a:endParaRPr lang="en-US"/>
          </a:p>
        </p:txBody>
      </p:sp>
    </p:spTree>
    <p:extLst>
      <p:ext uri="{BB962C8B-B14F-4D97-AF65-F5344CB8AC3E}">
        <p14:creationId xmlns:p14="http://schemas.microsoft.com/office/powerpoint/2010/main" xmlns="" val="3200549345"/>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3"/>
          <p:cNvSpPr>
            <a:spLocks noGrp="1" noChangeArrowheads="1"/>
          </p:cNvSpPr>
          <p:nvPr>
            <p:ph type="body" idx="1"/>
          </p:nvPr>
        </p:nvSpPr>
        <p:spPr>
          <a:xfrm>
            <a:off x="457200" y="762000"/>
            <a:ext cx="8229600" cy="5364163"/>
          </a:xfrm>
        </p:spPr>
        <p:txBody>
          <a:bodyPr/>
          <a:lstStyle/>
          <a:p>
            <a:pPr algn="just" eaLnBrk="1" hangingPunct="1"/>
            <a:r>
              <a:rPr lang="en-GB" smtClean="0"/>
              <a:t>The critical path is determined following the forward pass and backward pass explained earlier. </a:t>
            </a:r>
          </a:p>
          <a:p>
            <a:pPr algn="just" eaLnBrk="1" hangingPunct="1"/>
            <a:r>
              <a:rPr lang="en-GB" smtClean="0">
                <a:solidFill>
                  <a:srgbClr val="FF0000"/>
                </a:solidFill>
              </a:rPr>
              <a:t>The variance </a:t>
            </a:r>
            <a:r>
              <a:rPr lang="en-GB" smtClean="0"/>
              <a:t>associated with the critical path is the sum of </a:t>
            </a:r>
            <a:r>
              <a:rPr lang="en-GB" smtClean="0">
                <a:solidFill>
                  <a:srgbClr val="FF0000"/>
                </a:solidFill>
              </a:rPr>
              <a:t>variances associated with the activities on the critical path.</a:t>
            </a:r>
          </a:p>
          <a:p>
            <a:pPr eaLnBrk="1" hangingPunct="1"/>
            <a:endParaRPr lang="en-US" smtClean="0"/>
          </a:p>
        </p:txBody>
      </p:sp>
      <p:sp>
        <p:nvSpPr>
          <p:cNvPr id="3" name="Slide Number Placeholder 2"/>
          <p:cNvSpPr>
            <a:spLocks noGrp="1"/>
          </p:cNvSpPr>
          <p:nvPr>
            <p:ph type="sldNum" sz="quarter" idx="12"/>
          </p:nvPr>
        </p:nvSpPr>
        <p:spPr/>
        <p:txBody>
          <a:bodyPr/>
          <a:lstStyle/>
          <a:p>
            <a:pPr>
              <a:defRPr/>
            </a:pPr>
            <a:fld id="{BC4DC9AC-3573-4485-A37A-0D6CE1D06435}" type="slidenum">
              <a:rPr lang="en-US"/>
              <a:pPr>
                <a:defRPr/>
              </a:pPr>
              <a:t>48</a:t>
            </a:fld>
            <a:endParaRPr lang="en-US"/>
          </a:p>
        </p:txBody>
      </p:sp>
    </p:spTree>
    <p:extLst>
      <p:ext uri="{BB962C8B-B14F-4D97-AF65-F5344CB8AC3E}">
        <p14:creationId xmlns:p14="http://schemas.microsoft.com/office/powerpoint/2010/main" xmlns="" val="1322474492"/>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3"/>
          <p:cNvSpPr>
            <a:spLocks noGrp="1" noChangeArrowheads="1"/>
          </p:cNvSpPr>
          <p:nvPr>
            <p:ph type="body" idx="1"/>
          </p:nvPr>
        </p:nvSpPr>
        <p:spPr>
          <a:xfrm>
            <a:off x="457200" y="762000"/>
            <a:ext cx="8229600" cy="5364163"/>
          </a:xfrm>
        </p:spPr>
        <p:txBody>
          <a:bodyPr/>
          <a:lstStyle/>
          <a:p>
            <a:pPr algn="just" eaLnBrk="1" hangingPunct="1">
              <a:buFont typeface="Arial" pitchFamily="34" charset="0"/>
              <a:buNone/>
            </a:pPr>
            <a:r>
              <a:rPr lang="en-GB" smtClean="0">
                <a:sym typeface="Wingdings" pitchFamily="2" charset="2"/>
              </a:rPr>
              <a:t></a:t>
            </a:r>
            <a:r>
              <a:rPr lang="en-GB" smtClean="0"/>
              <a:t>In case, there is </a:t>
            </a:r>
            <a:r>
              <a:rPr lang="en-GB" smtClean="0">
                <a:solidFill>
                  <a:srgbClr val="FF0000"/>
                </a:solidFill>
              </a:rPr>
              <a:t>more than one critical path </a:t>
            </a:r>
            <a:r>
              <a:rPr lang="en-GB" smtClean="0"/>
              <a:t>in a project network, then the path with the largest variance is chosen to determine the V</a:t>
            </a:r>
            <a:r>
              <a:rPr lang="en-GB" baseline="-25000" smtClean="0"/>
              <a:t>T</a:t>
            </a:r>
            <a:r>
              <a:rPr lang="en-GB" smtClean="0"/>
              <a:t> and S</a:t>
            </a:r>
            <a:r>
              <a:rPr lang="en-GB" baseline="-25000" smtClean="0"/>
              <a:t>T</a:t>
            </a:r>
            <a:r>
              <a:rPr lang="en-GB" smtClean="0"/>
              <a:t>. Mathematically, </a:t>
            </a:r>
          </a:p>
          <a:p>
            <a:pPr algn="just" eaLnBrk="1" hangingPunct="1"/>
            <a:r>
              <a:rPr lang="en-GB" smtClean="0">
                <a:solidFill>
                  <a:srgbClr val="FF0000"/>
                </a:solidFill>
              </a:rPr>
              <a:t>T</a:t>
            </a:r>
            <a:r>
              <a:rPr lang="en-GB" baseline="-25000" smtClean="0">
                <a:solidFill>
                  <a:srgbClr val="FF0000"/>
                </a:solidFill>
              </a:rPr>
              <a:t>e</a:t>
            </a:r>
            <a:r>
              <a:rPr lang="en-GB" smtClean="0">
                <a:solidFill>
                  <a:srgbClr val="FF0000"/>
                </a:solidFill>
              </a:rPr>
              <a:t>= ∑t</a:t>
            </a:r>
            <a:r>
              <a:rPr lang="en-GB" baseline="-25000" smtClean="0">
                <a:solidFill>
                  <a:srgbClr val="FF0000"/>
                </a:solidFill>
              </a:rPr>
              <a:t>e</a:t>
            </a:r>
            <a:r>
              <a:rPr lang="en-GB" smtClean="0">
                <a:solidFill>
                  <a:srgbClr val="FF0000"/>
                </a:solidFill>
              </a:rPr>
              <a:t> </a:t>
            </a:r>
          </a:p>
          <a:p>
            <a:pPr algn="just" eaLnBrk="1" hangingPunct="1"/>
            <a:r>
              <a:rPr lang="en-GB" smtClean="0">
                <a:solidFill>
                  <a:srgbClr val="FF0000"/>
                </a:solidFill>
              </a:rPr>
              <a:t>V</a:t>
            </a:r>
            <a:r>
              <a:rPr lang="en-GB" baseline="-25000" smtClean="0">
                <a:solidFill>
                  <a:srgbClr val="FF0000"/>
                </a:solidFill>
              </a:rPr>
              <a:t>T</a:t>
            </a:r>
            <a:r>
              <a:rPr lang="en-GB" smtClean="0">
                <a:solidFill>
                  <a:srgbClr val="FF0000"/>
                </a:solidFill>
              </a:rPr>
              <a:t> = ∑V</a:t>
            </a:r>
            <a:r>
              <a:rPr lang="en-GB" baseline="-25000" smtClean="0">
                <a:solidFill>
                  <a:srgbClr val="FF0000"/>
                </a:solidFill>
              </a:rPr>
              <a:t>t</a:t>
            </a:r>
            <a:r>
              <a:rPr lang="en-GB" smtClean="0">
                <a:solidFill>
                  <a:srgbClr val="FF0000"/>
                </a:solidFill>
              </a:rPr>
              <a:t>   and</a:t>
            </a:r>
          </a:p>
          <a:p>
            <a:pPr algn="just" eaLnBrk="1" hangingPunct="1"/>
            <a:r>
              <a:rPr lang="en-GB" smtClean="0">
                <a:solidFill>
                  <a:srgbClr val="FF0000"/>
                </a:solidFill>
              </a:rPr>
              <a:t>S</a:t>
            </a:r>
            <a:r>
              <a:rPr lang="en-GB" baseline="-25000" smtClean="0">
                <a:solidFill>
                  <a:srgbClr val="FF0000"/>
                </a:solidFill>
              </a:rPr>
              <a:t>T</a:t>
            </a:r>
            <a:r>
              <a:rPr lang="en-GB" smtClean="0">
                <a:solidFill>
                  <a:srgbClr val="FF0000"/>
                </a:solidFill>
              </a:rPr>
              <a:t>= ∑St</a:t>
            </a:r>
            <a:endParaRPr lang="en-US" baseline="-25000" smtClean="0">
              <a:solidFill>
                <a:srgbClr val="FF0000"/>
              </a:solidFill>
            </a:endParaRPr>
          </a:p>
          <a:p>
            <a:pPr eaLnBrk="1" hangingPunct="1"/>
            <a:endParaRPr lang="en-US" smtClean="0"/>
          </a:p>
        </p:txBody>
      </p:sp>
      <p:sp>
        <p:nvSpPr>
          <p:cNvPr id="3" name="Slide Number Placeholder 2"/>
          <p:cNvSpPr>
            <a:spLocks noGrp="1"/>
          </p:cNvSpPr>
          <p:nvPr>
            <p:ph type="sldNum" sz="quarter" idx="12"/>
          </p:nvPr>
        </p:nvSpPr>
        <p:spPr/>
        <p:txBody>
          <a:bodyPr/>
          <a:lstStyle/>
          <a:p>
            <a:pPr>
              <a:defRPr/>
            </a:pPr>
            <a:fld id="{2C71ECF9-896A-4AEA-A7EF-8A3B818ADFB4}" type="slidenum">
              <a:rPr lang="en-US"/>
              <a:pPr>
                <a:defRPr/>
              </a:pPr>
              <a:t>49</a:t>
            </a:fld>
            <a:endParaRPr lang="en-US"/>
          </a:p>
        </p:txBody>
      </p:sp>
    </p:spTree>
    <p:extLst>
      <p:ext uri="{BB962C8B-B14F-4D97-AF65-F5344CB8AC3E}">
        <p14:creationId xmlns:p14="http://schemas.microsoft.com/office/powerpoint/2010/main" xmlns="" val="314551156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Content Placeholder 2"/>
          <p:cNvSpPr>
            <a:spLocks noGrp="1"/>
          </p:cNvSpPr>
          <p:nvPr>
            <p:ph idx="1"/>
          </p:nvPr>
        </p:nvSpPr>
        <p:spPr>
          <a:xfrm>
            <a:off x="457200" y="228600"/>
            <a:ext cx="8229600" cy="6477000"/>
          </a:xfrm>
        </p:spPr>
        <p:txBody>
          <a:bodyPr/>
          <a:lstStyle/>
          <a:p>
            <a:pPr eaLnBrk="1" hangingPunct="1">
              <a:buFont typeface="Arial" pitchFamily="34" charset="0"/>
              <a:buNone/>
            </a:pPr>
            <a:r>
              <a:rPr lang="en-US" sz="2400" smtClean="0"/>
              <a:t>Types of Project Plans</a:t>
            </a:r>
          </a:p>
          <a:p>
            <a:pPr eaLnBrk="1" hangingPunct="1">
              <a:buFont typeface="Arial" pitchFamily="34" charset="0"/>
              <a:buNone/>
            </a:pPr>
            <a:r>
              <a:rPr lang="en-US" sz="2000" smtClean="0"/>
              <a:t>Planning the entire project from its </a:t>
            </a:r>
            <a:r>
              <a:rPr lang="en-US" sz="2000" smtClean="0">
                <a:solidFill>
                  <a:srgbClr val="FF0000"/>
                </a:solidFill>
              </a:rPr>
              <a:t>inception to completion </a:t>
            </a:r>
            <a:r>
              <a:rPr lang="en-US" sz="2000" smtClean="0"/>
              <a:t>requires </a:t>
            </a:r>
          </a:p>
          <a:p>
            <a:pPr eaLnBrk="1" hangingPunct="1">
              <a:buFont typeface="Arial" pitchFamily="34" charset="0"/>
              <a:buNone/>
            </a:pPr>
            <a:r>
              <a:rPr lang="en-US" sz="2000" smtClean="0"/>
              <a:t>a vast coverage, varied skills, and different types of plans. The nature</a:t>
            </a:r>
          </a:p>
          <a:p>
            <a:pPr eaLnBrk="1" hangingPunct="1">
              <a:buFont typeface="Arial" pitchFamily="34" charset="0"/>
              <a:buNone/>
            </a:pPr>
            <a:r>
              <a:rPr lang="en-US" sz="2000" smtClean="0"/>
              <a:t>of plan encountered in a typical construction projects are; </a:t>
            </a:r>
          </a:p>
        </p:txBody>
      </p:sp>
      <p:graphicFrame>
        <p:nvGraphicFramePr>
          <p:cNvPr id="4" name="Diagram 3"/>
          <p:cNvGraphicFramePr/>
          <p:nvPr/>
        </p:nvGraphicFramePr>
        <p:xfrm>
          <a:off x="457200" y="1752600"/>
          <a:ext cx="8001000" cy="3479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Right Arrow 4"/>
          <p:cNvSpPr/>
          <p:nvPr/>
        </p:nvSpPr>
        <p:spPr>
          <a:xfrm>
            <a:off x="2819400" y="4267200"/>
            <a:ext cx="457200" cy="5334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Right Arrow 5"/>
          <p:cNvSpPr/>
          <p:nvPr/>
        </p:nvSpPr>
        <p:spPr>
          <a:xfrm>
            <a:off x="5654675" y="4194175"/>
            <a:ext cx="593725" cy="5334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Slide Number Placeholder 6"/>
          <p:cNvSpPr>
            <a:spLocks noGrp="1"/>
          </p:cNvSpPr>
          <p:nvPr>
            <p:ph type="sldNum" sz="quarter" idx="12"/>
          </p:nvPr>
        </p:nvSpPr>
        <p:spPr/>
        <p:txBody>
          <a:bodyPr/>
          <a:lstStyle/>
          <a:p>
            <a:pPr>
              <a:defRPr/>
            </a:pPr>
            <a:fld id="{C445CE6C-216E-4137-A5B4-37079BAA6DB2}" type="slidenum">
              <a:rPr lang="en-US"/>
              <a:pPr>
                <a:defRPr/>
              </a:pPr>
              <a:t>5</a:t>
            </a:fld>
            <a:endParaRPr lang="en-US"/>
          </a:p>
        </p:txBody>
      </p:sp>
    </p:spTree>
    <p:extLst>
      <p:ext uri="{BB962C8B-B14F-4D97-AF65-F5344CB8AC3E}">
        <p14:creationId xmlns:p14="http://schemas.microsoft.com/office/powerpoint/2010/main" xmlns="" val="1141632016"/>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3"/>
          <p:cNvSpPr>
            <a:spLocks noGrp="1" noChangeArrowheads="1"/>
          </p:cNvSpPr>
          <p:nvPr>
            <p:ph type="body" idx="1"/>
          </p:nvPr>
        </p:nvSpPr>
        <p:spPr>
          <a:xfrm>
            <a:off x="457200" y="609600"/>
            <a:ext cx="8229600" cy="5516563"/>
          </a:xfrm>
        </p:spPr>
        <p:txBody>
          <a:bodyPr/>
          <a:lstStyle/>
          <a:p>
            <a:pPr algn="just" eaLnBrk="1" hangingPunct="1"/>
            <a:endParaRPr lang="en-GB" smtClean="0"/>
          </a:p>
          <a:p>
            <a:pPr algn="just" eaLnBrk="1" hangingPunct="1"/>
            <a:r>
              <a:rPr lang="en-GB" smtClean="0"/>
              <a:t>V</a:t>
            </a:r>
            <a:r>
              <a:rPr lang="en-GB" baseline="-25000" smtClean="0"/>
              <a:t>T</a:t>
            </a:r>
            <a:r>
              <a:rPr lang="en-GB" smtClean="0"/>
              <a:t> and S</a:t>
            </a:r>
            <a:r>
              <a:rPr lang="en-GB" baseline="-25000" smtClean="0"/>
              <a:t>T</a:t>
            </a:r>
            <a:r>
              <a:rPr lang="en-GB" smtClean="0"/>
              <a:t> represent variability in the expected project duration. </a:t>
            </a:r>
            <a:r>
              <a:rPr lang="en-GB" smtClean="0">
                <a:solidFill>
                  <a:srgbClr val="FF0000"/>
                </a:solidFill>
              </a:rPr>
              <a:t>The higher the V</a:t>
            </a:r>
            <a:r>
              <a:rPr lang="en-GB" baseline="-25000" smtClean="0">
                <a:solidFill>
                  <a:srgbClr val="FF0000"/>
                </a:solidFill>
              </a:rPr>
              <a:t>T</a:t>
            </a:r>
            <a:r>
              <a:rPr lang="en-GB" smtClean="0">
                <a:solidFill>
                  <a:srgbClr val="FF0000"/>
                </a:solidFill>
              </a:rPr>
              <a:t> and S</a:t>
            </a:r>
            <a:r>
              <a:rPr lang="en-GB" baseline="-25000" smtClean="0">
                <a:solidFill>
                  <a:srgbClr val="FF0000"/>
                </a:solidFill>
              </a:rPr>
              <a:t>T</a:t>
            </a:r>
            <a:r>
              <a:rPr lang="en-GB" smtClean="0">
                <a:solidFill>
                  <a:srgbClr val="FF0000"/>
                </a:solidFill>
              </a:rPr>
              <a:t> values, the more likely it is that the time required to complete the project will differ from the expected project length T</a:t>
            </a:r>
            <a:r>
              <a:rPr lang="en-GB" baseline="-25000" smtClean="0">
                <a:solidFill>
                  <a:srgbClr val="FF0000"/>
                </a:solidFill>
              </a:rPr>
              <a:t>e</a:t>
            </a:r>
            <a:r>
              <a:rPr lang="en-GB" smtClean="0">
                <a:solidFill>
                  <a:srgbClr val="FF0000"/>
                </a:solidFill>
              </a:rPr>
              <a:t>. </a:t>
            </a:r>
            <a:endParaRPr lang="en-US" smtClean="0">
              <a:solidFill>
                <a:srgbClr val="FF0000"/>
              </a:solidFill>
            </a:endParaRPr>
          </a:p>
          <a:p>
            <a:pPr algn="just" eaLnBrk="1" hangingPunct="1"/>
            <a:r>
              <a:rPr lang="en-US" smtClean="0"/>
              <a:t>As was pointed earlier, t</a:t>
            </a:r>
            <a:r>
              <a:rPr lang="en-US" baseline="-25000" smtClean="0"/>
              <a:t>o</a:t>
            </a:r>
            <a:r>
              <a:rPr lang="en-US" smtClean="0"/>
              <a:t>, t</a:t>
            </a:r>
            <a:r>
              <a:rPr lang="en-US" baseline="-25000" smtClean="0"/>
              <a:t>m</a:t>
            </a:r>
            <a:r>
              <a:rPr lang="en-US" smtClean="0"/>
              <a:t>, and t</a:t>
            </a:r>
            <a:r>
              <a:rPr lang="en-US" baseline="-25000" smtClean="0"/>
              <a:t>p</a:t>
            </a:r>
            <a:r>
              <a:rPr lang="en-US" smtClean="0"/>
              <a:t> are assumed to be a random variable following Beta distribution in the PERT technique. </a:t>
            </a:r>
          </a:p>
        </p:txBody>
      </p:sp>
      <p:sp>
        <p:nvSpPr>
          <p:cNvPr id="3" name="Slide Number Placeholder 2"/>
          <p:cNvSpPr>
            <a:spLocks noGrp="1"/>
          </p:cNvSpPr>
          <p:nvPr>
            <p:ph type="sldNum" sz="quarter" idx="12"/>
          </p:nvPr>
        </p:nvSpPr>
        <p:spPr/>
        <p:txBody>
          <a:bodyPr/>
          <a:lstStyle/>
          <a:p>
            <a:pPr>
              <a:defRPr/>
            </a:pPr>
            <a:fld id="{F991D7F9-B07E-407D-B27F-D56F7393F688}" type="slidenum">
              <a:rPr lang="en-US"/>
              <a:pPr>
                <a:defRPr/>
              </a:pPr>
              <a:t>50</a:t>
            </a:fld>
            <a:endParaRPr lang="en-US"/>
          </a:p>
        </p:txBody>
      </p:sp>
    </p:spTree>
    <p:extLst>
      <p:ext uri="{BB962C8B-B14F-4D97-AF65-F5344CB8AC3E}">
        <p14:creationId xmlns:p14="http://schemas.microsoft.com/office/powerpoint/2010/main" xmlns="" val="3338672117"/>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3"/>
          <p:cNvSpPr>
            <a:spLocks noGrp="1" noChangeArrowheads="1"/>
          </p:cNvSpPr>
          <p:nvPr>
            <p:ph type="body" idx="1"/>
          </p:nvPr>
        </p:nvSpPr>
        <p:spPr>
          <a:xfrm>
            <a:off x="457200" y="685800"/>
            <a:ext cx="8229600" cy="5440363"/>
          </a:xfrm>
        </p:spPr>
        <p:txBody>
          <a:bodyPr/>
          <a:lstStyle/>
          <a:p>
            <a:pPr algn="just" eaLnBrk="1" hangingPunct="1"/>
            <a:endParaRPr lang="en-US" smtClean="0"/>
          </a:p>
          <a:p>
            <a:pPr algn="just" eaLnBrk="1" hangingPunct="1"/>
            <a:r>
              <a:rPr lang="en-US" smtClean="0"/>
              <a:t>Now that, t</a:t>
            </a:r>
            <a:r>
              <a:rPr lang="en-US" baseline="-25000" smtClean="0"/>
              <a:t>e</a:t>
            </a:r>
            <a:r>
              <a:rPr lang="en-US" smtClean="0"/>
              <a:t> is the weighted sum of t</a:t>
            </a:r>
            <a:r>
              <a:rPr lang="en-US" baseline="-25000" smtClean="0"/>
              <a:t>o</a:t>
            </a:r>
            <a:r>
              <a:rPr lang="en-US" smtClean="0"/>
              <a:t>, t</a:t>
            </a:r>
            <a:r>
              <a:rPr lang="en-US" baseline="-25000" smtClean="0"/>
              <a:t>m</a:t>
            </a:r>
            <a:r>
              <a:rPr lang="en-US" smtClean="0"/>
              <a:t>, and t</a:t>
            </a:r>
            <a:r>
              <a:rPr lang="en-US" baseline="-25000" smtClean="0"/>
              <a:t>p</a:t>
            </a:r>
            <a:r>
              <a:rPr lang="en-US" smtClean="0"/>
              <a:t>, it is also treated as a random variable. Since, T</a:t>
            </a:r>
            <a:r>
              <a:rPr lang="en-US" baseline="-25000" smtClean="0"/>
              <a:t>e</a:t>
            </a:r>
            <a:r>
              <a:rPr lang="en-US" smtClean="0"/>
              <a:t> is the sum of t</a:t>
            </a:r>
            <a:r>
              <a:rPr lang="en-US" baseline="-25000" smtClean="0"/>
              <a:t>e</a:t>
            </a:r>
            <a:r>
              <a:rPr lang="en-US" smtClean="0"/>
              <a:t>’s it indeed is a random variable. </a:t>
            </a:r>
          </a:p>
          <a:p>
            <a:pPr algn="just" eaLnBrk="1" hangingPunct="1"/>
            <a:r>
              <a:rPr lang="en-US" smtClean="0"/>
              <a:t>The</a:t>
            </a:r>
            <a:r>
              <a:rPr lang="en-GB" smtClean="0"/>
              <a:t> distribution of </a:t>
            </a:r>
            <a:r>
              <a:rPr lang="en-GB" smtClean="0">
                <a:solidFill>
                  <a:srgbClr val="FF0000"/>
                </a:solidFill>
              </a:rPr>
              <a:t>T</a:t>
            </a:r>
            <a:r>
              <a:rPr lang="en-GB" baseline="-25000" smtClean="0">
                <a:solidFill>
                  <a:srgbClr val="FF0000"/>
                </a:solidFill>
              </a:rPr>
              <a:t>e</a:t>
            </a:r>
            <a:r>
              <a:rPr lang="en-GB" smtClean="0"/>
              <a:t> follows </a:t>
            </a:r>
            <a:r>
              <a:rPr lang="en-GB" smtClean="0">
                <a:solidFill>
                  <a:srgbClr val="FF0000"/>
                </a:solidFill>
              </a:rPr>
              <a:t>normal distribution according to </a:t>
            </a:r>
            <a:r>
              <a:rPr lang="en-US" smtClean="0">
                <a:solidFill>
                  <a:srgbClr val="FF0000"/>
                </a:solidFill>
              </a:rPr>
              <a:t>the Central Limit Theorem of statistics. </a:t>
            </a:r>
          </a:p>
          <a:p>
            <a:pPr eaLnBrk="1" hangingPunct="1"/>
            <a:endParaRPr lang="en-US" smtClean="0"/>
          </a:p>
        </p:txBody>
      </p:sp>
      <p:sp>
        <p:nvSpPr>
          <p:cNvPr id="3" name="Slide Number Placeholder 2"/>
          <p:cNvSpPr>
            <a:spLocks noGrp="1"/>
          </p:cNvSpPr>
          <p:nvPr>
            <p:ph type="sldNum" sz="quarter" idx="12"/>
          </p:nvPr>
        </p:nvSpPr>
        <p:spPr/>
        <p:txBody>
          <a:bodyPr/>
          <a:lstStyle/>
          <a:p>
            <a:pPr>
              <a:defRPr/>
            </a:pPr>
            <a:fld id="{C84B9A3F-FCA5-43DB-A7E5-CD47C0B7F299}" type="slidenum">
              <a:rPr lang="en-US"/>
              <a:pPr>
                <a:defRPr/>
              </a:pPr>
              <a:t>51</a:t>
            </a:fld>
            <a:endParaRPr lang="en-US"/>
          </a:p>
        </p:txBody>
      </p:sp>
    </p:spTree>
    <p:extLst>
      <p:ext uri="{BB962C8B-B14F-4D97-AF65-F5344CB8AC3E}">
        <p14:creationId xmlns:p14="http://schemas.microsoft.com/office/powerpoint/2010/main" xmlns="" val="2980435215"/>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4"/>
          <p:cNvSpPr>
            <a:spLocks noGrp="1" noChangeArrowheads="1"/>
          </p:cNvSpPr>
          <p:nvPr>
            <p:ph type="title"/>
          </p:nvPr>
        </p:nvSpPr>
        <p:spPr/>
        <p:txBody>
          <a:bodyPr/>
          <a:lstStyle/>
          <a:p>
            <a:pPr eaLnBrk="1" hangingPunct="1"/>
            <a:r>
              <a:rPr lang="en-GB" smtClean="0"/>
              <a:t>Example: PERT Diagram</a:t>
            </a:r>
            <a:endParaRPr lang="en-US" smtClean="0"/>
          </a:p>
        </p:txBody>
      </p:sp>
      <p:sp>
        <p:nvSpPr>
          <p:cNvPr id="74755" name="Rectangle 40"/>
          <p:cNvSpPr>
            <a:spLocks noChangeArrowheads="1"/>
          </p:cNvSpPr>
          <p:nvPr/>
        </p:nvSpPr>
        <p:spPr bwMode="auto">
          <a:xfrm>
            <a:off x="0" y="2460625"/>
            <a:ext cx="9144000" cy="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nchor="ctr">
            <a:spAutoFit/>
          </a:bodyPr>
          <a:lstStyle/>
          <a:p>
            <a:endParaRPr lang="en-US">
              <a:latin typeface="Calibri" pitchFamily="34" charset="0"/>
            </a:endParaRPr>
          </a:p>
        </p:txBody>
      </p:sp>
      <p:grpSp>
        <p:nvGrpSpPr>
          <p:cNvPr id="74756" name="Group 5"/>
          <p:cNvGrpSpPr>
            <a:grpSpLocks noChangeAspect="1"/>
          </p:cNvGrpSpPr>
          <p:nvPr/>
        </p:nvGrpSpPr>
        <p:grpSpPr bwMode="auto">
          <a:xfrm>
            <a:off x="0" y="1905000"/>
            <a:ext cx="9525000" cy="3487738"/>
            <a:chOff x="2992" y="1792"/>
            <a:chExt cx="7200" cy="2160"/>
          </a:xfrm>
        </p:grpSpPr>
        <p:sp>
          <p:nvSpPr>
            <p:cNvPr id="74758" name="AutoShape 39"/>
            <p:cNvSpPr>
              <a:spLocks noChangeAspect="1" noChangeArrowheads="1" noTextEdit="1"/>
            </p:cNvSpPr>
            <p:nvPr/>
          </p:nvSpPr>
          <p:spPr bwMode="auto">
            <a:xfrm>
              <a:off x="2992" y="1792"/>
              <a:ext cx="7200" cy="216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p>
          </p:txBody>
        </p:sp>
        <p:sp>
          <p:nvSpPr>
            <p:cNvPr id="74759" name="Text Box 38"/>
            <p:cNvSpPr txBox="1">
              <a:spLocks noChangeArrowheads="1"/>
            </p:cNvSpPr>
            <p:nvPr/>
          </p:nvSpPr>
          <p:spPr bwMode="auto">
            <a:xfrm>
              <a:off x="7642" y="2872"/>
              <a:ext cx="450" cy="30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0">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endParaRPr lang="en-US">
                <a:latin typeface="Calibri" pitchFamily="34" charset="0"/>
              </a:endParaRPr>
            </a:p>
          </p:txBody>
        </p:sp>
        <p:sp>
          <p:nvSpPr>
            <p:cNvPr id="74760" name="Line 37"/>
            <p:cNvSpPr>
              <a:spLocks noChangeShapeType="1"/>
            </p:cNvSpPr>
            <p:nvPr/>
          </p:nvSpPr>
          <p:spPr bwMode="auto">
            <a:xfrm>
              <a:off x="5242" y="3335"/>
              <a:ext cx="1650" cy="1"/>
            </a:xfrm>
            <a:prstGeom prst="line">
              <a:avLst/>
            </a:prstGeom>
            <a:noFill/>
            <a:ln w="19050">
              <a:solidFill>
                <a:srgbClr val="000000"/>
              </a:solidFill>
              <a:round/>
              <a:headEnd/>
              <a:tailEnd type="triangle" w="med" len="med"/>
            </a:ln>
            <a:extLst>
              <a:ext uri="{909E8E84-426E-40DD-AFC4-6F175D3DCCD1}">
                <a14:hiddenFill xmlns:a14="http://schemas.microsoft.com/office/drawing/2010/main" xmlns="">
                  <a:noFill/>
                </a14:hiddenFill>
              </a:ext>
            </a:extLst>
          </p:spPr>
          <p:txBody>
            <a:bodyPr/>
            <a:lstStyle/>
            <a:p>
              <a:endParaRPr lang="en-US"/>
            </a:p>
          </p:txBody>
        </p:sp>
        <p:sp>
          <p:nvSpPr>
            <p:cNvPr id="74761" name="Oval 36"/>
            <p:cNvSpPr>
              <a:spLocks noChangeArrowheads="1"/>
            </p:cNvSpPr>
            <p:nvPr/>
          </p:nvSpPr>
          <p:spPr bwMode="auto">
            <a:xfrm>
              <a:off x="4642" y="3026"/>
              <a:ext cx="600" cy="618"/>
            </a:xfrm>
            <a:prstGeom prst="ellipse">
              <a:avLst/>
            </a:prstGeom>
            <a:solidFill>
              <a:srgbClr val="0000FF"/>
            </a:solidFill>
            <a:ln w="9525">
              <a:solidFill>
                <a:srgbClr val="000000"/>
              </a:solidFill>
              <a:round/>
              <a:headEnd/>
              <a:tailEnd/>
            </a:ln>
          </p:spPr>
          <p:txBody>
            <a:bodyPr/>
            <a:lstStyle/>
            <a:p>
              <a:r>
                <a:rPr lang="en-US">
                  <a:solidFill>
                    <a:srgbClr val="FFFFFF"/>
                  </a:solidFill>
                  <a:latin typeface="Calibri" pitchFamily="34" charset="0"/>
                  <a:cs typeface="Times New Roman" pitchFamily="18" charset="0"/>
                </a:rPr>
                <a:t>20</a:t>
              </a:r>
              <a:endParaRPr lang="en-US">
                <a:latin typeface="Calibri" pitchFamily="34" charset="0"/>
              </a:endParaRPr>
            </a:p>
          </p:txBody>
        </p:sp>
        <p:sp>
          <p:nvSpPr>
            <p:cNvPr id="74762" name="Line 35"/>
            <p:cNvSpPr>
              <a:spLocks noChangeShapeType="1"/>
            </p:cNvSpPr>
            <p:nvPr/>
          </p:nvSpPr>
          <p:spPr bwMode="auto">
            <a:xfrm>
              <a:off x="3142" y="3335"/>
              <a:ext cx="1500" cy="1"/>
            </a:xfrm>
            <a:prstGeom prst="line">
              <a:avLst/>
            </a:prstGeom>
            <a:noFill/>
            <a:ln w="19050">
              <a:solidFill>
                <a:srgbClr val="000000"/>
              </a:solidFill>
              <a:round/>
              <a:headEnd/>
              <a:tailEnd type="triangle" w="med" len="med"/>
            </a:ln>
            <a:extLst>
              <a:ext uri="{909E8E84-426E-40DD-AFC4-6F175D3DCCD1}">
                <a14:hiddenFill xmlns:a14="http://schemas.microsoft.com/office/drawing/2010/main" xmlns="">
                  <a:noFill/>
                </a14:hiddenFill>
              </a:ext>
            </a:extLst>
          </p:spPr>
          <p:txBody>
            <a:bodyPr/>
            <a:lstStyle/>
            <a:p>
              <a:endParaRPr lang="en-US"/>
            </a:p>
          </p:txBody>
        </p:sp>
        <p:sp>
          <p:nvSpPr>
            <p:cNvPr id="74763" name="Text Box 34"/>
            <p:cNvSpPr txBox="1">
              <a:spLocks noChangeArrowheads="1"/>
            </p:cNvSpPr>
            <p:nvPr/>
          </p:nvSpPr>
          <p:spPr bwMode="auto">
            <a:xfrm>
              <a:off x="3142" y="3026"/>
              <a:ext cx="450" cy="30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0">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sz="900">
                  <a:latin typeface="Calibri" pitchFamily="34" charset="0"/>
                  <a:cs typeface="Times New Roman" pitchFamily="18" charset="0"/>
                </a:rPr>
                <a:t>A</a:t>
              </a:r>
              <a:endParaRPr lang="en-US">
                <a:latin typeface="Calibri" pitchFamily="34" charset="0"/>
              </a:endParaRPr>
            </a:p>
          </p:txBody>
        </p:sp>
        <p:sp>
          <p:nvSpPr>
            <p:cNvPr id="74764" name="Text Box 33"/>
            <p:cNvSpPr txBox="1">
              <a:spLocks noChangeArrowheads="1"/>
            </p:cNvSpPr>
            <p:nvPr/>
          </p:nvSpPr>
          <p:spPr bwMode="auto">
            <a:xfrm>
              <a:off x="3142" y="3335"/>
              <a:ext cx="450" cy="30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9050">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sz="900">
                  <a:latin typeface="Calibri" pitchFamily="34" charset="0"/>
                  <a:cs typeface="Times New Roman" pitchFamily="18" charset="0"/>
                </a:rPr>
                <a:t>4</a:t>
              </a:r>
              <a:endParaRPr lang="en-US">
                <a:latin typeface="Calibri" pitchFamily="34" charset="0"/>
              </a:endParaRPr>
            </a:p>
          </p:txBody>
        </p:sp>
        <p:sp>
          <p:nvSpPr>
            <p:cNvPr id="74765" name="Line 32"/>
            <p:cNvSpPr>
              <a:spLocks noChangeShapeType="1"/>
            </p:cNvSpPr>
            <p:nvPr/>
          </p:nvSpPr>
          <p:spPr bwMode="auto">
            <a:xfrm flipV="1">
              <a:off x="6592" y="2101"/>
              <a:ext cx="1350" cy="1"/>
            </a:xfrm>
            <a:prstGeom prst="line">
              <a:avLst/>
            </a:prstGeom>
            <a:noFill/>
            <a:ln w="19050">
              <a:solidFill>
                <a:srgbClr val="000000"/>
              </a:solidFill>
              <a:round/>
              <a:headEnd/>
              <a:tailEnd type="triangle" w="med" len="med"/>
            </a:ln>
            <a:extLst>
              <a:ext uri="{909E8E84-426E-40DD-AFC4-6F175D3DCCD1}">
                <a14:hiddenFill xmlns:a14="http://schemas.microsoft.com/office/drawing/2010/main" xmlns="">
                  <a:noFill/>
                </a14:hiddenFill>
              </a:ext>
            </a:extLst>
          </p:spPr>
          <p:txBody>
            <a:bodyPr/>
            <a:lstStyle/>
            <a:p>
              <a:endParaRPr lang="en-US"/>
            </a:p>
          </p:txBody>
        </p:sp>
        <p:sp>
          <p:nvSpPr>
            <p:cNvPr id="74766" name="Oval 31"/>
            <p:cNvSpPr>
              <a:spLocks noChangeArrowheads="1"/>
            </p:cNvSpPr>
            <p:nvPr/>
          </p:nvSpPr>
          <p:spPr bwMode="auto">
            <a:xfrm>
              <a:off x="7942" y="1792"/>
              <a:ext cx="600" cy="618"/>
            </a:xfrm>
            <a:prstGeom prst="ellipse">
              <a:avLst/>
            </a:prstGeom>
            <a:solidFill>
              <a:srgbClr val="0000FF"/>
            </a:solidFill>
            <a:ln w="9525">
              <a:solidFill>
                <a:srgbClr val="000000"/>
              </a:solidFill>
              <a:round/>
              <a:headEnd/>
              <a:tailEnd/>
            </a:ln>
          </p:spPr>
          <p:txBody>
            <a:bodyPr/>
            <a:lstStyle/>
            <a:p>
              <a:r>
                <a:rPr lang="en-US">
                  <a:solidFill>
                    <a:srgbClr val="FFFFFF"/>
                  </a:solidFill>
                  <a:latin typeface="Calibri" pitchFamily="34" charset="0"/>
                  <a:cs typeface="Times New Roman" pitchFamily="18" charset="0"/>
                </a:rPr>
                <a:t>50</a:t>
              </a:r>
              <a:endParaRPr lang="en-US">
                <a:latin typeface="Calibri" pitchFamily="34" charset="0"/>
              </a:endParaRPr>
            </a:p>
          </p:txBody>
        </p:sp>
        <p:sp>
          <p:nvSpPr>
            <p:cNvPr id="74767" name="Oval 30"/>
            <p:cNvSpPr>
              <a:spLocks noChangeArrowheads="1"/>
            </p:cNvSpPr>
            <p:nvPr/>
          </p:nvSpPr>
          <p:spPr bwMode="auto">
            <a:xfrm>
              <a:off x="6892" y="2872"/>
              <a:ext cx="600" cy="618"/>
            </a:xfrm>
            <a:prstGeom prst="ellipse">
              <a:avLst/>
            </a:prstGeom>
            <a:solidFill>
              <a:srgbClr val="0000FF"/>
            </a:solidFill>
            <a:ln w="9525">
              <a:solidFill>
                <a:srgbClr val="000000"/>
              </a:solidFill>
              <a:round/>
              <a:headEnd/>
              <a:tailEnd/>
            </a:ln>
          </p:spPr>
          <p:txBody>
            <a:bodyPr/>
            <a:lstStyle/>
            <a:p>
              <a:r>
                <a:rPr lang="en-US">
                  <a:solidFill>
                    <a:srgbClr val="FFFFFF"/>
                  </a:solidFill>
                  <a:latin typeface="Calibri" pitchFamily="34" charset="0"/>
                  <a:cs typeface="Times New Roman" pitchFamily="18" charset="0"/>
                </a:rPr>
                <a:t>40</a:t>
              </a:r>
              <a:endParaRPr lang="en-US">
                <a:latin typeface="Calibri" pitchFamily="34" charset="0"/>
              </a:endParaRPr>
            </a:p>
          </p:txBody>
        </p:sp>
        <p:sp>
          <p:nvSpPr>
            <p:cNvPr id="74768" name="Oval 29"/>
            <p:cNvSpPr>
              <a:spLocks noChangeArrowheads="1"/>
            </p:cNvSpPr>
            <p:nvPr/>
          </p:nvSpPr>
          <p:spPr bwMode="auto">
            <a:xfrm>
              <a:off x="5992" y="1792"/>
              <a:ext cx="600" cy="618"/>
            </a:xfrm>
            <a:prstGeom prst="ellipse">
              <a:avLst/>
            </a:prstGeom>
            <a:solidFill>
              <a:srgbClr val="0000FF"/>
            </a:solidFill>
            <a:ln w="9525">
              <a:solidFill>
                <a:srgbClr val="000000"/>
              </a:solidFill>
              <a:round/>
              <a:headEnd/>
              <a:tailEnd/>
            </a:ln>
          </p:spPr>
          <p:txBody>
            <a:bodyPr/>
            <a:lstStyle/>
            <a:p>
              <a:r>
                <a:rPr lang="en-US">
                  <a:solidFill>
                    <a:srgbClr val="FFFFFF"/>
                  </a:solidFill>
                  <a:latin typeface="Calibri" pitchFamily="34" charset="0"/>
                  <a:cs typeface="Times New Roman" pitchFamily="18" charset="0"/>
                </a:rPr>
                <a:t>30</a:t>
              </a:r>
              <a:endParaRPr lang="en-US">
                <a:latin typeface="Calibri" pitchFamily="34" charset="0"/>
              </a:endParaRPr>
            </a:p>
          </p:txBody>
        </p:sp>
        <p:sp>
          <p:nvSpPr>
            <p:cNvPr id="74769" name="Line 28"/>
            <p:cNvSpPr>
              <a:spLocks noChangeShapeType="1"/>
            </p:cNvSpPr>
            <p:nvPr/>
          </p:nvSpPr>
          <p:spPr bwMode="auto">
            <a:xfrm>
              <a:off x="8392" y="2255"/>
              <a:ext cx="300" cy="617"/>
            </a:xfrm>
            <a:prstGeom prst="line">
              <a:avLst/>
            </a:prstGeom>
            <a:noFill/>
            <a:ln w="19050">
              <a:solidFill>
                <a:srgbClr val="000000"/>
              </a:solidFill>
              <a:round/>
              <a:headEnd/>
              <a:tailEnd type="triangle" w="med" len="med"/>
            </a:ln>
            <a:extLst>
              <a:ext uri="{909E8E84-426E-40DD-AFC4-6F175D3DCCD1}">
                <a14:hiddenFill xmlns:a14="http://schemas.microsoft.com/office/drawing/2010/main" xmlns="">
                  <a:noFill/>
                </a14:hiddenFill>
              </a:ext>
            </a:extLst>
          </p:spPr>
          <p:txBody>
            <a:bodyPr/>
            <a:lstStyle/>
            <a:p>
              <a:endParaRPr lang="en-US"/>
            </a:p>
          </p:txBody>
        </p:sp>
        <p:sp>
          <p:nvSpPr>
            <p:cNvPr id="74770" name="Line 27"/>
            <p:cNvSpPr>
              <a:spLocks noChangeShapeType="1"/>
            </p:cNvSpPr>
            <p:nvPr/>
          </p:nvSpPr>
          <p:spPr bwMode="auto">
            <a:xfrm flipV="1">
              <a:off x="7492" y="2409"/>
              <a:ext cx="600" cy="616"/>
            </a:xfrm>
            <a:prstGeom prst="line">
              <a:avLst/>
            </a:prstGeom>
            <a:noFill/>
            <a:ln w="19050">
              <a:solidFill>
                <a:srgbClr val="000000"/>
              </a:solidFill>
              <a:round/>
              <a:headEnd/>
              <a:tailEnd type="triangle" w="med" len="med"/>
            </a:ln>
            <a:extLst>
              <a:ext uri="{909E8E84-426E-40DD-AFC4-6F175D3DCCD1}">
                <a14:hiddenFill xmlns:a14="http://schemas.microsoft.com/office/drawing/2010/main" xmlns="">
                  <a:noFill/>
                </a14:hiddenFill>
              </a:ext>
            </a:extLst>
          </p:spPr>
          <p:txBody>
            <a:bodyPr/>
            <a:lstStyle/>
            <a:p>
              <a:endParaRPr lang="en-US"/>
            </a:p>
          </p:txBody>
        </p:sp>
        <p:sp>
          <p:nvSpPr>
            <p:cNvPr id="74771" name="Line 26"/>
            <p:cNvSpPr>
              <a:spLocks noChangeShapeType="1"/>
            </p:cNvSpPr>
            <p:nvPr/>
          </p:nvSpPr>
          <p:spPr bwMode="auto">
            <a:xfrm>
              <a:off x="7492" y="3335"/>
              <a:ext cx="1110" cy="1"/>
            </a:xfrm>
            <a:prstGeom prst="line">
              <a:avLst/>
            </a:prstGeom>
            <a:noFill/>
            <a:ln w="19050">
              <a:solidFill>
                <a:srgbClr val="000000"/>
              </a:solidFill>
              <a:round/>
              <a:headEnd/>
              <a:tailEnd type="triangle" w="med" len="med"/>
            </a:ln>
            <a:extLst>
              <a:ext uri="{909E8E84-426E-40DD-AFC4-6F175D3DCCD1}">
                <a14:hiddenFill xmlns:a14="http://schemas.microsoft.com/office/drawing/2010/main" xmlns="">
                  <a:noFill/>
                </a14:hiddenFill>
              </a:ext>
            </a:extLst>
          </p:spPr>
          <p:txBody>
            <a:bodyPr/>
            <a:lstStyle/>
            <a:p>
              <a:endParaRPr lang="en-US"/>
            </a:p>
          </p:txBody>
        </p:sp>
        <p:sp>
          <p:nvSpPr>
            <p:cNvPr id="74772" name="Oval 25"/>
            <p:cNvSpPr>
              <a:spLocks noChangeArrowheads="1"/>
            </p:cNvSpPr>
            <p:nvPr/>
          </p:nvSpPr>
          <p:spPr bwMode="auto">
            <a:xfrm>
              <a:off x="8542" y="2872"/>
              <a:ext cx="600" cy="618"/>
            </a:xfrm>
            <a:prstGeom prst="ellipse">
              <a:avLst/>
            </a:prstGeom>
            <a:solidFill>
              <a:srgbClr val="0000FF"/>
            </a:solidFill>
            <a:ln w="9525">
              <a:solidFill>
                <a:srgbClr val="000000"/>
              </a:solidFill>
              <a:round/>
              <a:headEnd/>
              <a:tailEnd/>
            </a:ln>
          </p:spPr>
          <p:txBody>
            <a:bodyPr/>
            <a:lstStyle/>
            <a:p>
              <a:r>
                <a:rPr lang="en-US">
                  <a:solidFill>
                    <a:srgbClr val="FFFFFF"/>
                  </a:solidFill>
                  <a:latin typeface="Calibri" pitchFamily="34" charset="0"/>
                  <a:cs typeface="Times New Roman" pitchFamily="18" charset="0"/>
                </a:rPr>
                <a:t>60</a:t>
              </a:r>
              <a:endParaRPr lang="en-US">
                <a:latin typeface="Calibri" pitchFamily="34" charset="0"/>
              </a:endParaRPr>
            </a:p>
          </p:txBody>
        </p:sp>
        <p:sp>
          <p:nvSpPr>
            <p:cNvPr id="74773" name="Text Box 24"/>
            <p:cNvSpPr txBox="1">
              <a:spLocks noChangeArrowheads="1"/>
            </p:cNvSpPr>
            <p:nvPr/>
          </p:nvSpPr>
          <p:spPr bwMode="auto">
            <a:xfrm>
              <a:off x="4792" y="2255"/>
              <a:ext cx="1050" cy="30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0">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a:latin typeface="Calibri" pitchFamily="34" charset="0"/>
                  <a:cs typeface="Times New Roman" pitchFamily="18" charset="0"/>
                </a:rPr>
                <a:t>B (2,5,14)</a:t>
              </a:r>
              <a:endParaRPr lang="en-US" sz="3600">
                <a:latin typeface="Calibri" pitchFamily="34" charset="0"/>
              </a:endParaRPr>
            </a:p>
          </p:txBody>
        </p:sp>
        <p:sp>
          <p:nvSpPr>
            <p:cNvPr id="74774" name="Text Box 23"/>
            <p:cNvSpPr txBox="1">
              <a:spLocks noChangeArrowheads="1"/>
            </p:cNvSpPr>
            <p:nvPr/>
          </p:nvSpPr>
          <p:spPr bwMode="auto">
            <a:xfrm>
              <a:off x="5542" y="2563"/>
              <a:ext cx="450" cy="3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0">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b="1">
                  <a:latin typeface="Calibri" pitchFamily="34" charset="0"/>
                  <a:cs typeface="Times New Roman" pitchFamily="18" charset="0"/>
                </a:rPr>
                <a:t>6</a:t>
              </a:r>
              <a:endParaRPr lang="en-US" b="1">
                <a:latin typeface="Calibri" pitchFamily="34" charset="0"/>
              </a:endParaRPr>
            </a:p>
          </p:txBody>
        </p:sp>
        <p:sp>
          <p:nvSpPr>
            <p:cNvPr id="74775" name="Text Box 22"/>
            <p:cNvSpPr txBox="1">
              <a:spLocks noChangeArrowheads="1"/>
            </p:cNvSpPr>
            <p:nvPr/>
          </p:nvSpPr>
          <p:spPr bwMode="auto">
            <a:xfrm>
              <a:off x="6742" y="2101"/>
              <a:ext cx="450" cy="30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0">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b="1">
                  <a:latin typeface="Calibri" pitchFamily="34" charset="0"/>
                  <a:cs typeface="Times New Roman" pitchFamily="18" charset="0"/>
                </a:rPr>
                <a:t>13</a:t>
              </a:r>
              <a:endParaRPr lang="en-US" b="1">
                <a:latin typeface="Calibri" pitchFamily="34" charset="0"/>
              </a:endParaRPr>
            </a:p>
          </p:txBody>
        </p:sp>
        <p:sp>
          <p:nvSpPr>
            <p:cNvPr id="74776" name="Text Box 21"/>
            <p:cNvSpPr txBox="1">
              <a:spLocks noChangeArrowheads="1"/>
            </p:cNvSpPr>
            <p:nvPr/>
          </p:nvSpPr>
          <p:spPr bwMode="auto">
            <a:xfrm>
              <a:off x="5692" y="3026"/>
              <a:ext cx="1350" cy="3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0">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a:latin typeface="Calibri" pitchFamily="34" charset="0"/>
                  <a:cs typeface="Times New Roman" pitchFamily="18" charset="0"/>
                </a:rPr>
                <a:t>C (6, 15, 30)</a:t>
              </a:r>
              <a:endParaRPr lang="en-US">
                <a:latin typeface="Calibri" pitchFamily="34" charset="0"/>
              </a:endParaRPr>
            </a:p>
          </p:txBody>
        </p:sp>
        <p:sp>
          <p:nvSpPr>
            <p:cNvPr id="74777" name="Text Box 20"/>
            <p:cNvSpPr txBox="1">
              <a:spLocks noChangeArrowheads="1"/>
            </p:cNvSpPr>
            <p:nvPr/>
          </p:nvSpPr>
          <p:spPr bwMode="auto">
            <a:xfrm>
              <a:off x="6592" y="1792"/>
              <a:ext cx="1140" cy="30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0">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a:latin typeface="Calibri" pitchFamily="34" charset="0"/>
                  <a:cs typeface="Times New Roman" pitchFamily="18" charset="0"/>
                </a:rPr>
                <a:t>E (5,14, 17)</a:t>
              </a:r>
              <a:endParaRPr lang="en-US">
                <a:latin typeface="Calibri" pitchFamily="34" charset="0"/>
              </a:endParaRPr>
            </a:p>
          </p:txBody>
        </p:sp>
        <p:sp>
          <p:nvSpPr>
            <p:cNvPr id="74778" name="Text Box 19"/>
            <p:cNvSpPr txBox="1">
              <a:spLocks noChangeArrowheads="1"/>
            </p:cNvSpPr>
            <p:nvPr/>
          </p:nvSpPr>
          <p:spPr bwMode="auto">
            <a:xfrm>
              <a:off x="7792" y="2563"/>
              <a:ext cx="450" cy="30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0">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b="1">
                  <a:latin typeface="Calibri" pitchFamily="34" charset="0"/>
                  <a:cs typeface="Times New Roman" pitchFamily="18" charset="0"/>
                </a:rPr>
                <a:t>6</a:t>
              </a:r>
              <a:endParaRPr lang="en-US" b="1">
                <a:latin typeface="Calibri" pitchFamily="34" charset="0"/>
              </a:endParaRPr>
            </a:p>
          </p:txBody>
        </p:sp>
        <p:sp>
          <p:nvSpPr>
            <p:cNvPr id="74779" name="Text Box 18"/>
            <p:cNvSpPr txBox="1">
              <a:spLocks noChangeArrowheads="1"/>
            </p:cNvSpPr>
            <p:nvPr/>
          </p:nvSpPr>
          <p:spPr bwMode="auto">
            <a:xfrm>
              <a:off x="7792" y="3335"/>
              <a:ext cx="450" cy="30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0">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b="1">
                  <a:latin typeface="Calibri" pitchFamily="34" charset="0"/>
                  <a:cs typeface="Times New Roman" pitchFamily="18" charset="0"/>
                </a:rPr>
                <a:t>6</a:t>
              </a:r>
              <a:endParaRPr lang="en-US" b="1">
                <a:latin typeface="Calibri" pitchFamily="34" charset="0"/>
              </a:endParaRPr>
            </a:p>
          </p:txBody>
        </p:sp>
        <p:sp>
          <p:nvSpPr>
            <p:cNvPr id="74780" name="Text Box 17"/>
            <p:cNvSpPr txBox="1">
              <a:spLocks noChangeArrowheads="1"/>
            </p:cNvSpPr>
            <p:nvPr/>
          </p:nvSpPr>
          <p:spPr bwMode="auto">
            <a:xfrm>
              <a:off x="8542" y="2255"/>
              <a:ext cx="1200" cy="30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0">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a:latin typeface="Calibri" pitchFamily="34" charset="0"/>
                  <a:cs typeface="Times New Roman" pitchFamily="18" charset="0"/>
                </a:rPr>
                <a:t>H(1, 4,7)</a:t>
              </a:r>
              <a:endParaRPr lang="en-US">
                <a:latin typeface="Calibri" pitchFamily="34" charset="0"/>
              </a:endParaRPr>
            </a:p>
          </p:txBody>
        </p:sp>
        <p:sp>
          <p:nvSpPr>
            <p:cNvPr id="74781" name="Text Box 16"/>
            <p:cNvSpPr txBox="1">
              <a:spLocks noChangeArrowheads="1"/>
            </p:cNvSpPr>
            <p:nvPr/>
          </p:nvSpPr>
          <p:spPr bwMode="auto">
            <a:xfrm>
              <a:off x="5692" y="3335"/>
              <a:ext cx="450" cy="30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0">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b="1">
                  <a:latin typeface="Calibri" pitchFamily="34" charset="0"/>
                  <a:cs typeface="Times New Roman" pitchFamily="18" charset="0"/>
                </a:rPr>
                <a:t>16</a:t>
              </a:r>
              <a:endParaRPr lang="en-US" b="1">
                <a:latin typeface="Calibri" pitchFamily="34" charset="0"/>
              </a:endParaRPr>
            </a:p>
          </p:txBody>
        </p:sp>
        <p:sp>
          <p:nvSpPr>
            <p:cNvPr id="74782" name="Oval 15"/>
            <p:cNvSpPr>
              <a:spLocks noChangeArrowheads="1"/>
            </p:cNvSpPr>
            <p:nvPr/>
          </p:nvSpPr>
          <p:spPr bwMode="auto">
            <a:xfrm>
              <a:off x="2992" y="3049"/>
              <a:ext cx="600" cy="618"/>
            </a:xfrm>
            <a:prstGeom prst="ellipse">
              <a:avLst/>
            </a:prstGeom>
            <a:solidFill>
              <a:srgbClr val="0000FF"/>
            </a:solidFill>
            <a:ln w="9525">
              <a:solidFill>
                <a:srgbClr val="000000"/>
              </a:solidFill>
              <a:round/>
              <a:headEnd/>
              <a:tailEnd/>
            </a:ln>
          </p:spPr>
          <p:txBody>
            <a:bodyPr/>
            <a:lstStyle/>
            <a:p>
              <a:r>
                <a:rPr lang="en-US">
                  <a:solidFill>
                    <a:srgbClr val="FFFFFF"/>
                  </a:solidFill>
                  <a:latin typeface="Calibri" pitchFamily="34" charset="0"/>
                  <a:cs typeface="Times New Roman" pitchFamily="18" charset="0"/>
                </a:rPr>
                <a:t>10</a:t>
              </a:r>
              <a:endParaRPr lang="en-US">
                <a:latin typeface="Calibri" pitchFamily="34" charset="0"/>
              </a:endParaRPr>
            </a:p>
          </p:txBody>
        </p:sp>
        <p:sp>
          <p:nvSpPr>
            <p:cNvPr id="74783" name="Line 14"/>
            <p:cNvSpPr>
              <a:spLocks noChangeShapeType="1"/>
            </p:cNvSpPr>
            <p:nvPr/>
          </p:nvSpPr>
          <p:spPr bwMode="auto">
            <a:xfrm flipV="1">
              <a:off x="5092" y="2255"/>
              <a:ext cx="900" cy="771"/>
            </a:xfrm>
            <a:prstGeom prst="line">
              <a:avLst/>
            </a:prstGeom>
            <a:noFill/>
            <a:ln w="19050">
              <a:solidFill>
                <a:srgbClr val="000000"/>
              </a:solidFill>
              <a:round/>
              <a:headEnd/>
              <a:tailEnd type="triangle" w="med" len="med"/>
            </a:ln>
            <a:extLst>
              <a:ext uri="{909E8E84-426E-40DD-AFC4-6F175D3DCCD1}">
                <a14:hiddenFill xmlns:a14="http://schemas.microsoft.com/office/drawing/2010/main" xmlns="">
                  <a:noFill/>
                </a14:hiddenFill>
              </a:ext>
            </a:extLst>
          </p:spPr>
          <p:txBody>
            <a:bodyPr/>
            <a:lstStyle/>
            <a:p>
              <a:endParaRPr lang="en-US"/>
            </a:p>
          </p:txBody>
        </p:sp>
        <p:sp>
          <p:nvSpPr>
            <p:cNvPr id="74784" name="Text Box 13"/>
            <p:cNvSpPr txBox="1">
              <a:spLocks noChangeArrowheads="1"/>
            </p:cNvSpPr>
            <p:nvPr/>
          </p:nvSpPr>
          <p:spPr bwMode="auto">
            <a:xfrm>
              <a:off x="3592" y="3026"/>
              <a:ext cx="1200" cy="30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0">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a:latin typeface="Calibri" pitchFamily="34" charset="0"/>
                  <a:cs typeface="Times New Roman" pitchFamily="18" charset="0"/>
                </a:rPr>
                <a:t>A (3,12,21)</a:t>
              </a:r>
              <a:endParaRPr lang="en-US" sz="3600">
                <a:latin typeface="Calibri" pitchFamily="34" charset="0"/>
              </a:endParaRPr>
            </a:p>
          </p:txBody>
        </p:sp>
        <p:sp>
          <p:nvSpPr>
            <p:cNvPr id="74785" name="Text Box 12"/>
            <p:cNvSpPr txBox="1">
              <a:spLocks noChangeArrowheads="1"/>
            </p:cNvSpPr>
            <p:nvPr/>
          </p:nvSpPr>
          <p:spPr bwMode="auto">
            <a:xfrm>
              <a:off x="3892" y="3335"/>
              <a:ext cx="450" cy="30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0">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b="1">
                  <a:latin typeface="Calibri" pitchFamily="34" charset="0"/>
                  <a:cs typeface="Times New Roman" pitchFamily="18" charset="0"/>
                </a:rPr>
                <a:t>12</a:t>
              </a:r>
              <a:endParaRPr lang="en-US" b="1">
                <a:latin typeface="Calibri" pitchFamily="34" charset="0"/>
              </a:endParaRPr>
            </a:p>
          </p:txBody>
        </p:sp>
        <p:sp>
          <p:nvSpPr>
            <p:cNvPr id="74786" name="Text Box 11"/>
            <p:cNvSpPr txBox="1">
              <a:spLocks noChangeArrowheads="1"/>
            </p:cNvSpPr>
            <p:nvPr/>
          </p:nvSpPr>
          <p:spPr bwMode="auto">
            <a:xfrm>
              <a:off x="7042" y="2409"/>
              <a:ext cx="1050" cy="30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0">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a:latin typeface="Calibri" pitchFamily="34" charset="0"/>
                  <a:cs typeface="Times New Roman" pitchFamily="18" charset="0"/>
                </a:rPr>
                <a:t>F (2,5,14)</a:t>
              </a:r>
              <a:endParaRPr lang="en-US">
                <a:latin typeface="Calibri" pitchFamily="34" charset="0"/>
              </a:endParaRPr>
            </a:p>
          </p:txBody>
        </p:sp>
        <p:sp>
          <p:nvSpPr>
            <p:cNvPr id="74787" name="Text Box 10"/>
            <p:cNvSpPr txBox="1">
              <a:spLocks noChangeArrowheads="1"/>
            </p:cNvSpPr>
            <p:nvPr/>
          </p:nvSpPr>
          <p:spPr bwMode="auto">
            <a:xfrm>
              <a:off x="7642" y="3026"/>
              <a:ext cx="1350" cy="3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0">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a:latin typeface="Calibri" pitchFamily="34" charset="0"/>
                  <a:cs typeface="Times New Roman" pitchFamily="18" charset="0"/>
                </a:rPr>
                <a:t>G (4, 5, 12)</a:t>
              </a:r>
              <a:endParaRPr lang="en-US">
                <a:latin typeface="Calibri" pitchFamily="34" charset="0"/>
              </a:endParaRPr>
            </a:p>
          </p:txBody>
        </p:sp>
        <p:sp>
          <p:nvSpPr>
            <p:cNvPr id="74788" name="Text Box 9"/>
            <p:cNvSpPr txBox="1">
              <a:spLocks noChangeArrowheads="1"/>
            </p:cNvSpPr>
            <p:nvPr/>
          </p:nvSpPr>
          <p:spPr bwMode="auto">
            <a:xfrm>
              <a:off x="8242" y="2409"/>
              <a:ext cx="450" cy="30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0">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b="1">
                  <a:latin typeface="Calibri" pitchFamily="34" charset="0"/>
                  <a:cs typeface="Times New Roman" pitchFamily="18" charset="0"/>
                </a:rPr>
                <a:t>2</a:t>
              </a:r>
              <a:endParaRPr lang="en-US" b="1">
                <a:latin typeface="Calibri" pitchFamily="34" charset="0"/>
              </a:endParaRPr>
            </a:p>
          </p:txBody>
        </p:sp>
        <p:sp>
          <p:nvSpPr>
            <p:cNvPr id="74789" name="Line 8"/>
            <p:cNvSpPr>
              <a:spLocks noChangeShapeType="1"/>
            </p:cNvSpPr>
            <p:nvPr/>
          </p:nvSpPr>
          <p:spPr bwMode="auto">
            <a:xfrm>
              <a:off x="6592" y="2255"/>
              <a:ext cx="450" cy="771"/>
            </a:xfrm>
            <a:prstGeom prst="line">
              <a:avLst/>
            </a:prstGeom>
            <a:noFill/>
            <a:ln w="19050">
              <a:solidFill>
                <a:srgbClr val="000000"/>
              </a:solidFill>
              <a:round/>
              <a:headEnd/>
              <a:tailEnd type="triangle" w="med" len="med"/>
            </a:ln>
            <a:extLst>
              <a:ext uri="{909E8E84-426E-40DD-AFC4-6F175D3DCCD1}">
                <a14:hiddenFill xmlns:a14="http://schemas.microsoft.com/office/drawing/2010/main" xmlns="">
                  <a:noFill/>
                </a14:hiddenFill>
              </a:ext>
            </a:extLst>
          </p:spPr>
          <p:txBody>
            <a:bodyPr/>
            <a:lstStyle/>
            <a:p>
              <a:endParaRPr lang="en-US"/>
            </a:p>
          </p:txBody>
        </p:sp>
        <p:sp>
          <p:nvSpPr>
            <p:cNvPr id="74790" name="Text Box 7"/>
            <p:cNvSpPr txBox="1">
              <a:spLocks noChangeArrowheads="1"/>
            </p:cNvSpPr>
            <p:nvPr/>
          </p:nvSpPr>
          <p:spPr bwMode="auto">
            <a:xfrm>
              <a:off x="5992" y="2563"/>
              <a:ext cx="1050" cy="30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0">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a:latin typeface="Calibri" pitchFamily="34" charset="0"/>
                  <a:cs typeface="Times New Roman" pitchFamily="18" charset="0"/>
                </a:rPr>
                <a:t>D (1,2,3)</a:t>
              </a:r>
              <a:endParaRPr lang="en-US">
                <a:latin typeface="Calibri" pitchFamily="34" charset="0"/>
              </a:endParaRPr>
            </a:p>
          </p:txBody>
        </p:sp>
        <p:sp>
          <p:nvSpPr>
            <p:cNvPr id="74791" name="Text Box 6"/>
            <p:cNvSpPr txBox="1">
              <a:spLocks noChangeArrowheads="1"/>
            </p:cNvSpPr>
            <p:nvPr/>
          </p:nvSpPr>
          <p:spPr bwMode="auto">
            <a:xfrm>
              <a:off x="6742" y="2409"/>
              <a:ext cx="450" cy="3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0">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b="1">
                  <a:latin typeface="Calibri" pitchFamily="34" charset="0"/>
                  <a:cs typeface="Times New Roman" pitchFamily="18" charset="0"/>
                </a:rPr>
                <a:t>2</a:t>
              </a:r>
              <a:endParaRPr lang="en-US" sz="3600" b="1">
                <a:latin typeface="Calibri" pitchFamily="34" charset="0"/>
              </a:endParaRPr>
            </a:p>
          </p:txBody>
        </p:sp>
      </p:grpSp>
      <p:sp>
        <p:nvSpPr>
          <p:cNvPr id="39" name="Slide Number Placeholder 38"/>
          <p:cNvSpPr>
            <a:spLocks noGrp="1"/>
          </p:cNvSpPr>
          <p:nvPr>
            <p:ph type="sldNum" sz="quarter" idx="12"/>
          </p:nvPr>
        </p:nvSpPr>
        <p:spPr/>
        <p:txBody>
          <a:bodyPr/>
          <a:lstStyle/>
          <a:p>
            <a:pPr>
              <a:defRPr/>
            </a:pPr>
            <a:fld id="{D3F59CBB-ED29-4299-BDB4-ECA957BD4045}" type="slidenum">
              <a:rPr lang="en-US"/>
              <a:pPr>
                <a:defRPr/>
              </a:pPr>
              <a:t>52</a:t>
            </a:fld>
            <a:endParaRPr lang="en-US"/>
          </a:p>
        </p:txBody>
      </p:sp>
    </p:spTree>
    <p:extLst>
      <p:ext uri="{BB962C8B-B14F-4D97-AF65-F5344CB8AC3E}">
        <p14:creationId xmlns:p14="http://schemas.microsoft.com/office/powerpoint/2010/main" xmlns="" val="1335918460"/>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2" name="Rectangle 4"/>
          <p:cNvSpPr>
            <a:spLocks noGrp="1" noChangeArrowheads="1"/>
          </p:cNvSpPr>
          <p:nvPr>
            <p:ph type="title"/>
          </p:nvPr>
        </p:nvSpPr>
        <p:spPr>
          <a:xfrm>
            <a:off x="457200" y="152400"/>
            <a:ext cx="8229600" cy="1143000"/>
          </a:xfrm>
        </p:spPr>
        <p:txBody>
          <a:bodyPr rtlCol="0">
            <a:normAutofit fontScale="90000"/>
          </a:bodyPr>
          <a:lstStyle/>
          <a:p>
            <a:pPr eaLnBrk="1" fontAlgn="auto" hangingPunct="1">
              <a:spcAft>
                <a:spcPts val="0"/>
              </a:spcAft>
              <a:defRPr/>
            </a:pPr>
            <a:r>
              <a:rPr lang="en-US" sz="3600" dirty="0"/>
              <a:t>Expected duration, standard deviations and variances for activities</a:t>
            </a:r>
          </a:p>
        </p:txBody>
      </p:sp>
      <p:graphicFrame>
        <p:nvGraphicFramePr>
          <p:cNvPr id="23020" name="Group 492"/>
          <p:cNvGraphicFramePr>
            <a:graphicFrameLocks noGrp="1"/>
          </p:cNvGraphicFramePr>
          <p:nvPr/>
        </p:nvGraphicFramePr>
        <p:xfrm>
          <a:off x="304800" y="1293813"/>
          <a:ext cx="8382000" cy="5578475"/>
        </p:xfrm>
        <a:graphic>
          <a:graphicData uri="http://schemas.openxmlformats.org/drawingml/2006/table">
            <a:tbl>
              <a:tblPr/>
              <a:tblGrid>
                <a:gridCol w="1130300"/>
                <a:gridCol w="1090613"/>
                <a:gridCol w="982662"/>
                <a:gridCol w="1152525"/>
                <a:gridCol w="1498600"/>
                <a:gridCol w="1263650"/>
                <a:gridCol w="1263650"/>
              </a:tblGrid>
              <a:tr h="365802">
                <a:tc rowSpan="2">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Activity Id</a:t>
                      </a:r>
                      <a:endParaRPr kumimoji="0" lang="en-US" sz="1800" b="0" i="0" u="none" strike="noStrike" cap="none" normalizeH="0" baseline="0" smtClean="0">
                        <a:ln>
                          <a:noFill/>
                        </a:ln>
                        <a:solidFill>
                          <a:schemeClr val="tx1"/>
                        </a:solidFill>
                        <a:effectLst/>
                        <a:latin typeface="Arial" pitchFamily="34" charset="0"/>
                      </a:endParaRPr>
                    </a:p>
                  </a:txBody>
                  <a:tcPr marT="45725" marB="4572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3">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Duration (days)</a:t>
                      </a:r>
                      <a:endParaRPr kumimoji="0" lang="en-US" sz="1800" b="0" i="0" u="none" strike="noStrike" cap="none" normalizeH="0" baseline="0" smtClean="0">
                        <a:ln>
                          <a:noFill/>
                        </a:ln>
                        <a:solidFill>
                          <a:schemeClr val="tx1"/>
                        </a:solidFill>
                        <a:effectLst/>
                        <a:latin typeface="Arial" pitchFamily="34" charset="0"/>
                      </a:endParaRPr>
                    </a:p>
                  </a:txBody>
                  <a:tcPr marT="45725" marB="4572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rowSpan="2">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Times New Roman" pitchFamily="18" charset="0"/>
                          <a:cs typeface="Times New Roman" pitchFamily="18" charset="0"/>
                        </a:rPr>
                        <a:t>Expected duration (days) t</a:t>
                      </a:r>
                      <a:r>
                        <a:rPr kumimoji="0" lang="en-US" sz="1800" b="0" i="0" u="none" strike="noStrike" cap="none" normalizeH="0" baseline="-30000" dirty="0" smtClean="0">
                          <a:ln>
                            <a:noFill/>
                          </a:ln>
                          <a:solidFill>
                            <a:schemeClr val="tx1"/>
                          </a:solidFill>
                          <a:effectLst/>
                          <a:latin typeface="Times New Roman" pitchFamily="18" charset="0"/>
                          <a:cs typeface="Times New Roman" pitchFamily="18" charset="0"/>
                        </a:rPr>
                        <a:t>e</a:t>
                      </a:r>
                      <a:r>
                        <a:rPr kumimoji="0" lang="en-US" sz="1800" b="0" i="0" u="none" strike="noStrike" cap="none" normalizeH="0" baseline="0" dirty="0" smtClean="0">
                          <a:ln>
                            <a:noFill/>
                          </a:ln>
                          <a:solidFill>
                            <a:schemeClr val="tx1"/>
                          </a:solidFill>
                          <a:effectLst/>
                          <a:latin typeface="Times New Roman" pitchFamily="18" charset="0"/>
                          <a:cs typeface="Times New Roman" pitchFamily="18" charset="0"/>
                        </a:rPr>
                        <a:t>= (t</a:t>
                      </a:r>
                      <a:r>
                        <a:rPr kumimoji="0" lang="en-US" sz="1800" b="0" i="0" u="none" strike="noStrike" cap="none" normalizeH="0" baseline="-30000" dirty="0" smtClean="0">
                          <a:ln>
                            <a:noFill/>
                          </a:ln>
                          <a:solidFill>
                            <a:schemeClr val="tx1"/>
                          </a:solidFill>
                          <a:effectLst/>
                          <a:latin typeface="Times New Roman" pitchFamily="18" charset="0"/>
                          <a:cs typeface="Times New Roman" pitchFamily="18" charset="0"/>
                        </a:rPr>
                        <a:t>o</a:t>
                      </a:r>
                      <a:r>
                        <a:rPr kumimoji="0" lang="en-US" sz="1800" b="0" i="0" u="none" strike="noStrike" cap="none" normalizeH="0" baseline="0" dirty="0" smtClean="0">
                          <a:ln>
                            <a:noFill/>
                          </a:ln>
                          <a:solidFill>
                            <a:schemeClr val="tx1"/>
                          </a:solidFill>
                          <a:effectLst/>
                          <a:latin typeface="Times New Roman" pitchFamily="18" charset="0"/>
                          <a:cs typeface="Times New Roman" pitchFamily="18" charset="0"/>
                        </a:rPr>
                        <a:t>+4t</a:t>
                      </a:r>
                      <a:r>
                        <a:rPr kumimoji="0" lang="en-US" sz="1800" b="0" i="0" u="none" strike="noStrike" cap="none" normalizeH="0" baseline="-30000" dirty="0" smtClean="0">
                          <a:ln>
                            <a:noFill/>
                          </a:ln>
                          <a:solidFill>
                            <a:schemeClr val="tx1"/>
                          </a:solidFill>
                          <a:effectLst/>
                          <a:latin typeface="Times New Roman" pitchFamily="18" charset="0"/>
                          <a:cs typeface="Times New Roman" pitchFamily="18" charset="0"/>
                        </a:rPr>
                        <a:t>m</a:t>
                      </a:r>
                      <a:r>
                        <a:rPr kumimoji="0" lang="en-US" sz="1800" b="0" i="0" u="none" strike="noStrike" cap="none" normalizeH="0" baseline="0" dirty="0" smtClean="0">
                          <a:ln>
                            <a:noFill/>
                          </a:ln>
                          <a:solidFill>
                            <a:schemeClr val="tx1"/>
                          </a:solidFill>
                          <a:effectLst/>
                          <a:latin typeface="Times New Roman" pitchFamily="18" charset="0"/>
                          <a:cs typeface="Times New Roman" pitchFamily="18" charset="0"/>
                        </a:rPr>
                        <a:t>+t</a:t>
                      </a:r>
                      <a:r>
                        <a:rPr kumimoji="0" lang="en-US" sz="1800" b="0" i="0" u="none" strike="noStrike" cap="none" normalizeH="0" baseline="-30000" dirty="0" smtClean="0">
                          <a:ln>
                            <a:noFill/>
                          </a:ln>
                          <a:solidFill>
                            <a:schemeClr val="tx1"/>
                          </a:solidFill>
                          <a:effectLst/>
                          <a:latin typeface="Times New Roman" pitchFamily="18" charset="0"/>
                          <a:cs typeface="Times New Roman" pitchFamily="18" charset="0"/>
                        </a:rPr>
                        <a:t>p</a:t>
                      </a:r>
                      <a:r>
                        <a:rPr kumimoji="0" lang="en-US" sz="1800" b="0" i="0" u="none" strike="noStrike" cap="none" normalizeH="0" baseline="0" dirty="0" smtClean="0">
                          <a:ln>
                            <a:noFill/>
                          </a:ln>
                          <a:solidFill>
                            <a:schemeClr val="tx1"/>
                          </a:solidFill>
                          <a:effectLst/>
                          <a:latin typeface="Times New Roman" pitchFamily="18" charset="0"/>
                          <a:cs typeface="Times New Roman" pitchFamily="18" charset="0"/>
                        </a:rPr>
                        <a:t>)/6 </a:t>
                      </a:r>
                      <a:endParaRPr kumimoji="0" lang="en-US" sz="1800" b="0" i="0" u="none" strike="noStrike" cap="none" normalizeH="0" baseline="0" dirty="0" smtClean="0">
                        <a:ln>
                          <a:noFill/>
                        </a:ln>
                        <a:solidFill>
                          <a:schemeClr val="tx1"/>
                        </a:solidFill>
                        <a:effectLst/>
                        <a:latin typeface="Arial" pitchFamily="34" charset="0"/>
                        <a:cs typeface="Times New Roman" pitchFamily="18" charset="0"/>
                      </a:endParaRPr>
                    </a:p>
                  </a:txBody>
                  <a:tcPr marT="45725" marB="4572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Standard deviation S</a:t>
                      </a:r>
                      <a:r>
                        <a:rPr kumimoji="0" lang="en-US" sz="1800" b="0" i="0" u="none" strike="noStrike" cap="none" normalizeH="0" baseline="-30000" smtClean="0">
                          <a:ln>
                            <a:noFill/>
                          </a:ln>
                          <a:solidFill>
                            <a:schemeClr val="tx1"/>
                          </a:solidFill>
                          <a:effectLst/>
                          <a:latin typeface="Times New Roman" pitchFamily="18" charset="0"/>
                          <a:cs typeface="Times New Roman" pitchFamily="18" charset="0"/>
                        </a:rPr>
                        <a:t>t = </a:t>
                      </a: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(t</a:t>
                      </a:r>
                      <a:r>
                        <a:rPr kumimoji="0" lang="en-US" sz="1800" b="0" i="0" u="none" strike="noStrike" cap="none" normalizeH="0" baseline="-30000" smtClean="0">
                          <a:ln>
                            <a:noFill/>
                          </a:ln>
                          <a:solidFill>
                            <a:schemeClr val="tx1"/>
                          </a:solidFill>
                          <a:effectLst/>
                          <a:latin typeface="Times New Roman" pitchFamily="18" charset="0"/>
                          <a:cs typeface="Times New Roman" pitchFamily="18" charset="0"/>
                        </a:rPr>
                        <a:t>p</a:t>
                      </a: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-t</a:t>
                      </a:r>
                      <a:r>
                        <a:rPr kumimoji="0" lang="en-US" sz="1800" b="0" i="0" u="none" strike="noStrike" cap="none" normalizeH="0" baseline="-30000" smtClean="0">
                          <a:ln>
                            <a:noFill/>
                          </a:ln>
                          <a:solidFill>
                            <a:schemeClr val="tx1"/>
                          </a:solidFill>
                          <a:effectLst/>
                          <a:latin typeface="Times New Roman" pitchFamily="18" charset="0"/>
                          <a:cs typeface="Times New Roman" pitchFamily="18" charset="0"/>
                        </a:rPr>
                        <a:t>o</a:t>
                      </a: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)/6</a:t>
                      </a:r>
                      <a:endParaRPr kumimoji="0" lang="en-US" sz="1800" b="0" i="0" u="none" strike="noStrike" cap="none" normalizeH="0" baseline="0" smtClean="0">
                        <a:ln>
                          <a:noFill/>
                        </a:ln>
                        <a:solidFill>
                          <a:schemeClr val="tx1"/>
                        </a:solidFill>
                        <a:effectLst/>
                        <a:latin typeface="Arial" pitchFamily="34" charset="0"/>
                      </a:endParaRPr>
                    </a:p>
                  </a:txBody>
                  <a:tcPr marT="45725" marB="4572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Times New Roman" pitchFamily="18" charset="0"/>
                          <a:cs typeface="Times New Roman" pitchFamily="18" charset="0"/>
                        </a:rPr>
                        <a:t>Variance V</a:t>
                      </a:r>
                      <a:r>
                        <a:rPr kumimoji="0" lang="en-US" sz="1800" b="0" i="0" u="none" strike="noStrike" cap="none" normalizeH="0" baseline="-30000" dirty="0" smtClean="0">
                          <a:ln>
                            <a:noFill/>
                          </a:ln>
                          <a:solidFill>
                            <a:schemeClr val="tx1"/>
                          </a:solidFill>
                          <a:effectLst/>
                          <a:latin typeface="Times New Roman" pitchFamily="18" charset="0"/>
                          <a:cs typeface="Times New Roman" pitchFamily="18" charset="0"/>
                        </a:rPr>
                        <a:t>t </a:t>
                      </a:r>
                      <a:r>
                        <a:rPr kumimoji="0" lang="en-US" sz="1800" b="0" i="0" u="none" strike="noStrike" cap="none" normalizeH="0" baseline="0" dirty="0" smtClean="0">
                          <a:ln>
                            <a:noFill/>
                          </a:ln>
                          <a:solidFill>
                            <a:schemeClr val="tx1"/>
                          </a:solidFill>
                          <a:effectLst/>
                          <a:latin typeface="Times New Roman" pitchFamily="18" charset="0"/>
                          <a:cs typeface="Times New Roman" pitchFamily="18" charset="0"/>
                        </a:rPr>
                        <a:t>= (S</a:t>
                      </a:r>
                      <a:r>
                        <a:rPr kumimoji="0" lang="en-US" sz="1800" b="0" i="0" u="none" strike="noStrike" cap="none" normalizeH="0" baseline="-30000" dirty="0" smtClean="0">
                          <a:ln>
                            <a:noFill/>
                          </a:ln>
                          <a:solidFill>
                            <a:schemeClr val="tx1"/>
                          </a:solidFill>
                          <a:effectLst/>
                          <a:latin typeface="Times New Roman" pitchFamily="18" charset="0"/>
                          <a:cs typeface="Times New Roman" pitchFamily="18" charset="0"/>
                        </a:rPr>
                        <a:t>t</a:t>
                      </a:r>
                      <a:r>
                        <a:rPr kumimoji="0" lang="en-US" sz="1800" b="0" i="0" u="none" strike="noStrike" cap="none" normalizeH="0" baseline="0" dirty="0" smtClean="0">
                          <a:ln>
                            <a:noFill/>
                          </a:ln>
                          <a:solidFill>
                            <a:schemeClr val="tx1"/>
                          </a:solidFill>
                          <a:effectLst/>
                          <a:latin typeface="Times New Roman" pitchFamily="18" charset="0"/>
                          <a:cs typeface="Times New Roman" pitchFamily="18" charset="0"/>
                        </a:rPr>
                        <a:t>)</a:t>
                      </a:r>
                      <a:r>
                        <a:rPr kumimoji="0" lang="en-US" sz="1800" b="0" i="0" u="none" strike="noStrike" cap="none" normalizeH="0" baseline="30000" dirty="0" smtClean="0">
                          <a:ln>
                            <a:noFill/>
                          </a:ln>
                          <a:solidFill>
                            <a:schemeClr val="tx1"/>
                          </a:solidFill>
                          <a:effectLst/>
                          <a:latin typeface="Times New Roman" pitchFamily="18" charset="0"/>
                          <a:cs typeface="Times New Roman" pitchFamily="18" charset="0"/>
                        </a:rPr>
                        <a:t>2</a:t>
                      </a:r>
                      <a:endParaRPr kumimoji="0" lang="en-US" sz="1800" b="0" i="0" u="none" strike="noStrike" cap="none" normalizeH="0" baseline="0" dirty="0" smtClean="0">
                        <a:ln>
                          <a:noFill/>
                        </a:ln>
                        <a:solidFill>
                          <a:schemeClr val="tx1"/>
                        </a:solidFill>
                        <a:effectLst/>
                        <a:latin typeface="Arial" pitchFamily="34" charset="0"/>
                        <a:cs typeface="Times New Roman" pitchFamily="18" charset="0"/>
                      </a:endParaRPr>
                    </a:p>
                  </a:txBody>
                  <a:tcPr marT="45725" marB="4572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188855">
                <a:tc vMerge="1">
                  <a:txBody>
                    <a:bodyPr/>
                    <a:lstStyle/>
                    <a:p>
                      <a:endParaRPr lang="en-US"/>
                    </a:p>
                  </a:txBody>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Optimistic duration  t</a:t>
                      </a:r>
                      <a:r>
                        <a:rPr kumimoji="0" lang="en-US" sz="1800" b="0" i="0" u="none" strike="noStrike" cap="none" normalizeH="0" baseline="-30000" smtClean="0">
                          <a:ln>
                            <a:noFill/>
                          </a:ln>
                          <a:solidFill>
                            <a:schemeClr val="tx1"/>
                          </a:solidFill>
                          <a:effectLst/>
                          <a:latin typeface="Times New Roman" pitchFamily="18" charset="0"/>
                          <a:cs typeface="Times New Roman" pitchFamily="18" charset="0"/>
                        </a:rPr>
                        <a:t>o</a:t>
                      </a:r>
                      <a:endParaRPr kumimoji="0" lang="en-US" sz="1800" b="0" i="0" u="none" strike="noStrike" cap="none" normalizeH="0" baseline="0" smtClean="0">
                        <a:ln>
                          <a:noFill/>
                        </a:ln>
                        <a:solidFill>
                          <a:schemeClr val="tx1"/>
                        </a:solidFill>
                        <a:effectLst/>
                        <a:latin typeface="Arial" pitchFamily="34" charset="0"/>
                      </a:endParaRPr>
                    </a:p>
                  </a:txBody>
                  <a:tcPr marT="45725" marB="4572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Most likely duration t</a:t>
                      </a:r>
                      <a:r>
                        <a:rPr kumimoji="0" lang="en-US" sz="1800" b="0" i="0" u="none" strike="noStrike" cap="none" normalizeH="0" baseline="-30000" smtClean="0">
                          <a:ln>
                            <a:noFill/>
                          </a:ln>
                          <a:solidFill>
                            <a:schemeClr val="tx1"/>
                          </a:solidFill>
                          <a:effectLst/>
                          <a:latin typeface="Times New Roman" pitchFamily="18" charset="0"/>
                          <a:cs typeface="Times New Roman" pitchFamily="18" charset="0"/>
                        </a:rPr>
                        <a:t>m</a:t>
                      </a:r>
                      <a:endParaRPr kumimoji="0" lang="en-US" sz="1800" b="0" i="0" u="none" strike="noStrike" cap="none" normalizeH="0" baseline="0" smtClean="0">
                        <a:ln>
                          <a:noFill/>
                        </a:ln>
                        <a:solidFill>
                          <a:schemeClr val="tx1"/>
                        </a:solidFill>
                        <a:effectLst/>
                        <a:latin typeface="Arial" pitchFamily="34" charset="0"/>
                      </a:endParaRPr>
                    </a:p>
                  </a:txBody>
                  <a:tcPr marT="45725" marB="4572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Times New Roman" pitchFamily="18" charset="0"/>
                          <a:cs typeface="Times New Roman" pitchFamily="18" charset="0"/>
                        </a:rPr>
                        <a:t>Pessimistic duration t</a:t>
                      </a:r>
                      <a:r>
                        <a:rPr kumimoji="0" lang="en-US" sz="1800" b="0" i="0" u="none" strike="noStrike" cap="none" normalizeH="0" baseline="-30000" dirty="0" smtClean="0">
                          <a:ln>
                            <a:noFill/>
                          </a:ln>
                          <a:solidFill>
                            <a:schemeClr val="tx1"/>
                          </a:solidFill>
                          <a:effectLst/>
                          <a:latin typeface="Times New Roman" pitchFamily="18" charset="0"/>
                          <a:cs typeface="Times New Roman" pitchFamily="18" charset="0"/>
                        </a:rPr>
                        <a:t>p</a:t>
                      </a:r>
                      <a:endParaRPr kumimoji="0" lang="en-US" sz="1800" b="0" i="0" u="none" strike="noStrike" cap="none" normalizeH="0" baseline="0" dirty="0" smtClean="0">
                        <a:ln>
                          <a:noFill/>
                        </a:ln>
                        <a:solidFill>
                          <a:schemeClr val="tx1"/>
                        </a:solidFill>
                        <a:effectLst/>
                        <a:latin typeface="Arial" pitchFamily="34" charset="0"/>
                      </a:endParaRPr>
                    </a:p>
                  </a:txBody>
                  <a:tcPr marT="45725" marB="4572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vMerge="1">
                  <a:txBody>
                    <a:bodyPr/>
                    <a:lstStyle/>
                    <a:p>
                      <a:endParaRPr lang="en-US"/>
                    </a:p>
                  </a:txBody>
                  <a:tcPr/>
                </a:tc>
                <a:tc vMerge="1">
                  <a:txBody>
                    <a:bodyPr/>
                    <a:lstStyle/>
                    <a:p>
                      <a:endParaRPr lang="en-US"/>
                    </a:p>
                  </a:txBody>
                  <a:tcPr/>
                </a:tc>
                <a:tc vMerge="1">
                  <a:txBody>
                    <a:bodyPr/>
                    <a:lstStyle/>
                    <a:p>
                      <a:endParaRPr lang="en-US"/>
                    </a:p>
                  </a:txBody>
                  <a:tcPr/>
                </a:tc>
              </a:tr>
              <a:tr h="365802">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Col 1</a:t>
                      </a:r>
                      <a:endParaRPr kumimoji="0" lang="en-US" sz="1800" b="0" i="0" u="none" strike="noStrike" cap="none" normalizeH="0" baseline="0" smtClean="0">
                        <a:ln>
                          <a:noFill/>
                        </a:ln>
                        <a:solidFill>
                          <a:schemeClr val="tx1"/>
                        </a:solidFill>
                        <a:effectLst/>
                        <a:latin typeface="Arial" pitchFamily="34" charset="0"/>
                      </a:endParaRPr>
                    </a:p>
                  </a:txBody>
                  <a:tcPr marT="45725" marB="4572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Col 2</a:t>
                      </a:r>
                      <a:endParaRPr kumimoji="0" lang="en-US" sz="1800" b="0" i="0" u="none" strike="noStrike" cap="none" normalizeH="0" baseline="0" smtClean="0">
                        <a:ln>
                          <a:noFill/>
                        </a:ln>
                        <a:solidFill>
                          <a:schemeClr val="tx1"/>
                        </a:solidFill>
                        <a:effectLst/>
                        <a:latin typeface="Arial" pitchFamily="34" charset="0"/>
                      </a:endParaRPr>
                    </a:p>
                  </a:txBody>
                  <a:tcPr marT="45725" marB="4572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Col 3</a:t>
                      </a:r>
                      <a:endParaRPr kumimoji="0" lang="en-US" sz="1800" b="0" i="0" u="none" strike="noStrike" cap="none" normalizeH="0" baseline="0" smtClean="0">
                        <a:ln>
                          <a:noFill/>
                        </a:ln>
                        <a:solidFill>
                          <a:schemeClr val="tx1"/>
                        </a:solidFill>
                        <a:effectLst/>
                        <a:latin typeface="Arial" pitchFamily="34" charset="0"/>
                      </a:endParaRPr>
                    </a:p>
                  </a:txBody>
                  <a:tcPr marT="45725" marB="4572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Col 4</a:t>
                      </a:r>
                      <a:endParaRPr kumimoji="0" lang="en-US" sz="1800" b="0" i="0" u="none" strike="noStrike" cap="none" normalizeH="0" baseline="0" smtClean="0">
                        <a:ln>
                          <a:noFill/>
                        </a:ln>
                        <a:solidFill>
                          <a:schemeClr val="tx1"/>
                        </a:solidFill>
                        <a:effectLst/>
                        <a:latin typeface="Arial" pitchFamily="34" charset="0"/>
                      </a:endParaRPr>
                    </a:p>
                  </a:txBody>
                  <a:tcPr marT="45725" marB="4572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Col 5</a:t>
                      </a:r>
                      <a:endParaRPr kumimoji="0" lang="en-US" sz="1800" b="0" i="0" u="none" strike="noStrike" cap="none" normalizeH="0" baseline="0" smtClean="0">
                        <a:ln>
                          <a:noFill/>
                        </a:ln>
                        <a:solidFill>
                          <a:schemeClr val="tx1"/>
                        </a:solidFill>
                        <a:effectLst/>
                        <a:latin typeface="Arial" pitchFamily="34" charset="0"/>
                      </a:endParaRPr>
                    </a:p>
                  </a:txBody>
                  <a:tcPr marT="45725" marB="4572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Col6</a:t>
                      </a:r>
                      <a:endParaRPr kumimoji="0" lang="en-US" sz="1800" b="0" i="0" u="none" strike="noStrike" cap="none" normalizeH="0" baseline="0" smtClean="0">
                        <a:ln>
                          <a:noFill/>
                        </a:ln>
                        <a:solidFill>
                          <a:schemeClr val="tx1"/>
                        </a:solidFill>
                        <a:effectLst/>
                        <a:latin typeface="Arial" pitchFamily="34" charset="0"/>
                      </a:endParaRPr>
                    </a:p>
                  </a:txBody>
                  <a:tcPr marT="45725" marB="4572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Col 7</a:t>
                      </a:r>
                      <a:endParaRPr kumimoji="0" lang="en-US" sz="1800" b="0" i="0" u="none" strike="noStrike" cap="none" normalizeH="0" baseline="0" smtClean="0">
                        <a:ln>
                          <a:noFill/>
                        </a:ln>
                        <a:solidFill>
                          <a:schemeClr val="tx1"/>
                        </a:solidFill>
                        <a:effectLst/>
                        <a:latin typeface="Arial" pitchFamily="34" charset="0"/>
                      </a:endParaRPr>
                    </a:p>
                  </a:txBody>
                  <a:tcPr marT="45725" marB="4572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57252">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Times New Roman" pitchFamily="18" charset="0"/>
                        </a:rPr>
                        <a:t>10-20</a:t>
                      </a:r>
                      <a:endParaRPr kumimoji="0" lang="en-US" sz="2400" b="0" i="0" u="none" strike="noStrike" cap="none" normalizeH="0" baseline="0" smtClean="0">
                        <a:ln>
                          <a:noFill/>
                        </a:ln>
                        <a:solidFill>
                          <a:schemeClr val="tx1"/>
                        </a:solidFill>
                        <a:effectLst/>
                        <a:latin typeface="Arial" pitchFamily="34" charset="0"/>
                      </a:endParaRPr>
                    </a:p>
                  </a:txBody>
                  <a:tcPr marT="45725" marB="4572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Times New Roman" pitchFamily="18" charset="0"/>
                        </a:rPr>
                        <a:t>3</a:t>
                      </a:r>
                      <a:endParaRPr kumimoji="0" lang="en-US" sz="2400" b="0" i="0" u="none" strike="noStrike" cap="none" normalizeH="0" baseline="0" smtClean="0">
                        <a:ln>
                          <a:noFill/>
                        </a:ln>
                        <a:solidFill>
                          <a:schemeClr val="tx1"/>
                        </a:solidFill>
                        <a:effectLst/>
                        <a:latin typeface="Arial" pitchFamily="34" charset="0"/>
                      </a:endParaRPr>
                    </a:p>
                  </a:txBody>
                  <a:tcPr marT="45725" marB="4572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Times New Roman" pitchFamily="18" charset="0"/>
                        </a:rPr>
                        <a:t>12</a:t>
                      </a:r>
                      <a:endParaRPr kumimoji="0" lang="en-US" sz="2400" b="0" i="0" u="none" strike="noStrike" cap="none" normalizeH="0" baseline="0" smtClean="0">
                        <a:ln>
                          <a:noFill/>
                        </a:ln>
                        <a:solidFill>
                          <a:schemeClr val="tx1"/>
                        </a:solidFill>
                        <a:effectLst/>
                        <a:latin typeface="Arial" pitchFamily="34" charset="0"/>
                      </a:endParaRPr>
                    </a:p>
                  </a:txBody>
                  <a:tcPr marT="45725" marB="4572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Times New Roman" pitchFamily="18" charset="0"/>
                        </a:rPr>
                        <a:t>21</a:t>
                      </a:r>
                      <a:endParaRPr kumimoji="0" lang="en-US" sz="2400" b="0" i="0" u="none" strike="noStrike" cap="none" normalizeH="0" baseline="0" smtClean="0">
                        <a:ln>
                          <a:noFill/>
                        </a:ln>
                        <a:solidFill>
                          <a:schemeClr val="tx1"/>
                        </a:solidFill>
                        <a:effectLst/>
                        <a:latin typeface="Arial" pitchFamily="34" charset="0"/>
                      </a:endParaRPr>
                    </a:p>
                  </a:txBody>
                  <a:tcPr marT="45725" marB="4572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Times New Roman" pitchFamily="18" charset="0"/>
                        </a:rPr>
                        <a:t>12</a:t>
                      </a:r>
                      <a:endParaRPr kumimoji="0" lang="en-US" sz="2400" b="0" i="0" u="none" strike="noStrike" cap="none" normalizeH="0" baseline="0" smtClean="0">
                        <a:ln>
                          <a:noFill/>
                        </a:ln>
                        <a:solidFill>
                          <a:schemeClr val="tx1"/>
                        </a:solidFill>
                        <a:effectLst/>
                        <a:latin typeface="Arial" pitchFamily="34" charset="0"/>
                      </a:endParaRPr>
                    </a:p>
                  </a:txBody>
                  <a:tcPr marT="45725" marB="4572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Times New Roman" pitchFamily="18" charset="0"/>
                        </a:rPr>
                        <a:t>3</a:t>
                      </a:r>
                      <a:endParaRPr kumimoji="0" lang="en-US" sz="2400" b="0" i="0" u="none" strike="noStrike" cap="none" normalizeH="0" baseline="0" smtClean="0">
                        <a:ln>
                          <a:noFill/>
                        </a:ln>
                        <a:solidFill>
                          <a:schemeClr val="tx1"/>
                        </a:solidFill>
                        <a:effectLst/>
                        <a:latin typeface="Arial" pitchFamily="34" charset="0"/>
                      </a:endParaRPr>
                    </a:p>
                  </a:txBody>
                  <a:tcPr marT="45725" marB="4572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Times New Roman" pitchFamily="18" charset="0"/>
                        </a:rPr>
                        <a:t>9</a:t>
                      </a:r>
                      <a:endParaRPr kumimoji="0" lang="en-US" sz="2400" b="0" i="0" u="none" strike="noStrike" cap="none" normalizeH="0" baseline="0" smtClean="0">
                        <a:ln>
                          <a:noFill/>
                        </a:ln>
                        <a:solidFill>
                          <a:schemeClr val="tx1"/>
                        </a:solidFill>
                        <a:effectLst/>
                        <a:latin typeface="Arial" pitchFamily="34" charset="0"/>
                      </a:endParaRPr>
                    </a:p>
                  </a:txBody>
                  <a:tcPr marT="45725" marB="4572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57252">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Times New Roman" pitchFamily="18" charset="0"/>
                        </a:rPr>
                        <a:t>20-30</a:t>
                      </a:r>
                      <a:endParaRPr kumimoji="0" lang="en-US" sz="2400" b="0" i="0" u="none" strike="noStrike" cap="none" normalizeH="0" baseline="0" smtClean="0">
                        <a:ln>
                          <a:noFill/>
                        </a:ln>
                        <a:solidFill>
                          <a:schemeClr val="tx1"/>
                        </a:solidFill>
                        <a:effectLst/>
                        <a:latin typeface="Arial" pitchFamily="34" charset="0"/>
                      </a:endParaRPr>
                    </a:p>
                  </a:txBody>
                  <a:tcPr marT="45725" marB="4572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Times New Roman" pitchFamily="18" charset="0"/>
                        </a:rPr>
                        <a:t>2</a:t>
                      </a:r>
                      <a:endParaRPr kumimoji="0" lang="en-US" sz="2400" b="0" i="0" u="none" strike="noStrike" cap="none" normalizeH="0" baseline="0" smtClean="0">
                        <a:ln>
                          <a:noFill/>
                        </a:ln>
                        <a:solidFill>
                          <a:schemeClr val="tx1"/>
                        </a:solidFill>
                        <a:effectLst/>
                        <a:latin typeface="Arial" pitchFamily="34" charset="0"/>
                      </a:endParaRPr>
                    </a:p>
                  </a:txBody>
                  <a:tcPr marT="45725" marB="4572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Times New Roman" pitchFamily="18" charset="0"/>
                        </a:rPr>
                        <a:t>5</a:t>
                      </a:r>
                      <a:endParaRPr kumimoji="0" lang="en-US" sz="2400" b="0" i="0" u="none" strike="noStrike" cap="none" normalizeH="0" baseline="0" smtClean="0">
                        <a:ln>
                          <a:noFill/>
                        </a:ln>
                        <a:solidFill>
                          <a:schemeClr val="tx1"/>
                        </a:solidFill>
                        <a:effectLst/>
                        <a:latin typeface="Arial" pitchFamily="34" charset="0"/>
                      </a:endParaRPr>
                    </a:p>
                  </a:txBody>
                  <a:tcPr marT="45725" marB="4572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Times New Roman" pitchFamily="18" charset="0"/>
                        </a:rPr>
                        <a:t>14</a:t>
                      </a:r>
                      <a:endParaRPr kumimoji="0" lang="en-US" sz="2400" b="0" i="0" u="none" strike="noStrike" cap="none" normalizeH="0" baseline="0" smtClean="0">
                        <a:ln>
                          <a:noFill/>
                        </a:ln>
                        <a:solidFill>
                          <a:schemeClr val="tx1"/>
                        </a:solidFill>
                        <a:effectLst/>
                        <a:latin typeface="Arial" pitchFamily="34" charset="0"/>
                      </a:endParaRPr>
                    </a:p>
                  </a:txBody>
                  <a:tcPr marT="45725" marB="4572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Times New Roman" pitchFamily="18" charset="0"/>
                        </a:rPr>
                        <a:t>6</a:t>
                      </a:r>
                      <a:endParaRPr kumimoji="0" lang="en-US" sz="2400" b="0" i="0" u="none" strike="noStrike" cap="none" normalizeH="0" baseline="0" smtClean="0">
                        <a:ln>
                          <a:noFill/>
                        </a:ln>
                        <a:solidFill>
                          <a:schemeClr val="tx1"/>
                        </a:solidFill>
                        <a:effectLst/>
                        <a:latin typeface="Arial" pitchFamily="34" charset="0"/>
                      </a:endParaRPr>
                    </a:p>
                  </a:txBody>
                  <a:tcPr marT="45725" marB="4572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Times New Roman" pitchFamily="18" charset="0"/>
                        </a:rPr>
                        <a:t>2</a:t>
                      </a:r>
                      <a:endParaRPr kumimoji="0" lang="en-US" sz="2400" b="0" i="0" u="none" strike="noStrike" cap="none" normalizeH="0" baseline="0" smtClean="0">
                        <a:ln>
                          <a:noFill/>
                        </a:ln>
                        <a:solidFill>
                          <a:schemeClr val="tx1"/>
                        </a:solidFill>
                        <a:effectLst/>
                        <a:latin typeface="Arial" pitchFamily="34" charset="0"/>
                      </a:endParaRPr>
                    </a:p>
                  </a:txBody>
                  <a:tcPr marT="45725" marB="4572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Times New Roman" pitchFamily="18" charset="0"/>
                        </a:rPr>
                        <a:t>4</a:t>
                      </a:r>
                      <a:endParaRPr kumimoji="0" lang="en-US" sz="2400" b="0" i="0" u="none" strike="noStrike" cap="none" normalizeH="0" baseline="0" smtClean="0">
                        <a:ln>
                          <a:noFill/>
                        </a:ln>
                        <a:solidFill>
                          <a:schemeClr val="tx1"/>
                        </a:solidFill>
                        <a:effectLst/>
                        <a:latin typeface="Arial" pitchFamily="34" charset="0"/>
                      </a:endParaRPr>
                    </a:p>
                  </a:txBody>
                  <a:tcPr marT="45725" marB="4572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57252">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Times New Roman" pitchFamily="18" charset="0"/>
                        </a:rPr>
                        <a:t>20-40</a:t>
                      </a:r>
                      <a:endParaRPr kumimoji="0" lang="en-US" sz="2400" b="0" i="0" u="none" strike="noStrike" cap="none" normalizeH="0" baseline="0" smtClean="0">
                        <a:ln>
                          <a:noFill/>
                        </a:ln>
                        <a:solidFill>
                          <a:schemeClr val="tx1"/>
                        </a:solidFill>
                        <a:effectLst/>
                        <a:latin typeface="Arial" pitchFamily="34" charset="0"/>
                      </a:endParaRPr>
                    </a:p>
                  </a:txBody>
                  <a:tcPr marT="45725" marB="4572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Times New Roman" pitchFamily="18" charset="0"/>
                        </a:rPr>
                        <a:t>6</a:t>
                      </a:r>
                      <a:endParaRPr kumimoji="0" lang="en-US" sz="2400" b="0" i="0" u="none" strike="noStrike" cap="none" normalizeH="0" baseline="0" smtClean="0">
                        <a:ln>
                          <a:noFill/>
                        </a:ln>
                        <a:solidFill>
                          <a:schemeClr val="tx1"/>
                        </a:solidFill>
                        <a:effectLst/>
                        <a:latin typeface="Arial" pitchFamily="34" charset="0"/>
                      </a:endParaRPr>
                    </a:p>
                  </a:txBody>
                  <a:tcPr marT="45725" marB="4572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Times New Roman" pitchFamily="18" charset="0"/>
                        </a:rPr>
                        <a:t>15</a:t>
                      </a:r>
                      <a:endParaRPr kumimoji="0" lang="en-US" sz="2400" b="0" i="0" u="none" strike="noStrike" cap="none" normalizeH="0" baseline="0" smtClean="0">
                        <a:ln>
                          <a:noFill/>
                        </a:ln>
                        <a:solidFill>
                          <a:schemeClr val="tx1"/>
                        </a:solidFill>
                        <a:effectLst/>
                        <a:latin typeface="Arial" pitchFamily="34" charset="0"/>
                      </a:endParaRPr>
                    </a:p>
                  </a:txBody>
                  <a:tcPr marT="45725" marB="4572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Times New Roman" pitchFamily="18" charset="0"/>
                        </a:rPr>
                        <a:t>30</a:t>
                      </a:r>
                      <a:endParaRPr kumimoji="0" lang="en-US" sz="2400" b="0" i="0" u="none" strike="noStrike" cap="none" normalizeH="0" baseline="0" smtClean="0">
                        <a:ln>
                          <a:noFill/>
                        </a:ln>
                        <a:solidFill>
                          <a:schemeClr val="tx1"/>
                        </a:solidFill>
                        <a:effectLst/>
                        <a:latin typeface="Arial" pitchFamily="34" charset="0"/>
                      </a:endParaRPr>
                    </a:p>
                  </a:txBody>
                  <a:tcPr marT="45725" marB="4572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Times New Roman" pitchFamily="18" charset="0"/>
                        </a:rPr>
                        <a:t>16</a:t>
                      </a:r>
                      <a:endParaRPr kumimoji="0" lang="en-US" sz="2400" b="0" i="0" u="none" strike="noStrike" cap="none" normalizeH="0" baseline="0" smtClean="0">
                        <a:ln>
                          <a:noFill/>
                        </a:ln>
                        <a:solidFill>
                          <a:schemeClr val="tx1"/>
                        </a:solidFill>
                        <a:effectLst/>
                        <a:latin typeface="Arial" pitchFamily="34" charset="0"/>
                      </a:endParaRPr>
                    </a:p>
                  </a:txBody>
                  <a:tcPr marT="45725" marB="4572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Times New Roman" pitchFamily="18" charset="0"/>
                        </a:rPr>
                        <a:t>4</a:t>
                      </a:r>
                      <a:endParaRPr kumimoji="0" lang="en-US" sz="2400" b="0" i="0" u="none" strike="noStrike" cap="none" normalizeH="0" baseline="0" smtClean="0">
                        <a:ln>
                          <a:noFill/>
                        </a:ln>
                        <a:solidFill>
                          <a:schemeClr val="tx1"/>
                        </a:solidFill>
                        <a:effectLst/>
                        <a:latin typeface="Arial" pitchFamily="34" charset="0"/>
                      </a:endParaRPr>
                    </a:p>
                  </a:txBody>
                  <a:tcPr marT="45725" marB="4572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Times New Roman" pitchFamily="18" charset="0"/>
                        </a:rPr>
                        <a:t>16</a:t>
                      </a:r>
                      <a:endParaRPr kumimoji="0" lang="en-US" sz="2400" b="0" i="0" u="none" strike="noStrike" cap="none" normalizeH="0" baseline="0" smtClean="0">
                        <a:ln>
                          <a:noFill/>
                        </a:ln>
                        <a:solidFill>
                          <a:schemeClr val="tx1"/>
                        </a:solidFill>
                        <a:effectLst/>
                        <a:latin typeface="Arial" pitchFamily="34" charset="0"/>
                      </a:endParaRPr>
                    </a:p>
                  </a:txBody>
                  <a:tcPr marT="45725" marB="4572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57252">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Times New Roman" pitchFamily="18" charset="0"/>
                        </a:rPr>
                        <a:t>30-40</a:t>
                      </a:r>
                      <a:endParaRPr kumimoji="0" lang="en-US" sz="2400" b="0" i="0" u="none" strike="noStrike" cap="none" normalizeH="0" baseline="0" smtClean="0">
                        <a:ln>
                          <a:noFill/>
                        </a:ln>
                        <a:solidFill>
                          <a:schemeClr val="tx1"/>
                        </a:solidFill>
                        <a:effectLst/>
                        <a:latin typeface="Arial" pitchFamily="34" charset="0"/>
                      </a:endParaRPr>
                    </a:p>
                  </a:txBody>
                  <a:tcPr marT="45725" marB="4572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Times New Roman" pitchFamily="18" charset="0"/>
                        </a:rPr>
                        <a:t>1</a:t>
                      </a:r>
                      <a:endParaRPr kumimoji="0" lang="en-US" sz="2400" b="0" i="0" u="none" strike="noStrike" cap="none" normalizeH="0" baseline="0" smtClean="0">
                        <a:ln>
                          <a:noFill/>
                        </a:ln>
                        <a:solidFill>
                          <a:schemeClr val="tx1"/>
                        </a:solidFill>
                        <a:effectLst/>
                        <a:latin typeface="Arial" pitchFamily="34" charset="0"/>
                      </a:endParaRPr>
                    </a:p>
                  </a:txBody>
                  <a:tcPr marT="45725" marB="4572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Times New Roman" pitchFamily="18" charset="0"/>
                        </a:rPr>
                        <a:t>2</a:t>
                      </a:r>
                      <a:endParaRPr kumimoji="0" lang="en-US" sz="2400" b="0" i="0" u="none" strike="noStrike" cap="none" normalizeH="0" baseline="0" smtClean="0">
                        <a:ln>
                          <a:noFill/>
                        </a:ln>
                        <a:solidFill>
                          <a:schemeClr val="tx1"/>
                        </a:solidFill>
                        <a:effectLst/>
                        <a:latin typeface="Arial" pitchFamily="34" charset="0"/>
                      </a:endParaRPr>
                    </a:p>
                  </a:txBody>
                  <a:tcPr marT="45725" marB="4572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Times New Roman" pitchFamily="18" charset="0"/>
                        </a:rPr>
                        <a:t>3</a:t>
                      </a:r>
                      <a:endParaRPr kumimoji="0" lang="en-US" sz="2400" b="0" i="0" u="none" strike="noStrike" cap="none" normalizeH="0" baseline="0" smtClean="0">
                        <a:ln>
                          <a:noFill/>
                        </a:ln>
                        <a:solidFill>
                          <a:schemeClr val="tx1"/>
                        </a:solidFill>
                        <a:effectLst/>
                        <a:latin typeface="Arial" pitchFamily="34" charset="0"/>
                      </a:endParaRPr>
                    </a:p>
                  </a:txBody>
                  <a:tcPr marT="45725" marB="4572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Times New Roman" pitchFamily="18" charset="0"/>
                        </a:rPr>
                        <a:t>2</a:t>
                      </a:r>
                      <a:endParaRPr kumimoji="0" lang="en-US" sz="2400" b="0" i="0" u="none" strike="noStrike" cap="none" normalizeH="0" baseline="0" smtClean="0">
                        <a:ln>
                          <a:noFill/>
                        </a:ln>
                        <a:solidFill>
                          <a:schemeClr val="tx1"/>
                        </a:solidFill>
                        <a:effectLst/>
                        <a:latin typeface="Arial" pitchFamily="34" charset="0"/>
                      </a:endParaRPr>
                    </a:p>
                  </a:txBody>
                  <a:tcPr marT="45725" marB="4572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Times New Roman" pitchFamily="18" charset="0"/>
                        </a:rPr>
                        <a:t>1/3</a:t>
                      </a:r>
                      <a:endParaRPr kumimoji="0" lang="en-US" sz="2400" b="0" i="0" u="none" strike="noStrike" cap="none" normalizeH="0" baseline="0" smtClean="0">
                        <a:ln>
                          <a:noFill/>
                        </a:ln>
                        <a:solidFill>
                          <a:schemeClr val="tx1"/>
                        </a:solidFill>
                        <a:effectLst/>
                        <a:latin typeface="Arial" pitchFamily="34" charset="0"/>
                      </a:endParaRPr>
                    </a:p>
                  </a:txBody>
                  <a:tcPr marT="45725" marB="4572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Times New Roman" pitchFamily="18" charset="0"/>
                        </a:rPr>
                        <a:t>1/9</a:t>
                      </a:r>
                      <a:endParaRPr kumimoji="0" lang="en-US" sz="2400" b="0" i="0" u="none" strike="noStrike" cap="none" normalizeH="0" baseline="0" smtClean="0">
                        <a:ln>
                          <a:noFill/>
                        </a:ln>
                        <a:solidFill>
                          <a:schemeClr val="tx1"/>
                        </a:solidFill>
                        <a:effectLst/>
                        <a:latin typeface="Arial" pitchFamily="34" charset="0"/>
                      </a:endParaRPr>
                    </a:p>
                  </a:txBody>
                  <a:tcPr marT="45725" marB="4572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57252">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Times New Roman" pitchFamily="18" charset="0"/>
                        </a:rPr>
                        <a:t>30-50</a:t>
                      </a:r>
                      <a:endParaRPr kumimoji="0" lang="en-US" sz="2400" b="0" i="0" u="none" strike="noStrike" cap="none" normalizeH="0" baseline="0" smtClean="0">
                        <a:ln>
                          <a:noFill/>
                        </a:ln>
                        <a:solidFill>
                          <a:schemeClr val="tx1"/>
                        </a:solidFill>
                        <a:effectLst/>
                        <a:latin typeface="Arial" pitchFamily="34" charset="0"/>
                      </a:endParaRPr>
                    </a:p>
                  </a:txBody>
                  <a:tcPr marT="45725" marB="4572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Times New Roman" pitchFamily="18" charset="0"/>
                        </a:rPr>
                        <a:t>5</a:t>
                      </a:r>
                      <a:endParaRPr kumimoji="0" lang="en-US" sz="2400" b="0" i="0" u="none" strike="noStrike" cap="none" normalizeH="0" baseline="0" smtClean="0">
                        <a:ln>
                          <a:noFill/>
                        </a:ln>
                        <a:solidFill>
                          <a:schemeClr val="tx1"/>
                        </a:solidFill>
                        <a:effectLst/>
                        <a:latin typeface="Arial" pitchFamily="34" charset="0"/>
                      </a:endParaRPr>
                    </a:p>
                  </a:txBody>
                  <a:tcPr marT="45725" marB="4572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Times New Roman" pitchFamily="18" charset="0"/>
                        </a:rPr>
                        <a:t>14</a:t>
                      </a:r>
                      <a:endParaRPr kumimoji="0" lang="en-US" sz="2400" b="0" i="0" u="none" strike="noStrike" cap="none" normalizeH="0" baseline="0" smtClean="0">
                        <a:ln>
                          <a:noFill/>
                        </a:ln>
                        <a:solidFill>
                          <a:schemeClr val="tx1"/>
                        </a:solidFill>
                        <a:effectLst/>
                        <a:latin typeface="Arial" pitchFamily="34" charset="0"/>
                      </a:endParaRPr>
                    </a:p>
                  </a:txBody>
                  <a:tcPr marT="45725" marB="4572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Times New Roman" pitchFamily="18" charset="0"/>
                        </a:rPr>
                        <a:t>17</a:t>
                      </a:r>
                      <a:endParaRPr kumimoji="0" lang="en-US" sz="2400" b="0" i="0" u="none" strike="noStrike" cap="none" normalizeH="0" baseline="0" smtClean="0">
                        <a:ln>
                          <a:noFill/>
                        </a:ln>
                        <a:solidFill>
                          <a:schemeClr val="tx1"/>
                        </a:solidFill>
                        <a:effectLst/>
                        <a:latin typeface="Arial" pitchFamily="34" charset="0"/>
                      </a:endParaRPr>
                    </a:p>
                  </a:txBody>
                  <a:tcPr marT="45725" marB="4572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Times New Roman" pitchFamily="18" charset="0"/>
                        </a:rPr>
                        <a:t>13</a:t>
                      </a:r>
                      <a:endParaRPr kumimoji="0" lang="en-US" sz="2400" b="0" i="0" u="none" strike="noStrike" cap="none" normalizeH="0" baseline="0" smtClean="0">
                        <a:ln>
                          <a:noFill/>
                        </a:ln>
                        <a:solidFill>
                          <a:schemeClr val="tx1"/>
                        </a:solidFill>
                        <a:effectLst/>
                        <a:latin typeface="Arial" pitchFamily="34" charset="0"/>
                      </a:endParaRPr>
                    </a:p>
                  </a:txBody>
                  <a:tcPr marT="45725" marB="4572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Times New Roman" pitchFamily="18" charset="0"/>
                        </a:rPr>
                        <a:t>2</a:t>
                      </a:r>
                      <a:endParaRPr kumimoji="0" lang="en-US" sz="2400" b="0" i="0" u="none" strike="noStrike" cap="none" normalizeH="0" baseline="0" smtClean="0">
                        <a:ln>
                          <a:noFill/>
                        </a:ln>
                        <a:solidFill>
                          <a:schemeClr val="tx1"/>
                        </a:solidFill>
                        <a:effectLst/>
                        <a:latin typeface="Arial" pitchFamily="34" charset="0"/>
                      </a:endParaRPr>
                    </a:p>
                  </a:txBody>
                  <a:tcPr marT="45725" marB="4572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Times New Roman" pitchFamily="18" charset="0"/>
                        </a:rPr>
                        <a:t>4</a:t>
                      </a:r>
                      <a:endParaRPr kumimoji="0" lang="en-US" sz="2400" b="0" i="0" u="none" strike="noStrike" cap="none" normalizeH="0" baseline="0" smtClean="0">
                        <a:ln>
                          <a:noFill/>
                        </a:ln>
                        <a:solidFill>
                          <a:schemeClr val="tx1"/>
                        </a:solidFill>
                        <a:effectLst/>
                        <a:latin typeface="Arial" pitchFamily="34" charset="0"/>
                      </a:endParaRPr>
                    </a:p>
                  </a:txBody>
                  <a:tcPr marT="45725" marB="4572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57252">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Times New Roman" pitchFamily="18" charset="0"/>
                        </a:rPr>
                        <a:t>40-50</a:t>
                      </a:r>
                      <a:endParaRPr kumimoji="0" lang="en-US" sz="2400" b="0" i="0" u="none" strike="noStrike" cap="none" normalizeH="0" baseline="0" smtClean="0">
                        <a:ln>
                          <a:noFill/>
                        </a:ln>
                        <a:solidFill>
                          <a:schemeClr val="tx1"/>
                        </a:solidFill>
                        <a:effectLst/>
                        <a:latin typeface="Arial" pitchFamily="34" charset="0"/>
                      </a:endParaRPr>
                    </a:p>
                  </a:txBody>
                  <a:tcPr marT="45725" marB="4572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Times New Roman" pitchFamily="18" charset="0"/>
                        </a:rPr>
                        <a:t>2</a:t>
                      </a:r>
                      <a:endParaRPr kumimoji="0" lang="en-US" sz="2400" b="0" i="0" u="none" strike="noStrike" cap="none" normalizeH="0" baseline="0" smtClean="0">
                        <a:ln>
                          <a:noFill/>
                        </a:ln>
                        <a:solidFill>
                          <a:schemeClr val="tx1"/>
                        </a:solidFill>
                        <a:effectLst/>
                        <a:latin typeface="Arial" pitchFamily="34" charset="0"/>
                      </a:endParaRPr>
                    </a:p>
                  </a:txBody>
                  <a:tcPr marT="45725" marB="4572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Times New Roman" pitchFamily="18" charset="0"/>
                        </a:rPr>
                        <a:t>5</a:t>
                      </a:r>
                      <a:endParaRPr kumimoji="0" lang="en-US" sz="2400" b="0" i="0" u="none" strike="noStrike" cap="none" normalizeH="0" baseline="0" smtClean="0">
                        <a:ln>
                          <a:noFill/>
                        </a:ln>
                        <a:solidFill>
                          <a:schemeClr val="tx1"/>
                        </a:solidFill>
                        <a:effectLst/>
                        <a:latin typeface="Arial" pitchFamily="34" charset="0"/>
                      </a:endParaRPr>
                    </a:p>
                  </a:txBody>
                  <a:tcPr marT="45725" marB="4572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Times New Roman" pitchFamily="18" charset="0"/>
                        </a:rPr>
                        <a:t>14</a:t>
                      </a:r>
                      <a:endParaRPr kumimoji="0" lang="en-US" sz="2400" b="0" i="0" u="none" strike="noStrike" cap="none" normalizeH="0" baseline="0" smtClean="0">
                        <a:ln>
                          <a:noFill/>
                        </a:ln>
                        <a:solidFill>
                          <a:schemeClr val="tx1"/>
                        </a:solidFill>
                        <a:effectLst/>
                        <a:latin typeface="Arial" pitchFamily="34" charset="0"/>
                      </a:endParaRPr>
                    </a:p>
                  </a:txBody>
                  <a:tcPr marT="45725" marB="4572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Times New Roman" pitchFamily="18" charset="0"/>
                        </a:rPr>
                        <a:t>6</a:t>
                      </a:r>
                      <a:endParaRPr kumimoji="0" lang="en-US" sz="2400" b="0" i="0" u="none" strike="noStrike" cap="none" normalizeH="0" baseline="0" smtClean="0">
                        <a:ln>
                          <a:noFill/>
                        </a:ln>
                        <a:solidFill>
                          <a:schemeClr val="tx1"/>
                        </a:solidFill>
                        <a:effectLst/>
                        <a:latin typeface="Arial" pitchFamily="34" charset="0"/>
                      </a:endParaRPr>
                    </a:p>
                  </a:txBody>
                  <a:tcPr marT="45725" marB="4572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Times New Roman" pitchFamily="18" charset="0"/>
                        </a:rPr>
                        <a:t>2</a:t>
                      </a:r>
                      <a:endParaRPr kumimoji="0" lang="en-US" sz="2400" b="0" i="0" u="none" strike="noStrike" cap="none" normalizeH="0" baseline="0" smtClean="0">
                        <a:ln>
                          <a:noFill/>
                        </a:ln>
                        <a:solidFill>
                          <a:schemeClr val="tx1"/>
                        </a:solidFill>
                        <a:effectLst/>
                        <a:latin typeface="Arial" pitchFamily="34" charset="0"/>
                      </a:endParaRPr>
                    </a:p>
                  </a:txBody>
                  <a:tcPr marT="45725" marB="4572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Times New Roman" pitchFamily="18" charset="0"/>
                        </a:rPr>
                        <a:t>4</a:t>
                      </a:r>
                      <a:endParaRPr kumimoji="0" lang="en-US" sz="2400" b="0" i="0" u="none" strike="noStrike" cap="none" normalizeH="0" baseline="0" smtClean="0">
                        <a:ln>
                          <a:noFill/>
                        </a:ln>
                        <a:solidFill>
                          <a:schemeClr val="tx1"/>
                        </a:solidFill>
                        <a:effectLst/>
                        <a:latin typeface="Arial" pitchFamily="34" charset="0"/>
                      </a:endParaRPr>
                    </a:p>
                  </a:txBody>
                  <a:tcPr marT="45725" marB="4572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57252">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Times New Roman" pitchFamily="18" charset="0"/>
                        </a:rPr>
                        <a:t>40-60</a:t>
                      </a:r>
                      <a:endParaRPr kumimoji="0" lang="en-US" sz="2400" b="0" i="0" u="none" strike="noStrike" cap="none" normalizeH="0" baseline="0" smtClean="0">
                        <a:ln>
                          <a:noFill/>
                        </a:ln>
                        <a:solidFill>
                          <a:schemeClr val="tx1"/>
                        </a:solidFill>
                        <a:effectLst/>
                        <a:latin typeface="Arial" pitchFamily="34" charset="0"/>
                      </a:endParaRPr>
                    </a:p>
                  </a:txBody>
                  <a:tcPr marT="45725" marB="4572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Times New Roman" pitchFamily="18" charset="0"/>
                        </a:rPr>
                        <a:t>4</a:t>
                      </a:r>
                      <a:endParaRPr kumimoji="0" lang="en-US" sz="2400" b="0" i="0" u="none" strike="noStrike" cap="none" normalizeH="0" baseline="0" smtClean="0">
                        <a:ln>
                          <a:noFill/>
                        </a:ln>
                        <a:solidFill>
                          <a:schemeClr val="tx1"/>
                        </a:solidFill>
                        <a:effectLst/>
                        <a:latin typeface="Arial" pitchFamily="34" charset="0"/>
                      </a:endParaRPr>
                    </a:p>
                  </a:txBody>
                  <a:tcPr marT="45725" marB="4572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Times New Roman" pitchFamily="18" charset="0"/>
                        </a:rPr>
                        <a:t>5</a:t>
                      </a:r>
                      <a:endParaRPr kumimoji="0" lang="en-US" sz="2400" b="0" i="0" u="none" strike="noStrike" cap="none" normalizeH="0" baseline="0" smtClean="0">
                        <a:ln>
                          <a:noFill/>
                        </a:ln>
                        <a:solidFill>
                          <a:schemeClr val="tx1"/>
                        </a:solidFill>
                        <a:effectLst/>
                        <a:latin typeface="Arial" pitchFamily="34" charset="0"/>
                      </a:endParaRPr>
                    </a:p>
                  </a:txBody>
                  <a:tcPr marT="45725" marB="4572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Times New Roman" pitchFamily="18" charset="0"/>
                        </a:rPr>
                        <a:t>12</a:t>
                      </a:r>
                      <a:endParaRPr kumimoji="0" lang="en-US" sz="2400" b="0" i="0" u="none" strike="noStrike" cap="none" normalizeH="0" baseline="0" smtClean="0">
                        <a:ln>
                          <a:noFill/>
                        </a:ln>
                        <a:solidFill>
                          <a:schemeClr val="tx1"/>
                        </a:solidFill>
                        <a:effectLst/>
                        <a:latin typeface="Arial" pitchFamily="34" charset="0"/>
                      </a:endParaRPr>
                    </a:p>
                  </a:txBody>
                  <a:tcPr marT="45725" marB="4572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Times New Roman" pitchFamily="18" charset="0"/>
                        </a:rPr>
                        <a:t>6</a:t>
                      </a:r>
                      <a:endParaRPr kumimoji="0" lang="en-US" sz="2400" b="0" i="0" u="none" strike="noStrike" cap="none" normalizeH="0" baseline="0" smtClean="0">
                        <a:ln>
                          <a:noFill/>
                        </a:ln>
                        <a:solidFill>
                          <a:schemeClr val="tx1"/>
                        </a:solidFill>
                        <a:effectLst/>
                        <a:latin typeface="Arial" pitchFamily="34" charset="0"/>
                      </a:endParaRPr>
                    </a:p>
                  </a:txBody>
                  <a:tcPr marT="45725" marB="4572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Times New Roman" pitchFamily="18" charset="0"/>
                        </a:rPr>
                        <a:t>4/3</a:t>
                      </a:r>
                      <a:endParaRPr kumimoji="0" lang="en-US" sz="2400" b="0" i="0" u="none" strike="noStrike" cap="none" normalizeH="0" baseline="0" smtClean="0">
                        <a:ln>
                          <a:noFill/>
                        </a:ln>
                        <a:solidFill>
                          <a:schemeClr val="tx1"/>
                        </a:solidFill>
                        <a:effectLst/>
                        <a:latin typeface="Arial" pitchFamily="34" charset="0"/>
                      </a:endParaRPr>
                    </a:p>
                  </a:txBody>
                  <a:tcPr marT="45725" marB="4572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Times New Roman" pitchFamily="18" charset="0"/>
                        </a:rPr>
                        <a:t>16/9</a:t>
                      </a:r>
                      <a:endParaRPr kumimoji="0" lang="en-US" sz="2400" b="0" i="0" u="none" strike="noStrike" cap="none" normalizeH="0" baseline="0" smtClean="0">
                        <a:ln>
                          <a:noFill/>
                        </a:ln>
                        <a:solidFill>
                          <a:schemeClr val="tx1"/>
                        </a:solidFill>
                        <a:effectLst/>
                        <a:latin typeface="Arial" pitchFamily="34" charset="0"/>
                      </a:endParaRPr>
                    </a:p>
                  </a:txBody>
                  <a:tcPr marT="45725" marB="4572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57252">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Times New Roman" pitchFamily="18" charset="0"/>
                        </a:rPr>
                        <a:t>50-60</a:t>
                      </a:r>
                      <a:endParaRPr kumimoji="0" lang="en-US" sz="2400" b="0" i="0" u="none" strike="noStrike" cap="none" normalizeH="0" baseline="0" smtClean="0">
                        <a:ln>
                          <a:noFill/>
                        </a:ln>
                        <a:solidFill>
                          <a:schemeClr val="tx1"/>
                        </a:solidFill>
                        <a:effectLst/>
                        <a:latin typeface="Arial" pitchFamily="34" charset="0"/>
                      </a:endParaRPr>
                    </a:p>
                  </a:txBody>
                  <a:tcPr marT="45725" marB="4572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Times New Roman" pitchFamily="18" charset="0"/>
                        </a:rPr>
                        <a:t>1</a:t>
                      </a:r>
                      <a:endParaRPr kumimoji="0" lang="en-US" sz="2400" b="0" i="0" u="none" strike="noStrike" cap="none" normalizeH="0" baseline="0" smtClean="0">
                        <a:ln>
                          <a:noFill/>
                        </a:ln>
                        <a:solidFill>
                          <a:schemeClr val="tx1"/>
                        </a:solidFill>
                        <a:effectLst/>
                        <a:latin typeface="Arial" pitchFamily="34" charset="0"/>
                      </a:endParaRPr>
                    </a:p>
                  </a:txBody>
                  <a:tcPr marT="45725" marB="4572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Times New Roman" pitchFamily="18" charset="0"/>
                        </a:rPr>
                        <a:t>4</a:t>
                      </a:r>
                      <a:endParaRPr kumimoji="0" lang="en-US" sz="2400" b="0" i="0" u="none" strike="noStrike" cap="none" normalizeH="0" baseline="0" smtClean="0">
                        <a:ln>
                          <a:noFill/>
                        </a:ln>
                        <a:solidFill>
                          <a:schemeClr val="tx1"/>
                        </a:solidFill>
                        <a:effectLst/>
                        <a:latin typeface="Arial" pitchFamily="34" charset="0"/>
                      </a:endParaRPr>
                    </a:p>
                  </a:txBody>
                  <a:tcPr marT="45725" marB="4572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Times New Roman" pitchFamily="18" charset="0"/>
                        </a:rPr>
                        <a:t>7</a:t>
                      </a:r>
                      <a:endParaRPr kumimoji="0" lang="en-US" sz="2400" b="0" i="0" u="none" strike="noStrike" cap="none" normalizeH="0" baseline="0" smtClean="0">
                        <a:ln>
                          <a:noFill/>
                        </a:ln>
                        <a:solidFill>
                          <a:schemeClr val="tx1"/>
                        </a:solidFill>
                        <a:effectLst/>
                        <a:latin typeface="Arial" pitchFamily="34" charset="0"/>
                      </a:endParaRPr>
                    </a:p>
                  </a:txBody>
                  <a:tcPr marT="45725" marB="4572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Times New Roman" pitchFamily="18" charset="0"/>
                        </a:rPr>
                        <a:t>2</a:t>
                      </a:r>
                      <a:endParaRPr kumimoji="0" lang="en-US" sz="2400" b="0" i="0" u="none" strike="noStrike" cap="none" normalizeH="0" baseline="0" smtClean="0">
                        <a:ln>
                          <a:noFill/>
                        </a:ln>
                        <a:solidFill>
                          <a:schemeClr val="tx1"/>
                        </a:solidFill>
                        <a:effectLst/>
                        <a:latin typeface="Arial" pitchFamily="34" charset="0"/>
                      </a:endParaRPr>
                    </a:p>
                  </a:txBody>
                  <a:tcPr marT="45725" marB="4572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Times New Roman" pitchFamily="18" charset="0"/>
                        </a:rPr>
                        <a:t>1</a:t>
                      </a:r>
                      <a:endParaRPr kumimoji="0" lang="en-US" sz="2400" b="0" i="0" u="none" strike="noStrike" cap="none" normalizeH="0" baseline="0" smtClean="0">
                        <a:ln>
                          <a:noFill/>
                        </a:ln>
                        <a:solidFill>
                          <a:schemeClr val="tx1"/>
                        </a:solidFill>
                        <a:effectLst/>
                        <a:latin typeface="Arial" pitchFamily="34" charset="0"/>
                      </a:endParaRPr>
                    </a:p>
                  </a:txBody>
                  <a:tcPr marT="45725" marB="4572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Times New Roman" pitchFamily="18" charset="0"/>
                        </a:rPr>
                        <a:t>1</a:t>
                      </a:r>
                      <a:endParaRPr kumimoji="0" lang="en-US" sz="2400" b="0" i="0" u="none" strike="noStrike" cap="none" normalizeH="0" baseline="0" smtClean="0">
                        <a:ln>
                          <a:noFill/>
                        </a:ln>
                        <a:solidFill>
                          <a:schemeClr val="tx1"/>
                        </a:solidFill>
                        <a:effectLst/>
                        <a:latin typeface="Arial" pitchFamily="34" charset="0"/>
                      </a:endParaRPr>
                    </a:p>
                  </a:txBody>
                  <a:tcPr marT="45725" marB="4572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4" name="Slide Number Placeholder 3"/>
          <p:cNvSpPr>
            <a:spLocks noGrp="1"/>
          </p:cNvSpPr>
          <p:nvPr>
            <p:ph type="sldNum" sz="quarter" idx="12"/>
          </p:nvPr>
        </p:nvSpPr>
        <p:spPr/>
        <p:txBody>
          <a:bodyPr/>
          <a:lstStyle/>
          <a:p>
            <a:pPr>
              <a:defRPr/>
            </a:pPr>
            <a:fld id="{BA6520E3-EEAB-4EF5-885E-185313A4D213}" type="slidenum">
              <a:rPr lang="en-US"/>
              <a:pPr>
                <a:defRPr/>
              </a:pPr>
              <a:t>53</a:t>
            </a:fld>
            <a:endParaRPr lang="en-US"/>
          </a:p>
        </p:txBody>
      </p:sp>
    </p:spTree>
    <p:extLst>
      <p:ext uri="{BB962C8B-B14F-4D97-AF65-F5344CB8AC3E}">
        <p14:creationId xmlns:p14="http://schemas.microsoft.com/office/powerpoint/2010/main" xmlns="" val="1721999530"/>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3"/>
          <p:cNvSpPr>
            <a:spLocks noGrp="1" noChangeArrowheads="1"/>
          </p:cNvSpPr>
          <p:nvPr>
            <p:ph type="body" idx="1"/>
          </p:nvPr>
        </p:nvSpPr>
        <p:spPr>
          <a:xfrm>
            <a:off x="457200" y="838200"/>
            <a:ext cx="8229600" cy="5287963"/>
          </a:xfrm>
        </p:spPr>
        <p:txBody>
          <a:bodyPr/>
          <a:lstStyle/>
          <a:p>
            <a:pPr algn="just" eaLnBrk="1" hangingPunct="1">
              <a:lnSpc>
                <a:spcPct val="90000"/>
              </a:lnSpc>
            </a:pPr>
            <a:r>
              <a:rPr lang="en-US" sz="2800" dirty="0" smtClean="0">
                <a:solidFill>
                  <a:srgbClr val="0070C0"/>
                </a:solidFill>
              </a:rPr>
              <a:t>Suppose, it is required to compute the probability of completing the project within a target duration of TD days.  </a:t>
            </a:r>
          </a:p>
          <a:p>
            <a:pPr algn="just" eaLnBrk="1" hangingPunct="1">
              <a:lnSpc>
                <a:spcPct val="90000"/>
              </a:lnSpc>
            </a:pPr>
            <a:r>
              <a:rPr lang="en-US" sz="2800" dirty="0" smtClean="0"/>
              <a:t>Now given the </a:t>
            </a:r>
            <a:r>
              <a:rPr lang="en-US" sz="2800" dirty="0" err="1" smtClean="0"/>
              <a:t>Te</a:t>
            </a:r>
            <a:r>
              <a:rPr lang="en-US" sz="2800" dirty="0" smtClean="0"/>
              <a:t> of the project it is possible to calculate the deviation of TD from </a:t>
            </a:r>
            <a:r>
              <a:rPr lang="en-US" sz="2800" dirty="0" err="1" smtClean="0"/>
              <a:t>Te</a:t>
            </a:r>
            <a:r>
              <a:rPr lang="en-US" sz="2800" dirty="0" smtClean="0"/>
              <a:t> in </a:t>
            </a:r>
            <a:r>
              <a:rPr lang="en-US" sz="2800" dirty="0" smtClean="0">
                <a:solidFill>
                  <a:srgbClr val="0070C0"/>
                </a:solidFill>
              </a:rPr>
              <a:t>units of standard deviation. </a:t>
            </a:r>
          </a:p>
          <a:p>
            <a:pPr algn="just" eaLnBrk="1" hangingPunct="1">
              <a:lnSpc>
                <a:spcPct val="90000"/>
              </a:lnSpc>
            </a:pPr>
            <a:r>
              <a:rPr lang="en-US" sz="2800" dirty="0" smtClean="0">
                <a:solidFill>
                  <a:srgbClr val="0070C0"/>
                </a:solidFill>
              </a:rPr>
              <a:t>This is calculated from the normal distribution table.</a:t>
            </a:r>
            <a:r>
              <a:rPr lang="en-US" sz="2800" dirty="0" smtClean="0">
                <a:solidFill>
                  <a:srgbClr val="00B050"/>
                </a:solidFill>
              </a:rPr>
              <a:t> </a:t>
            </a:r>
            <a:r>
              <a:rPr lang="en-GB" sz="2800" dirty="0" smtClean="0"/>
              <a:t>To adopt the table, a ratio called the standardised deviation or more often the normal deviate, Z, is derived. Z is defined as the ratio of the difference in TD and </a:t>
            </a:r>
            <a:r>
              <a:rPr lang="en-GB" sz="2800" dirty="0" err="1" smtClean="0"/>
              <a:t>Te</a:t>
            </a:r>
            <a:r>
              <a:rPr lang="en-GB" sz="2800" dirty="0" smtClean="0"/>
              <a:t> to S</a:t>
            </a:r>
            <a:r>
              <a:rPr lang="en-GB" sz="2800" baseline="-25000" dirty="0" smtClean="0"/>
              <a:t>T</a:t>
            </a:r>
            <a:r>
              <a:rPr lang="en-GB" sz="2800" dirty="0" smtClean="0"/>
              <a:t>. Mathematically</a:t>
            </a:r>
            <a:r>
              <a:rPr lang="en-GB" sz="2800" dirty="0" smtClean="0">
                <a:solidFill>
                  <a:srgbClr val="FF0000"/>
                </a:solidFill>
              </a:rPr>
              <a:t>, Z= (TD- </a:t>
            </a:r>
            <a:r>
              <a:rPr lang="en-GB" sz="2800" dirty="0" err="1" smtClean="0">
                <a:solidFill>
                  <a:srgbClr val="FF0000"/>
                </a:solidFill>
              </a:rPr>
              <a:t>Te</a:t>
            </a:r>
            <a:r>
              <a:rPr lang="en-GB" sz="2800" dirty="0" smtClean="0">
                <a:solidFill>
                  <a:srgbClr val="FF0000"/>
                </a:solidFill>
              </a:rPr>
              <a:t>)/ S</a:t>
            </a:r>
            <a:r>
              <a:rPr lang="en-GB" sz="2800" baseline="-25000" dirty="0" smtClean="0">
                <a:solidFill>
                  <a:srgbClr val="FF0000"/>
                </a:solidFill>
              </a:rPr>
              <a:t>T</a:t>
            </a:r>
            <a:r>
              <a:rPr lang="en-GB" sz="2800" dirty="0" smtClean="0">
                <a:solidFill>
                  <a:srgbClr val="FF0000"/>
                </a:solidFill>
              </a:rPr>
              <a:t>, </a:t>
            </a:r>
            <a:endParaRPr lang="en-US" sz="2800" dirty="0" smtClean="0">
              <a:solidFill>
                <a:srgbClr val="FF0000"/>
              </a:solidFill>
            </a:endParaRPr>
          </a:p>
          <a:p>
            <a:pPr eaLnBrk="1" hangingPunct="1">
              <a:lnSpc>
                <a:spcPct val="90000"/>
              </a:lnSpc>
            </a:pPr>
            <a:endParaRPr lang="en-US" sz="2800" dirty="0" smtClean="0"/>
          </a:p>
        </p:txBody>
      </p:sp>
      <p:sp>
        <p:nvSpPr>
          <p:cNvPr id="3" name="Slide Number Placeholder 2"/>
          <p:cNvSpPr>
            <a:spLocks noGrp="1"/>
          </p:cNvSpPr>
          <p:nvPr>
            <p:ph type="sldNum" sz="quarter" idx="12"/>
          </p:nvPr>
        </p:nvSpPr>
        <p:spPr/>
        <p:txBody>
          <a:bodyPr/>
          <a:lstStyle/>
          <a:p>
            <a:pPr>
              <a:defRPr/>
            </a:pPr>
            <a:fld id="{D2140899-EAB7-4A59-B5AA-4154E5816009}" type="slidenum">
              <a:rPr lang="en-US"/>
              <a:pPr>
                <a:defRPr/>
              </a:pPr>
              <a:t>54</a:t>
            </a:fld>
            <a:endParaRPr lang="en-US"/>
          </a:p>
        </p:txBody>
      </p:sp>
    </p:spTree>
    <p:extLst>
      <p:ext uri="{BB962C8B-B14F-4D97-AF65-F5344CB8AC3E}">
        <p14:creationId xmlns:p14="http://schemas.microsoft.com/office/powerpoint/2010/main" xmlns="" val="861042202"/>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Content Placeholder 2"/>
          <p:cNvSpPr>
            <a:spLocks noGrp="1"/>
          </p:cNvSpPr>
          <p:nvPr>
            <p:ph idx="1"/>
          </p:nvPr>
        </p:nvSpPr>
        <p:spPr>
          <a:xfrm>
            <a:off x="457200" y="914400"/>
            <a:ext cx="8229600" cy="5943600"/>
          </a:xfrm>
        </p:spPr>
        <p:txBody>
          <a:bodyPr/>
          <a:lstStyle/>
          <a:p>
            <a:pPr algn="just" eaLnBrk="1" hangingPunct="1">
              <a:buFont typeface="Arial" pitchFamily="34" charset="0"/>
              <a:buNone/>
            </a:pPr>
            <a:r>
              <a:rPr lang="en-US" smtClean="0">
                <a:sym typeface="Wingdings" pitchFamily="2" charset="2"/>
              </a:rPr>
              <a:t></a:t>
            </a:r>
            <a:r>
              <a:rPr lang="en-US" sz="2000" smtClean="0"/>
              <a:t>Here Z is the number of standard deviations by which TD exceeds Te. Note that TD might be less than Te, in which case Z is negative. Now the probability measure the originally sought may  be obtained by referring to the following table, extracted from a </a:t>
            </a:r>
            <a:r>
              <a:rPr lang="en-US" sz="2000" smtClean="0">
                <a:solidFill>
                  <a:srgbClr val="FF0000"/>
                </a:solidFill>
              </a:rPr>
              <a:t>standard normal table</a:t>
            </a:r>
            <a:r>
              <a:rPr lang="en-US" sz="2000" smtClean="0"/>
              <a:t>:</a:t>
            </a:r>
          </a:p>
          <a:p>
            <a:pPr algn="just" eaLnBrk="1" hangingPunct="1">
              <a:buFont typeface="Arial" pitchFamily="34" charset="0"/>
              <a:buNone/>
            </a:pPr>
            <a:endParaRPr lang="en-US" smtClean="0"/>
          </a:p>
          <a:p>
            <a:pPr eaLnBrk="1" hangingPunct="1">
              <a:buFont typeface="Arial" pitchFamily="34" charset="0"/>
              <a:buNone/>
            </a:pPr>
            <a:endParaRPr lang="en-US" smtClean="0"/>
          </a:p>
        </p:txBody>
      </p:sp>
      <p:sp>
        <p:nvSpPr>
          <p:cNvPr id="4" name="Slide Number Placeholder 3"/>
          <p:cNvSpPr>
            <a:spLocks noGrp="1"/>
          </p:cNvSpPr>
          <p:nvPr>
            <p:ph type="sldNum" sz="quarter" idx="12"/>
          </p:nvPr>
        </p:nvSpPr>
        <p:spPr/>
        <p:txBody>
          <a:bodyPr/>
          <a:lstStyle/>
          <a:p>
            <a:pPr>
              <a:defRPr/>
            </a:pPr>
            <a:fld id="{6693E14F-018E-416A-A6E5-CE855C9BF5EE}" type="slidenum">
              <a:rPr lang="en-US"/>
              <a:pPr>
                <a:defRPr/>
              </a:pPr>
              <a:t>55</a:t>
            </a:fld>
            <a:endParaRPr lang="en-US"/>
          </a:p>
        </p:txBody>
      </p:sp>
      <p:sp>
        <p:nvSpPr>
          <p:cNvPr id="72708" name="Rectangle 4"/>
          <p:cNvSpPr>
            <a:spLocks noChangeArrowheads="1"/>
          </p:cNvSpPr>
          <p:nvPr/>
        </p:nvSpPr>
        <p:spPr bwMode="auto">
          <a:xfrm>
            <a:off x="990600" y="304800"/>
            <a:ext cx="1981200" cy="4619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r>
              <a:rPr lang="en-GB" sz="2400">
                <a:latin typeface="Calibri" pitchFamily="34" charset="0"/>
              </a:rPr>
              <a:t>Z= (TD- Te)/ S</a:t>
            </a:r>
            <a:r>
              <a:rPr lang="en-GB" sz="2400" baseline="-25000">
                <a:latin typeface="Calibri" pitchFamily="34" charset="0"/>
              </a:rPr>
              <a:t>T</a:t>
            </a:r>
            <a:endParaRPr lang="en-US" sz="2400">
              <a:latin typeface="Calibri" pitchFamily="34" charset="0"/>
            </a:endParaRPr>
          </a:p>
        </p:txBody>
      </p:sp>
      <p:graphicFrame>
        <p:nvGraphicFramePr>
          <p:cNvPr id="7" name="Table 6"/>
          <p:cNvGraphicFramePr>
            <a:graphicFrameLocks noGrp="1"/>
          </p:cNvGraphicFramePr>
          <p:nvPr/>
        </p:nvGraphicFramePr>
        <p:xfrm>
          <a:off x="914400" y="2819400"/>
          <a:ext cx="3200400" cy="4023096"/>
        </p:xfrm>
        <a:graphic>
          <a:graphicData uri="http://schemas.openxmlformats.org/drawingml/2006/table">
            <a:tbl>
              <a:tblPr firstRow="1" bandRow="1">
                <a:tableStyleId>{5C22544A-7EE6-4342-B048-85BDC9FD1C3A}</a:tableStyleId>
              </a:tblPr>
              <a:tblGrid>
                <a:gridCol w="600075"/>
                <a:gridCol w="2600325"/>
              </a:tblGrid>
              <a:tr h="639989">
                <a:tc>
                  <a:txBody>
                    <a:bodyPr/>
                    <a:lstStyle/>
                    <a:p>
                      <a:r>
                        <a:rPr lang="en-US" sz="1800" dirty="0" smtClean="0"/>
                        <a:t>Z</a:t>
                      </a:r>
                      <a:endParaRPr lang="en-US" sz="1800" dirty="0"/>
                    </a:p>
                  </a:txBody>
                  <a:tcPr marT="45708" marB="45708"/>
                </a:tc>
                <a:tc>
                  <a:txBody>
                    <a:bodyPr/>
                    <a:lstStyle/>
                    <a:p>
                      <a:r>
                        <a:rPr lang="en-US" sz="1800" dirty="0" smtClean="0"/>
                        <a:t>Probability of meeting Due Date</a:t>
                      </a:r>
                      <a:r>
                        <a:rPr lang="en-US" sz="1800" baseline="0" dirty="0" smtClean="0"/>
                        <a:t> </a:t>
                      </a:r>
                      <a:endParaRPr lang="en-US" sz="1800" dirty="0"/>
                    </a:p>
                  </a:txBody>
                  <a:tcPr marT="45708" marB="45708"/>
                </a:tc>
              </a:tr>
              <a:tr h="335226">
                <a:tc>
                  <a:txBody>
                    <a:bodyPr/>
                    <a:lstStyle/>
                    <a:p>
                      <a:r>
                        <a:rPr lang="en-US" sz="1600" dirty="0" smtClean="0"/>
                        <a:t>3.0</a:t>
                      </a:r>
                    </a:p>
                  </a:txBody>
                  <a:tcPr marT="45708" marB="45708"/>
                </a:tc>
                <a:tc>
                  <a:txBody>
                    <a:bodyPr/>
                    <a:lstStyle/>
                    <a:p>
                      <a:r>
                        <a:rPr lang="en-US" sz="1600" dirty="0" smtClean="0"/>
                        <a:t>.999</a:t>
                      </a:r>
                      <a:endParaRPr lang="en-US" sz="1600" dirty="0"/>
                    </a:p>
                  </a:txBody>
                  <a:tcPr marT="45708" marB="45708"/>
                </a:tc>
              </a:tr>
              <a:tr h="335226">
                <a:tc>
                  <a:txBody>
                    <a:bodyPr/>
                    <a:lstStyle/>
                    <a:p>
                      <a:r>
                        <a:rPr lang="en-US" sz="1600" dirty="0" smtClean="0"/>
                        <a:t>2.8</a:t>
                      </a:r>
                      <a:endParaRPr lang="en-US" sz="1600" dirty="0"/>
                    </a:p>
                  </a:txBody>
                  <a:tcPr marT="45708" marB="45708"/>
                </a:tc>
                <a:tc>
                  <a:txBody>
                    <a:bodyPr/>
                    <a:lstStyle/>
                    <a:p>
                      <a:r>
                        <a:rPr lang="en-US" sz="1600" dirty="0" smtClean="0"/>
                        <a:t>.997</a:t>
                      </a:r>
                      <a:endParaRPr lang="en-US" sz="1600" dirty="0"/>
                    </a:p>
                  </a:txBody>
                  <a:tcPr marT="45708" marB="45708"/>
                </a:tc>
              </a:tr>
              <a:tr h="335226">
                <a:tc>
                  <a:txBody>
                    <a:bodyPr/>
                    <a:lstStyle/>
                    <a:p>
                      <a:r>
                        <a:rPr lang="en-US" sz="1600" dirty="0" smtClean="0"/>
                        <a:t>2.6</a:t>
                      </a:r>
                      <a:endParaRPr lang="en-US" sz="1600" dirty="0"/>
                    </a:p>
                  </a:txBody>
                  <a:tcPr marT="45708" marB="45708"/>
                </a:tc>
                <a:tc>
                  <a:txBody>
                    <a:bodyPr/>
                    <a:lstStyle/>
                    <a:p>
                      <a:r>
                        <a:rPr lang="en-US" sz="1600" dirty="0" smtClean="0"/>
                        <a:t>.995</a:t>
                      </a:r>
                      <a:endParaRPr lang="en-US" sz="1600" dirty="0"/>
                    </a:p>
                  </a:txBody>
                  <a:tcPr marT="45708" marB="45708"/>
                </a:tc>
              </a:tr>
              <a:tr h="335226">
                <a:tc>
                  <a:txBody>
                    <a:bodyPr/>
                    <a:lstStyle/>
                    <a:p>
                      <a:r>
                        <a:rPr lang="en-US" sz="1600" dirty="0" smtClean="0"/>
                        <a:t>2.4</a:t>
                      </a:r>
                      <a:endParaRPr lang="en-US" sz="1600" dirty="0"/>
                    </a:p>
                  </a:txBody>
                  <a:tcPr marT="45708" marB="45708"/>
                </a:tc>
                <a:tc>
                  <a:txBody>
                    <a:bodyPr/>
                    <a:lstStyle/>
                    <a:p>
                      <a:r>
                        <a:rPr lang="en-US" sz="1600" dirty="0" smtClean="0"/>
                        <a:t>.992</a:t>
                      </a:r>
                      <a:endParaRPr lang="en-US" sz="1600" dirty="0"/>
                    </a:p>
                  </a:txBody>
                  <a:tcPr marT="45708" marB="45708"/>
                </a:tc>
              </a:tr>
              <a:tr h="335226">
                <a:tc>
                  <a:txBody>
                    <a:bodyPr/>
                    <a:lstStyle/>
                    <a:p>
                      <a:r>
                        <a:rPr lang="en-US" sz="1600" dirty="0" smtClean="0"/>
                        <a:t>2.2</a:t>
                      </a:r>
                      <a:endParaRPr lang="en-US" sz="1600" dirty="0"/>
                    </a:p>
                  </a:txBody>
                  <a:tcPr marT="45708" marB="45708"/>
                </a:tc>
                <a:tc>
                  <a:txBody>
                    <a:bodyPr/>
                    <a:lstStyle/>
                    <a:p>
                      <a:r>
                        <a:rPr lang="en-US" sz="1600" dirty="0" smtClean="0"/>
                        <a:t>.986</a:t>
                      </a:r>
                      <a:endParaRPr lang="en-US" sz="1600" dirty="0"/>
                    </a:p>
                  </a:txBody>
                  <a:tcPr marT="45708" marB="45708"/>
                </a:tc>
              </a:tr>
              <a:tr h="365702">
                <a:tc>
                  <a:txBody>
                    <a:bodyPr/>
                    <a:lstStyle/>
                    <a:p>
                      <a:r>
                        <a:rPr lang="en-US" sz="1800" dirty="0" smtClean="0"/>
                        <a:t>2.0</a:t>
                      </a:r>
                      <a:endParaRPr lang="en-US" sz="1800" dirty="0"/>
                    </a:p>
                  </a:txBody>
                  <a:tcPr marT="45708" marB="45708"/>
                </a:tc>
                <a:tc>
                  <a:txBody>
                    <a:bodyPr/>
                    <a:lstStyle/>
                    <a:p>
                      <a:r>
                        <a:rPr lang="en-US" sz="1600" dirty="0" smtClean="0"/>
                        <a:t>.977</a:t>
                      </a:r>
                      <a:endParaRPr lang="en-US" sz="1600" dirty="0"/>
                    </a:p>
                  </a:txBody>
                  <a:tcPr marT="45708" marB="45708"/>
                </a:tc>
              </a:tr>
              <a:tr h="335226">
                <a:tc>
                  <a:txBody>
                    <a:bodyPr/>
                    <a:lstStyle/>
                    <a:p>
                      <a:r>
                        <a:rPr lang="en-US" sz="1600" dirty="0" smtClean="0"/>
                        <a:t>1.8</a:t>
                      </a:r>
                      <a:endParaRPr lang="en-US" sz="1600" dirty="0"/>
                    </a:p>
                  </a:txBody>
                  <a:tcPr marT="45708" marB="45708"/>
                </a:tc>
                <a:tc>
                  <a:txBody>
                    <a:bodyPr/>
                    <a:lstStyle/>
                    <a:p>
                      <a:r>
                        <a:rPr lang="en-US" sz="1600" dirty="0" smtClean="0"/>
                        <a:t>.964</a:t>
                      </a:r>
                      <a:endParaRPr lang="en-US" sz="1600" dirty="0"/>
                    </a:p>
                  </a:txBody>
                  <a:tcPr marT="45708" marB="45708"/>
                </a:tc>
              </a:tr>
              <a:tr h="335226">
                <a:tc>
                  <a:txBody>
                    <a:bodyPr/>
                    <a:lstStyle/>
                    <a:p>
                      <a:r>
                        <a:rPr lang="en-US" sz="1600" dirty="0" smtClean="0"/>
                        <a:t>1.6</a:t>
                      </a:r>
                      <a:endParaRPr lang="en-US" sz="1600" dirty="0"/>
                    </a:p>
                  </a:txBody>
                  <a:tcPr marT="45708" marB="45708"/>
                </a:tc>
                <a:tc>
                  <a:txBody>
                    <a:bodyPr/>
                    <a:lstStyle/>
                    <a:p>
                      <a:r>
                        <a:rPr lang="en-US" sz="1600" dirty="0" smtClean="0"/>
                        <a:t>.945</a:t>
                      </a:r>
                      <a:endParaRPr lang="en-US" sz="1600" dirty="0"/>
                    </a:p>
                  </a:txBody>
                  <a:tcPr marT="45708" marB="45708"/>
                </a:tc>
              </a:tr>
              <a:tr h="335226">
                <a:tc>
                  <a:txBody>
                    <a:bodyPr/>
                    <a:lstStyle/>
                    <a:p>
                      <a:r>
                        <a:rPr lang="en-US" sz="1600" dirty="0" smtClean="0"/>
                        <a:t>1.4</a:t>
                      </a:r>
                      <a:endParaRPr lang="en-US" sz="1600" dirty="0"/>
                    </a:p>
                  </a:txBody>
                  <a:tcPr marT="45708" marB="45708"/>
                </a:tc>
                <a:tc>
                  <a:txBody>
                    <a:bodyPr/>
                    <a:lstStyle/>
                    <a:p>
                      <a:r>
                        <a:rPr lang="en-US" sz="1600" dirty="0" smtClean="0"/>
                        <a:t>.919</a:t>
                      </a:r>
                      <a:endParaRPr lang="en-US" sz="1600" dirty="0"/>
                    </a:p>
                  </a:txBody>
                  <a:tcPr marT="45708" marB="45708"/>
                </a:tc>
              </a:tr>
              <a:tr h="335226">
                <a:tc>
                  <a:txBody>
                    <a:bodyPr/>
                    <a:lstStyle/>
                    <a:p>
                      <a:r>
                        <a:rPr lang="en-US" sz="1600" dirty="0" smtClean="0"/>
                        <a:t>1.2</a:t>
                      </a:r>
                      <a:endParaRPr lang="en-US" sz="1600" dirty="0"/>
                    </a:p>
                  </a:txBody>
                  <a:tcPr marT="45708" marB="45708"/>
                </a:tc>
                <a:tc>
                  <a:txBody>
                    <a:bodyPr/>
                    <a:lstStyle/>
                    <a:p>
                      <a:r>
                        <a:rPr lang="en-US" sz="1600" dirty="0" smtClean="0"/>
                        <a:t>.885</a:t>
                      </a:r>
                      <a:endParaRPr lang="en-US" sz="1600" dirty="0"/>
                    </a:p>
                  </a:txBody>
                  <a:tcPr marT="45708" marB="45708"/>
                </a:tc>
              </a:tr>
            </a:tbl>
          </a:graphicData>
        </a:graphic>
      </p:graphicFrame>
      <p:graphicFrame>
        <p:nvGraphicFramePr>
          <p:cNvPr id="8" name="Table 7"/>
          <p:cNvGraphicFramePr>
            <a:graphicFrameLocks noGrp="1"/>
          </p:cNvGraphicFramePr>
          <p:nvPr/>
        </p:nvGraphicFramePr>
        <p:xfrm>
          <a:off x="5354638" y="2792413"/>
          <a:ext cx="3200400" cy="2865437"/>
        </p:xfrm>
        <a:graphic>
          <a:graphicData uri="http://schemas.openxmlformats.org/drawingml/2006/table">
            <a:tbl>
              <a:tblPr firstRow="1" bandRow="1">
                <a:tableStyleId>{5C22544A-7EE6-4342-B048-85BDC9FD1C3A}</a:tableStyleId>
              </a:tblPr>
              <a:tblGrid>
                <a:gridCol w="600075"/>
                <a:gridCol w="2600325"/>
              </a:tblGrid>
              <a:tr h="640151">
                <a:tc>
                  <a:txBody>
                    <a:bodyPr/>
                    <a:lstStyle/>
                    <a:p>
                      <a:r>
                        <a:rPr lang="en-US" sz="1800" dirty="0" smtClean="0"/>
                        <a:t>Z</a:t>
                      </a:r>
                      <a:endParaRPr lang="en-US" sz="1800" dirty="0"/>
                    </a:p>
                  </a:txBody>
                  <a:tcPr marT="45725" marB="45725"/>
                </a:tc>
                <a:tc>
                  <a:txBody>
                    <a:bodyPr/>
                    <a:lstStyle/>
                    <a:p>
                      <a:r>
                        <a:rPr lang="en-US" sz="1800" dirty="0" smtClean="0"/>
                        <a:t>Probability of meeting Due Date</a:t>
                      </a:r>
                      <a:r>
                        <a:rPr lang="en-US" sz="1800" baseline="0" dirty="0" smtClean="0"/>
                        <a:t> </a:t>
                      </a:r>
                      <a:endParaRPr lang="en-US" sz="1800" dirty="0"/>
                    </a:p>
                  </a:txBody>
                  <a:tcPr marT="45725" marB="45725"/>
                </a:tc>
              </a:tr>
              <a:tr h="370881">
                <a:tc>
                  <a:txBody>
                    <a:bodyPr/>
                    <a:lstStyle/>
                    <a:p>
                      <a:r>
                        <a:rPr lang="en-US" sz="1800" dirty="0" smtClean="0"/>
                        <a:t>1.0</a:t>
                      </a:r>
                      <a:endParaRPr lang="en-US" sz="1800" dirty="0"/>
                    </a:p>
                  </a:txBody>
                  <a:tcPr marT="45725" marB="45725"/>
                </a:tc>
                <a:tc>
                  <a:txBody>
                    <a:bodyPr/>
                    <a:lstStyle/>
                    <a:p>
                      <a:r>
                        <a:rPr lang="en-US" sz="1800" dirty="0" smtClean="0"/>
                        <a:t>.841</a:t>
                      </a:r>
                      <a:endParaRPr lang="en-US" sz="1800" dirty="0"/>
                    </a:p>
                  </a:txBody>
                  <a:tcPr marT="45725" marB="45725"/>
                </a:tc>
              </a:tr>
              <a:tr h="370881">
                <a:tc>
                  <a:txBody>
                    <a:bodyPr/>
                    <a:lstStyle/>
                    <a:p>
                      <a:r>
                        <a:rPr lang="en-US" sz="1800" dirty="0" smtClean="0"/>
                        <a:t>0.8</a:t>
                      </a:r>
                      <a:endParaRPr lang="en-US" sz="1800" dirty="0"/>
                    </a:p>
                  </a:txBody>
                  <a:tcPr marT="45725" marB="45725"/>
                </a:tc>
                <a:tc>
                  <a:txBody>
                    <a:bodyPr/>
                    <a:lstStyle/>
                    <a:p>
                      <a:r>
                        <a:rPr lang="en-US" sz="1800" dirty="0" smtClean="0"/>
                        <a:t>.788</a:t>
                      </a:r>
                      <a:endParaRPr lang="en-US" sz="1800" dirty="0"/>
                    </a:p>
                  </a:txBody>
                  <a:tcPr marT="45725" marB="45725"/>
                </a:tc>
              </a:tr>
              <a:tr h="370881">
                <a:tc>
                  <a:txBody>
                    <a:bodyPr/>
                    <a:lstStyle/>
                    <a:p>
                      <a:r>
                        <a:rPr lang="en-US" sz="1800" dirty="0" smtClean="0"/>
                        <a:t>0.6</a:t>
                      </a:r>
                      <a:endParaRPr lang="en-US" sz="1800" dirty="0"/>
                    </a:p>
                  </a:txBody>
                  <a:tcPr marT="45725" marB="45725"/>
                </a:tc>
                <a:tc>
                  <a:txBody>
                    <a:bodyPr/>
                    <a:lstStyle/>
                    <a:p>
                      <a:r>
                        <a:rPr lang="en-US" sz="1800" dirty="0" smtClean="0"/>
                        <a:t>.726</a:t>
                      </a:r>
                      <a:endParaRPr lang="en-US" sz="1800" dirty="0"/>
                    </a:p>
                  </a:txBody>
                  <a:tcPr marT="45725" marB="45725"/>
                </a:tc>
              </a:tr>
              <a:tr h="370881">
                <a:tc>
                  <a:txBody>
                    <a:bodyPr/>
                    <a:lstStyle/>
                    <a:p>
                      <a:r>
                        <a:rPr lang="en-US" sz="1800" dirty="0" smtClean="0"/>
                        <a:t>0.4</a:t>
                      </a:r>
                      <a:endParaRPr lang="en-US" sz="1800" dirty="0"/>
                    </a:p>
                  </a:txBody>
                  <a:tcPr marT="45725" marB="45725"/>
                </a:tc>
                <a:tc>
                  <a:txBody>
                    <a:bodyPr/>
                    <a:lstStyle/>
                    <a:p>
                      <a:r>
                        <a:rPr lang="en-US" sz="1800" dirty="0" smtClean="0"/>
                        <a:t>.655</a:t>
                      </a:r>
                      <a:endParaRPr lang="en-US" sz="1800" dirty="0"/>
                    </a:p>
                  </a:txBody>
                  <a:tcPr marT="45725" marB="45725"/>
                </a:tc>
              </a:tr>
              <a:tr h="370881">
                <a:tc>
                  <a:txBody>
                    <a:bodyPr/>
                    <a:lstStyle/>
                    <a:p>
                      <a:r>
                        <a:rPr lang="en-US" sz="1800" dirty="0" smtClean="0"/>
                        <a:t>0.2</a:t>
                      </a:r>
                      <a:endParaRPr lang="en-US" sz="1800" dirty="0"/>
                    </a:p>
                  </a:txBody>
                  <a:tcPr marT="45725" marB="45725"/>
                </a:tc>
                <a:tc>
                  <a:txBody>
                    <a:bodyPr/>
                    <a:lstStyle/>
                    <a:p>
                      <a:r>
                        <a:rPr lang="en-US" sz="1800" dirty="0" smtClean="0"/>
                        <a:t>.579</a:t>
                      </a:r>
                      <a:endParaRPr lang="en-US" sz="1800" dirty="0"/>
                    </a:p>
                  </a:txBody>
                  <a:tcPr marT="45725" marB="45725"/>
                </a:tc>
              </a:tr>
              <a:tr h="370881">
                <a:tc>
                  <a:txBody>
                    <a:bodyPr/>
                    <a:lstStyle/>
                    <a:p>
                      <a:r>
                        <a:rPr lang="en-US" sz="1800" dirty="0" smtClean="0"/>
                        <a:t>0.0</a:t>
                      </a:r>
                      <a:endParaRPr lang="en-US" sz="1800" dirty="0"/>
                    </a:p>
                  </a:txBody>
                  <a:tcPr marT="45725" marB="45725"/>
                </a:tc>
                <a:tc>
                  <a:txBody>
                    <a:bodyPr/>
                    <a:lstStyle/>
                    <a:p>
                      <a:r>
                        <a:rPr lang="en-US" sz="1800" dirty="0" smtClean="0"/>
                        <a:t>.500</a:t>
                      </a:r>
                      <a:endParaRPr lang="en-US" sz="1800" dirty="0"/>
                    </a:p>
                  </a:txBody>
                  <a:tcPr marT="45725" marB="45725"/>
                </a:tc>
              </a:tr>
            </a:tbl>
          </a:graphicData>
        </a:graphic>
      </p:graphicFrame>
    </p:spTree>
    <p:extLst>
      <p:ext uri="{BB962C8B-B14F-4D97-AF65-F5344CB8AC3E}">
        <p14:creationId xmlns:p14="http://schemas.microsoft.com/office/powerpoint/2010/main" xmlns="" val="729971601"/>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Content Placeholder 2"/>
          <p:cNvSpPr>
            <a:spLocks noGrp="1"/>
          </p:cNvSpPr>
          <p:nvPr>
            <p:ph idx="1"/>
          </p:nvPr>
        </p:nvSpPr>
        <p:spPr>
          <a:xfrm>
            <a:off x="457200" y="914400"/>
            <a:ext cx="8229600" cy="5943600"/>
          </a:xfrm>
        </p:spPr>
        <p:txBody>
          <a:bodyPr/>
          <a:lstStyle/>
          <a:p>
            <a:pPr algn="just" eaLnBrk="1" hangingPunct="1">
              <a:buFont typeface="Arial" pitchFamily="34" charset="0"/>
              <a:buNone/>
            </a:pPr>
            <a:endParaRPr lang="en-US" smtClean="0"/>
          </a:p>
          <a:p>
            <a:pPr eaLnBrk="1" hangingPunct="1">
              <a:buFont typeface="Arial" pitchFamily="34" charset="0"/>
              <a:buNone/>
            </a:pPr>
            <a:endParaRPr lang="en-US" smtClean="0"/>
          </a:p>
        </p:txBody>
      </p:sp>
      <p:sp>
        <p:nvSpPr>
          <p:cNvPr id="4" name="Slide Number Placeholder 3"/>
          <p:cNvSpPr>
            <a:spLocks noGrp="1"/>
          </p:cNvSpPr>
          <p:nvPr>
            <p:ph type="sldNum" sz="quarter" idx="12"/>
          </p:nvPr>
        </p:nvSpPr>
        <p:spPr/>
        <p:txBody>
          <a:bodyPr/>
          <a:lstStyle/>
          <a:p>
            <a:pPr>
              <a:defRPr/>
            </a:pPr>
            <a:fld id="{FDB16D00-2B33-4E66-A449-3F941D9DE6D1}" type="slidenum">
              <a:rPr lang="en-US"/>
              <a:pPr>
                <a:defRPr/>
              </a:pPr>
              <a:t>56</a:t>
            </a:fld>
            <a:endParaRPr lang="en-US"/>
          </a:p>
        </p:txBody>
      </p:sp>
      <p:sp>
        <p:nvSpPr>
          <p:cNvPr id="73732" name="Rectangle 4"/>
          <p:cNvSpPr>
            <a:spLocks noChangeArrowheads="1"/>
          </p:cNvSpPr>
          <p:nvPr/>
        </p:nvSpPr>
        <p:spPr bwMode="auto">
          <a:xfrm>
            <a:off x="990600" y="304800"/>
            <a:ext cx="1981200" cy="4619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r>
              <a:rPr lang="en-GB" sz="2400">
                <a:latin typeface="Calibri" pitchFamily="34" charset="0"/>
              </a:rPr>
              <a:t>Z= (TD- Te)/ S</a:t>
            </a:r>
            <a:r>
              <a:rPr lang="en-GB" sz="2400" baseline="-25000">
                <a:latin typeface="Calibri" pitchFamily="34" charset="0"/>
              </a:rPr>
              <a:t>T</a:t>
            </a:r>
            <a:endParaRPr lang="en-US" sz="2400">
              <a:latin typeface="Calibri" pitchFamily="34" charset="0"/>
            </a:endParaRPr>
          </a:p>
        </p:txBody>
      </p:sp>
      <p:graphicFrame>
        <p:nvGraphicFramePr>
          <p:cNvPr id="7" name="Table 6"/>
          <p:cNvGraphicFramePr>
            <a:graphicFrameLocks noGrp="1"/>
          </p:cNvGraphicFramePr>
          <p:nvPr/>
        </p:nvGraphicFramePr>
        <p:xfrm>
          <a:off x="1066800" y="1066800"/>
          <a:ext cx="3200400" cy="4860924"/>
        </p:xfrm>
        <a:graphic>
          <a:graphicData uri="http://schemas.openxmlformats.org/drawingml/2006/table">
            <a:tbl>
              <a:tblPr firstRow="1" bandRow="1">
                <a:tableStyleId>{5C22544A-7EE6-4342-B048-85BDC9FD1C3A}</a:tableStyleId>
              </a:tblPr>
              <a:tblGrid>
                <a:gridCol w="600075"/>
                <a:gridCol w="2600325"/>
              </a:tblGrid>
              <a:tr h="773329">
                <a:tc>
                  <a:txBody>
                    <a:bodyPr/>
                    <a:lstStyle/>
                    <a:p>
                      <a:r>
                        <a:rPr lang="en-US" sz="1800" dirty="0" smtClean="0"/>
                        <a:t>Z</a:t>
                      </a:r>
                      <a:endParaRPr lang="en-US" sz="1800" dirty="0"/>
                    </a:p>
                  </a:txBody>
                  <a:tcPr marT="45714" marB="45714"/>
                </a:tc>
                <a:tc>
                  <a:txBody>
                    <a:bodyPr/>
                    <a:lstStyle/>
                    <a:p>
                      <a:r>
                        <a:rPr lang="en-US" sz="1800" dirty="0" smtClean="0"/>
                        <a:t>Probability of meeting Due Date</a:t>
                      </a:r>
                      <a:r>
                        <a:rPr lang="en-US" sz="1800" baseline="0" dirty="0" smtClean="0"/>
                        <a:t> </a:t>
                      </a:r>
                      <a:endParaRPr lang="en-US" sz="1800" dirty="0"/>
                    </a:p>
                  </a:txBody>
                  <a:tcPr marT="45714" marB="45714"/>
                </a:tc>
              </a:tr>
              <a:tr h="405077">
                <a:tc>
                  <a:txBody>
                    <a:bodyPr/>
                    <a:lstStyle/>
                    <a:p>
                      <a:r>
                        <a:rPr lang="en-US" sz="1600" dirty="0" smtClean="0"/>
                        <a:t>-0.2</a:t>
                      </a:r>
                    </a:p>
                  </a:txBody>
                  <a:tcPr marT="45714" marB="45714"/>
                </a:tc>
                <a:tc>
                  <a:txBody>
                    <a:bodyPr/>
                    <a:lstStyle/>
                    <a:p>
                      <a:r>
                        <a:rPr lang="en-US" sz="1600" dirty="0" smtClean="0"/>
                        <a:t>.421</a:t>
                      </a:r>
                      <a:endParaRPr lang="en-US" sz="1600" dirty="0"/>
                    </a:p>
                  </a:txBody>
                  <a:tcPr marT="45714" marB="45714"/>
                </a:tc>
              </a:tr>
              <a:tr h="405077">
                <a:tc>
                  <a:txBody>
                    <a:bodyPr/>
                    <a:lstStyle/>
                    <a:p>
                      <a:r>
                        <a:rPr lang="en-US" sz="1600" dirty="0" smtClean="0"/>
                        <a:t>-.4</a:t>
                      </a:r>
                      <a:endParaRPr lang="en-US" sz="1600" dirty="0"/>
                    </a:p>
                  </a:txBody>
                  <a:tcPr marT="45714" marB="45714"/>
                </a:tc>
                <a:tc>
                  <a:txBody>
                    <a:bodyPr/>
                    <a:lstStyle/>
                    <a:p>
                      <a:r>
                        <a:rPr lang="en-US" sz="1600" dirty="0" smtClean="0"/>
                        <a:t>.345</a:t>
                      </a:r>
                      <a:endParaRPr lang="en-US" sz="1600" dirty="0"/>
                    </a:p>
                  </a:txBody>
                  <a:tcPr marT="45714" marB="45714"/>
                </a:tc>
              </a:tr>
              <a:tr h="405077">
                <a:tc>
                  <a:txBody>
                    <a:bodyPr/>
                    <a:lstStyle/>
                    <a:p>
                      <a:r>
                        <a:rPr lang="en-US" sz="1600" dirty="0" smtClean="0"/>
                        <a:t>-.6</a:t>
                      </a:r>
                      <a:endParaRPr lang="en-US" sz="1600" dirty="0"/>
                    </a:p>
                  </a:txBody>
                  <a:tcPr marT="45714" marB="45714"/>
                </a:tc>
                <a:tc>
                  <a:txBody>
                    <a:bodyPr/>
                    <a:lstStyle/>
                    <a:p>
                      <a:r>
                        <a:rPr lang="en-US" sz="1600" dirty="0" smtClean="0"/>
                        <a:t>.274</a:t>
                      </a:r>
                      <a:endParaRPr lang="en-US" sz="1600" dirty="0"/>
                    </a:p>
                  </a:txBody>
                  <a:tcPr marT="45714" marB="45714"/>
                </a:tc>
              </a:tr>
              <a:tr h="405077">
                <a:tc>
                  <a:txBody>
                    <a:bodyPr/>
                    <a:lstStyle/>
                    <a:p>
                      <a:r>
                        <a:rPr lang="en-US" sz="1600" dirty="0" smtClean="0"/>
                        <a:t>-.8</a:t>
                      </a:r>
                      <a:endParaRPr lang="en-US" sz="1600" dirty="0"/>
                    </a:p>
                  </a:txBody>
                  <a:tcPr marT="45714" marB="45714"/>
                </a:tc>
                <a:tc>
                  <a:txBody>
                    <a:bodyPr/>
                    <a:lstStyle/>
                    <a:p>
                      <a:r>
                        <a:rPr lang="en-US" sz="1600" dirty="0" smtClean="0"/>
                        <a:t>.212</a:t>
                      </a:r>
                      <a:endParaRPr lang="en-US" sz="1600" dirty="0"/>
                    </a:p>
                  </a:txBody>
                  <a:tcPr marT="45714" marB="45714"/>
                </a:tc>
              </a:tr>
              <a:tr h="405077">
                <a:tc>
                  <a:txBody>
                    <a:bodyPr/>
                    <a:lstStyle/>
                    <a:p>
                      <a:r>
                        <a:rPr lang="en-US" sz="1600" dirty="0" smtClean="0"/>
                        <a:t>-1.0</a:t>
                      </a:r>
                      <a:endParaRPr lang="en-US" sz="1600" dirty="0"/>
                    </a:p>
                  </a:txBody>
                  <a:tcPr marT="45714" marB="45714"/>
                </a:tc>
                <a:tc>
                  <a:txBody>
                    <a:bodyPr/>
                    <a:lstStyle/>
                    <a:p>
                      <a:r>
                        <a:rPr lang="en-US" sz="1600" dirty="0" smtClean="0"/>
                        <a:t>.159</a:t>
                      </a:r>
                      <a:endParaRPr lang="en-US" sz="1600" dirty="0"/>
                    </a:p>
                  </a:txBody>
                  <a:tcPr marT="45714" marB="45714"/>
                </a:tc>
              </a:tr>
              <a:tr h="441902">
                <a:tc>
                  <a:txBody>
                    <a:bodyPr/>
                    <a:lstStyle/>
                    <a:p>
                      <a:r>
                        <a:rPr lang="en-US" sz="1800" dirty="0" smtClean="0"/>
                        <a:t>-1.2</a:t>
                      </a:r>
                      <a:endParaRPr lang="en-US" sz="1800" dirty="0"/>
                    </a:p>
                  </a:txBody>
                  <a:tcPr marT="45714" marB="45714"/>
                </a:tc>
                <a:tc>
                  <a:txBody>
                    <a:bodyPr/>
                    <a:lstStyle/>
                    <a:p>
                      <a:r>
                        <a:rPr lang="en-US" sz="1600" dirty="0" smtClean="0"/>
                        <a:t>.115</a:t>
                      </a:r>
                      <a:endParaRPr lang="en-US" sz="1600" dirty="0"/>
                    </a:p>
                  </a:txBody>
                  <a:tcPr marT="45714" marB="45714"/>
                </a:tc>
              </a:tr>
              <a:tr h="405077">
                <a:tc>
                  <a:txBody>
                    <a:bodyPr/>
                    <a:lstStyle/>
                    <a:p>
                      <a:r>
                        <a:rPr lang="en-US" sz="1600" dirty="0" smtClean="0"/>
                        <a:t>-1.4</a:t>
                      </a:r>
                      <a:endParaRPr lang="en-US" sz="1600" dirty="0"/>
                    </a:p>
                  </a:txBody>
                  <a:tcPr marT="45714" marB="45714"/>
                </a:tc>
                <a:tc>
                  <a:txBody>
                    <a:bodyPr/>
                    <a:lstStyle/>
                    <a:p>
                      <a:r>
                        <a:rPr lang="en-US" sz="1600" dirty="0" smtClean="0"/>
                        <a:t>.081</a:t>
                      </a:r>
                      <a:endParaRPr lang="en-US" sz="1600" dirty="0"/>
                    </a:p>
                  </a:txBody>
                  <a:tcPr marT="45714" marB="45714"/>
                </a:tc>
              </a:tr>
              <a:tr h="405077">
                <a:tc>
                  <a:txBody>
                    <a:bodyPr/>
                    <a:lstStyle/>
                    <a:p>
                      <a:r>
                        <a:rPr lang="en-US" sz="1600" dirty="0" smtClean="0"/>
                        <a:t>-1.6</a:t>
                      </a:r>
                      <a:endParaRPr lang="en-US" sz="1600" dirty="0"/>
                    </a:p>
                  </a:txBody>
                  <a:tcPr marT="45714" marB="45714"/>
                </a:tc>
                <a:tc>
                  <a:txBody>
                    <a:bodyPr/>
                    <a:lstStyle/>
                    <a:p>
                      <a:r>
                        <a:rPr lang="en-US" sz="1600" dirty="0" smtClean="0"/>
                        <a:t>.055</a:t>
                      </a:r>
                      <a:endParaRPr lang="en-US" sz="1600" dirty="0"/>
                    </a:p>
                  </a:txBody>
                  <a:tcPr marT="45714" marB="45714"/>
                </a:tc>
              </a:tr>
              <a:tr h="405077">
                <a:tc>
                  <a:txBody>
                    <a:bodyPr/>
                    <a:lstStyle/>
                    <a:p>
                      <a:r>
                        <a:rPr lang="en-US" sz="1600" dirty="0" smtClean="0"/>
                        <a:t>-1.8</a:t>
                      </a:r>
                      <a:endParaRPr lang="en-US" sz="1600" dirty="0"/>
                    </a:p>
                  </a:txBody>
                  <a:tcPr marT="45714" marB="45714"/>
                </a:tc>
                <a:tc>
                  <a:txBody>
                    <a:bodyPr/>
                    <a:lstStyle/>
                    <a:p>
                      <a:r>
                        <a:rPr lang="en-US" sz="1600" dirty="0" smtClean="0"/>
                        <a:t>.036</a:t>
                      </a:r>
                      <a:endParaRPr lang="en-US" sz="1600" dirty="0"/>
                    </a:p>
                  </a:txBody>
                  <a:tcPr marT="45714" marB="45714"/>
                </a:tc>
              </a:tr>
              <a:tr h="405077">
                <a:tc>
                  <a:txBody>
                    <a:bodyPr/>
                    <a:lstStyle/>
                    <a:p>
                      <a:r>
                        <a:rPr lang="en-US" sz="1600" dirty="0" smtClean="0"/>
                        <a:t>-2.0</a:t>
                      </a:r>
                      <a:endParaRPr lang="en-US" sz="1600" dirty="0"/>
                    </a:p>
                  </a:txBody>
                  <a:tcPr marT="45714" marB="45714"/>
                </a:tc>
                <a:tc>
                  <a:txBody>
                    <a:bodyPr/>
                    <a:lstStyle/>
                    <a:p>
                      <a:r>
                        <a:rPr lang="en-US" sz="1600" dirty="0" smtClean="0"/>
                        <a:t>.023</a:t>
                      </a:r>
                      <a:endParaRPr lang="en-US" sz="1600" dirty="0"/>
                    </a:p>
                  </a:txBody>
                  <a:tcPr marT="45714" marB="45714"/>
                </a:tc>
              </a:tr>
            </a:tbl>
          </a:graphicData>
        </a:graphic>
      </p:graphicFrame>
      <p:graphicFrame>
        <p:nvGraphicFramePr>
          <p:cNvPr id="8" name="Table 7"/>
          <p:cNvGraphicFramePr>
            <a:graphicFrameLocks noGrp="1"/>
          </p:cNvGraphicFramePr>
          <p:nvPr/>
        </p:nvGraphicFramePr>
        <p:xfrm>
          <a:off x="5354638" y="1066800"/>
          <a:ext cx="3200400" cy="3997325"/>
        </p:xfrm>
        <a:graphic>
          <a:graphicData uri="http://schemas.openxmlformats.org/drawingml/2006/table">
            <a:tbl>
              <a:tblPr firstRow="1" bandRow="1">
                <a:tableStyleId>{5C22544A-7EE6-4342-B048-85BDC9FD1C3A}</a:tableStyleId>
              </a:tblPr>
              <a:tblGrid>
                <a:gridCol w="600075"/>
                <a:gridCol w="2600325"/>
              </a:tblGrid>
              <a:tr h="1025790">
                <a:tc>
                  <a:txBody>
                    <a:bodyPr/>
                    <a:lstStyle/>
                    <a:p>
                      <a:r>
                        <a:rPr lang="en-US" sz="1800" dirty="0" smtClean="0"/>
                        <a:t>Z</a:t>
                      </a:r>
                      <a:endParaRPr lang="en-US" sz="1800" dirty="0"/>
                    </a:p>
                  </a:txBody>
                  <a:tcPr marT="45724" marB="45724"/>
                </a:tc>
                <a:tc>
                  <a:txBody>
                    <a:bodyPr/>
                    <a:lstStyle/>
                    <a:p>
                      <a:r>
                        <a:rPr lang="en-US" sz="1800" dirty="0" smtClean="0"/>
                        <a:t>Probability of meeting Due Date</a:t>
                      </a:r>
                      <a:r>
                        <a:rPr lang="en-US" sz="1800" baseline="0" dirty="0" smtClean="0"/>
                        <a:t> </a:t>
                      </a:r>
                      <a:endParaRPr lang="en-US" sz="1800" dirty="0"/>
                    </a:p>
                  </a:txBody>
                  <a:tcPr marT="45724" marB="45724"/>
                </a:tc>
              </a:tr>
              <a:tr h="594307">
                <a:tc>
                  <a:txBody>
                    <a:bodyPr/>
                    <a:lstStyle/>
                    <a:p>
                      <a:r>
                        <a:rPr lang="en-US" sz="1800" dirty="0" smtClean="0"/>
                        <a:t>-2.2</a:t>
                      </a:r>
                      <a:endParaRPr lang="en-US" sz="1800" dirty="0"/>
                    </a:p>
                  </a:txBody>
                  <a:tcPr marT="45724" marB="45724"/>
                </a:tc>
                <a:tc>
                  <a:txBody>
                    <a:bodyPr/>
                    <a:lstStyle/>
                    <a:p>
                      <a:r>
                        <a:rPr lang="en-US" sz="1800" dirty="0" smtClean="0"/>
                        <a:t>.014</a:t>
                      </a:r>
                      <a:endParaRPr lang="en-US" sz="1800" dirty="0"/>
                    </a:p>
                  </a:txBody>
                  <a:tcPr marT="45724" marB="45724"/>
                </a:tc>
              </a:tr>
              <a:tr h="594307">
                <a:tc>
                  <a:txBody>
                    <a:bodyPr/>
                    <a:lstStyle/>
                    <a:p>
                      <a:r>
                        <a:rPr lang="en-US" sz="1800" dirty="0" smtClean="0"/>
                        <a:t>-2.4</a:t>
                      </a:r>
                      <a:endParaRPr lang="en-US" sz="1800" dirty="0"/>
                    </a:p>
                  </a:txBody>
                  <a:tcPr marT="45724" marB="45724"/>
                </a:tc>
                <a:tc>
                  <a:txBody>
                    <a:bodyPr/>
                    <a:lstStyle/>
                    <a:p>
                      <a:r>
                        <a:rPr lang="en-US" sz="1800" dirty="0" smtClean="0"/>
                        <a:t>.008</a:t>
                      </a:r>
                      <a:endParaRPr lang="en-US" sz="1800" dirty="0"/>
                    </a:p>
                  </a:txBody>
                  <a:tcPr marT="45724" marB="45724"/>
                </a:tc>
              </a:tr>
              <a:tr h="594307">
                <a:tc>
                  <a:txBody>
                    <a:bodyPr/>
                    <a:lstStyle/>
                    <a:p>
                      <a:r>
                        <a:rPr lang="en-US" sz="1800" dirty="0" smtClean="0"/>
                        <a:t>-2.6</a:t>
                      </a:r>
                      <a:endParaRPr lang="en-US" sz="1800" dirty="0"/>
                    </a:p>
                  </a:txBody>
                  <a:tcPr marT="45724" marB="45724"/>
                </a:tc>
                <a:tc>
                  <a:txBody>
                    <a:bodyPr/>
                    <a:lstStyle/>
                    <a:p>
                      <a:r>
                        <a:rPr lang="en-US" sz="1800" dirty="0" smtClean="0"/>
                        <a:t>.005</a:t>
                      </a:r>
                      <a:endParaRPr lang="en-US" sz="1800" dirty="0"/>
                    </a:p>
                  </a:txBody>
                  <a:tcPr marT="45724" marB="45724"/>
                </a:tc>
              </a:tr>
              <a:tr h="594307">
                <a:tc>
                  <a:txBody>
                    <a:bodyPr/>
                    <a:lstStyle/>
                    <a:p>
                      <a:r>
                        <a:rPr lang="en-US" sz="1800" dirty="0" smtClean="0"/>
                        <a:t>-2.8</a:t>
                      </a:r>
                      <a:endParaRPr lang="en-US" sz="1800" dirty="0"/>
                    </a:p>
                  </a:txBody>
                  <a:tcPr marT="45724" marB="45724"/>
                </a:tc>
                <a:tc>
                  <a:txBody>
                    <a:bodyPr/>
                    <a:lstStyle/>
                    <a:p>
                      <a:r>
                        <a:rPr lang="en-US" sz="1800" dirty="0" smtClean="0"/>
                        <a:t>.003</a:t>
                      </a:r>
                      <a:endParaRPr lang="en-US" sz="1800" dirty="0"/>
                    </a:p>
                  </a:txBody>
                  <a:tcPr marT="45724" marB="45724"/>
                </a:tc>
              </a:tr>
              <a:tr h="594307">
                <a:tc>
                  <a:txBody>
                    <a:bodyPr/>
                    <a:lstStyle/>
                    <a:p>
                      <a:r>
                        <a:rPr lang="en-US" sz="1800" dirty="0" smtClean="0"/>
                        <a:t>-3.0</a:t>
                      </a:r>
                      <a:endParaRPr lang="en-US" sz="1800" dirty="0"/>
                    </a:p>
                  </a:txBody>
                  <a:tcPr marT="45724" marB="45724"/>
                </a:tc>
                <a:tc>
                  <a:txBody>
                    <a:bodyPr/>
                    <a:lstStyle/>
                    <a:p>
                      <a:r>
                        <a:rPr lang="en-US" sz="1800" dirty="0" smtClean="0"/>
                        <a:t>.001</a:t>
                      </a:r>
                      <a:endParaRPr lang="en-US" sz="1800" dirty="0"/>
                    </a:p>
                  </a:txBody>
                  <a:tcPr marT="45724" marB="45724"/>
                </a:tc>
              </a:tr>
            </a:tbl>
          </a:graphicData>
        </a:graphic>
      </p:graphicFrame>
    </p:spTree>
    <p:extLst>
      <p:ext uri="{BB962C8B-B14F-4D97-AF65-F5344CB8AC3E}">
        <p14:creationId xmlns:p14="http://schemas.microsoft.com/office/powerpoint/2010/main" xmlns="" val="1953664425"/>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3"/>
          <p:cNvSpPr>
            <a:spLocks noGrp="1" noChangeArrowheads="1"/>
          </p:cNvSpPr>
          <p:nvPr>
            <p:ph type="body" idx="1"/>
          </p:nvPr>
        </p:nvSpPr>
        <p:spPr>
          <a:xfrm>
            <a:off x="457200" y="228600"/>
            <a:ext cx="8229600" cy="5897563"/>
          </a:xfrm>
        </p:spPr>
        <p:txBody>
          <a:bodyPr/>
          <a:lstStyle/>
          <a:p>
            <a:pPr algn="just" eaLnBrk="1" hangingPunct="1">
              <a:lnSpc>
                <a:spcPct val="90000"/>
              </a:lnSpc>
            </a:pPr>
            <a:endParaRPr lang="en-GB" smtClean="0"/>
          </a:p>
          <a:p>
            <a:pPr algn="just" eaLnBrk="1" hangingPunct="1">
              <a:lnSpc>
                <a:spcPct val="90000"/>
              </a:lnSpc>
            </a:pPr>
            <a:r>
              <a:rPr lang="en-GB" smtClean="0"/>
              <a:t>Now, the problem of computing the probability of meeting target duration (TD), such as 42 days shown in the figure is quite simple. Since the total area under the normal curve is exactly one, the cross hatched area under the normal curve is directly the probability that the actual completion time, will be equal to, or less than, 42 days. </a:t>
            </a:r>
          </a:p>
          <a:p>
            <a:pPr algn="just" eaLnBrk="1" hangingPunct="1">
              <a:lnSpc>
                <a:spcPct val="90000"/>
              </a:lnSpc>
            </a:pPr>
            <a:r>
              <a:rPr lang="en-GB" smtClean="0"/>
              <a:t>In this case Z= (TD- TE)/ ST, = (42-36)/ 5.48 = 1.09 standard deviations. </a:t>
            </a:r>
          </a:p>
        </p:txBody>
      </p:sp>
      <p:sp>
        <p:nvSpPr>
          <p:cNvPr id="3" name="Slide Number Placeholder 2"/>
          <p:cNvSpPr>
            <a:spLocks noGrp="1"/>
          </p:cNvSpPr>
          <p:nvPr>
            <p:ph type="sldNum" sz="quarter" idx="12"/>
          </p:nvPr>
        </p:nvSpPr>
        <p:spPr/>
        <p:txBody>
          <a:bodyPr/>
          <a:lstStyle/>
          <a:p>
            <a:pPr>
              <a:defRPr/>
            </a:pPr>
            <a:fld id="{0EA7BE00-1CB9-4137-810B-A0940F1FE88D}" type="slidenum">
              <a:rPr lang="en-US"/>
              <a:pPr>
                <a:defRPr/>
              </a:pPr>
              <a:t>57</a:t>
            </a:fld>
            <a:endParaRPr lang="en-US"/>
          </a:p>
        </p:txBody>
      </p:sp>
    </p:spTree>
    <p:extLst>
      <p:ext uri="{BB962C8B-B14F-4D97-AF65-F5344CB8AC3E}">
        <p14:creationId xmlns:p14="http://schemas.microsoft.com/office/powerpoint/2010/main" xmlns="" val="1735768941"/>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3"/>
          <p:cNvSpPr>
            <a:spLocks noGrp="1" noChangeArrowheads="1"/>
          </p:cNvSpPr>
          <p:nvPr>
            <p:ph type="body" idx="1"/>
          </p:nvPr>
        </p:nvSpPr>
        <p:spPr>
          <a:xfrm>
            <a:off x="457200" y="533400"/>
            <a:ext cx="8229600" cy="5592763"/>
          </a:xfrm>
        </p:spPr>
        <p:txBody>
          <a:bodyPr/>
          <a:lstStyle/>
          <a:p>
            <a:pPr algn="just" eaLnBrk="1" hangingPunct="1"/>
            <a:r>
              <a:rPr lang="en-GB" smtClean="0"/>
              <a:t>In other words, the target duration TD is 1.09 standard deviations greater than the expected time TE=36 days. </a:t>
            </a:r>
          </a:p>
          <a:p>
            <a:pPr algn="just" eaLnBrk="1" hangingPunct="1"/>
            <a:r>
              <a:rPr lang="en-GB" smtClean="0"/>
              <a:t>The equivalent probability P(Z=1.09) can be read off a normal probability distribution. This corresponds to a probability of 0.862 (86.2%)which implies that there is a 86.2% chance that the project will get completed within 42 days.</a:t>
            </a:r>
            <a:endParaRPr lang="en-US" smtClean="0"/>
          </a:p>
          <a:p>
            <a:pPr eaLnBrk="1" hangingPunct="1"/>
            <a:endParaRPr lang="en-US" smtClean="0"/>
          </a:p>
        </p:txBody>
      </p:sp>
      <p:sp>
        <p:nvSpPr>
          <p:cNvPr id="3" name="Slide Number Placeholder 2"/>
          <p:cNvSpPr>
            <a:spLocks noGrp="1"/>
          </p:cNvSpPr>
          <p:nvPr>
            <p:ph type="sldNum" sz="quarter" idx="12"/>
          </p:nvPr>
        </p:nvSpPr>
        <p:spPr/>
        <p:txBody>
          <a:bodyPr/>
          <a:lstStyle/>
          <a:p>
            <a:pPr>
              <a:defRPr/>
            </a:pPr>
            <a:fld id="{FE64CFD1-FDE9-4E88-8F87-AC21D28EA26F}" type="slidenum">
              <a:rPr lang="en-US"/>
              <a:pPr>
                <a:defRPr/>
              </a:pPr>
              <a:t>58</a:t>
            </a:fld>
            <a:endParaRPr lang="en-US"/>
          </a:p>
        </p:txBody>
      </p:sp>
    </p:spTree>
    <p:extLst>
      <p:ext uri="{BB962C8B-B14F-4D97-AF65-F5344CB8AC3E}">
        <p14:creationId xmlns:p14="http://schemas.microsoft.com/office/powerpoint/2010/main" xmlns="" val="1474151582"/>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9874" name="Object 2">
            <a:hlinkClick r:id="" action="ppaction://ole?verb=0"/>
          </p:cNvPr>
          <p:cNvGraphicFramePr>
            <a:graphicFrameLocks/>
          </p:cNvGraphicFramePr>
          <p:nvPr/>
        </p:nvGraphicFramePr>
        <p:xfrm>
          <a:off x="1752600" y="2438400"/>
          <a:ext cx="5186363" cy="2590800"/>
        </p:xfrm>
        <a:graphic>
          <a:graphicData uri="http://schemas.openxmlformats.org/presentationml/2006/ole">
            <p:oleObj spid="_x0000_s1054" name="CorelDRAW!" r:id="rId3" imgW="3009900" imgH="1504950" progId="">
              <p:embed/>
            </p:oleObj>
          </a:graphicData>
        </a:graphic>
      </p:graphicFrame>
      <p:sp>
        <p:nvSpPr>
          <p:cNvPr id="79875" name="Line 4"/>
          <p:cNvSpPr>
            <a:spLocks noChangeShapeType="1"/>
          </p:cNvSpPr>
          <p:nvPr/>
        </p:nvSpPr>
        <p:spPr bwMode="auto">
          <a:xfrm>
            <a:off x="1700213" y="5018088"/>
            <a:ext cx="5334000" cy="0"/>
          </a:xfrm>
          <a:prstGeom prst="line">
            <a:avLst/>
          </a:prstGeom>
          <a:noFill/>
          <a:ln w="28575">
            <a:solidFill>
              <a:srgbClr val="006600"/>
            </a:solidFill>
            <a:round/>
            <a:headEnd/>
            <a:tailEnd type="triangle" w="med" len="med"/>
          </a:ln>
          <a:extLst>
            <a:ext uri="{909E8E84-426E-40DD-AFC4-6F175D3DCCD1}">
              <a14:hiddenFill xmlns:a14="http://schemas.microsoft.com/office/drawing/2010/main" xmlns="">
                <a:noFill/>
              </a14:hiddenFill>
            </a:ext>
          </a:extLst>
        </p:spPr>
        <p:txBody>
          <a:bodyPr wrap="none" anchor="ctr"/>
          <a:lstStyle/>
          <a:p>
            <a:endParaRPr lang="en-US"/>
          </a:p>
        </p:txBody>
      </p:sp>
      <p:sp>
        <p:nvSpPr>
          <p:cNvPr id="79876" name="Line 5"/>
          <p:cNvSpPr>
            <a:spLocks noChangeShapeType="1"/>
          </p:cNvSpPr>
          <p:nvPr/>
        </p:nvSpPr>
        <p:spPr bwMode="auto">
          <a:xfrm flipV="1">
            <a:off x="4367213" y="2176463"/>
            <a:ext cx="0" cy="2862262"/>
          </a:xfrm>
          <a:prstGeom prst="line">
            <a:avLst/>
          </a:prstGeom>
          <a:noFill/>
          <a:ln w="12700">
            <a:solidFill>
              <a:schemeClr val="accent2"/>
            </a:solidFill>
            <a:round/>
            <a:headEnd/>
            <a:tailEnd/>
          </a:ln>
          <a:extLst>
            <a:ext uri="{909E8E84-426E-40DD-AFC4-6F175D3DCCD1}">
              <a14:hiddenFill xmlns:a14="http://schemas.microsoft.com/office/drawing/2010/main" xmlns="">
                <a:noFill/>
              </a14:hiddenFill>
            </a:ext>
          </a:extLst>
        </p:spPr>
        <p:txBody>
          <a:bodyPr wrap="none" anchor="ctr"/>
          <a:lstStyle/>
          <a:p>
            <a:endParaRPr lang="en-US"/>
          </a:p>
        </p:txBody>
      </p:sp>
      <p:sp>
        <p:nvSpPr>
          <p:cNvPr id="79877" name="Line 6"/>
          <p:cNvSpPr>
            <a:spLocks noChangeShapeType="1"/>
          </p:cNvSpPr>
          <p:nvPr/>
        </p:nvSpPr>
        <p:spPr bwMode="auto">
          <a:xfrm flipV="1">
            <a:off x="5105400" y="2209800"/>
            <a:ext cx="0" cy="2862263"/>
          </a:xfrm>
          <a:prstGeom prst="line">
            <a:avLst/>
          </a:prstGeom>
          <a:noFill/>
          <a:ln w="12700">
            <a:solidFill>
              <a:schemeClr val="accent2"/>
            </a:solidFill>
            <a:round/>
            <a:headEnd/>
            <a:tailEnd/>
          </a:ln>
          <a:extLst>
            <a:ext uri="{909E8E84-426E-40DD-AFC4-6F175D3DCCD1}">
              <a14:hiddenFill xmlns:a14="http://schemas.microsoft.com/office/drawing/2010/main" xmlns="">
                <a:noFill/>
              </a14:hiddenFill>
            </a:ext>
          </a:extLst>
        </p:spPr>
        <p:txBody>
          <a:bodyPr wrap="none" anchor="ctr"/>
          <a:lstStyle/>
          <a:p>
            <a:endParaRPr lang="en-US"/>
          </a:p>
        </p:txBody>
      </p:sp>
      <p:sp>
        <p:nvSpPr>
          <p:cNvPr id="79878" name="Rectangle 7"/>
          <p:cNvSpPr>
            <a:spLocks noChangeArrowheads="1"/>
          </p:cNvSpPr>
          <p:nvPr/>
        </p:nvSpPr>
        <p:spPr bwMode="auto">
          <a:xfrm>
            <a:off x="4465638" y="1871663"/>
            <a:ext cx="3805237" cy="4540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a14:hiddenLine>
            </a:ext>
          </a:extLst>
        </p:spPr>
        <p:txBody>
          <a:bodyPr wrap="none" lIns="90488" tIns="44450" rIns="90488" bIns="44450">
            <a:spAutoFit/>
          </a:bodyPr>
          <a:lstStyle/>
          <a:p>
            <a:pPr algn="ctr" eaLnBrk="0" hangingPunct="0"/>
            <a:r>
              <a:rPr lang="en-GB" sz="2400" b="1">
                <a:latin typeface="Calibri" pitchFamily="34" charset="0"/>
              </a:rPr>
              <a:t>1.09 Standard Deviations</a:t>
            </a:r>
            <a:endParaRPr lang="en-US" sz="2400" b="1">
              <a:latin typeface="Calibri" pitchFamily="34" charset="0"/>
            </a:endParaRPr>
          </a:p>
        </p:txBody>
      </p:sp>
      <p:sp>
        <p:nvSpPr>
          <p:cNvPr id="79879" name="Line 8"/>
          <p:cNvSpPr>
            <a:spLocks noChangeShapeType="1"/>
          </p:cNvSpPr>
          <p:nvPr/>
        </p:nvSpPr>
        <p:spPr bwMode="auto">
          <a:xfrm flipH="1">
            <a:off x="5105400" y="2438400"/>
            <a:ext cx="581025" cy="0"/>
          </a:xfrm>
          <a:prstGeom prst="line">
            <a:avLst/>
          </a:prstGeom>
          <a:noFill/>
          <a:ln w="28575">
            <a:solidFill>
              <a:schemeClr val="accent2"/>
            </a:solidFill>
            <a:round/>
            <a:headEnd/>
            <a:tailEnd type="triangle" w="med" len="med"/>
          </a:ln>
          <a:extLst>
            <a:ext uri="{909E8E84-426E-40DD-AFC4-6F175D3DCCD1}">
              <a14:hiddenFill xmlns:a14="http://schemas.microsoft.com/office/drawing/2010/main" xmlns="">
                <a:noFill/>
              </a14:hiddenFill>
            </a:ext>
          </a:extLst>
        </p:spPr>
        <p:txBody>
          <a:bodyPr wrap="none" anchor="ctr"/>
          <a:lstStyle/>
          <a:p>
            <a:endParaRPr lang="en-US"/>
          </a:p>
        </p:txBody>
      </p:sp>
      <p:sp>
        <p:nvSpPr>
          <p:cNvPr id="79880" name="Rectangle 9"/>
          <p:cNvSpPr>
            <a:spLocks noChangeArrowheads="1"/>
          </p:cNvSpPr>
          <p:nvPr/>
        </p:nvSpPr>
        <p:spPr bwMode="auto">
          <a:xfrm>
            <a:off x="4800600" y="5105400"/>
            <a:ext cx="434975" cy="3937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a14:hiddenLine>
            </a:ext>
          </a:extLst>
        </p:spPr>
        <p:txBody>
          <a:bodyPr wrap="none" lIns="90488" tIns="44450" rIns="90488" bIns="44450">
            <a:spAutoFit/>
          </a:bodyPr>
          <a:lstStyle/>
          <a:p>
            <a:pPr eaLnBrk="0" hangingPunct="0"/>
            <a:r>
              <a:rPr lang="en-US" sz="2000">
                <a:solidFill>
                  <a:schemeClr val="accent2"/>
                </a:solidFill>
                <a:latin typeface="Times New Roman" pitchFamily="18" charset="0"/>
              </a:rPr>
              <a:t>42</a:t>
            </a:r>
          </a:p>
        </p:txBody>
      </p:sp>
      <p:sp>
        <p:nvSpPr>
          <p:cNvPr id="79881" name="Rectangle 10"/>
          <p:cNvSpPr>
            <a:spLocks noChangeArrowheads="1"/>
          </p:cNvSpPr>
          <p:nvPr/>
        </p:nvSpPr>
        <p:spPr bwMode="auto">
          <a:xfrm>
            <a:off x="4144963" y="5072063"/>
            <a:ext cx="434975" cy="3937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a14:hiddenLine>
            </a:ext>
          </a:extLst>
        </p:spPr>
        <p:txBody>
          <a:bodyPr wrap="none" lIns="90488" tIns="44450" rIns="90488" bIns="44450">
            <a:spAutoFit/>
          </a:bodyPr>
          <a:lstStyle/>
          <a:p>
            <a:pPr eaLnBrk="0" hangingPunct="0"/>
            <a:r>
              <a:rPr lang="en-US" sz="2000">
                <a:latin typeface="Times New Roman" pitchFamily="18" charset="0"/>
              </a:rPr>
              <a:t>36</a:t>
            </a:r>
          </a:p>
        </p:txBody>
      </p:sp>
      <p:sp>
        <p:nvSpPr>
          <p:cNvPr id="79882" name="Rectangle 11"/>
          <p:cNvSpPr>
            <a:spLocks noChangeArrowheads="1"/>
          </p:cNvSpPr>
          <p:nvPr/>
        </p:nvSpPr>
        <p:spPr bwMode="auto">
          <a:xfrm>
            <a:off x="3576638" y="5638800"/>
            <a:ext cx="1878012" cy="5159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a14:hiddenLine>
            </a:ext>
          </a:extLst>
        </p:spPr>
        <p:txBody>
          <a:bodyPr wrap="none" lIns="90488" tIns="44450" rIns="90488" bIns="44450">
            <a:spAutoFit/>
          </a:bodyPr>
          <a:lstStyle/>
          <a:p>
            <a:pPr algn="ctr" eaLnBrk="0" hangingPunct="0"/>
            <a:r>
              <a:rPr lang="en-US" sz="2800">
                <a:latin typeface="Times New Roman" pitchFamily="18" charset="0"/>
              </a:rPr>
              <a:t>Time - days</a:t>
            </a:r>
          </a:p>
        </p:txBody>
      </p:sp>
      <p:sp>
        <p:nvSpPr>
          <p:cNvPr id="79883" name="Line 12"/>
          <p:cNvSpPr>
            <a:spLocks noChangeShapeType="1"/>
          </p:cNvSpPr>
          <p:nvPr/>
        </p:nvSpPr>
        <p:spPr bwMode="auto">
          <a:xfrm flipH="1">
            <a:off x="3790950" y="2387600"/>
            <a:ext cx="581025" cy="0"/>
          </a:xfrm>
          <a:prstGeom prst="line">
            <a:avLst/>
          </a:prstGeom>
          <a:noFill/>
          <a:ln w="28575">
            <a:solidFill>
              <a:schemeClr val="accent2"/>
            </a:solidFill>
            <a:round/>
            <a:headEnd type="triangle" w="med" len="med"/>
            <a:tailEnd/>
          </a:ln>
          <a:extLst>
            <a:ext uri="{909E8E84-426E-40DD-AFC4-6F175D3DCCD1}">
              <a14:hiddenFill xmlns:a14="http://schemas.microsoft.com/office/drawing/2010/main" xmlns="">
                <a:noFill/>
              </a14:hiddenFill>
            </a:ext>
          </a:extLst>
        </p:spPr>
        <p:txBody>
          <a:bodyPr wrap="none" anchor="ctr"/>
          <a:lstStyle/>
          <a:p>
            <a:endParaRPr lang="en-US"/>
          </a:p>
        </p:txBody>
      </p:sp>
      <p:sp>
        <p:nvSpPr>
          <p:cNvPr id="79884" name="AutoShape 13"/>
          <p:cNvSpPr>
            <a:spLocks/>
          </p:cNvSpPr>
          <p:nvPr/>
        </p:nvSpPr>
        <p:spPr bwMode="auto">
          <a:xfrm rot="16200000" flipV="1">
            <a:off x="3136107" y="3077369"/>
            <a:ext cx="457200" cy="3328987"/>
          </a:xfrm>
          <a:prstGeom prst="rightBrace">
            <a:avLst>
              <a:gd name="adj1" fmla="val 60677"/>
              <a:gd name="adj2" fmla="val 50000"/>
            </a:avLst>
          </a:prstGeom>
          <a:noFill/>
          <a:ln w="2857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wrap="none" anchor="ctr"/>
          <a:lstStyle/>
          <a:p>
            <a:endParaRPr lang="en-US">
              <a:latin typeface="Calibri" pitchFamily="34" charset="0"/>
            </a:endParaRPr>
          </a:p>
        </p:txBody>
      </p:sp>
      <p:graphicFrame>
        <p:nvGraphicFramePr>
          <p:cNvPr id="79885" name="Object 3"/>
          <p:cNvGraphicFramePr>
            <a:graphicFrameLocks noChangeAspect="1"/>
          </p:cNvGraphicFramePr>
          <p:nvPr/>
        </p:nvGraphicFramePr>
        <p:xfrm>
          <a:off x="1371600" y="2895600"/>
          <a:ext cx="1895475" cy="866775"/>
        </p:xfrm>
        <a:graphic>
          <a:graphicData uri="http://schemas.openxmlformats.org/presentationml/2006/ole">
            <p:oleObj spid="_x0000_s1055" name="Equation" r:id="rId4" imgW="888614" imgH="406224" progId="Equation.3">
              <p:embed/>
            </p:oleObj>
          </a:graphicData>
        </a:graphic>
      </p:graphicFrame>
      <p:sp>
        <p:nvSpPr>
          <p:cNvPr id="79886" name="Freeform 15"/>
          <p:cNvSpPr>
            <a:spLocks/>
          </p:cNvSpPr>
          <p:nvPr/>
        </p:nvSpPr>
        <p:spPr bwMode="auto">
          <a:xfrm>
            <a:off x="2057400" y="3810000"/>
            <a:ext cx="1423988" cy="681038"/>
          </a:xfrm>
          <a:custGeom>
            <a:avLst/>
            <a:gdLst>
              <a:gd name="T0" fmla="*/ 0 w 897"/>
              <a:gd name="T1" fmla="*/ 2147483647 h 429"/>
              <a:gd name="T2" fmla="*/ 2147483647 w 897"/>
              <a:gd name="T3" fmla="*/ 2147483647 h 429"/>
              <a:gd name="T4" fmla="*/ 2147483647 w 897"/>
              <a:gd name="T5" fmla="*/ 2147483647 h 429"/>
              <a:gd name="T6" fmla="*/ 2147483647 w 897"/>
              <a:gd name="T7" fmla="*/ 2147483647 h 429"/>
              <a:gd name="T8" fmla="*/ 0 60000 65536"/>
              <a:gd name="T9" fmla="*/ 0 60000 65536"/>
              <a:gd name="T10" fmla="*/ 0 60000 65536"/>
              <a:gd name="T11" fmla="*/ 0 60000 65536"/>
              <a:gd name="T12" fmla="*/ 0 w 897"/>
              <a:gd name="T13" fmla="*/ 0 h 429"/>
              <a:gd name="T14" fmla="*/ 897 w 897"/>
              <a:gd name="T15" fmla="*/ 429 h 429"/>
            </a:gdLst>
            <a:ahLst/>
            <a:cxnLst>
              <a:cxn ang="T8">
                <a:pos x="T0" y="T1"/>
              </a:cxn>
              <a:cxn ang="T9">
                <a:pos x="T2" y="T3"/>
              </a:cxn>
              <a:cxn ang="T10">
                <a:pos x="T4" y="T5"/>
              </a:cxn>
              <a:cxn ang="T11">
                <a:pos x="T6" y="T7"/>
              </a:cxn>
            </a:cxnLst>
            <a:rect l="T12" t="T13" r="T14" b="T15"/>
            <a:pathLst>
              <a:path w="897" h="429">
                <a:moveTo>
                  <a:pt x="0" y="33"/>
                </a:moveTo>
                <a:cubicBezTo>
                  <a:pt x="36" y="66"/>
                  <a:pt x="81" y="231"/>
                  <a:pt x="216" y="231"/>
                </a:cubicBezTo>
                <a:cubicBezTo>
                  <a:pt x="351" y="231"/>
                  <a:pt x="723" y="0"/>
                  <a:pt x="810" y="33"/>
                </a:cubicBezTo>
                <a:cubicBezTo>
                  <a:pt x="897" y="66"/>
                  <a:pt x="753" y="347"/>
                  <a:pt x="738" y="429"/>
                </a:cubicBezTo>
              </a:path>
            </a:pathLst>
          </a:custGeom>
          <a:noFill/>
          <a:ln w="28575">
            <a:solidFill>
              <a:srgbClr val="000000"/>
            </a:solidFill>
            <a:round/>
            <a:headEnd/>
            <a:tailEnd type="triangle" w="med" len="med"/>
          </a:ln>
          <a:extLst>
            <a:ext uri="{909E8E84-426E-40DD-AFC4-6F175D3DCCD1}">
              <a14:hiddenFill xmlns:a14="http://schemas.microsoft.com/office/drawing/2010/main" xmlns="">
                <a:solidFill>
                  <a:srgbClr val="FFFFFF"/>
                </a:solidFill>
              </a14:hiddenFill>
            </a:ext>
          </a:extLst>
        </p:spPr>
        <p:txBody>
          <a:bodyPr wrap="none" anchor="ctr"/>
          <a:lstStyle/>
          <a:p>
            <a:endParaRPr lang="en-US"/>
          </a:p>
        </p:txBody>
      </p:sp>
      <p:sp>
        <p:nvSpPr>
          <p:cNvPr id="79887" name="Text Box 17"/>
          <p:cNvSpPr txBox="1">
            <a:spLocks noChangeArrowheads="1"/>
          </p:cNvSpPr>
          <p:nvPr/>
        </p:nvSpPr>
        <p:spPr bwMode="auto">
          <a:xfrm>
            <a:off x="1371600" y="533400"/>
            <a:ext cx="5905500" cy="5794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sz="3200" b="1">
                <a:latin typeface="Calibri" pitchFamily="34" charset="0"/>
              </a:rPr>
              <a:t>Meeting a Target Duration TD</a:t>
            </a:r>
            <a:r>
              <a:rPr lang="en-US">
                <a:latin typeface="Calibri" pitchFamily="34" charset="0"/>
              </a:rPr>
              <a:t> </a:t>
            </a:r>
          </a:p>
        </p:txBody>
      </p:sp>
      <p:sp>
        <p:nvSpPr>
          <p:cNvPr id="16" name="Slide Number Placeholder 15"/>
          <p:cNvSpPr>
            <a:spLocks noGrp="1"/>
          </p:cNvSpPr>
          <p:nvPr>
            <p:ph type="sldNum" sz="quarter" idx="12"/>
          </p:nvPr>
        </p:nvSpPr>
        <p:spPr/>
        <p:txBody>
          <a:bodyPr/>
          <a:lstStyle/>
          <a:p>
            <a:pPr>
              <a:defRPr/>
            </a:pPr>
            <a:fld id="{7D7253CD-59F8-4CEC-9B52-4D265F984BF5}" type="slidenum">
              <a:rPr lang="en-US"/>
              <a:pPr>
                <a:defRPr/>
              </a:pPr>
              <a:t>59</a:t>
            </a:fld>
            <a:endParaRPr lang="en-US"/>
          </a:p>
        </p:txBody>
      </p:sp>
    </p:spTree>
    <p:extLst>
      <p:ext uri="{BB962C8B-B14F-4D97-AF65-F5344CB8AC3E}">
        <p14:creationId xmlns:p14="http://schemas.microsoft.com/office/powerpoint/2010/main" xmlns="" val="280984452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a:xfrm>
            <a:off x="457200" y="457200"/>
            <a:ext cx="8229600" cy="5715000"/>
          </a:xfrm>
        </p:spPr>
        <p:txBody>
          <a:bodyPr rtlCol="0">
            <a:normAutofit fontScale="85000" lnSpcReduction="10000"/>
          </a:bodyPr>
          <a:lstStyle/>
          <a:p>
            <a:pPr algn="just" eaLnBrk="1" fontAlgn="auto" hangingPunct="1">
              <a:spcAft>
                <a:spcPts val="0"/>
              </a:spcAft>
              <a:buFont typeface="Wingdings" pitchFamily="2" charset="2"/>
              <a:buChar char="q"/>
              <a:defRPr/>
            </a:pPr>
            <a:r>
              <a:rPr lang="en-US" b="1" dirty="0" smtClean="0">
                <a:solidFill>
                  <a:srgbClr val="00B050"/>
                </a:solidFill>
              </a:rPr>
              <a:t>Project feasibility plan </a:t>
            </a:r>
          </a:p>
          <a:p>
            <a:pPr algn="just" eaLnBrk="1" fontAlgn="auto" hangingPunct="1">
              <a:spcAft>
                <a:spcPts val="0"/>
              </a:spcAft>
              <a:buFont typeface="Arial" pitchFamily="34" charset="0"/>
              <a:buNone/>
              <a:defRPr/>
            </a:pPr>
            <a:r>
              <a:rPr lang="en-US" dirty="0" smtClean="0">
                <a:sym typeface="Wingdings" pitchFamily="2" charset="2"/>
              </a:rPr>
              <a:t></a:t>
            </a:r>
            <a:r>
              <a:rPr lang="en-US" dirty="0" smtClean="0"/>
              <a:t>Planning by the client begins as soon as he gets the idea about developing the facility to fulfill certain motives. His early thought process conceptualize the cost, time and benefit implications of the project. Only when he is convinced about the soundness of his idea does, he decide to go ahead with the feasibility studies. </a:t>
            </a:r>
          </a:p>
          <a:p>
            <a:pPr algn="just" eaLnBrk="1" fontAlgn="auto" hangingPunct="1">
              <a:spcAft>
                <a:spcPts val="0"/>
              </a:spcAft>
              <a:buFont typeface="Arial" pitchFamily="34" charset="0"/>
              <a:buNone/>
              <a:defRPr/>
            </a:pPr>
            <a:r>
              <a:rPr lang="en-US" dirty="0" smtClean="0">
                <a:sym typeface="Wingdings" pitchFamily="2" charset="2"/>
              </a:rPr>
              <a:t></a:t>
            </a:r>
            <a:r>
              <a:rPr lang="en-US" dirty="0" smtClean="0"/>
              <a:t>The feasibility study team examines the needs of the client and ways to fulfill them. It defines </a:t>
            </a:r>
            <a:r>
              <a:rPr lang="en-US" dirty="0" smtClean="0">
                <a:solidFill>
                  <a:srgbClr val="FF0000"/>
                </a:solidFill>
              </a:rPr>
              <a:t>the over all scope of work,</a:t>
            </a:r>
            <a:r>
              <a:rPr lang="en-US" dirty="0" smtClean="0"/>
              <a:t> and </a:t>
            </a:r>
            <a:r>
              <a:rPr lang="en-US" dirty="0" smtClean="0">
                <a:solidFill>
                  <a:srgbClr val="FF0000"/>
                </a:solidFill>
              </a:rPr>
              <a:t>assess the time and costs of accomplishing the project</a:t>
            </a:r>
            <a:r>
              <a:rPr lang="en-US" dirty="0" smtClean="0"/>
              <a:t>.</a:t>
            </a:r>
            <a:r>
              <a:rPr lang="en-US" dirty="0" smtClean="0">
                <a:solidFill>
                  <a:srgbClr val="FFFF00"/>
                </a:solidFill>
              </a:rPr>
              <a:t> </a:t>
            </a:r>
            <a:r>
              <a:rPr lang="en-US" dirty="0" smtClean="0"/>
              <a:t>This outline plan, developed by the feasibility team during inception stage, forms the basis for identifying projects objectives and developing the project plan.   </a:t>
            </a:r>
            <a:endParaRPr lang="en-US" dirty="0">
              <a:solidFill>
                <a:srgbClr val="FFFF00"/>
              </a:solidFill>
            </a:endParaRPr>
          </a:p>
        </p:txBody>
      </p:sp>
      <p:sp>
        <p:nvSpPr>
          <p:cNvPr id="3" name="Slide Number Placeholder 2"/>
          <p:cNvSpPr>
            <a:spLocks noGrp="1"/>
          </p:cNvSpPr>
          <p:nvPr>
            <p:ph type="sldNum" sz="quarter" idx="12"/>
          </p:nvPr>
        </p:nvSpPr>
        <p:spPr/>
        <p:txBody>
          <a:bodyPr/>
          <a:lstStyle/>
          <a:p>
            <a:pPr>
              <a:defRPr/>
            </a:pPr>
            <a:fld id="{7B1BC7B9-77A6-4832-B078-8698DF4B8E2E}" type="slidenum">
              <a:rPr lang="en-US"/>
              <a:pPr>
                <a:defRPr/>
              </a:pPr>
              <a:t>6</a:t>
            </a:fld>
            <a:endParaRPr lang="en-US"/>
          </a:p>
        </p:txBody>
      </p:sp>
    </p:spTree>
    <p:extLst>
      <p:ext uri="{BB962C8B-B14F-4D97-AF65-F5344CB8AC3E}">
        <p14:creationId xmlns:p14="http://schemas.microsoft.com/office/powerpoint/2010/main" xmlns="" val="2423815352"/>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0898" name="Object 2">
            <a:hlinkClick r:id="" action="ppaction://ole?verb=0"/>
          </p:cNvPr>
          <p:cNvGraphicFramePr>
            <a:graphicFrameLocks/>
          </p:cNvGraphicFramePr>
          <p:nvPr/>
        </p:nvGraphicFramePr>
        <p:xfrm>
          <a:off x="1752600" y="2438400"/>
          <a:ext cx="5186363" cy="2590800"/>
        </p:xfrm>
        <a:graphic>
          <a:graphicData uri="http://schemas.openxmlformats.org/presentationml/2006/ole">
            <p:oleObj spid="_x0000_s2078" name="CorelDRAW!" r:id="rId3" imgW="3009900" imgH="1504950" progId="">
              <p:embed/>
            </p:oleObj>
          </a:graphicData>
        </a:graphic>
      </p:graphicFrame>
      <p:sp>
        <p:nvSpPr>
          <p:cNvPr id="80899" name="Line 3"/>
          <p:cNvSpPr>
            <a:spLocks noChangeShapeType="1"/>
          </p:cNvSpPr>
          <p:nvPr/>
        </p:nvSpPr>
        <p:spPr bwMode="auto">
          <a:xfrm>
            <a:off x="1700213" y="5018088"/>
            <a:ext cx="5334000" cy="0"/>
          </a:xfrm>
          <a:prstGeom prst="line">
            <a:avLst/>
          </a:prstGeom>
          <a:noFill/>
          <a:ln w="28575">
            <a:solidFill>
              <a:srgbClr val="006600"/>
            </a:solidFill>
            <a:round/>
            <a:headEnd/>
            <a:tailEnd type="triangle" w="med" len="med"/>
          </a:ln>
          <a:extLst>
            <a:ext uri="{909E8E84-426E-40DD-AFC4-6F175D3DCCD1}">
              <a14:hiddenFill xmlns:a14="http://schemas.microsoft.com/office/drawing/2010/main" xmlns="">
                <a:noFill/>
              </a14:hiddenFill>
            </a:ext>
          </a:extLst>
        </p:spPr>
        <p:txBody>
          <a:bodyPr wrap="none" anchor="ctr"/>
          <a:lstStyle/>
          <a:p>
            <a:endParaRPr lang="en-US"/>
          </a:p>
        </p:txBody>
      </p:sp>
      <p:sp>
        <p:nvSpPr>
          <p:cNvPr id="80900" name="Line 4"/>
          <p:cNvSpPr>
            <a:spLocks noChangeShapeType="1"/>
          </p:cNvSpPr>
          <p:nvPr/>
        </p:nvSpPr>
        <p:spPr bwMode="auto">
          <a:xfrm flipV="1">
            <a:off x="4367213" y="2176463"/>
            <a:ext cx="0" cy="2862262"/>
          </a:xfrm>
          <a:prstGeom prst="line">
            <a:avLst/>
          </a:prstGeom>
          <a:noFill/>
          <a:ln w="12700">
            <a:solidFill>
              <a:schemeClr val="accent2"/>
            </a:solidFill>
            <a:round/>
            <a:headEnd/>
            <a:tailEnd/>
          </a:ln>
          <a:extLst>
            <a:ext uri="{909E8E84-426E-40DD-AFC4-6F175D3DCCD1}">
              <a14:hiddenFill xmlns:a14="http://schemas.microsoft.com/office/drawing/2010/main" xmlns="">
                <a:noFill/>
              </a14:hiddenFill>
            </a:ext>
          </a:extLst>
        </p:spPr>
        <p:txBody>
          <a:bodyPr wrap="none" anchor="ctr"/>
          <a:lstStyle/>
          <a:p>
            <a:endParaRPr lang="en-US"/>
          </a:p>
        </p:txBody>
      </p:sp>
      <p:sp>
        <p:nvSpPr>
          <p:cNvPr id="80901" name="Line 5"/>
          <p:cNvSpPr>
            <a:spLocks noChangeShapeType="1"/>
          </p:cNvSpPr>
          <p:nvPr/>
        </p:nvSpPr>
        <p:spPr bwMode="auto">
          <a:xfrm flipV="1">
            <a:off x="4343400" y="2133600"/>
            <a:ext cx="0" cy="2862263"/>
          </a:xfrm>
          <a:prstGeom prst="line">
            <a:avLst/>
          </a:prstGeom>
          <a:noFill/>
          <a:ln w="12700">
            <a:solidFill>
              <a:schemeClr val="accent2"/>
            </a:solidFill>
            <a:round/>
            <a:headEnd/>
            <a:tailEnd/>
          </a:ln>
          <a:extLst>
            <a:ext uri="{909E8E84-426E-40DD-AFC4-6F175D3DCCD1}">
              <a14:hiddenFill xmlns:a14="http://schemas.microsoft.com/office/drawing/2010/main" xmlns="">
                <a:noFill/>
              </a14:hiddenFill>
            </a:ext>
          </a:extLst>
        </p:spPr>
        <p:txBody>
          <a:bodyPr wrap="none" anchor="ctr"/>
          <a:lstStyle/>
          <a:p>
            <a:endParaRPr lang="en-US"/>
          </a:p>
        </p:txBody>
      </p:sp>
      <p:sp>
        <p:nvSpPr>
          <p:cNvPr id="80902" name="Rectangle 6"/>
          <p:cNvSpPr>
            <a:spLocks noChangeArrowheads="1"/>
          </p:cNvSpPr>
          <p:nvPr/>
        </p:nvSpPr>
        <p:spPr bwMode="auto">
          <a:xfrm>
            <a:off x="4676775" y="1871663"/>
            <a:ext cx="3381375" cy="4540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a14:hiddenLine>
            </a:ext>
          </a:extLst>
        </p:spPr>
        <p:txBody>
          <a:bodyPr wrap="none" lIns="90488" tIns="44450" rIns="90488" bIns="44450">
            <a:spAutoFit/>
          </a:bodyPr>
          <a:lstStyle/>
          <a:p>
            <a:pPr algn="ctr" eaLnBrk="0" hangingPunct="0"/>
            <a:r>
              <a:rPr lang="en-GB" sz="2400" b="1">
                <a:latin typeface="Calibri" pitchFamily="34" charset="0"/>
              </a:rPr>
              <a:t>0 Standard Deviations</a:t>
            </a:r>
            <a:endParaRPr lang="en-US" sz="2400" b="1">
              <a:latin typeface="Calibri" pitchFamily="34" charset="0"/>
            </a:endParaRPr>
          </a:p>
        </p:txBody>
      </p:sp>
      <p:sp>
        <p:nvSpPr>
          <p:cNvPr id="80903" name="Line 7"/>
          <p:cNvSpPr>
            <a:spLocks noChangeShapeType="1"/>
          </p:cNvSpPr>
          <p:nvPr/>
        </p:nvSpPr>
        <p:spPr bwMode="auto">
          <a:xfrm flipH="1">
            <a:off x="4343400" y="2362200"/>
            <a:ext cx="581025" cy="0"/>
          </a:xfrm>
          <a:prstGeom prst="line">
            <a:avLst/>
          </a:prstGeom>
          <a:noFill/>
          <a:ln w="28575">
            <a:solidFill>
              <a:schemeClr val="accent2"/>
            </a:solidFill>
            <a:round/>
            <a:headEnd/>
            <a:tailEnd type="triangle" w="med" len="med"/>
          </a:ln>
          <a:extLst>
            <a:ext uri="{909E8E84-426E-40DD-AFC4-6F175D3DCCD1}">
              <a14:hiddenFill xmlns:a14="http://schemas.microsoft.com/office/drawing/2010/main" xmlns="">
                <a:noFill/>
              </a14:hiddenFill>
            </a:ext>
          </a:extLst>
        </p:spPr>
        <p:txBody>
          <a:bodyPr wrap="none" anchor="ctr"/>
          <a:lstStyle/>
          <a:p>
            <a:endParaRPr lang="en-US"/>
          </a:p>
        </p:txBody>
      </p:sp>
      <p:sp>
        <p:nvSpPr>
          <p:cNvPr id="80904" name="Rectangle 8"/>
          <p:cNvSpPr>
            <a:spLocks noChangeArrowheads="1"/>
          </p:cNvSpPr>
          <p:nvPr/>
        </p:nvSpPr>
        <p:spPr bwMode="auto">
          <a:xfrm>
            <a:off x="4114800" y="5410200"/>
            <a:ext cx="434975" cy="3937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a14:hiddenLine>
            </a:ext>
          </a:extLst>
        </p:spPr>
        <p:txBody>
          <a:bodyPr wrap="none" lIns="90488" tIns="44450" rIns="90488" bIns="44450">
            <a:spAutoFit/>
          </a:bodyPr>
          <a:lstStyle/>
          <a:p>
            <a:pPr eaLnBrk="0" hangingPunct="0"/>
            <a:r>
              <a:rPr lang="en-US" sz="2000">
                <a:solidFill>
                  <a:schemeClr val="accent2"/>
                </a:solidFill>
                <a:latin typeface="Times New Roman" pitchFamily="18" charset="0"/>
              </a:rPr>
              <a:t>36</a:t>
            </a:r>
          </a:p>
        </p:txBody>
      </p:sp>
      <p:sp>
        <p:nvSpPr>
          <p:cNvPr id="80905" name="Rectangle 9"/>
          <p:cNvSpPr>
            <a:spLocks noChangeArrowheads="1"/>
          </p:cNvSpPr>
          <p:nvPr/>
        </p:nvSpPr>
        <p:spPr bwMode="auto">
          <a:xfrm>
            <a:off x="4144963" y="5072063"/>
            <a:ext cx="434975" cy="3937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a14:hiddenLine>
            </a:ext>
          </a:extLst>
        </p:spPr>
        <p:txBody>
          <a:bodyPr wrap="none" lIns="90488" tIns="44450" rIns="90488" bIns="44450">
            <a:spAutoFit/>
          </a:bodyPr>
          <a:lstStyle/>
          <a:p>
            <a:pPr eaLnBrk="0" hangingPunct="0"/>
            <a:r>
              <a:rPr lang="en-US" sz="2000">
                <a:latin typeface="Times New Roman" pitchFamily="18" charset="0"/>
              </a:rPr>
              <a:t>36</a:t>
            </a:r>
          </a:p>
        </p:txBody>
      </p:sp>
      <p:sp>
        <p:nvSpPr>
          <p:cNvPr id="80906" name="Rectangle 10"/>
          <p:cNvSpPr>
            <a:spLocks noChangeArrowheads="1"/>
          </p:cNvSpPr>
          <p:nvPr/>
        </p:nvSpPr>
        <p:spPr bwMode="auto">
          <a:xfrm>
            <a:off x="3576638" y="5638800"/>
            <a:ext cx="1878012" cy="5159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a14:hiddenLine>
            </a:ext>
          </a:extLst>
        </p:spPr>
        <p:txBody>
          <a:bodyPr wrap="none" lIns="90488" tIns="44450" rIns="90488" bIns="44450">
            <a:spAutoFit/>
          </a:bodyPr>
          <a:lstStyle/>
          <a:p>
            <a:pPr algn="ctr" eaLnBrk="0" hangingPunct="0"/>
            <a:r>
              <a:rPr lang="en-US" sz="2800">
                <a:latin typeface="Times New Roman" pitchFamily="18" charset="0"/>
              </a:rPr>
              <a:t>Time - days</a:t>
            </a:r>
          </a:p>
        </p:txBody>
      </p:sp>
      <p:sp>
        <p:nvSpPr>
          <p:cNvPr id="80907" name="Line 11"/>
          <p:cNvSpPr>
            <a:spLocks noChangeShapeType="1"/>
          </p:cNvSpPr>
          <p:nvPr/>
        </p:nvSpPr>
        <p:spPr bwMode="auto">
          <a:xfrm flipH="1">
            <a:off x="3810000" y="2362200"/>
            <a:ext cx="581025" cy="0"/>
          </a:xfrm>
          <a:prstGeom prst="line">
            <a:avLst/>
          </a:prstGeom>
          <a:noFill/>
          <a:ln w="28575">
            <a:solidFill>
              <a:schemeClr val="accent2"/>
            </a:solidFill>
            <a:round/>
            <a:headEnd type="triangle" w="med" len="med"/>
            <a:tailEnd/>
          </a:ln>
          <a:extLst>
            <a:ext uri="{909E8E84-426E-40DD-AFC4-6F175D3DCCD1}">
              <a14:hiddenFill xmlns:a14="http://schemas.microsoft.com/office/drawing/2010/main" xmlns="">
                <a:noFill/>
              </a14:hiddenFill>
            </a:ext>
          </a:extLst>
        </p:spPr>
        <p:txBody>
          <a:bodyPr wrap="none" anchor="ctr"/>
          <a:lstStyle/>
          <a:p>
            <a:endParaRPr lang="en-US"/>
          </a:p>
        </p:txBody>
      </p:sp>
      <p:sp>
        <p:nvSpPr>
          <p:cNvPr id="80908" name="AutoShape 12"/>
          <p:cNvSpPr>
            <a:spLocks/>
          </p:cNvSpPr>
          <p:nvPr/>
        </p:nvSpPr>
        <p:spPr bwMode="auto">
          <a:xfrm rot="16200000" flipV="1">
            <a:off x="2919413" y="3294063"/>
            <a:ext cx="457200" cy="2895600"/>
          </a:xfrm>
          <a:prstGeom prst="rightBrace">
            <a:avLst>
              <a:gd name="adj1" fmla="val 52778"/>
              <a:gd name="adj2" fmla="val 50000"/>
            </a:avLst>
          </a:prstGeom>
          <a:noFill/>
          <a:ln w="2857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wrap="none" anchor="ctr"/>
          <a:lstStyle/>
          <a:p>
            <a:endParaRPr lang="en-US">
              <a:latin typeface="Calibri" pitchFamily="34" charset="0"/>
            </a:endParaRPr>
          </a:p>
        </p:txBody>
      </p:sp>
      <p:graphicFrame>
        <p:nvGraphicFramePr>
          <p:cNvPr id="80909" name="Object 3"/>
          <p:cNvGraphicFramePr>
            <a:graphicFrameLocks noChangeAspect="1"/>
          </p:cNvGraphicFramePr>
          <p:nvPr/>
        </p:nvGraphicFramePr>
        <p:xfrm>
          <a:off x="1384300" y="2868613"/>
          <a:ext cx="1868488" cy="920750"/>
        </p:xfrm>
        <a:graphic>
          <a:graphicData uri="http://schemas.openxmlformats.org/presentationml/2006/ole">
            <p:oleObj spid="_x0000_s2079" name="Equation" r:id="rId4" imgW="876300" imgH="431800" progId="Equation.3">
              <p:embed/>
            </p:oleObj>
          </a:graphicData>
        </a:graphic>
      </p:graphicFrame>
      <p:sp>
        <p:nvSpPr>
          <p:cNvPr id="80910" name="Freeform 14"/>
          <p:cNvSpPr>
            <a:spLocks/>
          </p:cNvSpPr>
          <p:nvPr/>
        </p:nvSpPr>
        <p:spPr bwMode="auto">
          <a:xfrm>
            <a:off x="2057400" y="3810000"/>
            <a:ext cx="1423988" cy="681038"/>
          </a:xfrm>
          <a:custGeom>
            <a:avLst/>
            <a:gdLst>
              <a:gd name="T0" fmla="*/ 0 w 897"/>
              <a:gd name="T1" fmla="*/ 2147483647 h 429"/>
              <a:gd name="T2" fmla="*/ 2147483647 w 897"/>
              <a:gd name="T3" fmla="*/ 2147483647 h 429"/>
              <a:gd name="T4" fmla="*/ 2147483647 w 897"/>
              <a:gd name="T5" fmla="*/ 2147483647 h 429"/>
              <a:gd name="T6" fmla="*/ 2147483647 w 897"/>
              <a:gd name="T7" fmla="*/ 2147483647 h 429"/>
              <a:gd name="T8" fmla="*/ 0 60000 65536"/>
              <a:gd name="T9" fmla="*/ 0 60000 65536"/>
              <a:gd name="T10" fmla="*/ 0 60000 65536"/>
              <a:gd name="T11" fmla="*/ 0 60000 65536"/>
              <a:gd name="T12" fmla="*/ 0 w 897"/>
              <a:gd name="T13" fmla="*/ 0 h 429"/>
              <a:gd name="T14" fmla="*/ 897 w 897"/>
              <a:gd name="T15" fmla="*/ 429 h 429"/>
            </a:gdLst>
            <a:ahLst/>
            <a:cxnLst>
              <a:cxn ang="T8">
                <a:pos x="T0" y="T1"/>
              </a:cxn>
              <a:cxn ang="T9">
                <a:pos x="T2" y="T3"/>
              </a:cxn>
              <a:cxn ang="T10">
                <a:pos x="T4" y="T5"/>
              </a:cxn>
              <a:cxn ang="T11">
                <a:pos x="T6" y="T7"/>
              </a:cxn>
            </a:cxnLst>
            <a:rect l="T12" t="T13" r="T14" b="T15"/>
            <a:pathLst>
              <a:path w="897" h="429">
                <a:moveTo>
                  <a:pt x="0" y="33"/>
                </a:moveTo>
                <a:cubicBezTo>
                  <a:pt x="36" y="66"/>
                  <a:pt x="81" y="231"/>
                  <a:pt x="216" y="231"/>
                </a:cubicBezTo>
                <a:cubicBezTo>
                  <a:pt x="351" y="231"/>
                  <a:pt x="723" y="0"/>
                  <a:pt x="810" y="33"/>
                </a:cubicBezTo>
                <a:cubicBezTo>
                  <a:pt x="897" y="66"/>
                  <a:pt x="753" y="347"/>
                  <a:pt x="738" y="429"/>
                </a:cubicBezTo>
              </a:path>
            </a:pathLst>
          </a:custGeom>
          <a:noFill/>
          <a:ln w="28575">
            <a:solidFill>
              <a:srgbClr val="000000"/>
            </a:solidFill>
            <a:round/>
            <a:headEnd/>
            <a:tailEnd type="triangle" w="med" len="med"/>
          </a:ln>
          <a:extLst>
            <a:ext uri="{909E8E84-426E-40DD-AFC4-6F175D3DCCD1}">
              <a14:hiddenFill xmlns:a14="http://schemas.microsoft.com/office/drawing/2010/main" xmlns="">
                <a:solidFill>
                  <a:srgbClr val="FFFFFF"/>
                </a:solidFill>
              </a14:hiddenFill>
            </a:ext>
          </a:extLst>
        </p:spPr>
        <p:txBody>
          <a:bodyPr wrap="none" anchor="ctr"/>
          <a:lstStyle/>
          <a:p>
            <a:endParaRPr lang="en-US"/>
          </a:p>
        </p:txBody>
      </p:sp>
      <p:sp>
        <p:nvSpPr>
          <p:cNvPr id="80911" name="Text Box 15"/>
          <p:cNvSpPr txBox="1">
            <a:spLocks noChangeArrowheads="1"/>
          </p:cNvSpPr>
          <p:nvPr/>
        </p:nvSpPr>
        <p:spPr bwMode="auto">
          <a:xfrm>
            <a:off x="1371600" y="533400"/>
            <a:ext cx="5905500" cy="5794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sz="3200" b="1">
                <a:latin typeface="Calibri" pitchFamily="34" charset="0"/>
              </a:rPr>
              <a:t>Meeting a Target Duration TD</a:t>
            </a:r>
            <a:r>
              <a:rPr lang="en-US">
                <a:latin typeface="Calibri" pitchFamily="34" charset="0"/>
              </a:rPr>
              <a:t> </a:t>
            </a:r>
          </a:p>
        </p:txBody>
      </p:sp>
      <p:sp>
        <p:nvSpPr>
          <p:cNvPr id="16" name="Slide Number Placeholder 15"/>
          <p:cNvSpPr>
            <a:spLocks noGrp="1"/>
          </p:cNvSpPr>
          <p:nvPr>
            <p:ph type="sldNum" sz="quarter" idx="12"/>
          </p:nvPr>
        </p:nvSpPr>
        <p:spPr/>
        <p:txBody>
          <a:bodyPr/>
          <a:lstStyle/>
          <a:p>
            <a:pPr>
              <a:defRPr/>
            </a:pPr>
            <a:fld id="{5AA4F676-D5B6-4658-AFCB-C57EEACF5AF3}" type="slidenum">
              <a:rPr lang="en-US"/>
              <a:pPr>
                <a:defRPr/>
              </a:pPr>
              <a:t>60</a:t>
            </a:fld>
            <a:endParaRPr lang="en-US"/>
          </a:p>
        </p:txBody>
      </p:sp>
    </p:spTree>
    <p:extLst>
      <p:ext uri="{BB962C8B-B14F-4D97-AF65-F5344CB8AC3E}">
        <p14:creationId xmlns:p14="http://schemas.microsoft.com/office/powerpoint/2010/main" xmlns="" val="2392457705"/>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1922" name="Object 2">
            <a:hlinkClick r:id="" action="ppaction://ole?verb=0"/>
          </p:cNvPr>
          <p:cNvGraphicFramePr>
            <a:graphicFrameLocks/>
          </p:cNvGraphicFramePr>
          <p:nvPr/>
        </p:nvGraphicFramePr>
        <p:xfrm>
          <a:off x="1752600" y="2438400"/>
          <a:ext cx="5186363" cy="2590800"/>
        </p:xfrm>
        <a:graphic>
          <a:graphicData uri="http://schemas.openxmlformats.org/presentationml/2006/ole">
            <p:oleObj spid="_x0000_s3102" name="CorelDRAW!" r:id="rId3" imgW="3009900" imgH="1504950" progId="">
              <p:embed/>
            </p:oleObj>
          </a:graphicData>
        </a:graphic>
      </p:graphicFrame>
      <p:sp>
        <p:nvSpPr>
          <p:cNvPr id="81923" name="Line 3"/>
          <p:cNvSpPr>
            <a:spLocks noChangeShapeType="1"/>
          </p:cNvSpPr>
          <p:nvPr/>
        </p:nvSpPr>
        <p:spPr bwMode="auto">
          <a:xfrm>
            <a:off x="1700213" y="5018088"/>
            <a:ext cx="5334000" cy="0"/>
          </a:xfrm>
          <a:prstGeom prst="line">
            <a:avLst/>
          </a:prstGeom>
          <a:noFill/>
          <a:ln w="28575">
            <a:solidFill>
              <a:srgbClr val="006600"/>
            </a:solidFill>
            <a:round/>
            <a:headEnd/>
            <a:tailEnd type="triangle" w="med" len="med"/>
          </a:ln>
          <a:extLst>
            <a:ext uri="{909E8E84-426E-40DD-AFC4-6F175D3DCCD1}">
              <a14:hiddenFill xmlns:a14="http://schemas.microsoft.com/office/drawing/2010/main" xmlns="">
                <a:noFill/>
              </a14:hiddenFill>
            </a:ext>
          </a:extLst>
        </p:spPr>
        <p:txBody>
          <a:bodyPr wrap="none" anchor="ctr"/>
          <a:lstStyle/>
          <a:p>
            <a:endParaRPr lang="en-US"/>
          </a:p>
        </p:txBody>
      </p:sp>
      <p:sp>
        <p:nvSpPr>
          <p:cNvPr id="81924" name="Line 4"/>
          <p:cNvSpPr>
            <a:spLocks noChangeShapeType="1"/>
          </p:cNvSpPr>
          <p:nvPr/>
        </p:nvSpPr>
        <p:spPr bwMode="auto">
          <a:xfrm flipV="1">
            <a:off x="4367213" y="2176463"/>
            <a:ext cx="0" cy="2862262"/>
          </a:xfrm>
          <a:prstGeom prst="line">
            <a:avLst/>
          </a:prstGeom>
          <a:noFill/>
          <a:ln w="12700">
            <a:solidFill>
              <a:schemeClr val="accent2"/>
            </a:solidFill>
            <a:round/>
            <a:headEnd/>
            <a:tailEnd/>
          </a:ln>
          <a:extLst>
            <a:ext uri="{909E8E84-426E-40DD-AFC4-6F175D3DCCD1}">
              <a14:hiddenFill xmlns:a14="http://schemas.microsoft.com/office/drawing/2010/main" xmlns="">
                <a:noFill/>
              </a14:hiddenFill>
            </a:ext>
          </a:extLst>
        </p:spPr>
        <p:txBody>
          <a:bodyPr wrap="none" anchor="ctr"/>
          <a:lstStyle/>
          <a:p>
            <a:endParaRPr lang="en-US"/>
          </a:p>
        </p:txBody>
      </p:sp>
      <p:sp>
        <p:nvSpPr>
          <p:cNvPr id="81925" name="Line 5"/>
          <p:cNvSpPr>
            <a:spLocks noChangeShapeType="1"/>
          </p:cNvSpPr>
          <p:nvPr/>
        </p:nvSpPr>
        <p:spPr bwMode="auto">
          <a:xfrm flipV="1">
            <a:off x="3657600" y="2209800"/>
            <a:ext cx="0" cy="2862263"/>
          </a:xfrm>
          <a:prstGeom prst="line">
            <a:avLst/>
          </a:prstGeom>
          <a:noFill/>
          <a:ln w="12700">
            <a:solidFill>
              <a:schemeClr val="accent2"/>
            </a:solidFill>
            <a:round/>
            <a:headEnd/>
            <a:tailEnd/>
          </a:ln>
          <a:extLst>
            <a:ext uri="{909E8E84-426E-40DD-AFC4-6F175D3DCCD1}">
              <a14:hiddenFill xmlns:a14="http://schemas.microsoft.com/office/drawing/2010/main" xmlns="">
                <a:noFill/>
              </a14:hiddenFill>
            </a:ext>
          </a:extLst>
        </p:spPr>
        <p:txBody>
          <a:bodyPr wrap="none" anchor="ctr"/>
          <a:lstStyle/>
          <a:p>
            <a:endParaRPr lang="en-US"/>
          </a:p>
        </p:txBody>
      </p:sp>
      <p:sp>
        <p:nvSpPr>
          <p:cNvPr id="81926" name="Rectangle 6"/>
          <p:cNvSpPr>
            <a:spLocks noChangeArrowheads="1"/>
          </p:cNvSpPr>
          <p:nvPr/>
        </p:nvSpPr>
        <p:spPr bwMode="auto">
          <a:xfrm>
            <a:off x="4465638" y="1871663"/>
            <a:ext cx="3805237" cy="4540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a14:hiddenLine>
            </a:ext>
          </a:extLst>
        </p:spPr>
        <p:txBody>
          <a:bodyPr wrap="none" lIns="90488" tIns="44450" rIns="90488" bIns="44450">
            <a:spAutoFit/>
          </a:bodyPr>
          <a:lstStyle/>
          <a:p>
            <a:pPr algn="ctr" eaLnBrk="0" hangingPunct="0"/>
            <a:r>
              <a:rPr lang="en-GB" sz="2400" b="1">
                <a:latin typeface="Calibri" pitchFamily="34" charset="0"/>
              </a:rPr>
              <a:t>0.55 Standard Deviations</a:t>
            </a:r>
            <a:endParaRPr lang="en-US" sz="2400" b="1">
              <a:latin typeface="Calibri" pitchFamily="34" charset="0"/>
            </a:endParaRPr>
          </a:p>
        </p:txBody>
      </p:sp>
      <p:sp>
        <p:nvSpPr>
          <p:cNvPr id="81927" name="Line 7"/>
          <p:cNvSpPr>
            <a:spLocks noChangeShapeType="1"/>
          </p:cNvSpPr>
          <p:nvPr/>
        </p:nvSpPr>
        <p:spPr bwMode="auto">
          <a:xfrm flipH="1">
            <a:off x="4343400" y="2438400"/>
            <a:ext cx="581025" cy="0"/>
          </a:xfrm>
          <a:prstGeom prst="line">
            <a:avLst/>
          </a:prstGeom>
          <a:noFill/>
          <a:ln w="28575">
            <a:solidFill>
              <a:schemeClr val="accent2"/>
            </a:solidFill>
            <a:round/>
            <a:headEnd/>
            <a:tailEnd type="triangle" w="med" len="med"/>
          </a:ln>
          <a:extLst>
            <a:ext uri="{909E8E84-426E-40DD-AFC4-6F175D3DCCD1}">
              <a14:hiddenFill xmlns:a14="http://schemas.microsoft.com/office/drawing/2010/main" xmlns="">
                <a:noFill/>
              </a14:hiddenFill>
            </a:ext>
          </a:extLst>
        </p:spPr>
        <p:txBody>
          <a:bodyPr wrap="none" anchor="ctr"/>
          <a:lstStyle/>
          <a:p>
            <a:endParaRPr lang="en-US"/>
          </a:p>
        </p:txBody>
      </p:sp>
      <p:sp>
        <p:nvSpPr>
          <p:cNvPr id="81928" name="Rectangle 8"/>
          <p:cNvSpPr>
            <a:spLocks noChangeArrowheads="1"/>
          </p:cNvSpPr>
          <p:nvPr/>
        </p:nvSpPr>
        <p:spPr bwMode="auto">
          <a:xfrm>
            <a:off x="3429000" y="5105400"/>
            <a:ext cx="434975" cy="3937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a14:hiddenLine>
            </a:ext>
          </a:extLst>
        </p:spPr>
        <p:txBody>
          <a:bodyPr wrap="none" lIns="90488" tIns="44450" rIns="90488" bIns="44450">
            <a:spAutoFit/>
          </a:bodyPr>
          <a:lstStyle/>
          <a:p>
            <a:pPr eaLnBrk="0" hangingPunct="0"/>
            <a:r>
              <a:rPr lang="en-US" sz="2000">
                <a:solidFill>
                  <a:schemeClr val="accent2"/>
                </a:solidFill>
                <a:latin typeface="Times New Roman" pitchFamily="18" charset="0"/>
              </a:rPr>
              <a:t>33</a:t>
            </a:r>
          </a:p>
        </p:txBody>
      </p:sp>
      <p:sp>
        <p:nvSpPr>
          <p:cNvPr id="81929" name="Rectangle 9"/>
          <p:cNvSpPr>
            <a:spLocks noChangeArrowheads="1"/>
          </p:cNvSpPr>
          <p:nvPr/>
        </p:nvSpPr>
        <p:spPr bwMode="auto">
          <a:xfrm>
            <a:off x="4144963" y="5072063"/>
            <a:ext cx="434975" cy="3937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a14:hiddenLine>
            </a:ext>
          </a:extLst>
        </p:spPr>
        <p:txBody>
          <a:bodyPr wrap="none" lIns="90488" tIns="44450" rIns="90488" bIns="44450">
            <a:spAutoFit/>
          </a:bodyPr>
          <a:lstStyle/>
          <a:p>
            <a:pPr eaLnBrk="0" hangingPunct="0"/>
            <a:r>
              <a:rPr lang="en-US" sz="2000">
                <a:latin typeface="Times New Roman" pitchFamily="18" charset="0"/>
              </a:rPr>
              <a:t>36</a:t>
            </a:r>
          </a:p>
        </p:txBody>
      </p:sp>
      <p:sp>
        <p:nvSpPr>
          <p:cNvPr id="81930" name="Rectangle 10"/>
          <p:cNvSpPr>
            <a:spLocks noChangeArrowheads="1"/>
          </p:cNvSpPr>
          <p:nvPr/>
        </p:nvSpPr>
        <p:spPr bwMode="auto">
          <a:xfrm>
            <a:off x="3576638" y="5638800"/>
            <a:ext cx="1878012" cy="5159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a14:hiddenLine>
            </a:ext>
          </a:extLst>
        </p:spPr>
        <p:txBody>
          <a:bodyPr wrap="none" lIns="90488" tIns="44450" rIns="90488" bIns="44450">
            <a:spAutoFit/>
          </a:bodyPr>
          <a:lstStyle/>
          <a:p>
            <a:pPr algn="ctr" eaLnBrk="0" hangingPunct="0"/>
            <a:r>
              <a:rPr lang="en-US" sz="2800">
                <a:latin typeface="Times New Roman" pitchFamily="18" charset="0"/>
              </a:rPr>
              <a:t>Time - days</a:t>
            </a:r>
          </a:p>
        </p:txBody>
      </p:sp>
      <p:sp>
        <p:nvSpPr>
          <p:cNvPr id="81931" name="Line 11"/>
          <p:cNvSpPr>
            <a:spLocks noChangeShapeType="1"/>
          </p:cNvSpPr>
          <p:nvPr/>
        </p:nvSpPr>
        <p:spPr bwMode="auto">
          <a:xfrm flipH="1">
            <a:off x="3048000" y="2438400"/>
            <a:ext cx="581025" cy="0"/>
          </a:xfrm>
          <a:prstGeom prst="line">
            <a:avLst/>
          </a:prstGeom>
          <a:noFill/>
          <a:ln w="28575">
            <a:solidFill>
              <a:schemeClr val="accent2"/>
            </a:solidFill>
            <a:round/>
            <a:headEnd type="triangle" w="med" len="med"/>
            <a:tailEnd/>
          </a:ln>
          <a:extLst>
            <a:ext uri="{909E8E84-426E-40DD-AFC4-6F175D3DCCD1}">
              <a14:hiddenFill xmlns:a14="http://schemas.microsoft.com/office/drawing/2010/main" xmlns="">
                <a:noFill/>
              </a14:hiddenFill>
            </a:ext>
          </a:extLst>
        </p:spPr>
        <p:txBody>
          <a:bodyPr wrap="none" anchor="ctr"/>
          <a:lstStyle/>
          <a:p>
            <a:endParaRPr lang="en-US"/>
          </a:p>
        </p:txBody>
      </p:sp>
      <p:sp>
        <p:nvSpPr>
          <p:cNvPr id="81932" name="AutoShape 12"/>
          <p:cNvSpPr>
            <a:spLocks/>
          </p:cNvSpPr>
          <p:nvPr/>
        </p:nvSpPr>
        <p:spPr bwMode="auto">
          <a:xfrm rot="16200000" flipV="1">
            <a:off x="2450307" y="3763169"/>
            <a:ext cx="457200" cy="1957387"/>
          </a:xfrm>
          <a:prstGeom prst="rightBrace">
            <a:avLst>
              <a:gd name="adj1" fmla="val 35677"/>
              <a:gd name="adj2" fmla="val 50000"/>
            </a:avLst>
          </a:prstGeom>
          <a:noFill/>
          <a:ln w="2857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wrap="none" anchor="ctr"/>
          <a:lstStyle/>
          <a:p>
            <a:endParaRPr lang="en-US">
              <a:latin typeface="Calibri" pitchFamily="34" charset="0"/>
            </a:endParaRPr>
          </a:p>
        </p:txBody>
      </p:sp>
      <p:graphicFrame>
        <p:nvGraphicFramePr>
          <p:cNvPr id="81933" name="Object 3"/>
          <p:cNvGraphicFramePr>
            <a:graphicFrameLocks noChangeAspect="1"/>
          </p:cNvGraphicFramePr>
          <p:nvPr/>
        </p:nvGraphicFramePr>
        <p:xfrm>
          <a:off x="1384300" y="2895600"/>
          <a:ext cx="1868488" cy="866775"/>
        </p:xfrm>
        <a:graphic>
          <a:graphicData uri="http://schemas.openxmlformats.org/presentationml/2006/ole">
            <p:oleObj spid="_x0000_s3103" name="Equation" r:id="rId4" imgW="875920" imgH="406224" progId="Equation.3">
              <p:embed/>
            </p:oleObj>
          </a:graphicData>
        </a:graphic>
      </p:graphicFrame>
      <p:sp>
        <p:nvSpPr>
          <p:cNvPr id="81934" name="Freeform 14"/>
          <p:cNvSpPr>
            <a:spLocks/>
          </p:cNvSpPr>
          <p:nvPr/>
        </p:nvSpPr>
        <p:spPr bwMode="auto">
          <a:xfrm>
            <a:off x="2057400" y="3810000"/>
            <a:ext cx="1423988" cy="681038"/>
          </a:xfrm>
          <a:custGeom>
            <a:avLst/>
            <a:gdLst>
              <a:gd name="T0" fmla="*/ 0 w 897"/>
              <a:gd name="T1" fmla="*/ 2147483647 h 429"/>
              <a:gd name="T2" fmla="*/ 2147483647 w 897"/>
              <a:gd name="T3" fmla="*/ 2147483647 h 429"/>
              <a:gd name="T4" fmla="*/ 2147483647 w 897"/>
              <a:gd name="T5" fmla="*/ 2147483647 h 429"/>
              <a:gd name="T6" fmla="*/ 2147483647 w 897"/>
              <a:gd name="T7" fmla="*/ 2147483647 h 429"/>
              <a:gd name="T8" fmla="*/ 0 60000 65536"/>
              <a:gd name="T9" fmla="*/ 0 60000 65536"/>
              <a:gd name="T10" fmla="*/ 0 60000 65536"/>
              <a:gd name="T11" fmla="*/ 0 60000 65536"/>
              <a:gd name="T12" fmla="*/ 0 w 897"/>
              <a:gd name="T13" fmla="*/ 0 h 429"/>
              <a:gd name="T14" fmla="*/ 897 w 897"/>
              <a:gd name="T15" fmla="*/ 429 h 429"/>
            </a:gdLst>
            <a:ahLst/>
            <a:cxnLst>
              <a:cxn ang="T8">
                <a:pos x="T0" y="T1"/>
              </a:cxn>
              <a:cxn ang="T9">
                <a:pos x="T2" y="T3"/>
              </a:cxn>
              <a:cxn ang="T10">
                <a:pos x="T4" y="T5"/>
              </a:cxn>
              <a:cxn ang="T11">
                <a:pos x="T6" y="T7"/>
              </a:cxn>
            </a:cxnLst>
            <a:rect l="T12" t="T13" r="T14" b="T15"/>
            <a:pathLst>
              <a:path w="897" h="429">
                <a:moveTo>
                  <a:pt x="0" y="33"/>
                </a:moveTo>
                <a:cubicBezTo>
                  <a:pt x="36" y="66"/>
                  <a:pt x="81" y="231"/>
                  <a:pt x="216" y="231"/>
                </a:cubicBezTo>
                <a:cubicBezTo>
                  <a:pt x="351" y="231"/>
                  <a:pt x="723" y="0"/>
                  <a:pt x="810" y="33"/>
                </a:cubicBezTo>
                <a:cubicBezTo>
                  <a:pt x="897" y="66"/>
                  <a:pt x="753" y="347"/>
                  <a:pt x="738" y="429"/>
                </a:cubicBezTo>
              </a:path>
            </a:pathLst>
          </a:custGeom>
          <a:noFill/>
          <a:ln w="28575">
            <a:solidFill>
              <a:srgbClr val="000000"/>
            </a:solidFill>
            <a:round/>
            <a:headEnd/>
            <a:tailEnd type="triangle" w="med" len="med"/>
          </a:ln>
          <a:extLst>
            <a:ext uri="{909E8E84-426E-40DD-AFC4-6F175D3DCCD1}">
              <a14:hiddenFill xmlns:a14="http://schemas.microsoft.com/office/drawing/2010/main" xmlns="">
                <a:solidFill>
                  <a:srgbClr val="FFFFFF"/>
                </a:solidFill>
              </a14:hiddenFill>
            </a:ext>
          </a:extLst>
        </p:spPr>
        <p:txBody>
          <a:bodyPr wrap="none" anchor="ctr"/>
          <a:lstStyle/>
          <a:p>
            <a:endParaRPr lang="en-US"/>
          </a:p>
        </p:txBody>
      </p:sp>
      <p:sp>
        <p:nvSpPr>
          <p:cNvPr id="81935" name="Text Box 15"/>
          <p:cNvSpPr txBox="1">
            <a:spLocks noChangeArrowheads="1"/>
          </p:cNvSpPr>
          <p:nvPr/>
        </p:nvSpPr>
        <p:spPr bwMode="auto">
          <a:xfrm>
            <a:off x="1371600" y="533400"/>
            <a:ext cx="5905500" cy="5794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sz="3200" b="1">
                <a:latin typeface="Calibri" pitchFamily="34" charset="0"/>
              </a:rPr>
              <a:t>Meeting a Target Duration TD</a:t>
            </a:r>
            <a:r>
              <a:rPr lang="en-US">
                <a:latin typeface="Calibri" pitchFamily="34" charset="0"/>
              </a:rPr>
              <a:t> </a:t>
            </a:r>
          </a:p>
        </p:txBody>
      </p:sp>
      <p:sp>
        <p:nvSpPr>
          <p:cNvPr id="16" name="Slide Number Placeholder 15"/>
          <p:cNvSpPr>
            <a:spLocks noGrp="1"/>
          </p:cNvSpPr>
          <p:nvPr>
            <p:ph type="sldNum" sz="quarter" idx="12"/>
          </p:nvPr>
        </p:nvSpPr>
        <p:spPr/>
        <p:txBody>
          <a:bodyPr/>
          <a:lstStyle/>
          <a:p>
            <a:pPr>
              <a:defRPr/>
            </a:pPr>
            <a:fld id="{2F5C6742-C897-4C09-B5FE-8CD76B1507CD}" type="slidenum">
              <a:rPr lang="en-US"/>
              <a:pPr>
                <a:defRPr/>
              </a:pPr>
              <a:t>61</a:t>
            </a:fld>
            <a:endParaRPr lang="en-US"/>
          </a:p>
        </p:txBody>
      </p:sp>
    </p:spTree>
    <p:extLst>
      <p:ext uri="{BB962C8B-B14F-4D97-AF65-F5344CB8AC3E}">
        <p14:creationId xmlns:p14="http://schemas.microsoft.com/office/powerpoint/2010/main" xmlns="" val="1817087769"/>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3"/>
          <p:cNvSpPr>
            <a:spLocks noGrp="1" noChangeArrowheads="1"/>
          </p:cNvSpPr>
          <p:nvPr>
            <p:ph type="body" idx="1"/>
          </p:nvPr>
        </p:nvSpPr>
        <p:spPr>
          <a:xfrm>
            <a:off x="457200" y="762000"/>
            <a:ext cx="8229600" cy="5364163"/>
          </a:xfrm>
        </p:spPr>
        <p:txBody>
          <a:bodyPr/>
          <a:lstStyle/>
          <a:p>
            <a:pPr algn="just" eaLnBrk="1" hangingPunct="1"/>
            <a:r>
              <a:rPr lang="en-GB" sz="2800" smtClean="0"/>
              <a:t>Assuming that time now is zero, one may expect this project to end at time 36 days (corresponding probability of achieving this target being 50%, verify!!! Hint: TD=36, T</a:t>
            </a:r>
            <a:r>
              <a:rPr lang="en-GB" sz="2800" baseline="-25000" smtClean="0"/>
              <a:t>E</a:t>
            </a:r>
            <a:r>
              <a:rPr lang="en-GB" sz="2800" smtClean="0"/>
              <a:t>=36 ); and the probability that it will end on or before the target duration of 42, </a:t>
            </a:r>
            <a:r>
              <a:rPr lang="en-GB" sz="2800" smtClean="0">
                <a:solidFill>
                  <a:srgbClr val="FF0000"/>
                </a:solidFill>
              </a:rPr>
              <a:t>without expediting </a:t>
            </a:r>
            <a:r>
              <a:rPr lang="en-GB" sz="2800" smtClean="0"/>
              <a:t>the project is approximately 86.2%. </a:t>
            </a:r>
          </a:p>
          <a:p>
            <a:pPr algn="just" eaLnBrk="1" hangingPunct="1"/>
            <a:r>
              <a:rPr lang="en-GB" sz="2800" smtClean="0"/>
              <a:t>On the other hand, if one were to schedule towards TD= 33 days; herein TD&lt;T</a:t>
            </a:r>
            <a:r>
              <a:rPr lang="en-GB" sz="2800" baseline="-25000" smtClean="0"/>
              <a:t>E</a:t>
            </a:r>
            <a:r>
              <a:rPr lang="en-GB" sz="2800" smtClean="0"/>
              <a:t>; i.e. Z=-0.55 (Note the negative sign); the corresponding probability would be 0.291, which is really a very bleak situation. </a:t>
            </a:r>
            <a:endParaRPr lang="en-US" sz="2800" smtClean="0"/>
          </a:p>
        </p:txBody>
      </p:sp>
      <p:sp>
        <p:nvSpPr>
          <p:cNvPr id="3" name="Slide Number Placeholder 2"/>
          <p:cNvSpPr>
            <a:spLocks noGrp="1"/>
          </p:cNvSpPr>
          <p:nvPr>
            <p:ph type="sldNum" sz="quarter" idx="12"/>
          </p:nvPr>
        </p:nvSpPr>
        <p:spPr/>
        <p:txBody>
          <a:bodyPr/>
          <a:lstStyle/>
          <a:p>
            <a:pPr>
              <a:defRPr/>
            </a:pPr>
            <a:fld id="{60AA7ACC-9408-4997-A969-0BADD32891F4}" type="slidenum">
              <a:rPr lang="en-US"/>
              <a:pPr>
                <a:defRPr/>
              </a:pPr>
              <a:t>62</a:t>
            </a:fld>
            <a:endParaRPr lang="en-US"/>
          </a:p>
        </p:txBody>
      </p:sp>
    </p:spTree>
    <p:extLst>
      <p:ext uri="{BB962C8B-B14F-4D97-AF65-F5344CB8AC3E}">
        <p14:creationId xmlns:p14="http://schemas.microsoft.com/office/powerpoint/2010/main" xmlns="" val="543046350"/>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3"/>
          <p:cNvSpPr>
            <a:spLocks noGrp="1" noChangeArrowheads="1"/>
          </p:cNvSpPr>
          <p:nvPr>
            <p:ph type="body" idx="1"/>
          </p:nvPr>
        </p:nvSpPr>
        <p:spPr>
          <a:xfrm>
            <a:off x="457200" y="533400"/>
            <a:ext cx="8229600" cy="5943600"/>
          </a:xfrm>
        </p:spPr>
        <p:txBody>
          <a:bodyPr/>
          <a:lstStyle/>
          <a:p>
            <a:pPr algn="just" eaLnBrk="1" hangingPunct="1"/>
            <a:r>
              <a:rPr lang="en-GB" sz="2800" dirty="0" smtClean="0"/>
              <a:t>In the above, the phrase ‘without </a:t>
            </a:r>
            <a:r>
              <a:rPr lang="en-GB" sz="2800" dirty="0" smtClean="0">
                <a:solidFill>
                  <a:srgbClr val="FF0000"/>
                </a:solidFill>
              </a:rPr>
              <a:t>expediting</a:t>
            </a:r>
            <a:r>
              <a:rPr lang="en-GB" sz="2800" dirty="0" smtClean="0"/>
              <a:t>’ is very important. </a:t>
            </a:r>
          </a:p>
          <a:p>
            <a:pPr algn="just" eaLnBrk="1" hangingPunct="1"/>
            <a:r>
              <a:rPr lang="en-GB" sz="2800" dirty="0" smtClean="0"/>
              <a:t>In certain projects schedules always may be met by some </a:t>
            </a:r>
            <a:r>
              <a:rPr lang="en-US" sz="2800" dirty="0" smtClean="0"/>
              <a:t>means or another, </a:t>
            </a:r>
          </a:p>
          <a:p>
            <a:pPr algn="just" eaLnBrk="1" hangingPunct="1"/>
            <a:r>
              <a:rPr lang="en-US" sz="2800" dirty="0" smtClean="0"/>
              <a:t>for example,</a:t>
            </a:r>
          </a:p>
          <a:p>
            <a:pPr lvl="1" algn="just" eaLnBrk="1" hangingPunct="1"/>
            <a:r>
              <a:rPr lang="en-US" sz="2400" dirty="0" smtClean="0">
                <a:solidFill>
                  <a:srgbClr val="FF0000"/>
                </a:solidFill>
              </a:rPr>
              <a:t>by changing the schedule, </a:t>
            </a:r>
          </a:p>
          <a:p>
            <a:pPr lvl="1" algn="just" eaLnBrk="1" hangingPunct="1"/>
            <a:r>
              <a:rPr lang="en-US" sz="2400" dirty="0" smtClean="0">
                <a:solidFill>
                  <a:srgbClr val="FF0000"/>
                </a:solidFill>
              </a:rPr>
              <a:t>by changing the project requirement, </a:t>
            </a:r>
          </a:p>
          <a:p>
            <a:pPr lvl="1" algn="just" eaLnBrk="1" hangingPunct="1"/>
            <a:r>
              <a:rPr lang="en-US" sz="2400" dirty="0" smtClean="0">
                <a:solidFill>
                  <a:srgbClr val="FF0000"/>
                </a:solidFill>
              </a:rPr>
              <a:t>by adding further personnel or facilities, etc.  </a:t>
            </a:r>
          </a:p>
          <a:p>
            <a:pPr algn="just" eaLnBrk="1" hangingPunct="1"/>
            <a:r>
              <a:rPr lang="en-US" sz="2800" dirty="0" smtClean="0"/>
              <a:t>However, here it is implied that the probability being computed hereinabove is the one that the original schedule will be met without having to expedite the work in some way or another. </a:t>
            </a:r>
          </a:p>
        </p:txBody>
      </p:sp>
      <p:sp>
        <p:nvSpPr>
          <p:cNvPr id="3" name="Slide Number Placeholder 2"/>
          <p:cNvSpPr>
            <a:spLocks noGrp="1"/>
          </p:cNvSpPr>
          <p:nvPr>
            <p:ph type="sldNum" sz="quarter" idx="12"/>
          </p:nvPr>
        </p:nvSpPr>
        <p:spPr/>
        <p:txBody>
          <a:bodyPr/>
          <a:lstStyle/>
          <a:p>
            <a:pPr>
              <a:defRPr/>
            </a:pPr>
            <a:fld id="{43403A77-E45D-4A3C-A8B5-1778A7FCE71E}" type="slidenum">
              <a:rPr lang="en-US"/>
              <a:pPr>
                <a:defRPr/>
              </a:pPr>
              <a:t>63</a:t>
            </a:fld>
            <a:endParaRPr lang="en-US"/>
          </a:p>
        </p:txBody>
      </p:sp>
    </p:spTree>
    <p:extLst>
      <p:ext uri="{BB962C8B-B14F-4D97-AF65-F5344CB8AC3E}">
        <p14:creationId xmlns:p14="http://schemas.microsoft.com/office/powerpoint/2010/main" xmlns="" val="2486810265"/>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3"/>
          <p:cNvSpPr>
            <a:spLocks noGrp="1" noChangeArrowheads="1"/>
          </p:cNvSpPr>
          <p:nvPr>
            <p:ph type="body" idx="1"/>
          </p:nvPr>
        </p:nvSpPr>
        <p:spPr>
          <a:xfrm>
            <a:off x="457200" y="609600"/>
            <a:ext cx="8229600" cy="5516563"/>
          </a:xfrm>
        </p:spPr>
        <p:txBody>
          <a:bodyPr/>
          <a:lstStyle/>
          <a:p>
            <a:pPr algn="just" eaLnBrk="1" hangingPunct="1"/>
            <a:r>
              <a:rPr lang="en-US" smtClean="0"/>
              <a:t>The feature in PERT on the computation of probability of completing the project in a particular duration is quite useful especially for negotiating the duration with an owner by the executing agency. </a:t>
            </a:r>
          </a:p>
          <a:p>
            <a:pPr algn="just" eaLnBrk="1" hangingPunct="1"/>
            <a:r>
              <a:rPr lang="en-US" smtClean="0"/>
              <a:t>For example, while agreeing on a particular duration, the executing agency would like to judge his chances on completing the project in that duration.</a:t>
            </a:r>
          </a:p>
        </p:txBody>
      </p:sp>
      <p:sp>
        <p:nvSpPr>
          <p:cNvPr id="3" name="Slide Number Placeholder 2"/>
          <p:cNvSpPr>
            <a:spLocks noGrp="1"/>
          </p:cNvSpPr>
          <p:nvPr>
            <p:ph type="sldNum" sz="quarter" idx="12"/>
          </p:nvPr>
        </p:nvSpPr>
        <p:spPr/>
        <p:txBody>
          <a:bodyPr/>
          <a:lstStyle/>
          <a:p>
            <a:pPr>
              <a:defRPr/>
            </a:pPr>
            <a:fld id="{60FA3E8F-0B47-4383-A812-C48BF815692E}" type="slidenum">
              <a:rPr lang="en-US"/>
              <a:pPr>
                <a:defRPr/>
              </a:pPr>
              <a:t>64</a:t>
            </a:fld>
            <a:endParaRPr lang="en-US"/>
          </a:p>
        </p:txBody>
      </p:sp>
    </p:spTree>
    <p:extLst>
      <p:ext uri="{BB962C8B-B14F-4D97-AF65-F5344CB8AC3E}">
        <p14:creationId xmlns:p14="http://schemas.microsoft.com/office/powerpoint/2010/main" xmlns="" val="1932055773"/>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3"/>
          <p:cNvSpPr>
            <a:spLocks noGrp="1" noChangeArrowheads="1"/>
          </p:cNvSpPr>
          <p:nvPr>
            <p:ph type="body" idx="1"/>
          </p:nvPr>
        </p:nvSpPr>
        <p:spPr>
          <a:xfrm>
            <a:off x="457200" y="533400"/>
            <a:ext cx="8229600" cy="5592763"/>
          </a:xfrm>
        </p:spPr>
        <p:txBody>
          <a:bodyPr/>
          <a:lstStyle/>
          <a:p>
            <a:pPr algn="just" eaLnBrk="1" hangingPunct="1"/>
            <a:r>
              <a:rPr lang="en-US" sz="2800" smtClean="0"/>
              <a:t>For being reasonably sure of a particular duration, he would like to attain a probability of more than </a:t>
            </a:r>
            <a:r>
              <a:rPr lang="en-US" sz="2800" smtClean="0">
                <a:solidFill>
                  <a:srgbClr val="FF0000"/>
                </a:solidFill>
              </a:rPr>
              <a:t>95%. </a:t>
            </a:r>
          </a:p>
          <a:p>
            <a:pPr algn="just" eaLnBrk="1" hangingPunct="1"/>
            <a:r>
              <a:rPr lang="en-US" sz="2800" smtClean="0"/>
              <a:t>Thus for the same example, suppose the executing agency is asked to provide the projected duration for the project, the agency would find out the duration corresponding to Z(P=0.95)= 1.65, thus the target duration for this case could be TD= TE + 1.65 x ST= 36 + 1.65 x 5.48= approximately 45 days. In other words, the executing agency would be quite confident of completing the project in 45 days.</a:t>
            </a:r>
          </a:p>
          <a:p>
            <a:pPr eaLnBrk="1" hangingPunct="1"/>
            <a:endParaRPr lang="en-US" sz="2800" smtClean="0"/>
          </a:p>
        </p:txBody>
      </p:sp>
      <p:sp>
        <p:nvSpPr>
          <p:cNvPr id="3" name="Slide Number Placeholder 2"/>
          <p:cNvSpPr>
            <a:spLocks noGrp="1"/>
          </p:cNvSpPr>
          <p:nvPr>
            <p:ph type="sldNum" sz="quarter" idx="12"/>
          </p:nvPr>
        </p:nvSpPr>
        <p:spPr/>
        <p:txBody>
          <a:bodyPr/>
          <a:lstStyle/>
          <a:p>
            <a:pPr>
              <a:defRPr/>
            </a:pPr>
            <a:fld id="{97A056F2-3550-4672-B872-1446E35FE421}" type="slidenum">
              <a:rPr lang="en-US"/>
              <a:pPr>
                <a:defRPr/>
              </a:pPr>
              <a:t>65</a:t>
            </a:fld>
            <a:endParaRPr lang="en-US"/>
          </a:p>
        </p:txBody>
      </p:sp>
    </p:spTree>
    <p:extLst>
      <p:ext uri="{BB962C8B-B14F-4D97-AF65-F5344CB8AC3E}">
        <p14:creationId xmlns:p14="http://schemas.microsoft.com/office/powerpoint/2010/main" xmlns="" val="2945945326"/>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TextBox 3"/>
          <p:cNvSpPr txBox="1">
            <a:spLocks noChangeArrowheads="1"/>
          </p:cNvSpPr>
          <p:nvPr/>
        </p:nvSpPr>
        <p:spPr bwMode="auto">
          <a:xfrm>
            <a:off x="609600" y="381000"/>
            <a:ext cx="6705600" cy="584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sz="3200" b="1" dirty="0">
                <a:solidFill>
                  <a:srgbClr val="00B050"/>
                </a:solidFill>
                <a:latin typeface="Calibri" pitchFamily="34" charset="0"/>
              </a:rPr>
              <a:t>PRECEDENCE NETWORK </a:t>
            </a:r>
            <a:endParaRPr lang="en-US" sz="3200" dirty="0">
              <a:solidFill>
                <a:srgbClr val="00B050"/>
              </a:solidFill>
              <a:latin typeface="Calibri" pitchFamily="34" charset="0"/>
            </a:endParaRPr>
          </a:p>
        </p:txBody>
      </p:sp>
      <p:sp>
        <p:nvSpPr>
          <p:cNvPr id="88067" name="TextBox 4"/>
          <p:cNvSpPr txBox="1">
            <a:spLocks noChangeArrowheads="1"/>
          </p:cNvSpPr>
          <p:nvPr/>
        </p:nvSpPr>
        <p:spPr bwMode="auto">
          <a:xfrm>
            <a:off x="457200" y="1143000"/>
            <a:ext cx="8534400" cy="45243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just" eaLnBrk="1" hangingPunct="1">
              <a:lnSpc>
                <a:spcPct val="150000"/>
              </a:lnSpc>
              <a:buFont typeface="Wingdings" pitchFamily="2" charset="2"/>
              <a:buChar char="Ø"/>
            </a:pPr>
            <a:r>
              <a:rPr lang="en-US" sz="2000">
                <a:latin typeface="Calibri" pitchFamily="34" charset="0"/>
              </a:rPr>
              <a:t>  </a:t>
            </a:r>
            <a:r>
              <a:rPr lang="en-US" sz="2400">
                <a:latin typeface="Calibri" pitchFamily="34" charset="0"/>
              </a:rPr>
              <a:t>it is  AON diagram with activities on nodes or boxes and precedence relationship shown as arrow</a:t>
            </a:r>
          </a:p>
          <a:p>
            <a:pPr algn="just" eaLnBrk="1" hangingPunct="1">
              <a:lnSpc>
                <a:spcPct val="150000"/>
              </a:lnSpc>
              <a:buFont typeface="Wingdings" pitchFamily="2" charset="2"/>
              <a:buChar char="Ø"/>
            </a:pPr>
            <a:r>
              <a:rPr lang="en-US" sz="2400">
                <a:latin typeface="Calibri" pitchFamily="34" charset="0"/>
              </a:rPr>
              <a:t>  numbering of activity also follows rules similar to that followed in PERT and CPM</a:t>
            </a:r>
          </a:p>
          <a:p>
            <a:pPr algn="just" eaLnBrk="1" hangingPunct="1">
              <a:lnSpc>
                <a:spcPct val="150000"/>
              </a:lnSpc>
              <a:buFont typeface="Wingdings" pitchFamily="2" charset="2"/>
              <a:buChar char="Ø"/>
            </a:pPr>
            <a:r>
              <a:rPr lang="en-US" sz="2400">
                <a:latin typeface="Calibri" pitchFamily="34" charset="0"/>
              </a:rPr>
              <a:t>  time estimate for the activity could be </a:t>
            </a:r>
            <a:r>
              <a:rPr lang="en-US" sz="2400" i="1">
                <a:latin typeface="Calibri" pitchFamily="34" charset="0"/>
              </a:rPr>
              <a:t>one </a:t>
            </a:r>
            <a:r>
              <a:rPr lang="en-US" sz="2400" i="1">
                <a:solidFill>
                  <a:srgbClr val="FF0000"/>
                </a:solidFill>
                <a:latin typeface="Calibri" pitchFamily="34" charset="0"/>
              </a:rPr>
              <a:t>time estimate </a:t>
            </a:r>
            <a:r>
              <a:rPr lang="en-US" sz="2400">
                <a:solidFill>
                  <a:srgbClr val="FF0000"/>
                </a:solidFill>
                <a:latin typeface="Calibri" pitchFamily="34" charset="0"/>
              </a:rPr>
              <a:t>or </a:t>
            </a:r>
            <a:r>
              <a:rPr lang="en-US" sz="2400" i="1">
                <a:solidFill>
                  <a:srgbClr val="FF0000"/>
                </a:solidFill>
                <a:latin typeface="Calibri" pitchFamily="34" charset="0"/>
              </a:rPr>
              <a:t>three time estimate</a:t>
            </a:r>
          </a:p>
          <a:p>
            <a:pPr algn="just" eaLnBrk="1" hangingPunct="1">
              <a:lnSpc>
                <a:spcPct val="150000"/>
              </a:lnSpc>
              <a:buFont typeface="Wingdings" pitchFamily="2" charset="2"/>
              <a:buChar char="Ø"/>
            </a:pPr>
            <a:r>
              <a:rPr lang="en-US" sz="2400">
                <a:latin typeface="Calibri" pitchFamily="34" charset="0"/>
              </a:rPr>
              <a:t>  But the </a:t>
            </a:r>
            <a:r>
              <a:rPr lang="en-US" sz="2400" i="1">
                <a:latin typeface="Calibri" pitchFamily="34" charset="0"/>
              </a:rPr>
              <a:t>three time estimate </a:t>
            </a:r>
            <a:r>
              <a:rPr lang="en-US" sz="2400">
                <a:latin typeface="Calibri" pitchFamily="34" charset="0"/>
              </a:rPr>
              <a:t>needs to be converted into single time before using in the network, by computing the expected time!</a:t>
            </a:r>
          </a:p>
        </p:txBody>
      </p:sp>
      <p:sp>
        <p:nvSpPr>
          <p:cNvPr id="4" name="Slide Number Placeholder 3"/>
          <p:cNvSpPr>
            <a:spLocks noGrp="1"/>
          </p:cNvSpPr>
          <p:nvPr>
            <p:ph type="sldNum" sz="quarter" idx="12"/>
          </p:nvPr>
        </p:nvSpPr>
        <p:spPr/>
        <p:txBody>
          <a:bodyPr/>
          <a:lstStyle/>
          <a:p>
            <a:pPr>
              <a:defRPr/>
            </a:pPr>
            <a:fld id="{41A3AA4E-EFD1-4B58-A4D6-2AF6854AF991}" type="slidenum">
              <a:rPr lang="en-US"/>
              <a:pPr>
                <a:defRPr/>
              </a:pPr>
              <a:t>66</a:t>
            </a:fld>
            <a:endParaRPr lang="en-US"/>
          </a:p>
        </p:txBody>
      </p:sp>
    </p:spTree>
    <p:extLst>
      <p:ext uri="{BB962C8B-B14F-4D97-AF65-F5344CB8AC3E}">
        <p14:creationId xmlns:p14="http://schemas.microsoft.com/office/powerpoint/2010/main" xmlns="" val="1862713359"/>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TextBox 3"/>
          <p:cNvSpPr txBox="1">
            <a:spLocks noChangeArrowheads="1"/>
          </p:cNvSpPr>
          <p:nvPr/>
        </p:nvSpPr>
        <p:spPr bwMode="auto">
          <a:xfrm>
            <a:off x="609600" y="381000"/>
            <a:ext cx="7162800" cy="5238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sz="2800" b="1">
                <a:latin typeface="Calibri" pitchFamily="34" charset="0"/>
              </a:rPr>
              <a:t>PRECEDENCE NETWORK LAYOUT</a:t>
            </a:r>
            <a:endParaRPr lang="en-US" sz="3200">
              <a:latin typeface="Calibri" pitchFamily="34" charset="0"/>
            </a:endParaRPr>
          </a:p>
        </p:txBody>
      </p:sp>
      <p:sp>
        <p:nvSpPr>
          <p:cNvPr id="89091" name="TextBox 4"/>
          <p:cNvSpPr txBox="1">
            <a:spLocks noChangeArrowheads="1"/>
          </p:cNvSpPr>
          <p:nvPr/>
        </p:nvSpPr>
        <p:spPr bwMode="auto">
          <a:xfrm>
            <a:off x="685800" y="1066800"/>
            <a:ext cx="8077200" cy="47085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just" eaLnBrk="1" hangingPunct="1">
              <a:lnSpc>
                <a:spcPct val="150000"/>
              </a:lnSpc>
              <a:buFont typeface="Wingdings" pitchFamily="2" charset="2"/>
              <a:buChar char="Ø"/>
            </a:pPr>
            <a:r>
              <a:rPr lang="en-US" sz="2000">
                <a:latin typeface="Calibri" pitchFamily="34" charset="0"/>
              </a:rPr>
              <a:t> </a:t>
            </a:r>
            <a:r>
              <a:rPr lang="en-US" sz="2400">
                <a:latin typeface="Calibri" pitchFamily="34" charset="0"/>
              </a:rPr>
              <a:t>many variants of the boxes or nodes in a precedence network possible based on information </a:t>
            </a:r>
            <a:r>
              <a:rPr lang="en-US" sz="2400">
                <a:solidFill>
                  <a:srgbClr val="FF0000"/>
                </a:solidFill>
                <a:latin typeface="Calibri" pitchFamily="34" charset="0"/>
              </a:rPr>
              <a:t>the user desires</a:t>
            </a:r>
          </a:p>
          <a:p>
            <a:pPr algn="just" eaLnBrk="1" hangingPunct="1">
              <a:lnSpc>
                <a:spcPct val="150000"/>
              </a:lnSpc>
              <a:buFont typeface="Wingdings" pitchFamily="2" charset="2"/>
              <a:buChar char="Ø"/>
            </a:pPr>
            <a:r>
              <a:rPr lang="en-US" sz="2400">
                <a:latin typeface="Calibri" pitchFamily="34" charset="0"/>
              </a:rPr>
              <a:t>  For illustration, a typical box used for all the preceding examples </a:t>
            </a:r>
          </a:p>
          <a:p>
            <a:pPr lvl="2" algn="just" eaLnBrk="1" hangingPunct="1">
              <a:lnSpc>
                <a:spcPct val="150000"/>
              </a:lnSpc>
              <a:buFont typeface="Arial" pitchFamily="34" charset="0"/>
              <a:buChar char="•"/>
            </a:pPr>
            <a:r>
              <a:rPr lang="en-US" sz="2000">
                <a:solidFill>
                  <a:srgbClr val="FF0000"/>
                </a:solidFill>
                <a:latin typeface="Calibri" pitchFamily="34" charset="0"/>
              </a:rPr>
              <a:t>  has been divided into three horizontal parts, </a:t>
            </a:r>
            <a:r>
              <a:rPr lang="en-US" sz="2000" i="1">
                <a:solidFill>
                  <a:srgbClr val="FF0000"/>
                </a:solidFill>
                <a:latin typeface="Calibri" pitchFamily="34" charset="0"/>
              </a:rPr>
              <a:t>top</a:t>
            </a:r>
            <a:r>
              <a:rPr lang="en-US" sz="2000">
                <a:solidFill>
                  <a:srgbClr val="FF0000"/>
                </a:solidFill>
                <a:latin typeface="Calibri" pitchFamily="34" charset="0"/>
              </a:rPr>
              <a:t>, </a:t>
            </a:r>
            <a:r>
              <a:rPr lang="en-US" sz="2000" i="1">
                <a:solidFill>
                  <a:srgbClr val="FF0000"/>
                </a:solidFill>
                <a:latin typeface="Calibri" pitchFamily="34" charset="0"/>
              </a:rPr>
              <a:t>middle</a:t>
            </a:r>
            <a:r>
              <a:rPr lang="en-US" sz="2000">
                <a:solidFill>
                  <a:srgbClr val="FF0000"/>
                </a:solidFill>
                <a:latin typeface="Calibri" pitchFamily="34" charset="0"/>
              </a:rPr>
              <a:t> and </a:t>
            </a:r>
            <a:r>
              <a:rPr lang="en-US" sz="2000" i="1">
                <a:solidFill>
                  <a:srgbClr val="FF0000"/>
                </a:solidFill>
                <a:latin typeface="Calibri" pitchFamily="34" charset="0"/>
              </a:rPr>
              <a:t>bottom</a:t>
            </a:r>
          </a:p>
          <a:p>
            <a:pPr lvl="2" algn="just" eaLnBrk="1" hangingPunct="1">
              <a:lnSpc>
                <a:spcPct val="150000"/>
              </a:lnSpc>
              <a:buFont typeface="Arial" pitchFamily="34" charset="0"/>
              <a:buChar char="•"/>
            </a:pPr>
            <a:r>
              <a:rPr lang="en-US" sz="2000" i="1">
                <a:solidFill>
                  <a:srgbClr val="FF0000"/>
                </a:solidFill>
                <a:latin typeface="Calibri" pitchFamily="34" charset="0"/>
              </a:rPr>
              <a:t>  </a:t>
            </a:r>
            <a:r>
              <a:rPr lang="en-US" sz="2000">
                <a:solidFill>
                  <a:srgbClr val="FF0000"/>
                </a:solidFill>
                <a:latin typeface="Calibri" pitchFamily="34" charset="0"/>
              </a:rPr>
              <a:t>top &amp; bottom are again divided vertically into three compartments, left, center and right</a:t>
            </a:r>
            <a:endParaRPr lang="en-US" sz="2000" i="1">
              <a:solidFill>
                <a:srgbClr val="FF0000"/>
              </a:solidFill>
              <a:latin typeface="Calibri" pitchFamily="34" charset="0"/>
            </a:endParaRPr>
          </a:p>
          <a:p>
            <a:pPr algn="just" eaLnBrk="1" hangingPunct="1">
              <a:lnSpc>
                <a:spcPct val="150000"/>
              </a:lnSpc>
              <a:buFont typeface="Wingdings" pitchFamily="2" charset="2"/>
              <a:buChar char="Ø"/>
            </a:pPr>
            <a:r>
              <a:rPr lang="en-US" sz="2400">
                <a:latin typeface="Calibri" pitchFamily="34" charset="0"/>
              </a:rPr>
              <a:t>  Sample network diagram given in the following slide</a:t>
            </a:r>
          </a:p>
        </p:txBody>
      </p:sp>
      <p:sp>
        <p:nvSpPr>
          <p:cNvPr id="4" name="Slide Number Placeholder 3"/>
          <p:cNvSpPr>
            <a:spLocks noGrp="1"/>
          </p:cNvSpPr>
          <p:nvPr>
            <p:ph type="sldNum" sz="quarter" idx="12"/>
          </p:nvPr>
        </p:nvSpPr>
        <p:spPr/>
        <p:txBody>
          <a:bodyPr/>
          <a:lstStyle/>
          <a:p>
            <a:pPr>
              <a:defRPr/>
            </a:pPr>
            <a:fld id="{222D960E-BDE8-4265-8D3E-238C1ED107D4}" type="slidenum">
              <a:rPr lang="en-US"/>
              <a:pPr>
                <a:defRPr/>
              </a:pPr>
              <a:t>67</a:t>
            </a:fld>
            <a:endParaRPr lang="en-US"/>
          </a:p>
        </p:txBody>
      </p:sp>
    </p:spTree>
    <p:extLst>
      <p:ext uri="{BB962C8B-B14F-4D97-AF65-F5344CB8AC3E}">
        <p14:creationId xmlns:p14="http://schemas.microsoft.com/office/powerpoint/2010/main" xmlns="" val="825042074"/>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TextBox 3"/>
          <p:cNvSpPr txBox="1">
            <a:spLocks noChangeArrowheads="1"/>
          </p:cNvSpPr>
          <p:nvPr/>
        </p:nvSpPr>
        <p:spPr bwMode="auto">
          <a:xfrm>
            <a:off x="609600" y="381000"/>
            <a:ext cx="5867400" cy="584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sz="3200" b="1">
                <a:latin typeface="Calibri" pitchFamily="34" charset="0"/>
              </a:rPr>
              <a:t>PRECEDENCE NETWORK</a:t>
            </a:r>
          </a:p>
        </p:txBody>
      </p:sp>
      <p:sp>
        <p:nvSpPr>
          <p:cNvPr id="90115" name="TextBox 4"/>
          <p:cNvSpPr txBox="1">
            <a:spLocks noChangeArrowheads="1"/>
          </p:cNvSpPr>
          <p:nvPr/>
        </p:nvSpPr>
        <p:spPr bwMode="auto">
          <a:xfrm>
            <a:off x="685800" y="1143000"/>
            <a:ext cx="7924800" cy="38782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just" eaLnBrk="1" hangingPunct="1">
              <a:lnSpc>
                <a:spcPct val="150000"/>
              </a:lnSpc>
              <a:buFont typeface="Wingdings" pitchFamily="2" charset="2"/>
              <a:buChar char="Ø"/>
            </a:pPr>
            <a:r>
              <a:rPr lang="en-US" sz="2000">
                <a:latin typeface="Calibri" pitchFamily="34" charset="0"/>
              </a:rPr>
              <a:t>  </a:t>
            </a:r>
            <a:r>
              <a:rPr lang="en-US" sz="2400">
                <a:latin typeface="Calibri" pitchFamily="34" charset="0"/>
              </a:rPr>
              <a:t>Common type of relationship used in CPM and PERT</a:t>
            </a:r>
            <a:endParaRPr lang="en-US" sz="2000">
              <a:latin typeface="Calibri" pitchFamily="34" charset="0"/>
            </a:endParaRPr>
          </a:p>
          <a:p>
            <a:pPr lvl="2" algn="just" eaLnBrk="1" hangingPunct="1">
              <a:lnSpc>
                <a:spcPct val="150000"/>
              </a:lnSpc>
              <a:buFont typeface="Arial" pitchFamily="34" charset="0"/>
              <a:buChar char="•"/>
            </a:pPr>
            <a:r>
              <a:rPr lang="en-US" sz="2000" b="1">
                <a:latin typeface="Calibri" pitchFamily="34" charset="0"/>
              </a:rPr>
              <a:t>  FS – </a:t>
            </a:r>
            <a:r>
              <a:rPr lang="en-US" sz="2000" b="1" i="1">
                <a:latin typeface="Calibri" pitchFamily="34" charset="0"/>
              </a:rPr>
              <a:t>Finish </a:t>
            </a:r>
            <a:r>
              <a:rPr lang="en-US" sz="2000" b="1">
                <a:latin typeface="Calibri" pitchFamily="34" charset="0"/>
              </a:rPr>
              <a:t>to</a:t>
            </a:r>
            <a:r>
              <a:rPr lang="en-US" sz="2000" b="1" i="1">
                <a:latin typeface="Calibri" pitchFamily="34" charset="0"/>
              </a:rPr>
              <a:t> Start </a:t>
            </a:r>
            <a:r>
              <a:rPr lang="en-US" sz="2000" b="1">
                <a:latin typeface="Calibri" pitchFamily="34" charset="0"/>
              </a:rPr>
              <a:t> </a:t>
            </a:r>
            <a:r>
              <a:rPr lang="en-US" sz="2000">
                <a:latin typeface="Calibri" pitchFamily="34" charset="0"/>
              </a:rPr>
              <a:t>relationship  </a:t>
            </a:r>
          </a:p>
          <a:p>
            <a:pPr algn="just" eaLnBrk="1" hangingPunct="1">
              <a:lnSpc>
                <a:spcPct val="150000"/>
              </a:lnSpc>
              <a:buFont typeface="Wingdings" pitchFamily="2" charset="2"/>
              <a:buChar char="Ø"/>
            </a:pPr>
            <a:r>
              <a:rPr lang="en-US" sz="2000">
                <a:latin typeface="Calibri" pitchFamily="34" charset="0"/>
              </a:rPr>
              <a:t>  In reality, other relationships are possible, i.e.</a:t>
            </a:r>
          </a:p>
          <a:p>
            <a:pPr lvl="2" algn="just" eaLnBrk="1" hangingPunct="1">
              <a:lnSpc>
                <a:spcPct val="150000"/>
              </a:lnSpc>
              <a:buFont typeface="Arial" pitchFamily="34" charset="0"/>
              <a:buChar char="•"/>
            </a:pPr>
            <a:r>
              <a:rPr lang="en-US" sz="2000">
                <a:latin typeface="Calibri" pitchFamily="34" charset="0"/>
              </a:rPr>
              <a:t>  </a:t>
            </a:r>
            <a:r>
              <a:rPr lang="en-US" sz="2000" b="1">
                <a:latin typeface="Calibri" pitchFamily="34" charset="0"/>
              </a:rPr>
              <a:t>SS</a:t>
            </a:r>
            <a:r>
              <a:rPr lang="en-US" sz="2000">
                <a:latin typeface="Calibri" pitchFamily="34" charset="0"/>
              </a:rPr>
              <a:t> – </a:t>
            </a:r>
            <a:r>
              <a:rPr lang="en-US" sz="2000" b="1" i="1">
                <a:latin typeface="Calibri" pitchFamily="34" charset="0"/>
              </a:rPr>
              <a:t>Start</a:t>
            </a:r>
            <a:r>
              <a:rPr lang="en-US" sz="2000">
                <a:latin typeface="Calibri" pitchFamily="34" charset="0"/>
              </a:rPr>
              <a:t> to </a:t>
            </a:r>
            <a:r>
              <a:rPr lang="en-US" sz="2000" b="1" i="1">
                <a:latin typeface="Calibri" pitchFamily="34" charset="0"/>
              </a:rPr>
              <a:t>Start</a:t>
            </a:r>
            <a:endParaRPr lang="en-US" sz="2000">
              <a:latin typeface="Calibri" pitchFamily="34" charset="0"/>
            </a:endParaRPr>
          </a:p>
          <a:p>
            <a:pPr lvl="2" algn="just" eaLnBrk="1" hangingPunct="1">
              <a:lnSpc>
                <a:spcPct val="150000"/>
              </a:lnSpc>
              <a:buFont typeface="Arial" pitchFamily="34" charset="0"/>
              <a:buChar char="•"/>
            </a:pPr>
            <a:r>
              <a:rPr lang="en-US" sz="2000">
                <a:latin typeface="Calibri" pitchFamily="34" charset="0"/>
              </a:rPr>
              <a:t>  </a:t>
            </a:r>
            <a:r>
              <a:rPr lang="en-US" sz="2000" b="1">
                <a:latin typeface="Calibri" pitchFamily="34" charset="0"/>
              </a:rPr>
              <a:t>SF</a:t>
            </a:r>
            <a:r>
              <a:rPr lang="en-US" sz="2000">
                <a:latin typeface="Calibri" pitchFamily="34" charset="0"/>
              </a:rPr>
              <a:t> – </a:t>
            </a:r>
            <a:r>
              <a:rPr lang="en-US" sz="2000" b="1" i="1">
                <a:latin typeface="Calibri" pitchFamily="34" charset="0"/>
              </a:rPr>
              <a:t>Start </a:t>
            </a:r>
            <a:r>
              <a:rPr lang="en-US" sz="2000">
                <a:latin typeface="Calibri" pitchFamily="34" charset="0"/>
              </a:rPr>
              <a:t>to </a:t>
            </a:r>
            <a:r>
              <a:rPr lang="en-US" sz="2000" b="1" i="1">
                <a:latin typeface="Calibri" pitchFamily="34" charset="0"/>
              </a:rPr>
              <a:t>Finish</a:t>
            </a:r>
            <a:endParaRPr lang="en-US" sz="2000">
              <a:latin typeface="Calibri" pitchFamily="34" charset="0"/>
            </a:endParaRPr>
          </a:p>
          <a:p>
            <a:pPr lvl="2" algn="just" eaLnBrk="1" hangingPunct="1">
              <a:lnSpc>
                <a:spcPct val="150000"/>
              </a:lnSpc>
              <a:buFont typeface="Arial" pitchFamily="34" charset="0"/>
              <a:buChar char="•"/>
            </a:pPr>
            <a:r>
              <a:rPr lang="en-US" sz="2000">
                <a:latin typeface="Calibri" pitchFamily="34" charset="0"/>
              </a:rPr>
              <a:t>  </a:t>
            </a:r>
            <a:r>
              <a:rPr lang="en-US" sz="2000" b="1">
                <a:latin typeface="Calibri" pitchFamily="34" charset="0"/>
              </a:rPr>
              <a:t>FF</a:t>
            </a:r>
            <a:r>
              <a:rPr lang="en-US" sz="2000">
                <a:latin typeface="Calibri" pitchFamily="34" charset="0"/>
              </a:rPr>
              <a:t> – </a:t>
            </a:r>
            <a:r>
              <a:rPr lang="en-US" sz="2000" b="1" i="1">
                <a:latin typeface="Calibri" pitchFamily="34" charset="0"/>
              </a:rPr>
              <a:t>Finish</a:t>
            </a:r>
            <a:r>
              <a:rPr lang="en-US" sz="2000">
                <a:latin typeface="Calibri" pitchFamily="34" charset="0"/>
              </a:rPr>
              <a:t> to </a:t>
            </a:r>
            <a:r>
              <a:rPr lang="en-US" sz="2000" b="1" i="1">
                <a:latin typeface="Calibri" pitchFamily="34" charset="0"/>
              </a:rPr>
              <a:t>Finish</a:t>
            </a:r>
          </a:p>
          <a:p>
            <a:pPr algn="just" eaLnBrk="1" hangingPunct="1">
              <a:lnSpc>
                <a:spcPct val="150000"/>
              </a:lnSpc>
              <a:buFont typeface="Wingdings" pitchFamily="2" charset="2"/>
              <a:buChar char="Ø"/>
            </a:pPr>
            <a:r>
              <a:rPr lang="en-US" sz="2000" b="1" i="1">
                <a:latin typeface="Calibri" pitchFamily="34" charset="0"/>
              </a:rPr>
              <a:t>  </a:t>
            </a:r>
            <a:r>
              <a:rPr lang="en-US" sz="2000">
                <a:latin typeface="Calibri" pitchFamily="34" charset="0"/>
              </a:rPr>
              <a:t>Precedence networks incorporates the mentioned </a:t>
            </a:r>
            <a:r>
              <a:rPr lang="en-US" sz="2000">
                <a:solidFill>
                  <a:srgbClr val="FF0000"/>
                </a:solidFill>
                <a:latin typeface="Calibri" pitchFamily="34" charset="0"/>
              </a:rPr>
              <a:t>four types </a:t>
            </a:r>
            <a:r>
              <a:rPr lang="en-US" sz="2000">
                <a:latin typeface="Calibri" pitchFamily="34" charset="0"/>
              </a:rPr>
              <a:t>of</a:t>
            </a:r>
            <a:r>
              <a:rPr lang="en-US" sz="2000">
                <a:solidFill>
                  <a:srgbClr val="FF0000"/>
                </a:solidFill>
                <a:latin typeface="Calibri" pitchFamily="34" charset="0"/>
              </a:rPr>
              <a:t> </a:t>
            </a:r>
            <a:r>
              <a:rPr lang="en-US" sz="2000">
                <a:latin typeface="Calibri" pitchFamily="34" charset="0"/>
              </a:rPr>
              <a:t>relationships</a:t>
            </a:r>
            <a:endParaRPr lang="en-US" sz="2000" b="1" i="1">
              <a:latin typeface="Calibri" pitchFamily="34" charset="0"/>
            </a:endParaRPr>
          </a:p>
        </p:txBody>
      </p:sp>
      <p:sp>
        <p:nvSpPr>
          <p:cNvPr id="4" name="Slide Number Placeholder 3"/>
          <p:cNvSpPr>
            <a:spLocks noGrp="1"/>
          </p:cNvSpPr>
          <p:nvPr>
            <p:ph type="sldNum" sz="quarter" idx="12"/>
          </p:nvPr>
        </p:nvSpPr>
        <p:spPr/>
        <p:txBody>
          <a:bodyPr/>
          <a:lstStyle/>
          <a:p>
            <a:pPr>
              <a:defRPr/>
            </a:pPr>
            <a:fld id="{8A01225C-85BF-48D8-A0FD-6775DF7ACC54}" type="slidenum">
              <a:rPr lang="en-US"/>
              <a:pPr>
                <a:defRPr/>
              </a:pPr>
              <a:t>68</a:t>
            </a:fld>
            <a:endParaRPr lang="en-US"/>
          </a:p>
        </p:txBody>
      </p:sp>
    </p:spTree>
    <p:extLst>
      <p:ext uri="{BB962C8B-B14F-4D97-AF65-F5344CB8AC3E}">
        <p14:creationId xmlns:p14="http://schemas.microsoft.com/office/powerpoint/2010/main" xmlns="" val="49250073"/>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TextBox 3"/>
          <p:cNvSpPr txBox="1">
            <a:spLocks noChangeArrowheads="1"/>
          </p:cNvSpPr>
          <p:nvPr/>
        </p:nvSpPr>
        <p:spPr bwMode="auto">
          <a:xfrm>
            <a:off x="609600" y="228600"/>
            <a:ext cx="8001000" cy="5238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sz="2800" b="1" dirty="0">
                <a:solidFill>
                  <a:srgbClr val="00B050"/>
                </a:solidFill>
                <a:latin typeface="Calibri" pitchFamily="34" charset="0"/>
              </a:rPr>
              <a:t>FS – </a:t>
            </a:r>
            <a:r>
              <a:rPr lang="en-US" sz="2800" dirty="0">
                <a:solidFill>
                  <a:srgbClr val="00B050"/>
                </a:solidFill>
                <a:latin typeface="Calibri" pitchFamily="34" charset="0"/>
              </a:rPr>
              <a:t>Finish to Start relationship</a:t>
            </a:r>
            <a:endParaRPr lang="en-US" sz="2800" b="1" dirty="0">
              <a:solidFill>
                <a:srgbClr val="00B050"/>
              </a:solidFill>
              <a:latin typeface="Calibri" pitchFamily="34" charset="0"/>
            </a:endParaRPr>
          </a:p>
        </p:txBody>
      </p:sp>
      <p:sp>
        <p:nvSpPr>
          <p:cNvPr id="91139" name="TextBox 4"/>
          <p:cNvSpPr txBox="1">
            <a:spLocks noChangeArrowheads="1"/>
          </p:cNvSpPr>
          <p:nvPr/>
        </p:nvSpPr>
        <p:spPr bwMode="auto">
          <a:xfrm>
            <a:off x="228600" y="609600"/>
            <a:ext cx="8763000" cy="61864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just" eaLnBrk="1" hangingPunct="1">
              <a:lnSpc>
                <a:spcPct val="150000"/>
              </a:lnSpc>
              <a:buFont typeface="Wingdings" pitchFamily="2" charset="2"/>
              <a:buChar char="Ø"/>
            </a:pPr>
            <a:r>
              <a:rPr lang="en-US" sz="2000" dirty="0">
                <a:latin typeface="Calibri" pitchFamily="34" charset="0"/>
              </a:rPr>
              <a:t>  Task ‘B’ can’t start unless Task ‘A’ is completed</a:t>
            </a:r>
          </a:p>
          <a:p>
            <a:pPr algn="just" eaLnBrk="1" hangingPunct="1">
              <a:lnSpc>
                <a:spcPct val="150000"/>
              </a:lnSpc>
              <a:buFont typeface="Wingdings" pitchFamily="2" charset="2"/>
              <a:buChar char="Ø"/>
            </a:pPr>
            <a:r>
              <a:rPr lang="en-US" sz="2000" dirty="0">
                <a:latin typeface="Calibri" pitchFamily="34" charset="0"/>
              </a:rPr>
              <a:t>  For (e.g.) consider a project with two tasks</a:t>
            </a:r>
          </a:p>
          <a:p>
            <a:pPr lvl="2" algn="just" eaLnBrk="1" hangingPunct="1">
              <a:lnSpc>
                <a:spcPct val="150000"/>
              </a:lnSpc>
              <a:buFont typeface="Arial" pitchFamily="34" charset="0"/>
              <a:buChar char="•"/>
            </a:pPr>
            <a:r>
              <a:rPr lang="en-US" dirty="0">
                <a:latin typeface="Calibri" pitchFamily="34" charset="0"/>
              </a:rPr>
              <a:t>  Task 1 – Laying bricks</a:t>
            </a:r>
          </a:p>
          <a:p>
            <a:pPr lvl="2" algn="just" eaLnBrk="1" hangingPunct="1">
              <a:lnSpc>
                <a:spcPct val="150000"/>
              </a:lnSpc>
              <a:buFont typeface="Arial" pitchFamily="34" charset="0"/>
              <a:buChar char="•"/>
            </a:pPr>
            <a:r>
              <a:rPr lang="en-US" dirty="0">
                <a:latin typeface="Calibri" pitchFamily="34" charset="0"/>
              </a:rPr>
              <a:t>  Task 2 – Plastering </a:t>
            </a:r>
          </a:p>
          <a:p>
            <a:pPr lvl="2" algn="just" eaLnBrk="1" hangingPunct="1">
              <a:lnSpc>
                <a:spcPct val="150000"/>
              </a:lnSpc>
              <a:buFont typeface="Arial" pitchFamily="34" charset="0"/>
              <a:buChar char="•"/>
            </a:pPr>
            <a:r>
              <a:rPr lang="en-US" dirty="0">
                <a:latin typeface="Calibri" pitchFamily="34" charset="0"/>
              </a:rPr>
              <a:t>  Plastering can’t start until laying bricks is complete (common dependency)</a:t>
            </a:r>
            <a:endParaRPr lang="en-US" i="1" dirty="0">
              <a:latin typeface="Calibri" pitchFamily="34" charset="0"/>
            </a:endParaRPr>
          </a:p>
          <a:p>
            <a:pPr algn="just" eaLnBrk="1" hangingPunct="1">
              <a:lnSpc>
                <a:spcPct val="150000"/>
              </a:lnSpc>
              <a:buFont typeface="Wingdings" pitchFamily="2" charset="2"/>
              <a:buChar char="Ø"/>
            </a:pPr>
            <a:r>
              <a:rPr lang="en-US" sz="2000" b="1" i="1" dirty="0">
                <a:latin typeface="Calibri" pitchFamily="34" charset="0"/>
              </a:rPr>
              <a:t>  </a:t>
            </a:r>
            <a:r>
              <a:rPr lang="en-US" sz="2000" dirty="0">
                <a:solidFill>
                  <a:srgbClr val="FF0000"/>
                </a:solidFill>
                <a:latin typeface="Calibri" pitchFamily="34" charset="0"/>
              </a:rPr>
              <a:t>Case ‘a</a:t>
            </a:r>
            <a:r>
              <a:rPr lang="en-US" sz="2000" dirty="0">
                <a:latin typeface="Calibri" pitchFamily="34" charset="0"/>
              </a:rPr>
              <a:t>’:</a:t>
            </a:r>
          </a:p>
          <a:p>
            <a:pPr algn="just" eaLnBrk="1" hangingPunct="1">
              <a:lnSpc>
                <a:spcPct val="150000"/>
              </a:lnSpc>
              <a:buFont typeface="Wingdings" pitchFamily="2" charset="2"/>
              <a:buChar char="Ø"/>
            </a:pPr>
            <a:endParaRPr lang="en-US" sz="2000" b="1" i="1" dirty="0">
              <a:latin typeface="Calibri" pitchFamily="34" charset="0"/>
            </a:endParaRPr>
          </a:p>
          <a:p>
            <a:pPr algn="just" eaLnBrk="1" hangingPunct="1">
              <a:lnSpc>
                <a:spcPct val="150000"/>
              </a:lnSpc>
              <a:buFont typeface="Wingdings" pitchFamily="2" charset="2"/>
              <a:buChar char="Ø"/>
            </a:pPr>
            <a:endParaRPr lang="en-US" sz="2000" b="1" i="1" dirty="0">
              <a:latin typeface="Calibri" pitchFamily="34" charset="0"/>
            </a:endParaRPr>
          </a:p>
          <a:p>
            <a:pPr algn="just" eaLnBrk="1" hangingPunct="1">
              <a:lnSpc>
                <a:spcPct val="150000"/>
              </a:lnSpc>
              <a:buFont typeface="Wingdings" pitchFamily="2" charset="2"/>
              <a:buChar char="Ø"/>
            </a:pPr>
            <a:endParaRPr lang="en-US" sz="2000" b="1" i="1" dirty="0">
              <a:latin typeface="Calibri" pitchFamily="34" charset="0"/>
            </a:endParaRPr>
          </a:p>
          <a:p>
            <a:pPr lvl="2" algn="just" eaLnBrk="1" hangingPunct="1">
              <a:lnSpc>
                <a:spcPct val="150000"/>
              </a:lnSpc>
              <a:buFont typeface="Arial" pitchFamily="34" charset="0"/>
              <a:buChar char="•"/>
            </a:pPr>
            <a:endParaRPr lang="en-US" b="1" i="1" dirty="0">
              <a:latin typeface="Calibri" pitchFamily="34" charset="0"/>
            </a:endParaRPr>
          </a:p>
          <a:p>
            <a:pPr lvl="2" algn="just" eaLnBrk="1" hangingPunct="1">
              <a:lnSpc>
                <a:spcPct val="150000"/>
              </a:lnSpc>
            </a:pPr>
            <a:endParaRPr lang="en-US" b="1" i="1" dirty="0">
              <a:latin typeface="Calibri" pitchFamily="34" charset="0"/>
            </a:endParaRPr>
          </a:p>
          <a:p>
            <a:pPr lvl="2" algn="just" eaLnBrk="1" hangingPunct="1">
              <a:lnSpc>
                <a:spcPct val="150000"/>
              </a:lnSpc>
            </a:pPr>
            <a:r>
              <a:rPr lang="en-US" b="1" i="1" dirty="0">
                <a:latin typeface="Calibri" pitchFamily="34" charset="0"/>
              </a:rPr>
              <a:t>  </a:t>
            </a:r>
          </a:p>
          <a:p>
            <a:pPr lvl="2" algn="just" eaLnBrk="1" hangingPunct="1">
              <a:lnSpc>
                <a:spcPct val="150000"/>
              </a:lnSpc>
              <a:buFont typeface="Arial" pitchFamily="34" charset="0"/>
              <a:buChar char="•"/>
            </a:pPr>
            <a:r>
              <a:rPr lang="en-US" dirty="0">
                <a:latin typeface="Calibri" pitchFamily="34" charset="0"/>
              </a:rPr>
              <a:t>There is no lead or lag</a:t>
            </a:r>
          </a:p>
          <a:p>
            <a:pPr lvl="2" algn="just" eaLnBrk="1" hangingPunct="1">
              <a:lnSpc>
                <a:spcPct val="150000"/>
              </a:lnSpc>
              <a:buFont typeface="Arial" pitchFamily="34" charset="0"/>
              <a:buChar char="•"/>
            </a:pPr>
            <a:r>
              <a:rPr lang="en-US" dirty="0">
                <a:latin typeface="Calibri" pitchFamily="34" charset="0"/>
              </a:rPr>
              <a:t>  Plaster commences after complete laying of bricks</a:t>
            </a:r>
            <a:endParaRPr lang="en-US" b="1" i="1" dirty="0">
              <a:latin typeface="Calibri" pitchFamily="34" charset="0"/>
            </a:endParaRPr>
          </a:p>
        </p:txBody>
      </p:sp>
      <p:graphicFrame>
        <p:nvGraphicFramePr>
          <p:cNvPr id="4151" name="Group 55"/>
          <p:cNvGraphicFramePr>
            <a:graphicFrameLocks noGrp="1"/>
          </p:cNvGraphicFramePr>
          <p:nvPr/>
        </p:nvGraphicFramePr>
        <p:xfrm>
          <a:off x="2057400" y="4038600"/>
          <a:ext cx="2819400" cy="1554378"/>
        </p:xfrm>
        <a:graphic>
          <a:graphicData uri="http://schemas.openxmlformats.org/drawingml/2006/table">
            <a:tbl>
              <a:tblPr/>
              <a:tblGrid>
                <a:gridCol w="939800"/>
                <a:gridCol w="939800"/>
                <a:gridCol w="939800"/>
              </a:tblGrid>
              <a:tr h="518054">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smtClean="0">
                          <a:ln>
                            <a:noFill/>
                          </a:ln>
                          <a:solidFill>
                            <a:schemeClr val="tx1"/>
                          </a:solidFill>
                          <a:effectLst/>
                          <a:latin typeface="Arial" pitchFamily="34" charset="0"/>
                        </a:rPr>
                        <a:t>12</a:t>
                      </a:r>
                    </a:p>
                  </a:txBody>
                  <a:tcPr marT="45703" marB="4570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Arial" pitchFamily="34" charset="0"/>
                        </a:rPr>
                        <a:t>5</a:t>
                      </a:r>
                    </a:p>
                  </a:txBody>
                  <a:tcPr marT="45703" marB="4570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Arial" pitchFamily="34" charset="0"/>
                        </a:rPr>
                        <a:t>17</a:t>
                      </a:r>
                    </a:p>
                  </a:txBody>
                  <a:tcPr marT="45703" marB="4570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18054">
                <a:tc gridSpan="3">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Arial" pitchFamily="34" charset="0"/>
                        </a:rPr>
                        <a:t>Laying Bricks</a:t>
                      </a:r>
                    </a:p>
                  </a:txBody>
                  <a:tcPr marT="45703" marB="45703"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r>
              <a:tr h="518054">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Arial" pitchFamily="34" charset="0"/>
                        </a:rPr>
                        <a:t>12</a:t>
                      </a:r>
                    </a:p>
                  </a:txBody>
                  <a:tcPr marT="45703" marB="4570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Arial" pitchFamily="34" charset="0"/>
                        </a:rPr>
                        <a:t>0</a:t>
                      </a:r>
                    </a:p>
                  </a:txBody>
                  <a:tcPr marT="45703" marB="4570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smtClean="0">
                          <a:ln>
                            <a:noFill/>
                          </a:ln>
                          <a:solidFill>
                            <a:schemeClr val="tx1"/>
                          </a:solidFill>
                          <a:effectLst/>
                          <a:latin typeface="Arial" pitchFamily="34" charset="0"/>
                        </a:rPr>
                        <a:t>17</a:t>
                      </a:r>
                    </a:p>
                  </a:txBody>
                  <a:tcPr marT="45703" marB="4570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graphicFrame>
        <p:nvGraphicFramePr>
          <p:cNvPr id="4156" name="Group 60"/>
          <p:cNvGraphicFramePr>
            <a:graphicFrameLocks noGrp="1"/>
          </p:cNvGraphicFramePr>
          <p:nvPr/>
        </p:nvGraphicFramePr>
        <p:xfrm>
          <a:off x="6096000" y="3962400"/>
          <a:ext cx="2590800" cy="1554378"/>
        </p:xfrm>
        <a:graphic>
          <a:graphicData uri="http://schemas.openxmlformats.org/drawingml/2006/table">
            <a:tbl>
              <a:tblPr/>
              <a:tblGrid>
                <a:gridCol w="863600"/>
                <a:gridCol w="863600"/>
                <a:gridCol w="863600"/>
              </a:tblGrid>
              <a:tr h="518054">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smtClean="0">
                          <a:ln>
                            <a:noFill/>
                          </a:ln>
                          <a:solidFill>
                            <a:schemeClr val="tx1"/>
                          </a:solidFill>
                          <a:effectLst/>
                          <a:latin typeface="Arial" pitchFamily="34" charset="0"/>
                        </a:rPr>
                        <a:t>17</a:t>
                      </a:r>
                    </a:p>
                  </a:txBody>
                  <a:tcPr marT="45703" marB="4570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Arial" pitchFamily="34" charset="0"/>
                        </a:rPr>
                        <a:t>15</a:t>
                      </a:r>
                    </a:p>
                  </a:txBody>
                  <a:tcPr marT="45703" marB="4570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Arial" pitchFamily="34" charset="0"/>
                        </a:rPr>
                        <a:t>32</a:t>
                      </a:r>
                    </a:p>
                  </a:txBody>
                  <a:tcPr marT="45703" marB="4570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18054">
                <a:tc gridSpan="3">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smtClean="0">
                          <a:ln>
                            <a:noFill/>
                          </a:ln>
                          <a:solidFill>
                            <a:schemeClr val="tx1"/>
                          </a:solidFill>
                          <a:effectLst/>
                          <a:latin typeface="Arial" pitchFamily="34" charset="0"/>
                        </a:rPr>
                        <a:t>Plastering</a:t>
                      </a:r>
                    </a:p>
                  </a:txBody>
                  <a:tcPr marT="45703" marB="45703"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r>
              <a:tr h="518054">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Arial" pitchFamily="34" charset="0"/>
                        </a:rPr>
                        <a:t>17</a:t>
                      </a:r>
                    </a:p>
                  </a:txBody>
                  <a:tcPr marT="45703" marB="4570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Arial" pitchFamily="34" charset="0"/>
                        </a:rPr>
                        <a:t>0</a:t>
                      </a:r>
                    </a:p>
                  </a:txBody>
                  <a:tcPr marT="45703" marB="4570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smtClean="0">
                          <a:ln>
                            <a:noFill/>
                          </a:ln>
                          <a:solidFill>
                            <a:schemeClr val="tx1"/>
                          </a:solidFill>
                          <a:effectLst/>
                          <a:latin typeface="Arial" pitchFamily="34" charset="0"/>
                        </a:rPr>
                        <a:t>32</a:t>
                      </a:r>
                    </a:p>
                  </a:txBody>
                  <a:tcPr marT="45703" marB="4570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91176" name="Line 50"/>
          <p:cNvSpPr>
            <a:spLocks noChangeShapeType="1"/>
          </p:cNvSpPr>
          <p:nvPr/>
        </p:nvSpPr>
        <p:spPr bwMode="auto">
          <a:xfrm>
            <a:off x="4876800" y="4800600"/>
            <a:ext cx="1219200" cy="0"/>
          </a:xfrm>
          <a:prstGeom prst="line">
            <a:avLst/>
          </a:prstGeom>
          <a:noFill/>
          <a:ln w="38100">
            <a:solidFill>
              <a:schemeClr val="tx1"/>
            </a:solidFill>
            <a:round/>
            <a:headEnd/>
            <a:tailEnd type="triangle" w="med" len="med"/>
          </a:ln>
          <a:extLst>
            <a:ext uri="{909E8E84-426E-40DD-AFC4-6F175D3DCCD1}">
              <a14:hiddenFill xmlns:a14="http://schemas.microsoft.com/office/drawing/2010/main" xmlns="">
                <a:noFill/>
              </a14:hiddenFill>
            </a:ext>
          </a:extLst>
        </p:spPr>
        <p:txBody>
          <a:bodyPr/>
          <a:lstStyle/>
          <a:p>
            <a:endParaRPr lang="en-US"/>
          </a:p>
        </p:txBody>
      </p:sp>
      <p:sp>
        <p:nvSpPr>
          <p:cNvPr id="91177" name="Text Box 61"/>
          <p:cNvSpPr txBox="1">
            <a:spLocks noChangeArrowheads="1"/>
          </p:cNvSpPr>
          <p:nvPr/>
        </p:nvSpPr>
        <p:spPr bwMode="auto">
          <a:xfrm>
            <a:off x="5013325" y="4383088"/>
            <a:ext cx="920750"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sz="2400">
                <a:latin typeface="Calibri" pitchFamily="34" charset="0"/>
              </a:rPr>
              <a:t>FS=0</a:t>
            </a:r>
          </a:p>
        </p:txBody>
      </p:sp>
      <p:sp>
        <p:nvSpPr>
          <p:cNvPr id="8" name="Slide Number Placeholder 7"/>
          <p:cNvSpPr>
            <a:spLocks noGrp="1"/>
          </p:cNvSpPr>
          <p:nvPr>
            <p:ph type="sldNum" sz="quarter" idx="12"/>
          </p:nvPr>
        </p:nvSpPr>
        <p:spPr/>
        <p:txBody>
          <a:bodyPr/>
          <a:lstStyle/>
          <a:p>
            <a:pPr>
              <a:defRPr/>
            </a:pPr>
            <a:fld id="{795ACEDF-4CCB-46A3-9E75-009761ACB39C}" type="slidenum">
              <a:rPr lang="en-US"/>
              <a:pPr>
                <a:defRPr/>
              </a:pPr>
              <a:t>69</a:t>
            </a:fld>
            <a:endParaRPr lang="en-US"/>
          </a:p>
        </p:txBody>
      </p:sp>
    </p:spTree>
    <p:extLst>
      <p:ext uri="{BB962C8B-B14F-4D97-AF65-F5344CB8AC3E}">
        <p14:creationId xmlns:p14="http://schemas.microsoft.com/office/powerpoint/2010/main" xmlns="" val="407028776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a:xfrm>
            <a:off x="457200" y="457200"/>
            <a:ext cx="8229600" cy="6400800"/>
          </a:xfrm>
        </p:spPr>
        <p:txBody>
          <a:bodyPr rtlCol="0">
            <a:normAutofit fontScale="70000" lnSpcReduction="20000"/>
          </a:bodyPr>
          <a:lstStyle/>
          <a:p>
            <a:pPr algn="just" eaLnBrk="1" fontAlgn="auto" hangingPunct="1">
              <a:spcAft>
                <a:spcPts val="0"/>
              </a:spcAft>
              <a:buFont typeface="Wingdings" pitchFamily="2" charset="2"/>
              <a:buChar char="q"/>
              <a:defRPr/>
            </a:pPr>
            <a:r>
              <a:rPr lang="en-US" sz="4000" b="1" dirty="0" smtClean="0">
                <a:solidFill>
                  <a:srgbClr val="00B050"/>
                </a:solidFill>
              </a:rPr>
              <a:t>Project preliminary plan</a:t>
            </a:r>
          </a:p>
          <a:p>
            <a:pPr algn="just" eaLnBrk="1" fontAlgn="auto" hangingPunct="1">
              <a:spcAft>
                <a:spcPts val="0"/>
              </a:spcAft>
              <a:buFont typeface="Arial" pitchFamily="34" charset="0"/>
              <a:buNone/>
              <a:defRPr/>
            </a:pPr>
            <a:endParaRPr lang="en-US" b="1" dirty="0" smtClean="0">
              <a:solidFill>
                <a:srgbClr val="00B050"/>
              </a:solidFill>
            </a:endParaRPr>
          </a:p>
          <a:p>
            <a:pPr algn="just" eaLnBrk="1" fontAlgn="auto" hangingPunct="1">
              <a:spcAft>
                <a:spcPts val="0"/>
              </a:spcAft>
              <a:buFont typeface="Arial" pitchFamily="34" charset="0"/>
              <a:buNone/>
              <a:defRPr/>
            </a:pPr>
            <a:r>
              <a:rPr lang="en-US" dirty="0" smtClean="0">
                <a:sym typeface="Wingdings" pitchFamily="2" charset="2"/>
              </a:rPr>
              <a:t></a:t>
            </a:r>
            <a:r>
              <a:rPr lang="en-US" dirty="0" smtClean="0"/>
              <a:t>Acceptance of the feasibility studies marks the commencement of the preliminary plan-making process. It main aim is to provide direction to the client mangers and staff employed during the development phase of the project. The project preliminary plan forms the basis for developing the project construction plan.  The preliminary plan includes;</a:t>
            </a:r>
          </a:p>
          <a:p>
            <a:pPr algn="just" eaLnBrk="1" fontAlgn="auto" hangingPunct="1">
              <a:spcAft>
                <a:spcPts val="0"/>
              </a:spcAft>
              <a:buFont typeface="Wingdings" pitchFamily="2" charset="2"/>
              <a:buChar char="ü"/>
              <a:defRPr/>
            </a:pPr>
            <a:r>
              <a:rPr lang="en-US" dirty="0" smtClean="0"/>
              <a:t>A project </a:t>
            </a:r>
            <a:r>
              <a:rPr lang="en-US" dirty="0" smtClean="0">
                <a:solidFill>
                  <a:srgbClr val="FF0000"/>
                </a:solidFill>
              </a:rPr>
              <a:t>time </a:t>
            </a:r>
            <a:r>
              <a:rPr lang="en-US" dirty="0" smtClean="0">
                <a:solidFill>
                  <a:srgbClr val="FF0000"/>
                </a:solidFill>
              </a:rPr>
              <a:t>schedule </a:t>
            </a:r>
            <a:r>
              <a:rPr lang="en-US" dirty="0" smtClean="0"/>
              <a:t>and skeleton network to highlight the work dependencies, project milestones and the expected project completion time </a:t>
            </a:r>
          </a:p>
          <a:p>
            <a:pPr algn="just" eaLnBrk="1" fontAlgn="auto" hangingPunct="1">
              <a:spcAft>
                <a:spcPts val="0"/>
              </a:spcAft>
              <a:buFont typeface="Wingdings" pitchFamily="2" charset="2"/>
              <a:buChar char="ü"/>
              <a:defRPr/>
            </a:pPr>
            <a:r>
              <a:rPr lang="en-US" dirty="0" smtClean="0"/>
              <a:t>The </a:t>
            </a:r>
            <a:r>
              <a:rPr lang="en-US" dirty="0" smtClean="0">
                <a:solidFill>
                  <a:srgbClr val="FF0000"/>
                </a:solidFill>
              </a:rPr>
              <a:t>project design and drawings preparation </a:t>
            </a:r>
            <a:r>
              <a:rPr lang="en-US" dirty="0" smtClean="0"/>
              <a:t>schedule</a:t>
            </a:r>
          </a:p>
          <a:p>
            <a:pPr algn="just" eaLnBrk="1" fontAlgn="auto" hangingPunct="1">
              <a:spcAft>
                <a:spcPts val="0"/>
              </a:spcAft>
              <a:buFont typeface="Wingdings" pitchFamily="2" charset="2"/>
              <a:buChar char="ü"/>
              <a:defRPr/>
            </a:pPr>
            <a:r>
              <a:rPr lang="en-US" dirty="0" smtClean="0"/>
              <a:t>A </a:t>
            </a:r>
            <a:r>
              <a:rPr lang="en-US" dirty="0" smtClean="0">
                <a:solidFill>
                  <a:srgbClr val="FF0000"/>
                </a:solidFill>
              </a:rPr>
              <a:t>breakdown of project work into contracts</a:t>
            </a:r>
            <a:r>
              <a:rPr lang="en-US" dirty="0" smtClean="0"/>
              <a:t>, along with a schedule of contracting activities, including the tender preparation period, tender finalization period, and the contracted works commencement and completion dates. </a:t>
            </a:r>
          </a:p>
          <a:p>
            <a:pPr algn="just" eaLnBrk="1" fontAlgn="auto" hangingPunct="1">
              <a:spcAft>
                <a:spcPts val="0"/>
              </a:spcAft>
              <a:buFont typeface="Wingdings" pitchFamily="2" charset="2"/>
              <a:buChar char="ü"/>
              <a:defRPr/>
            </a:pPr>
            <a:r>
              <a:rPr lang="en-US" dirty="0" smtClean="0"/>
              <a:t>A resource preliminary forecast indicating the phased requirements of  men, important materials, plant and machinery. </a:t>
            </a:r>
          </a:p>
          <a:p>
            <a:pPr algn="just" eaLnBrk="1" fontAlgn="auto" hangingPunct="1">
              <a:spcAft>
                <a:spcPts val="0"/>
              </a:spcAft>
              <a:buFont typeface="Wingdings" pitchFamily="2" charset="2"/>
              <a:buChar char="ü"/>
              <a:defRPr/>
            </a:pPr>
            <a:r>
              <a:rPr lang="en-US" dirty="0" smtClean="0">
                <a:solidFill>
                  <a:srgbClr val="FF0000"/>
                </a:solidFill>
              </a:rPr>
              <a:t>Resource procurement </a:t>
            </a:r>
            <a:r>
              <a:rPr lang="en-US" dirty="0" smtClean="0"/>
              <a:t>system</a:t>
            </a:r>
          </a:p>
          <a:p>
            <a:pPr algn="just" eaLnBrk="1" fontAlgn="auto" hangingPunct="1">
              <a:spcAft>
                <a:spcPts val="0"/>
              </a:spcAft>
              <a:buFont typeface="Wingdings" pitchFamily="2" charset="2"/>
              <a:buChar char="ü"/>
              <a:defRPr/>
            </a:pPr>
            <a:r>
              <a:rPr lang="en-US" dirty="0" smtClean="0"/>
              <a:t>Project organization and staffing pattern</a:t>
            </a:r>
          </a:p>
          <a:p>
            <a:pPr algn="just" eaLnBrk="1" fontAlgn="auto" hangingPunct="1">
              <a:spcAft>
                <a:spcPts val="0"/>
              </a:spcAft>
              <a:buFont typeface="Wingdings" pitchFamily="2" charset="2"/>
              <a:buChar char="ü"/>
              <a:defRPr/>
            </a:pPr>
            <a:r>
              <a:rPr lang="en-US" dirty="0" smtClean="0"/>
              <a:t>Preliminary </a:t>
            </a:r>
            <a:r>
              <a:rPr lang="en-US" dirty="0" smtClean="0">
                <a:solidFill>
                  <a:srgbClr val="FF0000"/>
                </a:solidFill>
              </a:rPr>
              <a:t>forecast </a:t>
            </a:r>
            <a:r>
              <a:rPr lang="en-US" dirty="0" smtClean="0">
                <a:solidFill>
                  <a:srgbClr val="FF0000"/>
                </a:solidFill>
              </a:rPr>
              <a:t>of funds </a:t>
            </a:r>
            <a:r>
              <a:rPr lang="en-US" dirty="0" smtClean="0"/>
              <a:t>requirement </a:t>
            </a:r>
            <a:r>
              <a:rPr lang="en-US" dirty="0" smtClean="0"/>
              <a:t>                        </a:t>
            </a:r>
            <a:endParaRPr lang="en-US" dirty="0" smtClean="0"/>
          </a:p>
          <a:p>
            <a:pPr algn="just" eaLnBrk="1" fontAlgn="auto" hangingPunct="1">
              <a:spcAft>
                <a:spcPts val="0"/>
              </a:spcAft>
              <a:buFont typeface="Wingdings" pitchFamily="2" charset="2"/>
              <a:buChar char="ü"/>
              <a:defRPr/>
            </a:pPr>
            <a:endParaRPr lang="en-US" dirty="0" smtClean="0">
              <a:solidFill>
                <a:schemeClr val="bg1"/>
              </a:solidFill>
            </a:endParaRPr>
          </a:p>
          <a:p>
            <a:pPr algn="just" eaLnBrk="1" fontAlgn="auto" hangingPunct="1">
              <a:spcAft>
                <a:spcPts val="0"/>
              </a:spcAft>
              <a:buFont typeface="Arial" pitchFamily="34" charset="0"/>
              <a:buNone/>
              <a:defRPr/>
            </a:pPr>
            <a:endParaRPr lang="en-US" dirty="0"/>
          </a:p>
        </p:txBody>
      </p:sp>
      <p:sp>
        <p:nvSpPr>
          <p:cNvPr id="3" name="Slide Number Placeholder 2"/>
          <p:cNvSpPr>
            <a:spLocks noGrp="1"/>
          </p:cNvSpPr>
          <p:nvPr>
            <p:ph type="sldNum" sz="quarter" idx="12"/>
          </p:nvPr>
        </p:nvSpPr>
        <p:spPr/>
        <p:txBody>
          <a:bodyPr/>
          <a:lstStyle/>
          <a:p>
            <a:pPr>
              <a:defRPr/>
            </a:pPr>
            <a:fld id="{F1D4E6AC-AA28-4C1F-BBEA-3FB5B54A1C16}" type="slidenum">
              <a:rPr lang="en-US"/>
              <a:pPr>
                <a:defRPr/>
              </a:pPr>
              <a:t>7</a:t>
            </a:fld>
            <a:endParaRPr lang="en-US"/>
          </a:p>
        </p:txBody>
      </p:sp>
    </p:spTree>
    <p:extLst>
      <p:ext uri="{BB962C8B-B14F-4D97-AF65-F5344CB8AC3E}">
        <p14:creationId xmlns:p14="http://schemas.microsoft.com/office/powerpoint/2010/main" xmlns="" val="3453793021"/>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TextBox 3"/>
          <p:cNvSpPr txBox="1">
            <a:spLocks noChangeArrowheads="1"/>
          </p:cNvSpPr>
          <p:nvPr/>
        </p:nvSpPr>
        <p:spPr bwMode="auto">
          <a:xfrm>
            <a:off x="685800" y="838200"/>
            <a:ext cx="8153400" cy="27701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just" eaLnBrk="1" hangingPunct="1">
              <a:lnSpc>
                <a:spcPct val="150000"/>
              </a:lnSpc>
              <a:buFont typeface="Wingdings" pitchFamily="2" charset="2"/>
              <a:buChar char="Ø"/>
            </a:pPr>
            <a:r>
              <a:rPr lang="en-US" sz="2000">
                <a:solidFill>
                  <a:srgbClr val="FF0000"/>
                </a:solidFill>
                <a:latin typeface="Calibri" pitchFamily="34" charset="0"/>
              </a:rPr>
              <a:t>  Case ‘b’:</a:t>
            </a:r>
          </a:p>
          <a:p>
            <a:pPr algn="just" eaLnBrk="1" hangingPunct="1">
              <a:lnSpc>
                <a:spcPct val="150000"/>
              </a:lnSpc>
              <a:buFont typeface="Wingdings" pitchFamily="2" charset="2"/>
              <a:buChar char="Ø"/>
            </a:pPr>
            <a:endParaRPr lang="en-US" sz="2000" b="1" i="1">
              <a:latin typeface="Calibri" pitchFamily="34" charset="0"/>
            </a:endParaRPr>
          </a:p>
          <a:p>
            <a:pPr algn="just" eaLnBrk="1" hangingPunct="1">
              <a:lnSpc>
                <a:spcPct val="150000"/>
              </a:lnSpc>
              <a:buFont typeface="Wingdings" pitchFamily="2" charset="2"/>
              <a:buChar char="Ø"/>
            </a:pPr>
            <a:endParaRPr lang="en-US" sz="2000" b="1" i="1">
              <a:latin typeface="Calibri" pitchFamily="34" charset="0"/>
            </a:endParaRPr>
          </a:p>
          <a:p>
            <a:pPr algn="just" eaLnBrk="1" hangingPunct="1">
              <a:lnSpc>
                <a:spcPct val="150000"/>
              </a:lnSpc>
              <a:buFont typeface="Wingdings" pitchFamily="2" charset="2"/>
              <a:buChar char="Ø"/>
            </a:pPr>
            <a:endParaRPr lang="en-US" sz="2000" b="1" i="1">
              <a:latin typeface="Calibri" pitchFamily="34" charset="0"/>
            </a:endParaRPr>
          </a:p>
          <a:p>
            <a:pPr lvl="2" algn="just" eaLnBrk="1" hangingPunct="1">
              <a:lnSpc>
                <a:spcPct val="150000"/>
              </a:lnSpc>
              <a:buFont typeface="Arial" pitchFamily="34" charset="0"/>
              <a:buChar char="•"/>
            </a:pPr>
            <a:r>
              <a:rPr lang="en-US" b="1" i="1">
                <a:latin typeface="Calibri" pitchFamily="34" charset="0"/>
              </a:rPr>
              <a:t>  </a:t>
            </a:r>
            <a:r>
              <a:rPr lang="en-US">
                <a:latin typeface="Calibri" pitchFamily="34" charset="0"/>
              </a:rPr>
              <a:t>There is a lag of 7 days</a:t>
            </a:r>
          </a:p>
          <a:p>
            <a:pPr lvl="2" algn="just" eaLnBrk="1" hangingPunct="1">
              <a:lnSpc>
                <a:spcPct val="150000"/>
              </a:lnSpc>
              <a:buFont typeface="Arial" pitchFamily="34" charset="0"/>
              <a:buChar char="•"/>
            </a:pPr>
            <a:r>
              <a:rPr lang="en-US">
                <a:latin typeface="Calibri" pitchFamily="34" charset="0"/>
              </a:rPr>
              <a:t>  Plaster commences 7 days after laying bricks</a:t>
            </a:r>
            <a:endParaRPr lang="en-US" b="1" i="1">
              <a:latin typeface="Calibri" pitchFamily="34" charset="0"/>
            </a:endParaRPr>
          </a:p>
        </p:txBody>
      </p:sp>
      <p:sp>
        <p:nvSpPr>
          <p:cNvPr id="92163" name="TextBox 6"/>
          <p:cNvSpPr txBox="1">
            <a:spLocks noChangeArrowheads="1"/>
          </p:cNvSpPr>
          <p:nvPr/>
        </p:nvSpPr>
        <p:spPr bwMode="auto">
          <a:xfrm>
            <a:off x="838200" y="3581400"/>
            <a:ext cx="8077200" cy="31861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just" eaLnBrk="1" hangingPunct="1">
              <a:lnSpc>
                <a:spcPct val="150000"/>
              </a:lnSpc>
              <a:buFont typeface="Wingdings" pitchFamily="2" charset="2"/>
              <a:buChar char="Ø"/>
            </a:pPr>
            <a:r>
              <a:rPr lang="en-US" sz="2000">
                <a:latin typeface="Calibri" pitchFamily="34" charset="0"/>
              </a:rPr>
              <a:t>  </a:t>
            </a:r>
            <a:r>
              <a:rPr lang="en-US" sz="2000">
                <a:solidFill>
                  <a:srgbClr val="FF0000"/>
                </a:solidFill>
                <a:latin typeface="Calibri" pitchFamily="34" charset="0"/>
              </a:rPr>
              <a:t>Case ‘c</a:t>
            </a:r>
            <a:r>
              <a:rPr lang="en-US" sz="2000">
                <a:latin typeface="Calibri" pitchFamily="34" charset="0"/>
              </a:rPr>
              <a:t>’:</a:t>
            </a:r>
          </a:p>
          <a:p>
            <a:pPr algn="just" eaLnBrk="1" hangingPunct="1">
              <a:lnSpc>
                <a:spcPct val="150000"/>
              </a:lnSpc>
              <a:buFont typeface="Wingdings" pitchFamily="2" charset="2"/>
              <a:buChar char="Ø"/>
            </a:pPr>
            <a:endParaRPr lang="en-US" sz="2000" b="1" i="1">
              <a:latin typeface="Calibri" pitchFamily="34" charset="0"/>
            </a:endParaRPr>
          </a:p>
          <a:p>
            <a:pPr algn="just" eaLnBrk="1" hangingPunct="1">
              <a:lnSpc>
                <a:spcPct val="150000"/>
              </a:lnSpc>
              <a:buFont typeface="Wingdings" pitchFamily="2" charset="2"/>
              <a:buChar char="Ø"/>
            </a:pPr>
            <a:endParaRPr lang="en-US" sz="2000" b="1" i="1">
              <a:latin typeface="Calibri" pitchFamily="34" charset="0"/>
            </a:endParaRPr>
          </a:p>
          <a:p>
            <a:pPr algn="just" eaLnBrk="1" hangingPunct="1">
              <a:lnSpc>
                <a:spcPct val="150000"/>
              </a:lnSpc>
              <a:buFont typeface="Wingdings" pitchFamily="2" charset="2"/>
              <a:buChar char="Ø"/>
            </a:pPr>
            <a:endParaRPr lang="en-US" sz="2000" b="1" i="1">
              <a:latin typeface="Calibri" pitchFamily="34" charset="0"/>
            </a:endParaRPr>
          </a:p>
          <a:p>
            <a:pPr lvl="1" algn="just" eaLnBrk="1" hangingPunct="1">
              <a:lnSpc>
                <a:spcPct val="150000"/>
              </a:lnSpc>
              <a:buFont typeface="Arial" pitchFamily="34" charset="0"/>
              <a:buChar char="•"/>
            </a:pPr>
            <a:endParaRPr lang="en-US" b="1" i="1">
              <a:latin typeface="Calibri" pitchFamily="34" charset="0"/>
            </a:endParaRPr>
          </a:p>
          <a:p>
            <a:pPr lvl="1" algn="just" eaLnBrk="1" hangingPunct="1">
              <a:lnSpc>
                <a:spcPct val="150000"/>
              </a:lnSpc>
              <a:buFont typeface="Arial" pitchFamily="34" charset="0"/>
              <a:buChar char="•"/>
            </a:pPr>
            <a:r>
              <a:rPr lang="en-US">
                <a:latin typeface="Calibri" pitchFamily="34" charset="0"/>
              </a:rPr>
              <a:t>There is a lead of 5 days</a:t>
            </a:r>
          </a:p>
          <a:p>
            <a:pPr lvl="1" algn="just" eaLnBrk="1" hangingPunct="1">
              <a:lnSpc>
                <a:spcPct val="150000"/>
              </a:lnSpc>
              <a:buFont typeface="Arial" pitchFamily="34" charset="0"/>
              <a:buChar char="•"/>
            </a:pPr>
            <a:r>
              <a:rPr lang="en-US">
                <a:latin typeface="Calibri" pitchFamily="34" charset="0"/>
              </a:rPr>
              <a:t>  Plaster commences 5 days before completion of laying bricks</a:t>
            </a:r>
            <a:endParaRPr lang="en-US" b="1" i="1">
              <a:latin typeface="Calibri" pitchFamily="34" charset="0"/>
            </a:endParaRPr>
          </a:p>
        </p:txBody>
      </p:sp>
      <p:sp>
        <p:nvSpPr>
          <p:cNvPr id="92164" name="TextBox 8"/>
          <p:cNvSpPr txBox="1">
            <a:spLocks noChangeArrowheads="1"/>
          </p:cNvSpPr>
          <p:nvPr/>
        </p:nvSpPr>
        <p:spPr bwMode="auto">
          <a:xfrm>
            <a:off x="609600" y="228600"/>
            <a:ext cx="6324600" cy="5238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sz="2800" b="1" dirty="0">
                <a:solidFill>
                  <a:srgbClr val="00B050"/>
                </a:solidFill>
                <a:latin typeface="Calibri" pitchFamily="34" charset="0"/>
              </a:rPr>
              <a:t>FS – </a:t>
            </a:r>
            <a:r>
              <a:rPr lang="en-US" sz="2800" dirty="0">
                <a:solidFill>
                  <a:srgbClr val="00B050"/>
                </a:solidFill>
                <a:latin typeface="Calibri" pitchFamily="34" charset="0"/>
              </a:rPr>
              <a:t>Finish to Start relationship </a:t>
            </a:r>
            <a:r>
              <a:rPr lang="en-US" sz="2000" dirty="0">
                <a:solidFill>
                  <a:srgbClr val="00B050"/>
                </a:solidFill>
                <a:latin typeface="Calibri" pitchFamily="34" charset="0"/>
              </a:rPr>
              <a:t>(contd.)</a:t>
            </a:r>
            <a:endParaRPr lang="en-US" sz="2800" b="1" dirty="0">
              <a:solidFill>
                <a:srgbClr val="00B050"/>
              </a:solidFill>
              <a:latin typeface="Calibri" pitchFamily="34" charset="0"/>
            </a:endParaRPr>
          </a:p>
        </p:txBody>
      </p:sp>
      <p:graphicFrame>
        <p:nvGraphicFramePr>
          <p:cNvPr id="5127" name="Group 7"/>
          <p:cNvGraphicFramePr>
            <a:graphicFrameLocks noGrp="1"/>
          </p:cNvGraphicFramePr>
          <p:nvPr/>
        </p:nvGraphicFramePr>
        <p:xfrm>
          <a:off x="2438400" y="1066800"/>
          <a:ext cx="2819400" cy="1554378"/>
        </p:xfrm>
        <a:graphic>
          <a:graphicData uri="http://schemas.openxmlformats.org/drawingml/2006/table">
            <a:tbl>
              <a:tblPr/>
              <a:tblGrid>
                <a:gridCol w="939800"/>
                <a:gridCol w="939800"/>
                <a:gridCol w="939800"/>
              </a:tblGrid>
              <a:tr h="518054">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Arial" pitchFamily="34" charset="0"/>
                        </a:rPr>
                        <a:t>12</a:t>
                      </a:r>
                    </a:p>
                  </a:txBody>
                  <a:tcPr marT="45703" marB="4570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Arial" pitchFamily="34" charset="0"/>
                        </a:rPr>
                        <a:t>5</a:t>
                      </a:r>
                    </a:p>
                  </a:txBody>
                  <a:tcPr marT="45703" marB="4570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Arial" pitchFamily="34" charset="0"/>
                        </a:rPr>
                        <a:t>17</a:t>
                      </a:r>
                    </a:p>
                  </a:txBody>
                  <a:tcPr marT="45703" marB="4570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18054">
                <a:tc gridSpan="3">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Arial" pitchFamily="34" charset="0"/>
                        </a:rPr>
                        <a:t>Laying Bricks</a:t>
                      </a:r>
                    </a:p>
                  </a:txBody>
                  <a:tcPr marT="45703" marB="45703"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r>
              <a:tr h="518054">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Arial" pitchFamily="34" charset="0"/>
                        </a:rPr>
                        <a:t>12</a:t>
                      </a:r>
                    </a:p>
                  </a:txBody>
                  <a:tcPr marT="45703" marB="4570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Arial" pitchFamily="34" charset="0"/>
                        </a:rPr>
                        <a:t>0</a:t>
                      </a:r>
                    </a:p>
                  </a:txBody>
                  <a:tcPr marT="45703" marB="4570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smtClean="0">
                          <a:ln>
                            <a:noFill/>
                          </a:ln>
                          <a:solidFill>
                            <a:schemeClr val="tx1"/>
                          </a:solidFill>
                          <a:effectLst/>
                          <a:latin typeface="Arial" pitchFamily="34" charset="0"/>
                        </a:rPr>
                        <a:t>17</a:t>
                      </a:r>
                    </a:p>
                  </a:txBody>
                  <a:tcPr marT="45703" marB="4570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graphicFrame>
        <p:nvGraphicFramePr>
          <p:cNvPr id="5145" name="Group 25"/>
          <p:cNvGraphicFramePr>
            <a:graphicFrameLocks noGrp="1"/>
          </p:cNvGraphicFramePr>
          <p:nvPr/>
        </p:nvGraphicFramePr>
        <p:xfrm>
          <a:off x="6172200" y="990600"/>
          <a:ext cx="2590800" cy="1554378"/>
        </p:xfrm>
        <a:graphic>
          <a:graphicData uri="http://schemas.openxmlformats.org/drawingml/2006/table">
            <a:tbl>
              <a:tblPr/>
              <a:tblGrid>
                <a:gridCol w="863600"/>
                <a:gridCol w="863600"/>
                <a:gridCol w="863600"/>
              </a:tblGrid>
              <a:tr h="518054">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smtClean="0">
                          <a:ln>
                            <a:noFill/>
                          </a:ln>
                          <a:solidFill>
                            <a:schemeClr val="tx1"/>
                          </a:solidFill>
                          <a:effectLst/>
                          <a:latin typeface="Arial" pitchFamily="34" charset="0"/>
                        </a:rPr>
                        <a:t>24</a:t>
                      </a:r>
                    </a:p>
                  </a:txBody>
                  <a:tcPr marT="45703" marB="4570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Arial" pitchFamily="34" charset="0"/>
                        </a:rPr>
                        <a:t>15</a:t>
                      </a:r>
                    </a:p>
                  </a:txBody>
                  <a:tcPr marT="45703" marB="4570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Arial" pitchFamily="34" charset="0"/>
                        </a:rPr>
                        <a:t>39</a:t>
                      </a:r>
                    </a:p>
                  </a:txBody>
                  <a:tcPr marT="45703" marB="4570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18054">
                <a:tc gridSpan="3">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Arial" pitchFamily="34" charset="0"/>
                        </a:rPr>
                        <a:t>Plastering</a:t>
                      </a:r>
                    </a:p>
                  </a:txBody>
                  <a:tcPr marT="45703" marB="45703"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r>
              <a:tr h="518054">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Arial" pitchFamily="34" charset="0"/>
                        </a:rPr>
                        <a:t>24</a:t>
                      </a:r>
                    </a:p>
                  </a:txBody>
                  <a:tcPr marT="45703" marB="4570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smtClean="0">
                          <a:ln>
                            <a:noFill/>
                          </a:ln>
                          <a:solidFill>
                            <a:schemeClr val="tx1"/>
                          </a:solidFill>
                          <a:effectLst/>
                          <a:latin typeface="Arial" pitchFamily="34" charset="0"/>
                        </a:rPr>
                        <a:t>0</a:t>
                      </a:r>
                    </a:p>
                  </a:txBody>
                  <a:tcPr marT="45703" marB="4570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Arial" pitchFamily="34" charset="0"/>
                        </a:rPr>
                        <a:t>39</a:t>
                      </a:r>
                    </a:p>
                  </a:txBody>
                  <a:tcPr marT="45703" marB="4570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92201" name="Text Box 43"/>
          <p:cNvSpPr txBox="1">
            <a:spLocks noChangeArrowheads="1"/>
          </p:cNvSpPr>
          <p:nvPr/>
        </p:nvSpPr>
        <p:spPr bwMode="auto">
          <a:xfrm>
            <a:off x="5257800" y="1371600"/>
            <a:ext cx="920750"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sz="2400">
                <a:latin typeface="Calibri" pitchFamily="34" charset="0"/>
              </a:rPr>
              <a:t>FS=7</a:t>
            </a:r>
          </a:p>
        </p:txBody>
      </p:sp>
      <p:sp>
        <p:nvSpPr>
          <p:cNvPr id="92202" name="Line 44"/>
          <p:cNvSpPr>
            <a:spLocks noChangeShapeType="1"/>
          </p:cNvSpPr>
          <p:nvPr/>
        </p:nvSpPr>
        <p:spPr bwMode="auto">
          <a:xfrm>
            <a:off x="5257800" y="1828800"/>
            <a:ext cx="914400" cy="0"/>
          </a:xfrm>
          <a:prstGeom prst="line">
            <a:avLst/>
          </a:prstGeom>
          <a:noFill/>
          <a:ln w="38100">
            <a:solidFill>
              <a:schemeClr val="tx1"/>
            </a:solidFill>
            <a:round/>
            <a:headEnd/>
            <a:tailEnd type="triangle" w="med" len="med"/>
          </a:ln>
          <a:extLst>
            <a:ext uri="{909E8E84-426E-40DD-AFC4-6F175D3DCCD1}">
              <a14:hiddenFill xmlns:a14="http://schemas.microsoft.com/office/drawing/2010/main" xmlns="">
                <a:noFill/>
              </a14:hiddenFill>
            </a:ext>
          </a:extLst>
        </p:spPr>
        <p:txBody>
          <a:bodyPr/>
          <a:lstStyle/>
          <a:p>
            <a:endParaRPr lang="en-US"/>
          </a:p>
        </p:txBody>
      </p:sp>
      <p:graphicFrame>
        <p:nvGraphicFramePr>
          <p:cNvPr id="5165" name="Group 45"/>
          <p:cNvGraphicFramePr>
            <a:graphicFrameLocks noGrp="1"/>
          </p:cNvGraphicFramePr>
          <p:nvPr/>
        </p:nvGraphicFramePr>
        <p:xfrm>
          <a:off x="2438400" y="4114800"/>
          <a:ext cx="2819400" cy="1554378"/>
        </p:xfrm>
        <a:graphic>
          <a:graphicData uri="http://schemas.openxmlformats.org/drawingml/2006/table">
            <a:tbl>
              <a:tblPr/>
              <a:tblGrid>
                <a:gridCol w="939800"/>
                <a:gridCol w="939800"/>
                <a:gridCol w="939800"/>
              </a:tblGrid>
              <a:tr h="518054">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Arial" pitchFamily="34" charset="0"/>
                        </a:rPr>
                        <a:t>12</a:t>
                      </a:r>
                    </a:p>
                  </a:txBody>
                  <a:tcPr marT="45703" marB="4570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Arial" pitchFamily="34" charset="0"/>
                        </a:rPr>
                        <a:t>5</a:t>
                      </a:r>
                    </a:p>
                  </a:txBody>
                  <a:tcPr marT="45703" marB="4570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Arial" pitchFamily="34" charset="0"/>
                        </a:rPr>
                        <a:t>17</a:t>
                      </a:r>
                    </a:p>
                  </a:txBody>
                  <a:tcPr marT="45703" marB="4570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18054">
                <a:tc gridSpan="3">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Arial" pitchFamily="34" charset="0"/>
                        </a:rPr>
                        <a:t>Laying Bricks</a:t>
                      </a:r>
                    </a:p>
                  </a:txBody>
                  <a:tcPr marT="45703" marB="45703"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r>
              <a:tr h="518054">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Arial" pitchFamily="34" charset="0"/>
                        </a:rPr>
                        <a:t>12</a:t>
                      </a:r>
                    </a:p>
                  </a:txBody>
                  <a:tcPr marT="45703" marB="4570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Arial" pitchFamily="34" charset="0"/>
                        </a:rPr>
                        <a:t>0</a:t>
                      </a:r>
                    </a:p>
                  </a:txBody>
                  <a:tcPr marT="45703" marB="4570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Arial" pitchFamily="34" charset="0"/>
                        </a:rPr>
                        <a:t>17</a:t>
                      </a:r>
                    </a:p>
                  </a:txBody>
                  <a:tcPr marT="45703" marB="4570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graphicFrame>
        <p:nvGraphicFramePr>
          <p:cNvPr id="5183" name="Group 63"/>
          <p:cNvGraphicFramePr>
            <a:graphicFrameLocks noGrp="1"/>
          </p:cNvGraphicFramePr>
          <p:nvPr/>
        </p:nvGraphicFramePr>
        <p:xfrm>
          <a:off x="6248400" y="4114800"/>
          <a:ext cx="2590800" cy="1554378"/>
        </p:xfrm>
        <a:graphic>
          <a:graphicData uri="http://schemas.openxmlformats.org/drawingml/2006/table">
            <a:tbl>
              <a:tblPr/>
              <a:tblGrid>
                <a:gridCol w="863600"/>
                <a:gridCol w="863600"/>
                <a:gridCol w="863600"/>
              </a:tblGrid>
              <a:tr h="518054">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Arial" pitchFamily="34" charset="0"/>
                        </a:rPr>
                        <a:t>12</a:t>
                      </a:r>
                    </a:p>
                  </a:txBody>
                  <a:tcPr marT="45703" marB="4570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Arial" pitchFamily="34" charset="0"/>
                        </a:rPr>
                        <a:t>15</a:t>
                      </a:r>
                    </a:p>
                  </a:txBody>
                  <a:tcPr marT="45703" marB="4570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Arial" pitchFamily="34" charset="0"/>
                        </a:rPr>
                        <a:t>27</a:t>
                      </a:r>
                    </a:p>
                  </a:txBody>
                  <a:tcPr marT="45703" marB="4570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18054">
                <a:tc gridSpan="3">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Arial" pitchFamily="34" charset="0"/>
                        </a:rPr>
                        <a:t>Plastering</a:t>
                      </a:r>
                    </a:p>
                  </a:txBody>
                  <a:tcPr marT="45703" marB="45703"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r>
              <a:tr h="518054">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Arial" pitchFamily="34" charset="0"/>
                        </a:rPr>
                        <a:t>12</a:t>
                      </a:r>
                    </a:p>
                  </a:txBody>
                  <a:tcPr marT="45703" marB="4570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Arial" pitchFamily="34" charset="0"/>
                        </a:rPr>
                        <a:t>0</a:t>
                      </a:r>
                    </a:p>
                  </a:txBody>
                  <a:tcPr marT="45703" marB="4570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Arial" pitchFamily="34" charset="0"/>
                        </a:rPr>
                        <a:t>27</a:t>
                      </a:r>
                    </a:p>
                  </a:txBody>
                  <a:tcPr marT="45703" marB="4570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92239" name="Line 81"/>
          <p:cNvSpPr>
            <a:spLocks noChangeShapeType="1"/>
          </p:cNvSpPr>
          <p:nvPr/>
        </p:nvSpPr>
        <p:spPr bwMode="auto">
          <a:xfrm>
            <a:off x="5257800" y="4876800"/>
            <a:ext cx="914400" cy="0"/>
          </a:xfrm>
          <a:prstGeom prst="line">
            <a:avLst/>
          </a:prstGeom>
          <a:noFill/>
          <a:ln w="38100">
            <a:solidFill>
              <a:schemeClr val="tx1"/>
            </a:solidFill>
            <a:round/>
            <a:headEnd/>
            <a:tailEnd type="triangle" w="med" len="med"/>
          </a:ln>
          <a:extLst>
            <a:ext uri="{909E8E84-426E-40DD-AFC4-6F175D3DCCD1}">
              <a14:hiddenFill xmlns:a14="http://schemas.microsoft.com/office/drawing/2010/main" xmlns="">
                <a:noFill/>
              </a14:hiddenFill>
            </a:ext>
          </a:extLst>
        </p:spPr>
        <p:txBody>
          <a:bodyPr/>
          <a:lstStyle/>
          <a:p>
            <a:endParaRPr lang="en-US"/>
          </a:p>
        </p:txBody>
      </p:sp>
      <p:sp>
        <p:nvSpPr>
          <p:cNvPr id="92240" name="Text Box 82"/>
          <p:cNvSpPr txBox="1">
            <a:spLocks noChangeArrowheads="1"/>
          </p:cNvSpPr>
          <p:nvPr/>
        </p:nvSpPr>
        <p:spPr bwMode="auto">
          <a:xfrm>
            <a:off x="5257800" y="4343400"/>
            <a:ext cx="1022350"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sz="2400">
                <a:latin typeface="Calibri" pitchFamily="34" charset="0"/>
              </a:rPr>
              <a:t>FS=-5</a:t>
            </a:r>
          </a:p>
        </p:txBody>
      </p:sp>
      <p:sp>
        <p:nvSpPr>
          <p:cNvPr id="13" name="Slide Number Placeholder 12"/>
          <p:cNvSpPr>
            <a:spLocks noGrp="1"/>
          </p:cNvSpPr>
          <p:nvPr>
            <p:ph type="sldNum" sz="quarter" idx="12"/>
          </p:nvPr>
        </p:nvSpPr>
        <p:spPr/>
        <p:txBody>
          <a:bodyPr/>
          <a:lstStyle/>
          <a:p>
            <a:pPr>
              <a:defRPr/>
            </a:pPr>
            <a:fld id="{17A7A9FD-AB5F-4AFF-82B7-3931626FE332}" type="slidenum">
              <a:rPr lang="en-US"/>
              <a:pPr>
                <a:defRPr/>
              </a:pPr>
              <a:t>70</a:t>
            </a:fld>
            <a:endParaRPr lang="en-US"/>
          </a:p>
        </p:txBody>
      </p:sp>
    </p:spTree>
    <p:extLst>
      <p:ext uri="{BB962C8B-B14F-4D97-AF65-F5344CB8AC3E}">
        <p14:creationId xmlns:p14="http://schemas.microsoft.com/office/powerpoint/2010/main" xmlns="" val="4044378796"/>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TextBox 3"/>
          <p:cNvSpPr txBox="1">
            <a:spLocks noChangeArrowheads="1"/>
          </p:cNvSpPr>
          <p:nvPr/>
        </p:nvSpPr>
        <p:spPr bwMode="auto">
          <a:xfrm>
            <a:off x="609600" y="381000"/>
            <a:ext cx="6705600" cy="584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sz="3200" b="1">
                <a:latin typeface="Calibri" pitchFamily="34" charset="0"/>
              </a:rPr>
              <a:t>PRECEDENCE NETWORK </a:t>
            </a:r>
            <a:r>
              <a:rPr lang="en-US" sz="2000">
                <a:latin typeface="Calibri" pitchFamily="34" charset="0"/>
              </a:rPr>
              <a:t>(contd.)</a:t>
            </a:r>
            <a:endParaRPr lang="en-US" sz="3200">
              <a:latin typeface="Calibri" pitchFamily="34" charset="0"/>
            </a:endParaRPr>
          </a:p>
        </p:txBody>
      </p:sp>
      <p:sp>
        <p:nvSpPr>
          <p:cNvPr id="93187" name="TextBox 4"/>
          <p:cNvSpPr txBox="1">
            <a:spLocks noChangeArrowheads="1"/>
          </p:cNvSpPr>
          <p:nvPr/>
        </p:nvSpPr>
        <p:spPr bwMode="auto">
          <a:xfrm>
            <a:off x="381000" y="1143000"/>
            <a:ext cx="8610600" cy="39703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just" eaLnBrk="1" hangingPunct="1">
              <a:lnSpc>
                <a:spcPct val="150000"/>
              </a:lnSpc>
              <a:buFont typeface="Wingdings" pitchFamily="2" charset="2"/>
              <a:buChar char="Ø"/>
            </a:pPr>
            <a:r>
              <a:rPr lang="en-US" sz="2000" dirty="0">
                <a:latin typeface="Calibri" pitchFamily="34" charset="0"/>
              </a:rPr>
              <a:t>  </a:t>
            </a:r>
            <a:r>
              <a:rPr lang="en-US" sz="2400" dirty="0">
                <a:latin typeface="Calibri" pitchFamily="34" charset="0"/>
              </a:rPr>
              <a:t>Lead – Lag factors portrayed in two ways:</a:t>
            </a:r>
          </a:p>
          <a:p>
            <a:pPr lvl="2" algn="just" eaLnBrk="1" hangingPunct="1">
              <a:lnSpc>
                <a:spcPct val="150000"/>
              </a:lnSpc>
              <a:buFont typeface="Arial" pitchFamily="34" charset="0"/>
              <a:buChar char="•"/>
            </a:pPr>
            <a:r>
              <a:rPr lang="en-US" sz="2400" b="1" dirty="0">
                <a:solidFill>
                  <a:srgbClr val="0070C0"/>
                </a:solidFill>
                <a:latin typeface="Calibri" pitchFamily="34" charset="0"/>
              </a:rPr>
              <a:t>  </a:t>
            </a:r>
            <a:r>
              <a:rPr lang="en-US" sz="2400" dirty="0">
                <a:solidFill>
                  <a:srgbClr val="0070C0"/>
                </a:solidFill>
                <a:latin typeface="Calibri" pitchFamily="34" charset="0"/>
              </a:rPr>
              <a:t>lead-lag factors shown on arrow joining the two boxes</a:t>
            </a:r>
          </a:p>
          <a:p>
            <a:pPr lvl="2" algn="just" eaLnBrk="1" hangingPunct="1">
              <a:lnSpc>
                <a:spcPct val="150000"/>
              </a:lnSpc>
              <a:buFont typeface="Arial" pitchFamily="34" charset="0"/>
              <a:buChar char="•"/>
            </a:pPr>
            <a:r>
              <a:rPr lang="en-US" sz="2400" dirty="0">
                <a:solidFill>
                  <a:srgbClr val="0070C0"/>
                </a:solidFill>
                <a:latin typeface="Calibri" pitchFamily="34" charset="0"/>
              </a:rPr>
              <a:t>  introduction of ‘</a:t>
            </a:r>
            <a:r>
              <a:rPr lang="en-US" sz="2400" b="1" i="1" dirty="0">
                <a:solidFill>
                  <a:srgbClr val="FF0000"/>
                </a:solidFill>
                <a:latin typeface="Calibri" pitchFamily="34" charset="0"/>
              </a:rPr>
              <a:t>pseudo activity</a:t>
            </a:r>
            <a:r>
              <a:rPr lang="en-US" sz="2400" dirty="0">
                <a:solidFill>
                  <a:srgbClr val="FF0000"/>
                </a:solidFill>
                <a:latin typeface="Calibri" pitchFamily="34" charset="0"/>
              </a:rPr>
              <a:t>’ </a:t>
            </a:r>
            <a:r>
              <a:rPr lang="en-US" sz="2400" dirty="0">
                <a:solidFill>
                  <a:srgbClr val="0070C0"/>
                </a:solidFill>
                <a:latin typeface="Calibri" pitchFamily="34" charset="0"/>
              </a:rPr>
              <a:t>between the two activities  </a:t>
            </a:r>
          </a:p>
          <a:p>
            <a:pPr algn="just" eaLnBrk="1" hangingPunct="1">
              <a:lnSpc>
                <a:spcPct val="150000"/>
              </a:lnSpc>
              <a:buFont typeface="Wingdings" pitchFamily="2" charset="2"/>
              <a:buChar char="Ø"/>
            </a:pPr>
            <a:r>
              <a:rPr lang="en-US" sz="2400" dirty="0">
                <a:latin typeface="Calibri" pitchFamily="34" charset="0"/>
              </a:rPr>
              <a:t>  </a:t>
            </a:r>
            <a:r>
              <a:rPr lang="en-US" sz="2400" dirty="0">
                <a:solidFill>
                  <a:srgbClr val="FF0000"/>
                </a:solidFill>
                <a:latin typeface="Calibri" pitchFamily="34" charset="0"/>
              </a:rPr>
              <a:t>Pseudo activity </a:t>
            </a:r>
            <a:r>
              <a:rPr lang="en-US" sz="2400" dirty="0">
                <a:latin typeface="Calibri" pitchFamily="34" charset="0"/>
              </a:rPr>
              <a:t>method similar to the one adopted in CPM, PERT </a:t>
            </a:r>
          </a:p>
          <a:p>
            <a:pPr algn="just" eaLnBrk="1" hangingPunct="1">
              <a:lnSpc>
                <a:spcPct val="150000"/>
              </a:lnSpc>
              <a:buFont typeface="Wingdings" pitchFamily="2" charset="2"/>
              <a:buChar char="Ø"/>
            </a:pPr>
            <a:r>
              <a:rPr lang="en-US" sz="2400" b="1" i="1" dirty="0">
                <a:latin typeface="Calibri" pitchFamily="34" charset="0"/>
              </a:rPr>
              <a:t>  </a:t>
            </a:r>
            <a:r>
              <a:rPr lang="en-US" sz="2400" dirty="0">
                <a:latin typeface="Calibri" pitchFamily="34" charset="0"/>
              </a:rPr>
              <a:t>But this method results in </a:t>
            </a:r>
            <a:r>
              <a:rPr lang="en-US" sz="2400" dirty="0">
                <a:solidFill>
                  <a:srgbClr val="00B050"/>
                </a:solidFill>
                <a:latin typeface="Calibri" pitchFamily="34" charset="0"/>
              </a:rPr>
              <a:t>a lengthy network and increases the computational efforts</a:t>
            </a:r>
            <a:endParaRPr lang="en-US" sz="2400" b="1" i="1" dirty="0">
              <a:solidFill>
                <a:srgbClr val="00B050"/>
              </a:solidFill>
              <a:latin typeface="Calibri" pitchFamily="34" charset="0"/>
            </a:endParaRPr>
          </a:p>
        </p:txBody>
      </p:sp>
      <p:sp>
        <p:nvSpPr>
          <p:cNvPr id="4" name="Slide Number Placeholder 3"/>
          <p:cNvSpPr>
            <a:spLocks noGrp="1"/>
          </p:cNvSpPr>
          <p:nvPr>
            <p:ph type="sldNum" sz="quarter" idx="12"/>
          </p:nvPr>
        </p:nvSpPr>
        <p:spPr/>
        <p:txBody>
          <a:bodyPr/>
          <a:lstStyle/>
          <a:p>
            <a:pPr>
              <a:defRPr/>
            </a:pPr>
            <a:fld id="{86983ED3-661B-4A7B-9B0B-A63D3F3307A8}" type="slidenum">
              <a:rPr lang="en-US"/>
              <a:pPr>
                <a:defRPr/>
              </a:pPr>
              <a:t>71</a:t>
            </a:fld>
            <a:endParaRPr lang="en-US"/>
          </a:p>
        </p:txBody>
      </p:sp>
    </p:spTree>
    <p:extLst>
      <p:ext uri="{BB962C8B-B14F-4D97-AF65-F5344CB8AC3E}">
        <p14:creationId xmlns:p14="http://schemas.microsoft.com/office/powerpoint/2010/main" xmlns="" val="1961236810"/>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TextBox 4"/>
          <p:cNvSpPr txBox="1">
            <a:spLocks noChangeArrowheads="1"/>
          </p:cNvSpPr>
          <p:nvPr/>
        </p:nvSpPr>
        <p:spPr bwMode="auto">
          <a:xfrm>
            <a:off x="581891" y="151101"/>
            <a:ext cx="5867400" cy="5238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sz="2800" b="1" dirty="0">
                <a:solidFill>
                  <a:srgbClr val="00B050"/>
                </a:solidFill>
                <a:latin typeface="Calibri" pitchFamily="34" charset="0"/>
              </a:rPr>
              <a:t>FF – </a:t>
            </a:r>
            <a:r>
              <a:rPr lang="en-US" sz="2800" dirty="0">
                <a:solidFill>
                  <a:srgbClr val="00B050"/>
                </a:solidFill>
                <a:latin typeface="Calibri" pitchFamily="34" charset="0"/>
              </a:rPr>
              <a:t>Finish to Finish relationship</a:t>
            </a:r>
            <a:endParaRPr lang="en-US" sz="2800" b="1" dirty="0">
              <a:solidFill>
                <a:srgbClr val="00B050"/>
              </a:solidFill>
              <a:latin typeface="Calibri" pitchFamily="34" charset="0"/>
            </a:endParaRPr>
          </a:p>
        </p:txBody>
      </p:sp>
      <p:sp>
        <p:nvSpPr>
          <p:cNvPr id="95235" name="TextBox 5"/>
          <p:cNvSpPr txBox="1">
            <a:spLocks noChangeArrowheads="1"/>
          </p:cNvSpPr>
          <p:nvPr/>
        </p:nvSpPr>
        <p:spPr bwMode="auto">
          <a:xfrm>
            <a:off x="685800" y="838200"/>
            <a:ext cx="7924800" cy="47545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just" eaLnBrk="1" hangingPunct="1">
              <a:lnSpc>
                <a:spcPct val="150000"/>
              </a:lnSpc>
              <a:buFont typeface="Wingdings" pitchFamily="2" charset="2"/>
              <a:buChar char="Ø"/>
            </a:pPr>
            <a:r>
              <a:rPr lang="en-US" sz="2000" dirty="0">
                <a:latin typeface="Calibri" pitchFamily="34" charset="0"/>
              </a:rPr>
              <a:t>  </a:t>
            </a:r>
            <a:r>
              <a:rPr lang="en-US" sz="2800" dirty="0">
                <a:latin typeface="Calibri" pitchFamily="34" charset="0"/>
              </a:rPr>
              <a:t>Task ‘B’ can’t finish unless Task ‘A’ finishes</a:t>
            </a:r>
          </a:p>
          <a:p>
            <a:pPr algn="just" eaLnBrk="1" hangingPunct="1">
              <a:lnSpc>
                <a:spcPct val="150000"/>
              </a:lnSpc>
              <a:buFont typeface="Wingdings" pitchFamily="2" charset="2"/>
              <a:buChar char="Ø"/>
            </a:pPr>
            <a:r>
              <a:rPr lang="en-US" sz="2800" dirty="0">
                <a:latin typeface="Calibri" pitchFamily="34" charset="0"/>
              </a:rPr>
              <a:t>  For (e.g.) consider a project with two tasks</a:t>
            </a:r>
          </a:p>
          <a:p>
            <a:pPr lvl="2" algn="just" eaLnBrk="1" hangingPunct="1">
              <a:lnSpc>
                <a:spcPct val="150000"/>
              </a:lnSpc>
              <a:buFont typeface="Arial" pitchFamily="34" charset="0"/>
              <a:buChar char="•"/>
            </a:pPr>
            <a:r>
              <a:rPr lang="en-US" sz="2400" dirty="0">
                <a:latin typeface="Calibri" pitchFamily="34" charset="0"/>
              </a:rPr>
              <a:t>  Task 1 – Add wiring</a:t>
            </a:r>
          </a:p>
          <a:p>
            <a:pPr lvl="2" algn="just" eaLnBrk="1" hangingPunct="1">
              <a:lnSpc>
                <a:spcPct val="150000"/>
              </a:lnSpc>
              <a:buFont typeface="Arial" pitchFamily="34" charset="0"/>
              <a:buChar char="•"/>
            </a:pPr>
            <a:r>
              <a:rPr lang="en-US" sz="2400" dirty="0">
                <a:latin typeface="Calibri" pitchFamily="34" charset="0"/>
              </a:rPr>
              <a:t>  Task 2 – Inspect electrical work </a:t>
            </a:r>
          </a:p>
          <a:p>
            <a:pPr lvl="2" algn="just" eaLnBrk="1" hangingPunct="1">
              <a:lnSpc>
                <a:spcPct val="150000"/>
              </a:lnSpc>
              <a:buFont typeface="Arial" pitchFamily="34" charset="0"/>
              <a:buChar char="•"/>
            </a:pPr>
            <a:r>
              <a:rPr lang="en-US" sz="2400" dirty="0">
                <a:latin typeface="Calibri" pitchFamily="34" charset="0"/>
              </a:rPr>
              <a:t> “Inspect electrical work" can't finish until "Add wiring" finishes</a:t>
            </a:r>
          </a:p>
          <a:p>
            <a:pPr algn="just" eaLnBrk="1" hangingPunct="1">
              <a:lnSpc>
                <a:spcPct val="150000"/>
              </a:lnSpc>
              <a:buFont typeface="Wingdings" pitchFamily="2" charset="2"/>
              <a:buChar char="Ø"/>
            </a:pPr>
            <a:r>
              <a:rPr lang="en-US" sz="2800" i="1" dirty="0">
                <a:latin typeface="Calibri" pitchFamily="34" charset="0"/>
              </a:rPr>
              <a:t>  </a:t>
            </a:r>
            <a:r>
              <a:rPr lang="en-US" sz="2800" dirty="0">
                <a:latin typeface="Calibri" pitchFamily="34" charset="0"/>
              </a:rPr>
              <a:t>Lead-Lag factors shown on the arrow</a:t>
            </a:r>
          </a:p>
          <a:p>
            <a:pPr algn="just" eaLnBrk="1" hangingPunct="1">
              <a:lnSpc>
                <a:spcPct val="150000"/>
              </a:lnSpc>
            </a:pPr>
            <a:endParaRPr lang="en-US" sz="2400" b="1" i="1" dirty="0">
              <a:latin typeface="Calibri" pitchFamily="34" charset="0"/>
            </a:endParaRPr>
          </a:p>
        </p:txBody>
      </p:sp>
      <p:pic>
        <p:nvPicPr>
          <p:cNvPr id="95236" name="Picture 1"/>
          <p:cNvPicPr>
            <a:picLocks noChangeAspect="1" noChangeArrowheads="1"/>
          </p:cNvPicPr>
          <p:nvPr/>
        </p:nvPicPr>
        <p:blipFill>
          <a:blip r:embed="rId2">
            <a:extLst>
              <a:ext uri="{28A0092B-C50C-407E-A947-70E740481C1C}">
                <a14:useLocalDpi xmlns:a14="http://schemas.microsoft.com/office/drawing/2010/main" xmlns="" val="0"/>
              </a:ext>
            </a:extLst>
          </a:blip>
          <a:srcRect l="21875" t="34375" r="21875" b="45833"/>
          <a:stretch>
            <a:fillRect/>
          </a:stretch>
        </p:blipFill>
        <p:spPr bwMode="auto">
          <a:xfrm>
            <a:off x="1447800" y="4953000"/>
            <a:ext cx="5486400" cy="1447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5" name="Slide Number Placeholder 4"/>
          <p:cNvSpPr>
            <a:spLocks noGrp="1"/>
          </p:cNvSpPr>
          <p:nvPr>
            <p:ph type="sldNum" sz="quarter" idx="12"/>
          </p:nvPr>
        </p:nvSpPr>
        <p:spPr/>
        <p:txBody>
          <a:bodyPr/>
          <a:lstStyle/>
          <a:p>
            <a:pPr>
              <a:defRPr/>
            </a:pPr>
            <a:fld id="{D4EC28F5-B34C-4952-A5A6-E9F1821B33E2}" type="slidenum">
              <a:rPr lang="en-US"/>
              <a:pPr>
                <a:defRPr/>
              </a:pPr>
              <a:t>72</a:t>
            </a:fld>
            <a:endParaRPr lang="en-US"/>
          </a:p>
        </p:txBody>
      </p:sp>
    </p:spTree>
    <p:extLst>
      <p:ext uri="{BB962C8B-B14F-4D97-AF65-F5344CB8AC3E}">
        <p14:creationId xmlns:p14="http://schemas.microsoft.com/office/powerpoint/2010/main" xmlns="" val="1032860995"/>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TextBox 4"/>
          <p:cNvSpPr txBox="1">
            <a:spLocks noChangeArrowheads="1"/>
          </p:cNvSpPr>
          <p:nvPr/>
        </p:nvSpPr>
        <p:spPr bwMode="auto">
          <a:xfrm>
            <a:off x="609600" y="228600"/>
            <a:ext cx="5867400" cy="5238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sz="2800" b="1" dirty="0">
                <a:solidFill>
                  <a:srgbClr val="00B050"/>
                </a:solidFill>
                <a:latin typeface="Calibri" pitchFamily="34" charset="0"/>
              </a:rPr>
              <a:t>SS – </a:t>
            </a:r>
            <a:r>
              <a:rPr lang="en-US" sz="2800" dirty="0">
                <a:solidFill>
                  <a:srgbClr val="00B050"/>
                </a:solidFill>
                <a:latin typeface="Calibri" pitchFamily="34" charset="0"/>
              </a:rPr>
              <a:t>Start to Start relationship</a:t>
            </a:r>
            <a:endParaRPr lang="en-US" sz="2800" b="1" dirty="0">
              <a:solidFill>
                <a:srgbClr val="00B050"/>
              </a:solidFill>
              <a:latin typeface="Calibri" pitchFamily="34" charset="0"/>
            </a:endParaRPr>
          </a:p>
        </p:txBody>
      </p:sp>
      <p:sp>
        <p:nvSpPr>
          <p:cNvPr id="97283" name="TextBox 5"/>
          <p:cNvSpPr txBox="1">
            <a:spLocks noChangeArrowheads="1"/>
          </p:cNvSpPr>
          <p:nvPr/>
        </p:nvSpPr>
        <p:spPr bwMode="auto">
          <a:xfrm>
            <a:off x="685800" y="838200"/>
            <a:ext cx="6781800" cy="44735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just" eaLnBrk="1" hangingPunct="1">
              <a:lnSpc>
                <a:spcPct val="150000"/>
              </a:lnSpc>
              <a:buFont typeface="Wingdings" pitchFamily="2" charset="2"/>
              <a:buChar char="Ø"/>
            </a:pPr>
            <a:r>
              <a:rPr lang="en-US" sz="2000">
                <a:latin typeface="Calibri" pitchFamily="34" charset="0"/>
              </a:rPr>
              <a:t>  </a:t>
            </a:r>
            <a:r>
              <a:rPr lang="en-US" sz="2400">
                <a:latin typeface="Calibri" pitchFamily="34" charset="0"/>
              </a:rPr>
              <a:t>Task ‘B’ can’t start unless Task ‘A’ start</a:t>
            </a:r>
          </a:p>
          <a:p>
            <a:pPr algn="just" eaLnBrk="1" hangingPunct="1">
              <a:lnSpc>
                <a:spcPct val="150000"/>
              </a:lnSpc>
              <a:buFont typeface="Wingdings" pitchFamily="2" charset="2"/>
              <a:buChar char="Ø"/>
            </a:pPr>
            <a:r>
              <a:rPr lang="en-US" sz="2400">
                <a:latin typeface="Calibri" pitchFamily="34" charset="0"/>
              </a:rPr>
              <a:t>  For (e.g.) consider a project with two tasks</a:t>
            </a:r>
          </a:p>
          <a:p>
            <a:pPr lvl="2" algn="just" eaLnBrk="1" hangingPunct="1">
              <a:lnSpc>
                <a:spcPct val="150000"/>
              </a:lnSpc>
              <a:buFont typeface="Arial" pitchFamily="34" charset="0"/>
              <a:buChar char="•"/>
            </a:pPr>
            <a:r>
              <a:rPr lang="en-US" sz="2400">
                <a:latin typeface="Calibri" pitchFamily="34" charset="0"/>
              </a:rPr>
              <a:t>  Task 1 – Pour foundation</a:t>
            </a:r>
          </a:p>
          <a:p>
            <a:pPr lvl="2" algn="just" eaLnBrk="1" hangingPunct="1">
              <a:lnSpc>
                <a:spcPct val="150000"/>
              </a:lnSpc>
              <a:buFont typeface="Arial" pitchFamily="34" charset="0"/>
              <a:buChar char="•"/>
            </a:pPr>
            <a:r>
              <a:rPr lang="en-US" sz="2400">
                <a:latin typeface="Calibri" pitchFamily="34" charset="0"/>
              </a:rPr>
              <a:t>  Task 2 – Level concrete</a:t>
            </a:r>
          </a:p>
          <a:p>
            <a:pPr lvl="2" algn="just" eaLnBrk="1" hangingPunct="1">
              <a:lnSpc>
                <a:spcPct val="150000"/>
              </a:lnSpc>
              <a:buFont typeface="Arial" pitchFamily="34" charset="0"/>
              <a:buChar char="•"/>
            </a:pPr>
            <a:r>
              <a:rPr lang="en-US" sz="2400">
                <a:latin typeface="Calibri" pitchFamily="34" charset="0"/>
              </a:rPr>
              <a:t>  “Level concrete" can't begin until "Pour foundation" begins</a:t>
            </a:r>
          </a:p>
          <a:p>
            <a:pPr algn="just" eaLnBrk="1" hangingPunct="1">
              <a:lnSpc>
                <a:spcPct val="150000"/>
              </a:lnSpc>
              <a:buFont typeface="Wingdings" pitchFamily="2" charset="2"/>
              <a:buChar char="Ø"/>
            </a:pPr>
            <a:r>
              <a:rPr lang="en-US" sz="2400" i="1">
                <a:latin typeface="Calibri" pitchFamily="34" charset="0"/>
              </a:rPr>
              <a:t>  </a:t>
            </a:r>
            <a:r>
              <a:rPr lang="en-US" sz="2400">
                <a:latin typeface="Calibri" pitchFamily="34" charset="0"/>
              </a:rPr>
              <a:t>Lead-Lag factors shown on the arrow</a:t>
            </a:r>
          </a:p>
          <a:p>
            <a:pPr algn="just" eaLnBrk="1" hangingPunct="1">
              <a:lnSpc>
                <a:spcPct val="150000"/>
              </a:lnSpc>
            </a:pPr>
            <a:endParaRPr lang="en-US" sz="2400" b="1" i="1">
              <a:latin typeface="Calibri" pitchFamily="34" charset="0"/>
            </a:endParaRPr>
          </a:p>
        </p:txBody>
      </p:sp>
      <p:pic>
        <p:nvPicPr>
          <p:cNvPr id="97284" name="Picture 1"/>
          <p:cNvPicPr>
            <a:picLocks noChangeAspect="1" noChangeArrowheads="1"/>
          </p:cNvPicPr>
          <p:nvPr/>
        </p:nvPicPr>
        <p:blipFill>
          <a:blip r:embed="rId2">
            <a:extLst>
              <a:ext uri="{28A0092B-C50C-407E-A947-70E740481C1C}">
                <a14:useLocalDpi xmlns:a14="http://schemas.microsoft.com/office/drawing/2010/main" xmlns="" val="0"/>
              </a:ext>
            </a:extLst>
          </a:blip>
          <a:srcRect l="21875" t="38542" r="25000" b="43750"/>
          <a:stretch>
            <a:fillRect/>
          </a:stretch>
        </p:blipFill>
        <p:spPr bwMode="auto">
          <a:xfrm>
            <a:off x="0" y="4667250"/>
            <a:ext cx="8763000" cy="21907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5" name="Slide Number Placeholder 4"/>
          <p:cNvSpPr>
            <a:spLocks noGrp="1"/>
          </p:cNvSpPr>
          <p:nvPr>
            <p:ph type="sldNum" sz="quarter" idx="12"/>
          </p:nvPr>
        </p:nvSpPr>
        <p:spPr/>
        <p:txBody>
          <a:bodyPr/>
          <a:lstStyle/>
          <a:p>
            <a:pPr>
              <a:defRPr/>
            </a:pPr>
            <a:fld id="{7088BE30-2CD2-4E9B-87D1-8B09E3B04F61}" type="slidenum">
              <a:rPr lang="en-US"/>
              <a:pPr>
                <a:defRPr/>
              </a:pPr>
              <a:t>73</a:t>
            </a:fld>
            <a:endParaRPr lang="en-US"/>
          </a:p>
        </p:txBody>
      </p:sp>
    </p:spTree>
    <p:extLst>
      <p:ext uri="{BB962C8B-B14F-4D97-AF65-F5344CB8AC3E}">
        <p14:creationId xmlns:p14="http://schemas.microsoft.com/office/powerpoint/2010/main" xmlns="" val="3390097641"/>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TextBox 4"/>
          <p:cNvSpPr txBox="1">
            <a:spLocks noChangeArrowheads="1"/>
          </p:cNvSpPr>
          <p:nvPr/>
        </p:nvSpPr>
        <p:spPr bwMode="auto">
          <a:xfrm>
            <a:off x="609600" y="228600"/>
            <a:ext cx="5867400" cy="5238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sz="2800" b="1" dirty="0">
                <a:solidFill>
                  <a:srgbClr val="00B050"/>
                </a:solidFill>
                <a:latin typeface="Calibri" pitchFamily="34" charset="0"/>
              </a:rPr>
              <a:t>SF – </a:t>
            </a:r>
            <a:r>
              <a:rPr lang="en-US" sz="2800" dirty="0">
                <a:solidFill>
                  <a:srgbClr val="00B050"/>
                </a:solidFill>
                <a:latin typeface="Calibri" pitchFamily="34" charset="0"/>
              </a:rPr>
              <a:t>Start to Finish relationship</a:t>
            </a:r>
            <a:endParaRPr lang="en-US" sz="2800" b="1" dirty="0">
              <a:solidFill>
                <a:srgbClr val="00B050"/>
              </a:solidFill>
              <a:latin typeface="Calibri" pitchFamily="34" charset="0"/>
            </a:endParaRPr>
          </a:p>
        </p:txBody>
      </p:sp>
      <p:sp>
        <p:nvSpPr>
          <p:cNvPr id="99331" name="TextBox 5"/>
          <p:cNvSpPr txBox="1">
            <a:spLocks noChangeArrowheads="1"/>
          </p:cNvSpPr>
          <p:nvPr/>
        </p:nvSpPr>
        <p:spPr bwMode="auto">
          <a:xfrm>
            <a:off x="304800" y="671513"/>
            <a:ext cx="8458200" cy="61864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just" eaLnBrk="1" hangingPunct="1">
              <a:lnSpc>
                <a:spcPct val="150000"/>
              </a:lnSpc>
              <a:buFont typeface="Wingdings" pitchFamily="2" charset="2"/>
              <a:buChar char="Ø"/>
            </a:pPr>
            <a:r>
              <a:rPr lang="en-US" sz="2000">
                <a:latin typeface="Calibri" pitchFamily="34" charset="0"/>
              </a:rPr>
              <a:t>  </a:t>
            </a:r>
            <a:r>
              <a:rPr lang="en-US" sz="2400">
                <a:latin typeface="Calibri" pitchFamily="34" charset="0"/>
              </a:rPr>
              <a:t>Task ‘B’ can’t finish unless Task ‘A’ start</a:t>
            </a:r>
          </a:p>
          <a:p>
            <a:pPr algn="just" eaLnBrk="1" hangingPunct="1">
              <a:lnSpc>
                <a:spcPct val="150000"/>
              </a:lnSpc>
              <a:buFont typeface="Wingdings" pitchFamily="2" charset="2"/>
              <a:buChar char="Ø"/>
            </a:pPr>
            <a:r>
              <a:rPr lang="en-US" sz="2400">
                <a:latin typeface="Calibri" pitchFamily="34" charset="0"/>
              </a:rPr>
              <a:t>  SF dependency can be created between the task we want to schedule just in time (the predecessor) and its related task (the successor)</a:t>
            </a:r>
          </a:p>
          <a:p>
            <a:pPr algn="just" eaLnBrk="1" hangingPunct="1">
              <a:lnSpc>
                <a:spcPct val="150000"/>
              </a:lnSpc>
              <a:buFont typeface="Wingdings" pitchFamily="2" charset="2"/>
              <a:buChar char="Ø"/>
            </a:pPr>
            <a:r>
              <a:rPr lang="en-US" sz="2400">
                <a:latin typeface="Calibri" pitchFamily="34" charset="0"/>
              </a:rPr>
              <a:t>  If successor task updated also, it won't affect the scheduled dates of the predecessor task</a:t>
            </a:r>
          </a:p>
          <a:p>
            <a:pPr algn="just" eaLnBrk="1" hangingPunct="1">
              <a:lnSpc>
                <a:spcPct val="150000"/>
              </a:lnSpc>
              <a:buFont typeface="Wingdings" pitchFamily="2" charset="2"/>
              <a:buChar char="Ø"/>
            </a:pPr>
            <a:r>
              <a:rPr lang="en-US" sz="2400">
                <a:latin typeface="Calibri" pitchFamily="34" charset="0"/>
              </a:rPr>
              <a:t>  Can be used for just-in-time scheduling up to a milestone or the project finish date to minimize the risk of a task finishing late if its dependent tasks slip</a:t>
            </a:r>
          </a:p>
          <a:p>
            <a:pPr algn="just" eaLnBrk="1" hangingPunct="1">
              <a:lnSpc>
                <a:spcPct val="150000"/>
              </a:lnSpc>
              <a:buFont typeface="Wingdings" pitchFamily="2" charset="2"/>
              <a:buChar char="Ø"/>
            </a:pPr>
            <a:r>
              <a:rPr lang="en-US" sz="2400">
                <a:latin typeface="Calibri" pitchFamily="34" charset="0"/>
              </a:rPr>
              <a:t>  SF not commonly used in precedence networks, but included here to have a complete discussion.</a:t>
            </a:r>
            <a:endParaRPr lang="en-US" sz="2400" b="1" i="1">
              <a:latin typeface="Calibri" pitchFamily="34" charset="0"/>
            </a:endParaRPr>
          </a:p>
        </p:txBody>
      </p:sp>
      <p:sp>
        <p:nvSpPr>
          <p:cNvPr id="4" name="Slide Number Placeholder 3"/>
          <p:cNvSpPr>
            <a:spLocks noGrp="1"/>
          </p:cNvSpPr>
          <p:nvPr>
            <p:ph type="sldNum" sz="quarter" idx="12"/>
          </p:nvPr>
        </p:nvSpPr>
        <p:spPr/>
        <p:txBody>
          <a:bodyPr/>
          <a:lstStyle/>
          <a:p>
            <a:pPr>
              <a:defRPr/>
            </a:pPr>
            <a:fld id="{7F4D6719-ABF9-486E-8AF5-895CC199F8CC}" type="slidenum">
              <a:rPr lang="en-US"/>
              <a:pPr>
                <a:defRPr/>
              </a:pPr>
              <a:t>74</a:t>
            </a:fld>
            <a:endParaRPr lang="en-US"/>
          </a:p>
        </p:txBody>
      </p:sp>
    </p:spTree>
    <p:extLst>
      <p:ext uri="{BB962C8B-B14F-4D97-AF65-F5344CB8AC3E}">
        <p14:creationId xmlns:p14="http://schemas.microsoft.com/office/powerpoint/2010/main" xmlns="" val="2633670617"/>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TextBox 4"/>
          <p:cNvSpPr txBox="1">
            <a:spLocks noChangeArrowheads="1"/>
          </p:cNvSpPr>
          <p:nvPr/>
        </p:nvSpPr>
        <p:spPr bwMode="auto">
          <a:xfrm>
            <a:off x="609600" y="228600"/>
            <a:ext cx="6781800" cy="5238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sz="2800" b="1">
                <a:latin typeface="Calibri" pitchFamily="34" charset="0"/>
              </a:rPr>
              <a:t>SF – </a:t>
            </a:r>
            <a:r>
              <a:rPr lang="en-US" sz="2800">
                <a:latin typeface="Calibri" pitchFamily="34" charset="0"/>
              </a:rPr>
              <a:t>Start to Finish relationship </a:t>
            </a:r>
            <a:r>
              <a:rPr lang="en-US" sz="2000">
                <a:latin typeface="Calibri" pitchFamily="34" charset="0"/>
              </a:rPr>
              <a:t>(contd.)</a:t>
            </a:r>
            <a:endParaRPr lang="en-US" sz="2800" b="1">
              <a:latin typeface="Calibri" pitchFamily="34" charset="0"/>
            </a:endParaRPr>
          </a:p>
        </p:txBody>
      </p:sp>
      <p:pic>
        <p:nvPicPr>
          <p:cNvPr id="100355" name="Picture 3"/>
          <p:cNvPicPr>
            <a:picLocks noChangeAspect="1" noChangeArrowheads="1"/>
          </p:cNvPicPr>
          <p:nvPr/>
        </p:nvPicPr>
        <p:blipFill>
          <a:blip r:embed="rId2">
            <a:extLst>
              <a:ext uri="{28A0092B-C50C-407E-A947-70E740481C1C}">
                <a14:useLocalDpi xmlns:a14="http://schemas.microsoft.com/office/drawing/2010/main" xmlns="" val="0"/>
              </a:ext>
            </a:extLst>
          </a:blip>
          <a:srcRect l="22656" t="22919" r="25781" b="59373"/>
          <a:stretch>
            <a:fillRect/>
          </a:stretch>
        </p:blipFill>
        <p:spPr bwMode="auto">
          <a:xfrm>
            <a:off x="1371600" y="1600200"/>
            <a:ext cx="5621338" cy="1447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00356" name="Picture 3"/>
          <p:cNvPicPr>
            <a:picLocks noChangeAspect="1" noChangeArrowheads="1"/>
          </p:cNvPicPr>
          <p:nvPr/>
        </p:nvPicPr>
        <p:blipFill>
          <a:blip r:embed="rId2">
            <a:extLst>
              <a:ext uri="{28A0092B-C50C-407E-A947-70E740481C1C}">
                <a14:useLocalDpi xmlns:a14="http://schemas.microsoft.com/office/drawing/2010/main" xmlns="" val="0"/>
              </a:ext>
            </a:extLst>
          </a:blip>
          <a:srcRect l="22656" t="45834" r="13281" b="36458"/>
          <a:stretch>
            <a:fillRect/>
          </a:stretch>
        </p:blipFill>
        <p:spPr bwMode="auto">
          <a:xfrm>
            <a:off x="762000" y="3276600"/>
            <a:ext cx="6983413" cy="1447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00357" name="TextBox 7"/>
          <p:cNvSpPr txBox="1">
            <a:spLocks noChangeArrowheads="1"/>
          </p:cNvSpPr>
          <p:nvPr/>
        </p:nvSpPr>
        <p:spPr bwMode="auto">
          <a:xfrm>
            <a:off x="685800" y="838200"/>
            <a:ext cx="7162800" cy="4968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just" eaLnBrk="1" hangingPunct="1">
              <a:lnSpc>
                <a:spcPct val="150000"/>
              </a:lnSpc>
              <a:buFont typeface="Wingdings" pitchFamily="2" charset="2"/>
              <a:buChar char="Ø"/>
            </a:pPr>
            <a:r>
              <a:rPr lang="en-US" sz="2000">
                <a:latin typeface="Calibri" pitchFamily="34" charset="0"/>
              </a:rPr>
              <a:t>  the two ways of representing the SF activity are as follows:</a:t>
            </a:r>
          </a:p>
        </p:txBody>
      </p:sp>
      <p:sp>
        <p:nvSpPr>
          <p:cNvPr id="6" name="Slide Number Placeholder 5"/>
          <p:cNvSpPr>
            <a:spLocks noGrp="1"/>
          </p:cNvSpPr>
          <p:nvPr>
            <p:ph type="sldNum" sz="quarter" idx="12"/>
          </p:nvPr>
        </p:nvSpPr>
        <p:spPr/>
        <p:txBody>
          <a:bodyPr/>
          <a:lstStyle/>
          <a:p>
            <a:pPr>
              <a:defRPr/>
            </a:pPr>
            <a:fld id="{719D7F85-EFC8-4535-BB65-3F38D08C492B}" type="slidenum">
              <a:rPr lang="en-US"/>
              <a:pPr>
                <a:defRPr/>
              </a:pPr>
              <a:t>75</a:t>
            </a:fld>
            <a:endParaRPr lang="en-US"/>
          </a:p>
        </p:txBody>
      </p:sp>
    </p:spTree>
    <p:extLst>
      <p:ext uri="{BB962C8B-B14F-4D97-AF65-F5344CB8AC3E}">
        <p14:creationId xmlns:p14="http://schemas.microsoft.com/office/powerpoint/2010/main" xmlns="" val="1742425560"/>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ctangle 2"/>
          <p:cNvSpPr>
            <a:spLocks noGrp="1" noChangeArrowheads="1"/>
          </p:cNvSpPr>
          <p:nvPr>
            <p:ph type="title"/>
          </p:nvPr>
        </p:nvSpPr>
        <p:spPr>
          <a:xfrm>
            <a:off x="457200" y="76200"/>
            <a:ext cx="8229600" cy="838200"/>
          </a:xfrm>
        </p:spPr>
        <p:txBody>
          <a:bodyPr/>
          <a:lstStyle/>
          <a:p>
            <a:pPr eaLnBrk="1" hangingPunct="1"/>
            <a:r>
              <a:rPr lang="en-US" smtClean="0"/>
              <a:t>Important Points</a:t>
            </a:r>
          </a:p>
        </p:txBody>
      </p:sp>
      <p:sp>
        <p:nvSpPr>
          <p:cNvPr id="102403" name="Rectangle 3"/>
          <p:cNvSpPr>
            <a:spLocks noGrp="1" noChangeArrowheads="1"/>
          </p:cNvSpPr>
          <p:nvPr>
            <p:ph type="body" idx="1"/>
          </p:nvPr>
        </p:nvSpPr>
        <p:spPr>
          <a:xfrm>
            <a:off x="152400" y="1066800"/>
            <a:ext cx="8915400" cy="5715000"/>
          </a:xfrm>
        </p:spPr>
        <p:txBody>
          <a:bodyPr/>
          <a:lstStyle/>
          <a:p>
            <a:pPr eaLnBrk="1" hangingPunct="1"/>
            <a:r>
              <a:rPr lang="en-US" sz="2800" dirty="0" smtClean="0"/>
              <a:t>Determination of critical path is not that simple as compared to network techniques such as PERT and CPM. </a:t>
            </a:r>
          </a:p>
          <a:p>
            <a:pPr eaLnBrk="1" hangingPunct="1"/>
            <a:r>
              <a:rPr lang="en-US" sz="2800" dirty="0" smtClean="0"/>
              <a:t>The process is identical if only FS relationship is used in the network.</a:t>
            </a:r>
          </a:p>
          <a:p>
            <a:pPr eaLnBrk="1" hangingPunct="1"/>
            <a:r>
              <a:rPr lang="en-US" sz="2800" dirty="0" smtClean="0"/>
              <a:t> If the activities have SS, FF, and SF relationship in the network, then determining critical path becomes difficult especially if manual computations are performed. </a:t>
            </a:r>
          </a:p>
          <a:p>
            <a:r>
              <a:rPr lang="en-US" sz="2800" dirty="0" smtClean="0"/>
              <a:t>Further, in precedence network, the activities on critical path may not be connected clearly in a sequence! </a:t>
            </a:r>
          </a:p>
          <a:p>
            <a:r>
              <a:rPr lang="en-US" sz="2800" dirty="0" smtClean="0"/>
              <a:t>Also, the total slack definition adopted (LS-ES or LF-EF) for networks such as PERT/CPM may or may not give same values</a:t>
            </a:r>
            <a:r>
              <a:rPr lang="en-US" sz="2800" dirty="0" smtClean="0">
                <a:solidFill>
                  <a:srgbClr val="FF0000"/>
                </a:solidFill>
              </a:rPr>
              <a:t>!</a:t>
            </a:r>
          </a:p>
          <a:p>
            <a:pPr eaLnBrk="1" hangingPunct="1"/>
            <a:endParaRPr lang="en-US" sz="2800" dirty="0" smtClean="0"/>
          </a:p>
        </p:txBody>
      </p:sp>
      <p:sp>
        <p:nvSpPr>
          <p:cNvPr id="4" name="Slide Number Placeholder 3"/>
          <p:cNvSpPr>
            <a:spLocks noGrp="1"/>
          </p:cNvSpPr>
          <p:nvPr>
            <p:ph type="sldNum" sz="quarter" idx="12"/>
          </p:nvPr>
        </p:nvSpPr>
        <p:spPr/>
        <p:txBody>
          <a:bodyPr/>
          <a:lstStyle/>
          <a:p>
            <a:pPr>
              <a:defRPr/>
            </a:pPr>
            <a:fld id="{ED976D5B-4866-4B95-B1AE-AFC58559F189}" type="slidenum">
              <a:rPr lang="en-US"/>
              <a:pPr>
                <a:defRPr/>
              </a:pPr>
              <a:t>76</a:t>
            </a:fld>
            <a:endParaRPr lang="en-US"/>
          </a:p>
        </p:txBody>
      </p:sp>
    </p:spTree>
    <p:extLst>
      <p:ext uri="{BB962C8B-B14F-4D97-AF65-F5344CB8AC3E}">
        <p14:creationId xmlns:p14="http://schemas.microsoft.com/office/powerpoint/2010/main" xmlns="" val="775364236"/>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2"/>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nchor="ctr">
            <a:spAutoFit/>
          </a:bodyPr>
          <a:lstStyle/>
          <a:p>
            <a:endParaRPr lang="en-US">
              <a:latin typeface="Calibri" pitchFamily="34" charset="0"/>
            </a:endParaRPr>
          </a:p>
        </p:txBody>
      </p:sp>
      <p:graphicFrame>
        <p:nvGraphicFramePr>
          <p:cNvPr id="104451" name="Object 1"/>
          <p:cNvGraphicFramePr>
            <a:graphicFrameLocks noChangeAspect="1"/>
          </p:cNvGraphicFramePr>
          <p:nvPr/>
        </p:nvGraphicFramePr>
        <p:xfrm>
          <a:off x="609600" y="990600"/>
          <a:ext cx="8077200" cy="5562600"/>
        </p:xfrm>
        <a:graphic>
          <a:graphicData uri="http://schemas.openxmlformats.org/presentationml/2006/ole">
            <p:oleObj spid="_x0000_s7177" name="AutoCAD Drawing" r:id="rId3" imgW="11963400" imgH="5391150" progId="AutoCAD.Drawing.17">
              <p:embed/>
            </p:oleObj>
          </a:graphicData>
        </a:graphic>
      </p:graphicFrame>
      <p:sp>
        <p:nvSpPr>
          <p:cNvPr id="104452" name="TextBox 5"/>
          <p:cNvSpPr txBox="1">
            <a:spLocks noChangeArrowheads="1"/>
          </p:cNvSpPr>
          <p:nvPr/>
        </p:nvSpPr>
        <p:spPr bwMode="auto">
          <a:xfrm>
            <a:off x="609600" y="381000"/>
            <a:ext cx="7391400" cy="5238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sz="2800" b="1">
                <a:latin typeface="Calibri" pitchFamily="34" charset="0"/>
              </a:rPr>
              <a:t>SAMPLE PRECEDENCE NETWORK </a:t>
            </a:r>
            <a:r>
              <a:rPr lang="en-US" sz="2000">
                <a:latin typeface="Calibri" pitchFamily="34" charset="0"/>
              </a:rPr>
              <a:t>(contd.)</a:t>
            </a:r>
            <a:endParaRPr lang="en-US" sz="3200">
              <a:latin typeface="Calibri" pitchFamily="34" charset="0"/>
            </a:endParaRPr>
          </a:p>
        </p:txBody>
      </p:sp>
      <p:sp>
        <p:nvSpPr>
          <p:cNvPr id="5" name="Slide Number Placeholder 4"/>
          <p:cNvSpPr>
            <a:spLocks noGrp="1"/>
          </p:cNvSpPr>
          <p:nvPr>
            <p:ph type="sldNum" sz="quarter" idx="12"/>
          </p:nvPr>
        </p:nvSpPr>
        <p:spPr/>
        <p:txBody>
          <a:bodyPr/>
          <a:lstStyle/>
          <a:p>
            <a:pPr>
              <a:defRPr/>
            </a:pPr>
            <a:fld id="{64430629-18B2-488C-942B-5EB33B9B53A7}" type="slidenum">
              <a:rPr lang="en-US"/>
              <a:pPr>
                <a:defRPr/>
              </a:pPr>
              <a:t>77</a:t>
            </a:fld>
            <a:endParaRPr lang="en-US"/>
          </a:p>
        </p:txBody>
      </p:sp>
    </p:spTree>
    <p:extLst>
      <p:ext uri="{BB962C8B-B14F-4D97-AF65-F5344CB8AC3E}">
        <p14:creationId xmlns:p14="http://schemas.microsoft.com/office/powerpoint/2010/main" xmlns="" val="96458616"/>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TextBox 3"/>
          <p:cNvSpPr txBox="1">
            <a:spLocks noChangeArrowheads="1"/>
          </p:cNvSpPr>
          <p:nvPr/>
        </p:nvSpPr>
        <p:spPr bwMode="auto">
          <a:xfrm>
            <a:off x="609600" y="381000"/>
            <a:ext cx="7162800" cy="5238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sz="2800" b="1">
                <a:latin typeface="Calibri" pitchFamily="34" charset="0"/>
              </a:rPr>
              <a:t>PRECEDENCE NETWORK LAYOUT</a:t>
            </a:r>
            <a:r>
              <a:rPr lang="en-US" sz="2000" b="1">
                <a:latin typeface="Calibri" pitchFamily="34" charset="0"/>
              </a:rPr>
              <a:t> </a:t>
            </a:r>
            <a:r>
              <a:rPr lang="en-US" sz="2000">
                <a:latin typeface="Calibri" pitchFamily="34" charset="0"/>
              </a:rPr>
              <a:t>(contd.)</a:t>
            </a:r>
            <a:endParaRPr lang="en-US" sz="3200">
              <a:latin typeface="Calibri" pitchFamily="34" charset="0"/>
            </a:endParaRPr>
          </a:p>
        </p:txBody>
      </p:sp>
      <p:sp>
        <p:nvSpPr>
          <p:cNvPr id="105475" name="TextBox 4"/>
          <p:cNvSpPr txBox="1">
            <a:spLocks noChangeArrowheads="1"/>
          </p:cNvSpPr>
          <p:nvPr/>
        </p:nvSpPr>
        <p:spPr bwMode="auto">
          <a:xfrm>
            <a:off x="685800" y="990600"/>
            <a:ext cx="7315200" cy="44735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just" eaLnBrk="1" hangingPunct="1">
              <a:lnSpc>
                <a:spcPct val="150000"/>
              </a:lnSpc>
              <a:buFont typeface="Wingdings" pitchFamily="2" charset="2"/>
              <a:buChar char="Ø"/>
            </a:pPr>
            <a:r>
              <a:rPr lang="en-US" sz="2000" dirty="0">
                <a:latin typeface="Calibri" pitchFamily="34" charset="0"/>
              </a:rPr>
              <a:t>  </a:t>
            </a:r>
            <a:r>
              <a:rPr lang="en-US" sz="2400" dirty="0">
                <a:latin typeface="Calibri" pitchFamily="34" charset="0"/>
              </a:rPr>
              <a:t>top left compartment –  </a:t>
            </a:r>
            <a:r>
              <a:rPr lang="en-US" sz="2400" i="1" dirty="0">
                <a:latin typeface="Calibri" pitchFamily="34" charset="0"/>
              </a:rPr>
              <a:t>earliest start time</a:t>
            </a:r>
          </a:p>
          <a:p>
            <a:pPr algn="just" eaLnBrk="1" hangingPunct="1">
              <a:lnSpc>
                <a:spcPct val="150000"/>
              </a:lnSpc>
              <a:buFont typeface="Wingdings" pitchFamily="2" charset="2"/>
              <a:buChar char="Ø"/>
            </a:pPr>
            <a:r>
              <a:rPr lang="en-US" sz="2400" dirty="0">
                <a:latin typeface="Calibri" pitchFamily="34" charset="0"/>
              </a:rPr>
              <a:t>  top </a:t>
            </a:r>
            <a:r>
              <a:rPr lang="en-US" sz="2400" dirty="0" err="1">
                <a:latin typeface="Calibri" pitchFamily="34" charset="0"/>
              </a:rPr>
              <a:t>centre</a:t>
            </a:r>
            <a:r>
              <a:rPr lang="en-US" sz="2400" dirty="0">
                <a:latin typeface="Calibri" pitchFamily="34" charset="0"/>
              </a:rPr>
              <a:t> compartment – </a:t>
            </a:r>
            <a:r>
              <a:rPr lang="en-US" sz="2400" i="1" dirty="0">
                <a:latin typeface="Calibri" pitchFamily="34" charset="0"/>
              </a:rPr>
              <a:t>activity duration</a:t>
            </a:r>
          </a:p>
          <a:p>
            <a:pPr algn="just" eaLnBrk="1" hangingPunct="1">
              <a:lnSpc>
                <a:spcPct val="150000"/>
              </a:lnSpc>
              <a:buFont typeface="Wingdings" pitchFamily="2" charset="2"/>
              <a:buChar char="Ø"/>
            </a:pPr>
            <a:r>
              <a:rPr lang="en-US" sz="2400" dirty="0">
                <a:latin typeface="Calibri" pitchFamily="34" charset="0"/>
              </a:rPr>
              <a:t>  top right compartment –  </a:t>
            </a:r>
            <a:r>
              <a:rPr lang="en-US" sz="2400" i="1" dirty="0">
                <a:latin typeface="Calibri" pitchFamily="34" charset="0"/>
              </a:rPr>
              <a:t>earliest finish time</a:t>
            </a:r>
          </a:p>
          <a:p>
            <a:pPr algn="just" eaLnBrk="1" hangingPunct="1">
              <a:lnSpc>
                <a:spcPct val="150000"/>
              </a:lnSpc>
              <a:buFont typeface="Wingdings" pitchFamily="2" charset="2"/>
              <a:buChar char="Ø"/>
            </a:pPr>
            <a:r>
              <a:rPr lang="en-US" sz="2400" i="1" dirty="0">
                <a:latin typeface="Calibri" pitchFamily="34" charset="0"/>
              </a:rPr>
              <a:t>  </a:t>
            </a:r>
            <a:r>
              <a:rPr lang="en-US" sz="2400" dirty="0">
                <a:latin typeface="Calibri" pitchFamily="34" charset="0"/>
              </a:rPr>
              <a:t>middle left portion –  </a:t>
            </a:r>
            <a:r>
              <a:rPr lang="en-US" sz="2400" i="1" dirty="0">
                <a:latin typeface="Calibri" pitchFamily="34" charset="0"/>
              </a:rPr>
              <a:t>activity description</a:t>
            </a:r>
          </a:p>
          <a:p>
            <a:pPr algn="just" eaLnBrk="1" hangingPunct="1">
              <a:lnSpc>
                <a:spcPct val="150000"/>
              </a:lnSpc>
              <a:buFont typeface="Wingdings" pitchFamily="2" charset="2"/>
              <a:buChar char="Ø"/>
            </a:pPr>
            <a:r>
              <a:rPr lang="en-US" sz="2400" dirty="0">
                <a:latin typeface="Calibri" pitchFamily="34" charset="0"/>
              </a:rPr>
              <a:t>  middle right –  </a:t>
            </a:r>
            <a:r>
              <a:rPr lang="en-US" sz="2400" i="1" dirty="0">
                <a:latin typeface="Calibri" pitchFamily="34" charset="0"/>
              </a:rPr>
              <a:t>node number</a:t>
            </a:r>
          </a:p>
          <a:p>
            <a:pPr algn="just" eaLnBrk="1" hangingPunct="1">
              <a:lnSpc>
                <a:spcPct val="150000"/>
              </a:lnSpc>
              <a:buFont typeface="Wingdings" pitchFamily="2" charset="2"/>
              <a:buChar char="Ø"/>
            </a:pPr>
            <a:r>
              <a:rPr lang="en-US" sz="2400" i="1" dirty="0">
                <a:latin typeface="Calibri" pitchFamily="34" charset="0"/>
              </a:rPr>
              <a:t>  </a:t>
            </a:r>
            <a:r>
              <a:rPr lang="en-US" sz="2400" dirty="0">
                <a:latin typeface="Calibri" pitchFamily="34" charset="0"/>
              </a:rPr>
              <a:t>bottom left compartment –  </a:t>
            </a:r>
            <a:r>
              <a:rPr lang="en-US" sz="2400" i="1" dirty="0">
                <a:latin typeface="Calibri" pitchFamily="34" charset="0"/>
              </a:rPr>
              <a:t>latest start time</a:t>
            </a:r>
          </a:p>
          <a:p>
            <a:pPr algn="just" eaLnBrk="1" hangingPunct="1">
              <a:lnSpc>
                <a:spcPct val="150000"/>
              </a:lnSpc>
              <a:buFont typeface="Wingdings" pitchFamily="2" charset="2"/>
              <a:buChar char="Ø"/>
            </a:pPr>
            <a:r>
              <a:rPr lang="en-US" sz="2400" i="1" dirty="0">
                <a:latin typeface="Calibri" pitchFamily="34" charset="0"/>
              </a:rPr>
              <a:t>  </a:t>
            </a:r>
            <a:r>
              <a:rPr lang="en-US" sz="2400" dirty="0">
                <a:latin typeface="Calibri" pitchFamily="34" charset="0"/>
              </a:rPr>
              <a:t>bottom </a:t>
            </a:r>
            <a:r>
              <a:rPr lang="en-US" sz="2400" dirty="0" err="1">
                <a:latin typeface="Calibri" pitchFamily="34" charset="0"/>
              </a:rPr>
              <a:t>centre</a:t>
            </a:r>
            <a:r>
              <a:rPr lang="en-US" sz="2400" dirty="0">
                <a:latin typeface="Calibri" pitchFamily="34" charset="0"/>
              </a:rPr>
              <a:t> compartment –  </a:t>
            </a:r>
            <a:r>
              <a:rPr lang="en-US" sz="2400" i="1" dirty="0">
                <a:latin typeface="Calibri" pitchFamily="34" charset="0"/>
              </a:rPr>
              <a:t>total float</a:t>
            </a:r>
          </a:p>
          <a:p>
            <a:pPr algn="just" eaLnBrk="1" hangingPunct="1">
              <a:lnSpc>
                <a:spcPct val="150000"/>
              </a:lnSpc>
              <a:buFont typeface="Wingdings" pitchFamily="2" charset="2"/>
              <a:buChar char="Ø"/>
            </a:pPr>
            <a:r>
              <a:rPr lang="en-US" sz="2400" i="1" dirty="0">
                <a:latin typeface="Calibri" pitchFamily="34" charset="0"/>
              </a:rPr>
              <a:t> </a:t>
            </a:r>
            <a:r>
              <a:rPr lang="en-US" sz="2400" dirty="0">
                <a:latin typeface="Calibri" pitchFamily="34" charset="0"/>
              </a:rPr>
              <a:t>bottom right compartment – </a:t>
            </a:r>
            <a:r>
              <a:rPr lang="en-US" sz="2400" i="1" dirty="0">
                <a:latin typeface="Calibri" pitchFamily="34" charset="0"/>
              </a:rPr>
              <a:t>latest finish time</a:t>
            </a:r>
          </a:p>
        </p:txBody>
      </p:sp>
      <p:sp>
        <p:nvSpPr>
          <p:cNvPr id="4" name="Slide Number Placeholder 3"/>
          <p:cNvSpPr>
            <a:spLocks noGrp="1"/>
          </p:cNvSpPr>
          <p:nvPr>
            <p:ph type="sldNum" sz="quarter" idx="12"/>
          </p:nvPr>
        </p:nvSpPr>
        <p:spPr/>
        <p:txBody>
          <a:bodyPr/>
          <a:lstStyle/>
          <a:p>
            <a:pPr>
              <a:defRPr/>
            </a:pPr>
            <a:fld id="{4A46031B-A4C7-4B69-9ADD-F22433DA6314}" type="slidenum">
              <a:rPr lang="en-US"/>
              <a:pPr>
                <a:defRPr/>
              </a:pPr>
              <a:t>78</a:t>
            </a:fld>
            <a:endParaRPr lang="en-US"/>
          </a:p>
        </p:txBody>
      </p:sp>
    </p:spTree>
    <p:extLst>
      <p:ext uri="{BB962C8B-B14F-4D97-AF65-F5344CB8AC3E}">
        <p14:creationId xmlns:p14="http://schemas.microsoft.com/office/powerpoint/2010/main" xmlns="" val="2570346304"/>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TextBox 3"/>
          <p:cNvSpPr txBox="1">
            <a:spLocks noChangeArrowheads="1"/>
          </p:cNvSpPr>
          <p:nvPr/>
        </p:nvSpPr>
        <p:spPr bwMode="auto">
          <a:xfrm>
            <a:off x="609600" y="381000"/>
            <a:ext cx="7162800" cy="5238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sz="2800" b="1">
                <a:latin typeface="Calibri" pitchFamily="34" charset="0"/>
              </a:rPr>
              <a:t>PRECEDENCE NETWORK PROCEDURE</a:t>
            </a:r>
            <a:endParaRPr lang="en-US" sz="3200">
              <a:latin typeface="Calibri" pitchFamily="34" charset="0"/>
            </a:endParaRPr>
          </a:p>
        </p:txBody>
      </p:sp>
      <p:sp>
        <p:nvSpPr>
          <p:cNvPr id="106499" name="TextBox 4"/>
          <p:cNvSpPr txBox="1">
            <a:spLocks noChangeArrowheads="1"/>
          </p:cNvSpPr>
          <p:nvPr/>
        </p:nvSpPr>
        <p:spPr bwMode="auto">
          <a:xfrm>
            <a:off x="685800" y="1219200"/>
            <a:ext cx="7848600" cy="53546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just" eaLnBrk="1" hangingPunct="1">
              <a:lnSpc>
                <a:spcPct val="150000"/>
              </a:lnSpc>
              <a:buFont typeface="Wingdings" pitchFamily="2" charset="2"/>
              <a:buChar char="Ø"/>
            </a:pPr>
            <a:r>
              <a:rPr lang="en-US" sz="2800">
                <a:latin typeface="Calibri" pitchFamily="34" charset="0"/>
              </a:rPr>
              <a:t>For the above sample example the Forward and Backward passes is computed in similar manner as CPM &amp; PERT since only FS type relationship is used!</a:t>
            </a:r>
          </a:p>
          <a:p>
            <a:pPr algn="just" eaLnBrk="1" hangingPunct="1">
              <a:lnSpc>
                <a:spcPct val="150000"/>
              </a:lnSpc>
              <a:buFont typeface="Wingdings" pitchFamily="2" charset="2"/>
              <a:buChar char="Ø"/>
            </a:pPr>
            <a:r>
              <a:rPr lang="en-US" sz="2000">
                <a:latin typeface="Calibri" pitchFamily="34" charset="0"/>
              </a:rPr>
              <a:t> </a:t>
            </a:r>
            <a:r>
              <a:rPr lang="en-US" sz="2400">
                <a:latin typeface="Calibri" pitchFamily="34" charset="0"/>
              </a:rPr>
              <a:t>Critical path(s) is (are) identified next</a:t>
            </a:r>
          </a:p>
          <a:p>
            <a:pPr algn="just" eaLnBrk="1" hangingPunct="1">
              <a:lnSpc>
                <a:spcPct val="150000"/>
              </a:lnSpc>
              <a:buFont typeface="Wingdings" pitchFamily="2" charset="2"/>
              <a:buChar char="Ø"/>
            </a:pPr>
            <a:r>
              <a:rPr lang="en-US" sz="2400">
                <a:latin typeface="Calibri" pitchFamily="34" charset="0"/>
              </a:rPr>
              <a:t>  This has activities with zero float logically linked between the start activity and finish activity</a:t>
            </a:r>
          </a:p>
          <a:p>
            <a:pPr algn="just" eaLnBrk="1" hangingPunct="1">
              <a:lnSpc>
                <a:spcPct val="150000"/>
              </a:lnSpc>
              <a:buFont typeface="Wingdings" pitchFamily="2" charset="2"/>
              <a:buChar char="Ø"/>
            </a:pPr>
            <a:r>
              <a:rPr lang="en-US" sz="2400">
                <a:latin typeface="Calibri" pitchFamily="34" charset="0"/>
              </a:rPr>
              <a:t>  </a:t>
            </a:r>
            <a:r>
              <a:rPr lang="en-US" sz="2400">
                <a:solidFill>
                  <a:srgbClr val="FF0000"/>
                </a:solidFill>
                <a:latin typeface="Calibri" pitchFamily="34" charset="0"/>
              </a:rPr>
              <a:t>Float is the difference between the late start and early start</a:t>
            </a:r>
          </a:p>
          <a:p>
            <a:pPr algn="just" eaLnBrk="1" hangingPunct="1">
              <a:lnSpc>
                <a:spcPct val="150000"/>
              </a:lnSpc>
              <a:buFont typeface="Wingdings" pitchFamily="2" charset="2"/>
              <a:buNone/>
            </a:pPr>
            <a:endParaRPr lang="en-US" sz="2400">
              <a:latin typeface="Calibri" pitchFamily="34" charset="0"/>
            </a:endParaRPr>
          </a:p>
        </p:txBody>
      </p:sp>
      <p:sp>
        <p:nvSpPr>
          <p:cNvPr id="4" name="Slide Number Placeholder 3"/>
          <p:cNvSpPr>
            <a:spLocks noGrp="1"/>
          </p:cNvSpPr>
          <p:nvPr>
            <p:ph type="sldNum" sz="quarter" idx="12"/>
          </p:nvPr>
        </p:nvSpPr>
        <p:spPr/>
        <p:txBody>
          <a:bodyPr/>
          <a:lstStyle/>
          <a:p>
            <a:pPr>
              <a:defRPr/>
            </a:pPr>
            <a:fld id="{548E6A4E-BB9F-4D12-9DF7-010926F191B0}" type="slidenum">
              <a:rPr lang="en-US"/>
              <a:pPr>
                <a:defRPr/>
              </a:pPr>
              <a:t>79</a:t>
            </a:fld>
            <a:endParaRPr lang="en-US"/>
          </a:p>
        </p:txBody>
      </p:sp>
    </p:spTree>
    <p:extLst>
      <p:ext uri="{BB962C8B-B14F-4D97-AF65-F5344CB8AC3E}">
        <p14:creationId xmlns:p14="http://schemas.microsoft.com/office/powerpoint/2010/main" xmlns="" val="313146740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04800"/>
            <a:ext cx="8229600" cy="6553200"/>
          </a:xfrm>
        </p:spPr>
        <p:txBody>
          <a:bodyPr rtlCol="0">
            <a:normAutofit lnSpcReduction="10000"/>
          </a:bodyPr>
          <a:lstStyle/>
          <a:p>
            <a:pPr eaLnBrk="1" fontAlgn="auto" hangingPunct="1">
              <a:spcAft>
                <a:spcPts val="0"/>
              </a:spcAft>
              <a:buFont typeface="Wingdings" pitchFamily="2" charset="2"/>
              <a:buChar char="q"/>
              <a:defRPr/>
            </a:pPr>
            <a:r>
              <a:rPr lang="en-US" dirty="0" smtClean="0">
                <a:solidFill>
                  <a:srgbClr val="00B050"/>
                </a:solidFill>
              </a:rPr>
              <a:t>Project construction plan</a:t>
            </a:r>
          </a:p>
          <a:p>
            <a:pPr lvl="2" algn="just" eaLnBrk="1" fontAlgn="auto" hangingPunct="1">
              <a:spcAft>
                <a:spcPts val="0"/>
              </a:spcAft>
              <a:buFont typeface="Arial" pitchFamily="34" charset="0"/>
              <a:buNone/>
              <a:defRPr/>
            </a:pPr>
            <a:r>
              <a:rPr lang="en-US" dirty="0" smtClean="0">
                <a:sym typeface="Wingdings" pitchFamily="2" charset="2"/>
              </a:rPr>
              <a:t>the project construction plan includes;</a:t>
            </a:r>
          </a:p>
          <a:p>
            <a:pPr lvl="2" algn="just" eaLnBrk="1" fontAlgn="auto" hangingPunct="1">
              <a:spcAft>
                <a:spcPts val="0"/>
              </a:spcAft>
              <a:buFont typeface="Wingdings"/>
              <a:buChar char="è"/>
              <a:defRPr/>
            </a:pPr>
            <a:r>
              <a:rPr lang="en-US" dirty="0" smtClean="0">
                <a:sym typeface="Wingdings" pitchFamily="2" charset="2"/>
              </a:rPr>
              <a:t>Time plan it depicts the schedule of project activities for completion of the project within the specified time. </a:t>
            </a:r>
          </a:p>
          <a:p>
            <a:pPr lvl="2" algn="just" eaLnBrk="1" fontAlgn="auto" hangingPunct="1">
              <a:spcAft>
                <a:spcPts val="0"/>
              </a:spcAft>
              <a:buFont typeface="Wingdings"/>
              <a:buChar char="è"/>
              <a:defRPr/>
            </a:pPr>
            <a:r>
              <a:rPr lang="en-US" dirty="0" smtClean="0">
                <a:sym typeface="Wingdings" pitchFamily="2" charset="2"/>
              </a:rPr>
              <a:t>Resource plan it forecasts the required input resources of men, Machinery and  money for achieving the project completion time target and cost objective.</a:t>
            </a:r>
          </a:p>
          <a:p>
            <a:pPr lvl="2" algn="just" eaLnBrk="1" fontAlgn="auto" hangingPunct="1">
              <a:spcAft>
                <a:spcPts val="0"/>
              </a:spcAft>
              <a:buFont typeface="Wingdings"/>
              <a:buChar char="è"/>
              <a:defRPr/>
            </a:pPr>
            <a:r>
              <a:rPr lang="en-US" dirty="0" smtClean="0">
                <a:sym typeface="Wingdings" pitchFamily="2" charset="2"/>
              </a:rPr>
              <a:t>Plan for controlling project  it encompasses the design of control system, monitoring system, codification system and the computerized information system. </a:t>
            </a:r>
          </a:p>
          <a:p>
            <a:pPr lvl="1" algn="just" eaLnBrk="1" fontAlgn="auto" hangingPunct="1">
              <a:spcAft>
                <a:spcPts val="0"/>
              </a:spcAft>
              <a:buFont typeface="Wingdings" pitchFamily="2" charset="2"/>
              <a:buChar char="q"/>
              <a:defRPr/>
            </a:pPr>
            <a:r>
              <a:rPr lang="en-US" dirty="0" smtClean="0">
                <a:sym typeface="Wingdings" pitchFamily="2" charset="2"/>
              </a:rPr>
              <a:t>The construction projects plan development process is divided into three parts; time planning, resource planning and project control system planning. These parts are interdependent and not mutually exclusive. </a:t>
            </a:r>
          </a:p>
        </p:txBody>
      </p:sp>
      <p:sp>
        <p:nvSpPr>
          <p:cNvPr id="4" name="Slide Number Placeholder 3"/>
          <p:cNvSpPr>
            <a:spLocks noGrp="1"/>
          </p:cNvSpPr>
          <p:nvPr>
            <p:ph type="sldNum" sz="quarter" idx="12"/>
          </p:nvPr>
        </p:nvSpPr>
        <p:spPr/>
        <p:txBody>
          <a:bodyPr/>
          <a:lstStyle/>
          <a:p>
            <a:pPr>
              <a:defRPr/>
            </a:pPr>
            <a:fld id="{B6FF6AE9-8077-46ED-884C-5A97D5911D30}" type="slidenum">
              <a:rPr lang="en-US"/>
              <a:pPr>
                <a:defRPr/>
              </a:pPr>
              <a:t>8</a:t>
            </a:fld>
            <a:endParaRPr lang="en-US"/>
          </a:p>
        </p:txBody>
      </p:sp>
    </p:spTree>
    <p:extLst>
      <p:ext uri="{BB962C8B-B14F-4D97-AF65-F5344CB8AC3E}">
        <p14:creationId xmlns:p14="http://schemas.microsoft.com/office/powerpoint/2010/main" xmlns="" val="2808251025"/>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6"/>
          <p:cNvGrpSpPr>
            <a:grpSpLocks/>
          </p:cNvGrpSpPr>
          <p:nvPr/>
        </p:nvGrpSpPr>
        <p:grpSpPr bwMode="auto">
          <a:xfrm>
            <a:off x="-106363" y="2682875"/>
            <a:ext cx="625476" cy="800100"/>
            <a:chOff x="2159" y="2881"/>
            <a:chExt cx="1442" cy="1619"/>
          </a:xfrm>
        </p:grpSpPr>
        <p:sp>
          <p:nvSpPr>
            <p:cNvPr id="113727" name="Rectangle 7"/>
            <p:cNvSpPr>
              <a:spLocks noChangeArrowheads="1"/>
            </p:cNvSpPr>
            <p:nvPr/>
          </p:nvSpPr>
          <p:spPr bwMode="auto">
            <a:xfrm>
              <a:off x="2159" y="2881"/>
              <a:ext cx="1442" cy="1619"/>
            </a:xfrm>
            <a:prstGeom prst="rect">
              <a:avLst/>
            </a:prstGeom>
            <a:solidFill>
              <a:srgbClr val="000000"/>
            </a:solidFill>
            <a:ln w="9525">
              <a:solidFill>
                <a:srgbClr val="000000"/>
              </a:solidFill>
              <a:miter lim="800000"/>
              <a:headEnd/>
              <a:tailEnd/>
            </a:ln>
          </p:spPr>
          <p:txBody>
            <a:bodyPr/>
            <a:lstStyle/>
            <a:p>
              <a:endParaRPr lang="en-US">
                <a:latin typeface="Calibri" pitchFamily="34" charset="0"/>
              </a:endParaRPr>
            </a:p>
          </p:txBody>
        </p:sp>
        <p:sp>
          <p:nvSpPr>
            <p:cNvPr id="113728" name="Rectangle 8"/>
            <p:cNvSpPr>
              <a:spLocks noChangeArrowheads="1"/>
            </p:cNvSpPr>
            <p:nvPr/>
          </p:nvSpPr>
          <p:spPr bwMode="auto">
            <a:xfrm>
              <a:off x="2618" y="3379"/>
              <a:ext cx="542" cy="541"/>
            </a:xfrm>
            <a:prstGeom prst="rect">
              <a:avLst/>
            </a:prstGeom>
            <a:solidFill>
              <a:srgbClr val="FFFFFF"/>
            </a:solidFill>
            <a:ln w="9525">
              <a:solidFill>
                <a:srgbClr val="000000"/>
              </a:solidFill>
              <a:miter lim="800000"/>
              <a:headEnd/>
              <a:tailEnd/>
            </a:ln>
          </p:spPr>
          <p:txBody>
            <a:bodyPr/>
            <a:lstStyle/>
            <a:p>
              <a:pPr algn="ctr"/>
              <a:r>
                <a:rPr lang="en-US" altLang="ja-JP" b="1">
                  <a:latin typeface="Times New Roman" pitchFamily="18" charset="0"/>
                  <a:ea typeface="MS Mincho" pitchFamily="49" charset="-128"/>
                  <a:cs typeface="Sendnya"/>
                </a:rPr>
                <a:t>1</a:t>
              </a:r>
              <a:endParaRPr lang="en-US">
                <a:latin typeface="Calibri" pitchFamily="34" charset="0"/>
                <a:ea typeface="MS Mincho" pitchFamily="49" charset="-128"/>
                <a:cs typeface="Sendnya"/>
              </a:endParaRPr>
            </a:p>
          </p:txBody>
        </p:sp>
      </p:grpSp>
      <p:sp>
        <p:nvSpPr>
          <p:cNvPr id="113667" name="Rectangle 59"/>
          <p:cNvSpPr>
            <a:spLocks noChangeArrowheads="1"/>
          </p:cNvSpPr>
          <p:nvPr/>
        </p:nvSpPr>
        <p:spPr bwMode="auto">
          <a:xfrm>
            <a:off x="228600" y="3505200"/>
            <a:ext cx="312738" cy="266700"/>
          </a:xfrm>
          <a:prstGeom prst="rect">
            <a:avLst/>
          </a:prstGeom>
          <a:noFill/>
          <a:ln w="9525">
            <a:noFill/>
            <a:miter lim="800000"/>
            <a:headEnd/>
            <a:tailEnd/>
          </a:ln>
        </p:spPr>
        <p:txBody>
          <a:bodyPr/>
          <a:lstStyle/>
          <a:p>
            <a:pPr algn="ctr"/>
            <a:r>
              <a:rPr lang="en-US" altLang="ja-JP" b="1">
                <a:latin typeface="Times New Roman" pitchFamily="18" charset="0"/>
                <a:ea typeface="MS Mincho" pitchFamily="49" charset="-128"/>
                <a:cs typeface="Sendnya"/>
              </a:rPr>
              <a:t>8</a:t>
            </a:r>
            <a:endParaRPr lang="en-US">
              <a:latin typeface="Calibri" pitchFamily="34" charset="0"/>
              <a:ea typeface="MS Mincho" pitchFamily="49" charset="-128"/>
              <a:cs typeface="Sendnya"/>
            </a:endParaRPr>
          </a:p>
        </p:txBody>
      </p:sp>
      <p:grpSp>
        <p:nvGrpSpPr>
          <p:cNvPr id="3" name="Group 9"/>
          <p:cNvGrpSpPr>
            <a:grpSpLocks/>
          </p:cNvGrpSpPr>
          <p:nvPr/>
        </p:nvGrpSpPr>
        <p:grpSpPr bwMode="auto">
          <a:xfrm>
            <a:off x="2171700" y="2682875"/>
            <a:ext cx="625475" cy="801688"/>
            <a:chOff x="2159" y="2881"/>
            <a:chExt cx="1442" cy="1619"/>
          </a:xfrm>
        </p:grpSpPr>
        <p:sp>
          <p:nvSpPr>
            <p:cNvPr id="113725" name="Rectangle 10"/>
            <p:cNvSpPr>
              <a:spLocks noChangeArrowheads="1"/>
            </p:cNvSpPr>
            <p:nvPr/>
          </p:nvSpPr>
          <p:spPr bwMode="auto">
            <a:xfrm>
              <a:off x="2159" y="2881"/>
              <a:ext cx="1442" cy="1619"/>
            </a:xfrm>
            <a:prstGeom prst="rect">
              <a:avLst/>
            </a:prstGeom>
            <a:solidFill>
              <a:srgbClr val="000000"/>
            </a:solidFill>
            <a:ln w="9525">
              <a:solidFill>
                <a:srgbClr val="000000"/>
              </a:solidFill>
              <a:miter lim="800000"/>
              <a:headEnd/>
              <a:tailEnd/>
            </a:ln>
          </p:spPr>
          <p:txBody>
            <a:bodyPr/>
            <a:lstStyle/>
            <a:p>
              <a:endParaRPr lang="en-US">
                <a:latin typeface="Calibri" pitchFamily="34" charset="0"/>
              </a:endParaRPr>
            </a:p>
          </p:txBody>
        </p:sp>
        <p:sp>
          <p:nvSpPr>
            <p:cNvPr id="113726" name="Rectangle 11"/>
            <p:cNvSpPr>
              <a:spLocks noChangeArrowheads="1"/>
            </p:cNvSpPr>
            <p:nvPr/>
          </p:nvSpPr>
          <p:spPr bwMode="auto">
            <a:xfrm>
              <a:off x="2618" y="3379"/>
              <a:ext cx="542" cy="541"/>
            </a:xfrm>
            <a:prstGeom prst="rect">
              <a:avLst/>
            </a:prstGeom>
            <a:solidFill>
              <a:srgbClr val="FFFFFF"/>
            </a:solidFill>
            <a:ln w="9525">
              <a:solidFill>
                <a:srgbClr val="000000"/>
              </a:solidFill>
              <a:miter lim="800000"/>
              <a:headEnd/>
              <a:tailEnd/>
            </a:ln>
          </p:spPr>
          <p:txBody>
            <a:bodyPr/>
            <a:lstStyle/>
            <a:p>
              <a:pPr algn="ctr"/>
              <a:r>
                <a:rPr lang="en-US" altLang="ja-JP" b="1">
                  <a:latin typeface="Times New Roman" pitchFamily="18" charset="0"/>
                  <a:ea typeface="MS Mincho" pitchFamily="49" charset="-128"/>
                  <a:cs typeface="Sendnya"/>
                </a:rPr>
                <a:t>3</a:t>
              </a:r>
              <a:endParaRPr lang="en-US">
                <a:latin typeface="Calibri" pitchFamily="34" charset="0"/>
                <a:ea typeface="MS Mincho" pitchFamily="49" charset="-128"/>
                <a:cs typeface="Sendnya"/>
              </a:endParaRPr>
            </a:p>
          </p:txBody>
        </p:sp>
      </p:grpSp>
      <p:grpSp>
        <p:nvGrpSpPr>
          <p:cNvPr id="4" name="Group 12"/>
          <p:cNvGrpSpPr>
            <a:grpSpLocks/>
          </p:cNvGrpSpPr>
          <p:nvPr/>
        </p:nvGrpSpPr>
        <p:grpSpPr bwMode="auto">
          <a:xfrm>
            <a:off x="3811588" y="990600"/>
            <a:ext cx="625475" cy="801688"/>
            <a:chOff x="2159" y="2881"/>
            <a:chExt cx="1442" cy="1619"/>
          </a:xfrm>
        </p:grpSpPr>
        <p:sp>
          <p:nvSpPr>
            <p:cNvPr id="113723" name="Rectangle 13"/>
            <p:cNvSpPr>
              <a:spLocks noChangeArrowheads="1"/>
            </p:cNvSpPr>
            <p:nvPr/>
          </p:nvSpPr>
          <p:spPr bwMode="auto">
            <a:xfrm>
              <a:off x="2159" y="2881"/>
              <a:ext cx="1442" cy="1619"/>
            </a:xfrm>
            <a:prstGeom prst="rect">
              <a:avLst/>
            </a:prstGeom>
            <a:solidFill>
              <a:srgbClr val="000000"/>
            </a:solidFill>
            <a:ln w="9525">
              <a:solidFill>
                <a:srgbClr val="000000"/>
              </a:solidFill>
              <a:miter lim="800000"/>
              <a:headEnd/>
              <a:tailEnd/>
            </a:ln>
          </p:spPr>
          <p:txBody>
            <a:bodyPr/>
            <a:lstStyle/>
            <a:p>
              <a:endParaRPr lang="en-US">
                <a:latin typeface="Calibri" pitchFamily="34" charset="0"/>
              </a:endParaRPr>
            </a:p>
          </p:txBody>
        </p:sp>
        <p:sp>
          <p:nvSpPr>
            <p:cNvPr id="113724" name="Rectangle 14"/>
            <p:cNvSpPr>
              <a:spLocks noChangeArrowheads="1"/>
            </p:cNvSpPr>
            <p:nvPr/>
          </p:nvSpPr>
          <p:spPr bwMode="auto">
            <a:xfrm>
              <a:off x="2618" y="3379"/>
              <a:ext cx="542" cy="541"/>
            </a:xfrm>
            <a:prstGeom prst="rect">
              <a:avLst/>
            </a:prstGeom>
            <a:solidFill>
              <a:srgbClr val="FFFFFF"/>
            </a:solidFill>
            <a:ln w="9525">
              <a:solidFill>
                <a:srgbClr val="000000"/>
              </a:solidFill>
              <a:miter lim="800000"/>
              <a:headEnd/>
              <a:tailEnd/>
            </a:ln>
          </p:spPr>
          <p:txBody>
            <a:bodyPr/>
            <a:lstStyle/>
            <a:p>
              <a:pPr algn="ctr"/>
              <a:r>
                <a:rPr lang="en-US" altLang="ja-JP" b="1">
                  <a:latin typeface="Times New Roman" pitchFamily="18" charset="0"/>
                  <a:ea typeface="MS Mincho" pitchFamily="49" charset="-128"/>
                  <a:cs typeface="Sendnya"/>
                </a:rPr>
                <a:t>5</a:t>
              </a:r>
              <a:endParaRPr lang="en-US">
                <a:latin typeface="Calibri" pitchFamily="34" charset="0"/>
                <a:ea typeface="MS Mincho" pitchFamily="49" charset="-128"/>
                <a:cs typeface="Sendnya"/>
              </a:endParaRPr>
            </a:p>
          </p:txBody>
        </p:sp>
      </p:grpSp>
      <p:grpSp>
        <p:nvGrpSpPr>
          <p:cNvPr id="5" name="Group 15"/>
          <p:cNvGrpSpPr>
            <a:grpSpLocks/>
          </p:cNvGrpSpPr>
          <p:nvPr/>
        </p:nvGrpSpPr>
        <p:grpSpPr bwMode="auto">
          <a:xfrm>
            <a:off x="3813175" y="4286250"/>
            <a:ext cx="625475" cy="800100"/>
            <a:chOff x="2159" y="2881"/>
            <a:chExt cx="1442" cy="1619"/>
          </a:xfrm>
        </p:grpSpPr>
        <p:sp>
          <p:nvSpPr>
            <p:cNvPr id="113721" name="Rectangle 16"/>
            <p:cNvSpPr>
              <a:spLocks noChangeArrowheads="1"/>
            </p:cNvSpPr>
            <p:nvPr/>
          </p:nvSpPr>
          <p:spPr bwMode="auto">
            <a:xfrm>
              <a:off x="2159" y="2881"/>
              <a:ext cx="1442" cy="1619"/>
            </a:xfrm>
            <a:prstGeom prst="rect">
              <a:avLst/>
            </a:prstGeom>
            <a:solidFill>
              <a:srgbClr val="000000"/>
            </a:solidFill>
            <a:ln w="9525">
              <a:solidFill>
                <a:srgbClr val="000000"/>
              </a:solidFill>
              <a:miter lim="800000"/>
              <a:headEnd/>
              <a:tailEnd/>
            </a:ln>
          </p:spPr>
          <p:txBody>
            <a:bodyPr/>
            <a:lstStyle/>
            <a:p>
              <a:endParaRPr lang="en-US">
                <a:latin typeface="Calibri" pitchFamily="34" charset="0"/>
              </a:endParaRPr>
            </a:p>
          </p:txBody>
        </p:sp>
        <p:sp>
          <p:nvSpPr>
            <p:cNvPr id="113722" name="Rectangle 17"/>
            <p:cNvSpPr>
              <a:spLocks noChangeArrowheads="1"/>
            </p:cNvSpPr>
            <p:nvPr/>
          </p:nvSpPr>
          <p:spPr bwMode="auto">
            <a:xfrm>
              <a:off x="2618" y="3379"/>
              <a:ext cx="542" cy="541"/>
            </a:xfrm>
            <a:prstGeom prst="rect">
              <a:avLst/>
            </a:prstGeom>
            <a:solidFill>
              <a:srgbClr val="FFFFFF"/>
            </a:solidFill>
            <a:ln w="9525">
              <a:solidFill>
                <a:srgbClr val="000000"/>
              </a:solidFill>
              <a:miter lim="800000"/>
              <a:headEnd/>
              <a:tailEnd/>
            </a:ln>
          </p:spPr>
          <p:txBody>
            <a:bodyPr/>
            <a:lstStyle/>
            <a:p>
              <a:pPr algn="ctr"/>
              <a:r>
                <a:rPr lang="en-US" altLang="ja-JP" b="1">
                  <a:latin typeface="Times New Roman" pitchFamily="18" charset="0"/>
                  <a:ea typeface="MS Mincho" pitchFamily="49" charset="-128"/>
                  <a:cs typeface="Sendnya"/>
                </a:rPr>
                <a:t>6</a:t>
              </a:r>
              <a:endParaRPr lang="en-US">
                <a:latin typeface="Calibri" pitchFamily="34" charset="0"/>
                <a:ea typeface="MS Mincho" pitchFamily="49" charset="-128"/>
                <a:cs typeface="Sendnya"/>
              </a:endParaRPr>
            </a:p>
          </p:txBody>
        </p:sp>
      </p:grpSp>
      <p:grpSp>
        <p:nvGrpSpPr>
          <p:cNvPr id="6" name="Group 18"/>
          <p:cNvGrpSpPr>
            <a:grpSpLocks/>
          </p:cNvGrpSpPr>
          <p:nvPr/>
        </p:nvGrpSpPr>
        <p:grpSpPr bwMode="auto">
          <a:xfrm>
            <a:off x="5373688" y="2682875"/>
            <a:ext cx="625475" cy="800100"/>
            <a:chOff x="2159" y="2881"/>
            <a:chExt cx="1442" cy="1619"/>
          </a:xfrm>
        </p:grpSpPr>
        <p:sp>
          <p:nvSpPr>
            <p:cNvPr id="113719" name="Rectangle 19"/>
            <p:cNvSpPr>
              <a:spLocks noChangeArrowheads="1"/>
            </p:cNvSpPr>
            <p:nvPr/>
          </p:nvSpPr>
          <p:spPr bwMode="auto">
            <a:xfrm>
              <a:off x="2159" y="2881"/>
              <a:ext cx="1442" cy="1619"/>
            </a:xfrm>
            <a:prstGeom prst="rect">
              <a:avLst/>
            </a:prstGeom>
            <a:solidFill>
              <a:srgbClr val="000000"/>
            </a:solidFill>
            <a:ln w="9525">
              <a:solidFill>
                <a:srgbClr val="000000"/>
              </a:solidFill>
              <a:miter lim="800000"/>
              <a:headEnd/>
              <a:tailEnd/>
            </a:ln>
          </p:spPr>
          <p:txBody>
            <a:bodyPr/>
            <a:lstStyle/>
            <a:p>
              <a:endParaRPr lang="en-US">
                <a:latin typeface="Calibri" pitchFamily="34" charset="0"/>
              </a:endParaRPr>
            </a:p>
          </p:txBody>
        </p:sp>
        <p:sp>
          <p:nvSpPr>
            <p:cNvPr id="113720" name="Rectangle 20"/>
            <p:cNvSpPr>
              <a:spLocks noChangeArrowheads="1"/>
            </p:cNvSpPr>
            <p:nvPr/>
          </p:nvSpPr>
          <p:spPr bwMode="auto">
            <a:xfrm>
              <a:off x="2618" y="3379"/>
              <a:ext cx="542" cy="541"/>
            </a:xfrm>
            <a:prstGeom prst="rect">
              <a:avLst/>
            </a:prstGeom>
            <a:solidFill>
              <a:srgbClr val="FFFFFF"/>
            </a:solidFill>
            <a:ln w="9525">
              <a:solidFill>
                <a:srgbClr val="000000"/>
              </a:solidFill>
              <a:miter lim="800000"/>
              <a:headEnd/>
              <a:tailEnd/>
            </a:ln>
          </p:spPr>
          <p:txBody>
            <a:bodyPr/>
            <a:lstStyle/>
            <a:p>
              <a:pPr algn="ctr"/>
              <a:r>
                <a:rPr lang="en-US" altLang="ja-JP" b="1">
                  <a:latin typeface="Times New Roman" pitchFamily="18" charset="0"/>
                  <a:ea typeface="MS Mincho" pitchFamily="49" charset="-128"/>
                  <a:cs typeface="Sendnya"/>
                </a:rPr>
                <a:t>7</a:t>
              </a:r>
              <a:endParaRPr lang="en-US">
                <a:latin typeface="Calibri" pitchFamily="34" charset="0"/>
                <a:ea typeface="MS Mincho" pitchFamily="49" charset="-128"/>
                <a:cs typeface="Sendnya"/>
              </a:endParaRPr>
            </a:p>
          </p:txBody>
        </p:sp>
      </p:grpSp>
      <p:grpSp>
        <p:nvGrpSpPr>
          <p:cNvPr id="7" name="Group 21"/>
          <p:cNvGrpSpPr>
            <a:grpSpLocks/>
          </p:cNvGrpSpPr>
          <p:nvPr/>
        </p:nvGrpSpPr>
        <p:grpSpPr bwMode="auto">
          <a:xfrm>
            <a:off x="6859588" y="2682875"/>
            <a:ext cx="625475" cy="800100"/>
            <a:chOff x="2159" y="2881"/>
            <a:chExt cx="1442" cy="1619"/>
          </a:xfrm>
        </p:grpSpPr>
        <p:sp>
          <p:nvSpPr>
            <p:cNvPr id="113717" name="Rectangle 22"/>
            <p:cNvSpPr>
              <a:spLocks noChangeArrowheads="1"/>
            </p:cNvSpPr>
            <p:nvPr/>
          </p:nvSpPr>
          <p:spPr bwMode="auto">
            <a:xfrm>
              <a:off x="2159" y="2881"/>
              <a:ext cx="1442" cy="1619"/>
            </a:xfrm>
            <a:prstGeom prst="rect">
              <a:avLst/>
            </a:prstGeom>
            <a:solidFill>
              <a:srgbClr val="000000"/>
            </a:solidFill>
            <a:ln w="9525">
              <a:solidFill>
                <a:srgbClr val="000000"/>
              </a:solidFill>
              <a:miter lim="800000"/>
              <a:headEnd/>
              <a:tailEnd/>
            </a:ln>
          </p:spPr>
          <p:txBody>
            <a:bodyPr/>
            <a:lstStyle/>
            <a:p>
              <a:endParaRPr lang="en-US">
                <a:latin typeface="Calibri" pitchFamily="34" charset="0"/>
              </a:endParaRPr>
            </a:p>
          </p:txBody>
        </p:sp>
        <p:sp>
          <p:nvSpPr>
            <p:cNvPr id="113718" name="Rectangle 23"/>
            <p:cNvSpPr>
              <a:spLocks noChangeArrowheads="1"/>
            </p:cNvSpPr>
            <p:nvPr/>
          </p:nvSpPr>
          <p:spPr bwMode="auto">
            <a:xfrm>
              <a:off x="2618" y="3379"/>
              <a:ext cx="542" cy="541"/>
            </a:xfrm>
            <a:prstGeom prst="rect">
              <a:avLst/>
            </a:prstGeom>
            <a:solidFill>
              <a:srgbClr val="FFFFFF"/>
            </a:solidFill>
            <a:ln w="9525">
              <a:solidFill>
                <a:srgbClr val="000000"/>
              </a:solidFill>
              <a:miter lim="800000"/>
              <a:headEnd/>
              <a:tailEnd/>
            </a:ln>
          </p:spPr>
          <p:txBody>
            <a:bodyPr/>
            <a:lstStyle/>
            <a:p>
              <a:pPr algn="ctr"/>
              <a:r>
                <a:rPr lang="en-US" altLang="ja-JP" b="1">
                  <a:latin typeface="Times New Roman" pitchFamily="18" charset="0"/>
                  <a:ea typeface="MS Mincho" pitchFamily="49" charset="-128"/>
                  <a:cs typeface="Sendnya"/>
                </a:rPr>
                <a:t>8</a:t>
              </a:r>
              <a:endParaRPr lang="en-US">
                <a:latin typeface="Calibri" pitchFamily="34" charset="0"/>
                <a:ea typeface="MS Mincho" pitchFamily="49" charset="-128"/>
                <a:cs typeface="Sendnya"/>
              </a:endParaRPr>
            </a:p>
          </p:txBody>
        </p:sp>
      </p:grpSp>
      <p:grpSp>
        <p:nvGrpSpPr>
          <p:cNvPr id="8" name="Group 24"/>
          <p:cNvGrpSpPr>
            <a:grpSpLocks/>
          </p:cNvGrpSpPr>
          <p:nvPr/>
        </p:nvGrpSpPr>
        <p:grpSpPr bwMode="auto">
          <a:xfrm>
            <a:off x="8264525" y="2682875"/>
            <a:ext cx="625475" cy="800100"/>
            <a:chOff x="2159" y="2881"/>
            <a:chExt cx="1442" cy="1619"/>
          </a:xfrm>
        </p:grpSpPr>
        <p:sp>
          <p:nvSpPr>
            <p:cNvPr id="113715" name="Rectangle 25"/>
            <p:cNvSpPr>
              <a:spLocks noChangeArrowheads="1"/>
            </p:cNvSpPr>
            <p:nvPr/>
          </p:nvSpPr>
          <p:spPr bwMode="auto">
            <a:xfrm>
              <a:off x="2159" y="2881"/>
              <a:ext cx="1442" cy="1619"/>
            </a:xfrm>
            <a:prstGeom prst="rect">
              <a:avLst/>
            </a:prstGeom>
            <a:solidFill>
              <a:srgbClr val="000000"/>
            </a:solidFill>
            <a:ln w="9525">
              <a:solidFill>
                <a:srgbClr val="000000"/>
              </a:solidFill>
              <a:miter lim="800000"/>
              <a:headEnd/>
              <a:tailEnd/>
            </a:ln>
          </p:spPr>
          <p:txBody>
            <a:bodyPr/>
            <a:lstStyle/>
            <a:p>
              <a:endParaRPr lang="en-US">
                <a:latin typeface="Calibri" pitchFamily="34" charset="0"/>
              </a:endParaRPr>
            </a:p>
          </p:txBody>
        </p:sp>
        <p:sp>
          <p:nvSpPr>
            <p:cNvPr id="113716" name="Rectangle 26"/>
            <p:cNvSpPr>
              <a:spLocks noChangeArrowheads="1"/>
            </p:cNvSpPr>
            <p:nvPr/>
          </p:nvSpPr>
          <p:spPr bwMode="auto">
            <a:xfrm>
              <a:off x="2618" y="3379"/>
              <a:ext cx="542" cy="541"/>
            </a:xfrm>
            <a:prstGeom prst="rect">
              <a:avLst/>
            </a:prstGeom>
            <a:solidFill>
              <a:srgbClr val="FFFFFF"/>
            </a:solidFill>
            <a:ln w="9525">
              <a:solidFill>
                <a:srgbClr val="000000"/>
              </a:solidFill>
              <a:miter lim="800000"/>
              <a:headEnd/>
              <a:tailEnd/>
            </a:ln>
          </p:spPr>
          <p:txBody>
            <a:bodyPr/>
            <a:lstStyle/>
            <a:p>
              <a:pPr algn="ctr"/>
              <a:r>
                <a:rPr lang="en-US" altLang="ja-JP" b="1">
                  <a:latin typeface="Times New Roman" pitchFamily="18" charset="0"/>
                  <a:ea typeface="MS Mincho" pitchFamily="49" charset="-128"/>
                  <a:cs typeface="Sendnya"/>
                </a:rPr>
                <a:t>9</a:t>
              </a:r>
              <a:endParaRPr lang="en-US">
                <a:latin typeface="Calibri" pitchFamily="34" charset="0"/>
                <a:ea typeface="MS Mincho" pitchFamily="49" charset="-128"/>
                <a:cs typeface="Sendnya"/>
              </a:endParaRPr>
            </a:p>
          </p:txBody>
        </p:sp>
      </p:grpSp>
      <p:grpSp>
        <p:nvGrpSpPr>
          <p:cNvPr id="9" name="Group 27"/>
          <p:cNvGrpSpPr>
            <a:grpSpLocks/>
          </p:cNvGrpSpPr>
          <p:nvPr/>
        </p:nvGrpSpPr>
        <p:grpSpPr bwMode="auto">
          <a:xfrm>
            <a:off x="1703388" y="990600"/>
            <a:ext cx="625475" cy="801688"/>
            <a:chOff x="2159" y="2881"/>
            <a:chExt cx="1442" cy="1619"/>
          </a:xfrm>
        </p:grpSpPr>
        <p:sp>
          <p:nvSpPr>
            <p:cNvPr id="113713" name="Rectangle 28"/>
            <p:cNvSpPr>
              <a:spLocks noChangeArrowheads="1"/>
            </p:cNvSpPr>
            <p:nvPr/>
          </p:nvSpPr>
          <p:spPr bwMode="auto">
            <a:xfrm>
              <a:off x="2159" y="2881"/>
              <a:ext cx="1442" cy="1619"/>
            </a:xfrm>
            <a:prstGeom prst="rect">
              <a:avLst/>
            </a:prstGeom>
            <a:solidFill>
              <a:srgbClr val="000000"/>
            </a:solidFill>
            <a:ln w="9525">
              <a:solidFill>
                <a:srgbClr val="000000"/>
              </a:solidFill>
              <a:miter lim="800000"/>
              <a:headEnd/>
              <a:tailEnd/>
            </a:ln>
          </p:spPr>
          <p:txBody>
            <a:bodyPr/>
            <a:lstStyle/>
            <a:p>
              <a:endParaRPr lang="en-US">
                <a:latin typeface="Calibri" pitchFamily="34" charset="0"/>
              </a:endParaRPr>
            </a:p>
          </p:txBody>
        </p:sp>
        <p:sp>
          <p:nvSpPr>
            <p:cNvPr id="113714" name="Rectangle 29"/>
            <p:cNvSpPr>
              <a:spLocks noChangeArrowheads="1"/>
            </p:cNvSpPr>
            <p:nvPr/>
          </p:nvSpPr>
          <p:spPr bwMode="auto">
            <a:xfrm>
              <a:off x="2618" y="3379"/>
              <a:ext cx="542" cy="541"/>
            </a:xfrm>
            <a:prstGeom prst="rect">
              <a:avLst/>
            </a:prstGeom>
            <a:solidFill>
              <a:srgbClr val="FFFFFF"/>
            </a:solidFill>
            <a:ln w="9525">
              <a:solidFill>
                <a:srgbClr val="000000"/>
              </a:solidFill>
              <a:miter lim="800000"/>
              <a:headEnd/>
              <a:tailEnd/>
            </a:ln>
          </p:spPr>
          <p:txBody>
            <a:bodyPr/>
            <a:lstStyle/>
            <a:p>
              <a:pPr algn="ctr"/>
              <a:r>
                <a:rPr lang="en-US" altLang="ja-JP" b="1">
                  <a:latin typeface="Times New Roman" pitchFamily="18" charset="0"/>
                  <a:ea typeface="MS Mincho" pitchFamily="49" charset="-128"/>
                  <a:cs typeface="Sendnya"/>
                </a:rPr>
                <a:t>2</a:t>
              </a:r>
              <a:endParaRPr lang="en-US">
                <a:latin typeface="Calibri" pitchFamily="34" charset="0"/>
                <a:ea typeface="MS Mincho" pitchFamily="49" charset="-128"/>
                <a:cs typeface="Sendnya"/>
              </a:endParaRPr>
            </a:p>
          </p:txBody>
        </p:sp>
      </p:grpSp>
      <p:grpSp>
        <p:nvGrpSpPr>
          <p:cNvPr id="10" name="Group 30"/>
          <p:cNvGrpSpPr>
            <a:grpSpLocks/>
          </p:cNvGrpSpPr>
          <p:nvPr/>
        </p:nvGrpSpPr>
        <p:grpSpPr bwMode="auto">
          <a:xfrm>
            <a:off x="1703388" y="4286250"/>
            <a:ext cx="625475" cy="800100"/>
            <a:chOff x="2159" y="2881"/>
            <a:chExt cx="1442" cy="1619"/>
          </a:xfrm>
        </p:grpSpPr>
        <p:sp>
          <p:nvSpPr>
            <p:cNvPr id="113711" name="Rectangle 31"/>
            <p:cNvSpPr>
              <a:spLocks noChangeArrowheads="1"/>
            </p:cNvSpPr>
            <p:nvPr/>
          </p:nvSpPr>
          <p:spPr bwMode="auto">
            <a:xfrm>
              <a:off x="2159" y="2881"/>
              <a:ext cx="1442" cy="1619"/>
            </a:xfrm>
            <a:prstGeom prst="rect">
              <a:avLst/>
            </a:prstGeom>
            <a:solidFill>
              <a:srgbClr val="000000"/>
            </a:solidFill>
            <a:ln w="9525">
              <a:solidFill>
                <a:srgbClr val="000000"/>
              </a:solidFill>
              <a:miter lim="800000"/>
              <a:headEnd/>
              <a:tailEnd/>
            </a:ln>
          </p:spPr>
          <p:txBody>
            <a:bodyPr/>
            <a:lstStyle/>
            <a:p>
              <a:endParaRPr lang="en-US">
                <a:latin typeface="Calibri" pitchFamily="34" charset="0"/>
              </a:endParaRPr>
            </a:p>
          </p:txBody>
        </p:sp>
        <p:sp>
          <p:nvSpPr>
            <p:cNvPr id="113712" name="Rectangle 32"/>
            <p:cNvSpPr>
              <a:spLocks noChangeArrowheads="1"/>
            </p:cNvSpPr>
            <p:nvPr/>
          </p:nvSpPr>
          <p:spPr bwMode="auto">
            <a:xfrm>
              <a:off x="2618" y="3379"/>
              <a:ext cx="542" cy="541"/>
            </a:xfrm>
            <a:prstGeom prst="rect">
              <a:avLst/>
            </a:prstGeom>
            <a:solidFill>
              <a:srgbClr val="FFFFFF"/>
            </a:solidFill>
            <a:ln w="9525">
              <a:solidFill>
                <a:srgbClr val="000000"/>
              </a:solidFill>
              <a:miter lim="800000"/>
              <a:headEnd/>
              <a:tailEnd/>
            </a:ln>
          </p:spPr>
          <p:txBody>
            <a:bodyPr/>
            <a:lstStyle/>
            <a:p>
              <a:pPr algn="ctr"/>
              <a:r>
                <a:rPr lang="en-US" altLang="ja-JP" b="1">
                  <a:latin typeface="Times New Roman" pitchFamily="18" charset="0"/>
                  <a:ea typeface="MS Mincho" pitchFamily="49" charset="-128"/>
                  <a:cs typeface="Sendnya"/>
                </a:rPr>
                <a:t>4</a:t>
              </a:r>
              <a:endParaRPr lang="en-US">
                <a:latin typeface="Calibri" pitchFamily="34" charset="0"/>
                <a:ea typeface="MS Mincho" pitchFamily="49" charset="-128"/>
                <a:cs typeface="Sendnya"/>
              </a:endParaRPr>
            </a:p>
          </p:txBody>
        </p:sp>
      </p:grpSp>
      <p:sp>
        <p:nvSpPr>
          <p:cNvPr id="113676" name="Line 33"/>
          <p:cNvSpPr>
            <a:spLocks noChangeShapeType="1"/>
          </p:cNvSpPr>
          <p:nvPr/>
        </p:nvSpPr>
        <p:spPr bwMode="auto">
          <a:xfrm>
            <a:off x="609600" y="3038475"/>
            <a:ext cx="1562100" cy="0"/>
          </a:xfrm>
          <a:prstGeom prst="line">
            <a:avLst/>
          </a:prstGeom>
          <a:noFill/>
          <a:ln w="28575">
            <a:solidFill>
              <a:srgbClr val="000000"/>
            </a:solidFill>
            <a:round/>
            <a:headEnd/>
            <a:tailEnd type="triangle" w="med" len="med"/>
          </a:ln>
        </p:spPr>
        <p:txBody>
          <a:bodyPr/>
          <a:lstStyle/>
          <a:p>
            <a:endParaRPr lang="en-US"/>
          </a:p>
        </p:txBody>
      </p:sp>
      <p:sp>
        <p:nvSpPr>
          <p:cNvPr id="113677" name="Line 34"/>
          <p:cNvSpPr>
            <a:spLocks noChangeShapeType="1"/>
          </p:cNvSpPr>
          <p:nvPr/>
        </p:nvSpPr>
        <p:spPr bwMode="auto">
          <a:xfrm>
            <a:off x="2797175" y="3038475"/>
            <a:ext cx="2578100" cy="0"/>
          </a:xfrm>
          <a:prstGeom prst="line">
            <a:avLst/>
          </a:prstGeom>
          <a:noFill/>
          <a:ln w="28575">
            <a:solidFill>
              <a:srgbClr val="000000"/>
            </a:solidFill>
            <a:round/>
            <a:headEnd/>
            <a:tailEnd type="triangle" w="med" len="med"/>
          </a:ln>
        </p:spPr>
        <p:txBody>
          <a:bodyPr/>
          <a:lstStyle/>
          <a:p>
            <a:endParaRPr lang="en-US"/>
          </a:p>
        </p:txBody>
      </p:sp>
      <p:sp>
        <p:nvSpPr>
          <p:cNvPr id="113678" name="Line 35"/>
          <p:cNvSpPr>
            <a:spLocks noChangeShapeType="1"/>
          </p:cNvSpPr>
          <p:nvPr/>
        </p:nvSpPr>
        <p:spPr bwMode="auto">
          <a:xfrm>
            <a:off x="5999163" y="3038475"/>
            <a:ext cx="860425" cy="0"/>
          </a:xfrm>
          <a:prstGeom prst="line">
            <a:avLst/>
          </a:prstGeom>
          <a:noFill/>
          <a:ln w="28575">
            <a:solidFill>
              <a:srgbClr val="000000"/>
            </a:solidFill>
            <a:round/>
            <a:headEnd/>
            <a:tailEnd type="triangle" w="med" len="med"/>
          </a:ln>
        </p:spPr>
        <p:txBody>
          <a:bodyPr/>
          <a:lstStyle/>
          <a:p>
            <a:endParaRPr lang="en-US"/>
          </a:p>
        </p:txBody>
      </p:sp>
      <p:sp>
        <p:nvSpPr>
          <p:cNvPr id="113679" name="Line 36"/>
          <p:cNvSpPr>
            <a:spLocks noChangeShapeType="1"/>
          </p:cNvSpPr>
          <p:nvPr/>
        </p:nvSpPr>
        <p:spPr bwMode="auto">
          <a:xfrm>
            <a:off x="7483475" y="3038475"/>
            <a:ext cx="781050" cy="0"/>
          </a:xfrm>
          <a:prstGeom prst="line">
            <a:avLst/>
          </a:prstGeom>
          <a:noFill/>
          <a:ln w="28575">
            <a:solidFill>
              <a:srgbClr val="000000"/>
            </a:solidFill>
            <a:round/>
            <a:headEnd/>
            <a:tailEnd type="triangle" w="med" len="med"/>
          </a:ln>
        </p:spPr>
        <p:txBody>
          <a:bodyPr/>
          <a:lstStyle/>
          <a:p>
            <a:endParaRPr lang="en-US"/>
          </a:p>
        </p:txBody>
      </p:sp>
      <p:sp>
        <p:nvSpPr>
          <p:cNvPr id="113680" name="Line 37"/>
          <p:cNvSpPr>
            <a:spLocks noChangeShapeType="1"/>
          </p:cNvSpPr>
          <p:nvPr/>
        </p:nvSpPr>
        <p:spPr bwMode="auto">
          <a:xfrm>
            <a:off x="2328863" y="4641850"/>
            <a:ext cx="1484312" cy="0"/>
          </a:xfrm>
          <a:prstGeom prst="line">
            <a:avLst/>
          </a:prstGeom>
          <a:noFill/>
          <a:ln w="28575">
            <a:solidFill>
              <a:srgbClr val="000000"/>
            </a:solidFill>
            <a:round/>
            <a:headEnd/>
            <a:tailEnd type="triangle" w="med" len="med"/>
          </a:ln>
        </p:spPr>
        <p:txBody>
          <a:bodyPr/>
          <a:lstStyle/>
          <a:p>
            <a:endParaRPr lang="en-US"/>
          </a:p>
        </p:txBody>
      </p:sp>
      <p:sp>
        <p:nvSpPr>
          <p:cNvPr id="113681" name="Line 38"/>
          <p:cNvSpPr>
            <a:spLocks noChangeShapeType="1"/>
          </p:cNvSpPr>
          <p:nvPr/>
        </p:nvSpPr>
        <p:spPr bwMode="auto">
          <a:xfrm>
            <a:off x="2328863" y="1346200"/>
            <a:ext cx="1484312" cy="0"/>
          </a:xfrm>
          <a:prstGeom prst="line">
            <a:avLst/>
          </a:prstGeom>
          <a:noFill/>
          <a:ln w="28575">
            <a:solidFill>
              <a:srgbClr val="000000"/>
            </a:solidFill>
            <a:round/>
            <a:headEnd/>
            <a:tailEnd type="triangle" w="med" len="med"/>
          </a:ln>
        </p:spPr>
        <p:txBody>
          <a:bodyPr/>
          <a:lstStyle/>
          <a:p>
            <a:endParaRPr lang="en-US"/>
          </a:p>
        </p:txBody>
      </p:sp>
      <p:sp>
        <p:nvSpPr>
          <p:cNvPr id="113682" name="Line 39"/>
          <p:cNvSpPr>
            <a:spLocks noChangeShapeType="1"/>
          </p:cNvSpPr>
          <p:nvPr/>
        </p:nvSpPr>
        <p:spPr bwMode="auto">
          <a:xfrm flipV="1">
            <a:off x="609600" y="1435100"/>
            <a:ext cx="1093788" cy="1336675"/>
          </a:xfrm>
          <a:prstGeom prst="line">
            <a:avLst/>
          </a:prstGeom>
          <a:noFill/>
          <a:ln w="28575">
            <a:solidFill>
              <a:srgbClr val="000000"/>
            </a:solidFill>
            <a:round/>
            <a:headEnd/>
            <a:tailEnd type="triangle" w="med" len="med"/>
          </a:ln>
        </p:spPr>
        <p:txBody>
          <a:bodyPr/>
          <a:lstStyle/>
          <a:p>
            <a:endParaRPr lang="en-US"/>
          </a:p>
        </p:txBody>
      </p:sp>
      <p:sp>
        <p:nvSpPr>
          <p:cNvPr id="113683" name="Line 40"/>
          <p:cNvSpPr>
            <a:spLocks noChangeShapeType="1"/>
          </p:cNvSpPr>
          <p:nvPr/>
        </p:nvSpPr>
        <p:spPr bwMode="auto">
          <a:xfrm>
            <a:off x="609600" y="3394075"/>
            <a:ext cx="1093788" cy="1336675"/>
          </a:xfrm>
          <a:prstGeom prst="line">
            <a:avLst/>
          </a:prstGeom>
          <a:noFill/>
          <a:ln w="28575">
            <a:solidFill>
              <a:srgbClr val="000000"/>
            </a:solidFill>
            <a:round/>
            <a:headEnd/>
            <a:tailEnd type="triangle" w="med" len="med"/>
          </a:ln>
        </p:spPr>
        <p:txBody>
          <a:bodyPr/>
          <a:lstStyle/>
          <a:p>
            <a:endParaRPr lang="en-US"/>
          </a:p>
        </p:txBody>
      </p:sp>
      <p:sp>
        <p:nvSpPr>
          <p:cNvPr id="113684" name="Line 41"/>
          <p:cNvSpPr>
            <a:spLocks noChangeShapeType="1"/>
          </p:cNvSpPr>
          <p:nvPr/>
        </p:nvSpPr>
        <p:spPr bwMode="auto">
          <a:xfrm flipV="1">
            <a:off x="2797175" y="1525588"/>
            <a:ext cx="1016000" cy="1335087"/>
          </a:xfrm>
          <a:prstGeom prst="line">
            <a:avLst/>
          </a:prstGeom>
          <a:noFill/>
          <a:ln w="28575">
            <a:solidFill>
              <a:srgbClr val="000000"/>
            </a:solidFill>
            <a:round/>
            <a:headEnd/>
            <a:tailEnd type="triangle" w="med" len="med"/>
          </a:ln>
        </p:spPr>
        <p:txBody>
          <a:bodyPr/>
          <a:lstStyle/>
          <a:p>
            <a:endParaRPr lang="en-US"/>
          </a:p>
        </p:txBody>
      </p:sp>
      <p:sp>
        <p:nvSpPr>
          <p:cNvPr id="113685" name="Line 42"/>
          <p:cNvSpPr>
            <a:spLocks noChangeShapeType="1"/>
          </p:cNvSpPr>
          <p:nvPr/>
        </p:nvSpPr>
        <p:spPr bwMode="auto">
          <a:xfrm flipV="1">
            <a:off x="2016125" y="3484563"/>
            <a:ext cx="390525" cy="800100"/>
          </a:xfrm>
          <a:prstGeom prst="line">
            <a:avLst/>
          </a:prstGeom>
          <a:noFill/>
          <a:ln w="28575">
            <a:solidFill>
              <a:srgbClr val="000000"/>
            </a:solidFill>
            <a:round/>
            <a:headEnd/>
            <a:tailEnd type="triangle" w="med" len="med"/>
          </a:ln>
        </p:spPr>
        <p:txBody>
          <a:bodyPr/>
          <a:lstStyle/>
          <a:p>
            <a:endParaRPr lang="en-US"/>
          </a:p>
        </p:txBody>
      </p:sp>
      <p:sp>
        <p:nvSpPr>
          <p:cNvPr id="113686" name="Line 43"/>
          <p:cNvSpPr>
            <a:spLocks noChangeShapeType="1"/>
          </p:cNvSpPr>
          <p:nvPr/>
        </p:nvSpPr>
        <p:spPr bwMode="auto">
          <a:xfrm>
            <a:off x="4437063" y="1346200"/>
            <a:ext cx="938212" cy="1514475"/>
          </a:xfrm>
          <a:prstGeom prst="line">
            <a:avLst/>
          </a:prstGeom>
          <a:noFill/>
          <a:ln w="28575">
            <a:solidFill>
              <a:srgbClr val="000000"/>
            </a:solidFill>
            <a:round/>
            <a:headEnd/>
            <a:tailEnd type="triangle" w="med" len="med"/>
          </a:ln>
        </p:spPr>
        <p:txBody>
          <a:bodyPr/>
          <a:lstStyle/>
          <a:p>
            <a:endParaRPr lang="en-US"/>
          </a:p>
        </p:txBody>
      </p:sp>
      <p:sp>
        <p:nvSpPr>
          <p:cNvPr id="113687" name="Line 44"/>
          <p:cNvSpPr>
            <a:spLocks noChangeShapeType="1"/>
          </p:cNvSpPr>
          <p:nvPr/>
        </p:nvSpPr>
        <p:spPr bwMode="auto">
          <a:xfrm flipV="1">
            <a:off x="4437063" y="3305175"/>
            <a:ext cx="2422525" cy="1603375"/>
          </a:xfrm>
          <a:prstGeom prst="line">
            <a:avLst/>
          </a:prstGeom>
          <a:noFill/>
          <a:ln w="28575">
            <a:solidFill>
              <a:srgbClr val="000000"/>
            </a:solidFill>
            <a:round/>
            <a:headEnd/>
            <a:tailEnd type="triangle" w="med" len="med"/>
          </a:ln>
        </p:spPr>
        <p:txBody>
          <a:bodyPr/>
          <a:lstStyle/>
          <a:p>
            <a:endParaRPr lang="en-US"/>
          </a:p>
        </p:txBody>
      </p:sp>
      <p:sp>
        <p:nvSpPr>
          <p:cNvPr id="113688" name="Rectangle 45"/>
          <p:cNvSpPr>
            <a:spLocks noChangeArrowheads="1"/>
          </p:cNvSpPr>
          <p:nvPr/>
        </p:nvSpPr>
        <p:spPr bwMode="auto">
          <a:xfrm>
            <a:off x="687388" y="1792288"/>
            <a:ext cx="860425" cy="355600"/>
          </a:xfrm>
          <a:prstGeom prst="rect">
            <a:avLst/>
          </a:prstGeom>
          <a:noFill/>
          <a:ln w="9525">
            <a:noFill/>
            <a:miter lim="800000"/>
            <a:headEnd/>
            <a:tailEnd/>
          </a:ln>
        </p:spPr>
        <p:txBody>
          <a:bodyPr/>
          <a:lstStyle/>
          <a:p>
            <a:r>
              <a:rPr lang="en-US" altLang="ja-JP" b="1">
                <a:latin typeface="Times New Roman" pitchFamily="18" charset="0"/>
                <a:ea typeface="MS Mincho" pitchFamily="49" charset="-128"/>
                <a:cs typeface="Sendnya"/>
              </a:rPr>
              <a:t>FS = 0</a:t>
            </a:r>
            <a:endParaRPr lang="en-US">
              <a:latin typeface="Calibri" pitchFamily="34" charset="0"/>
              <a:ea typeface="MS Mincho" pitchFamily="49" charset="-128"/>
              <a:cs typeface="Sendnya"/>
            </a:endParaRPr>
          </a:p>
        </p:txBody>
      </p:sp>
      <p:sp>
        <p:nvSpPr>
          <p:cNvPr id="113689" name="Rectangle 46"/>
          <p:cNvSpPr>
            <a:spLocks noChangeArrowheads="1"/>
          </p:cNvSpPr>
          <p:nvPr/>
        </p:nvSpPr>
        <p:spPr bwMode="auto">
          <a:xfrm>
            <a:off x="2719388" y="990600"/>
            <a:ext cx="858837" cy="355600"/>
          </a:xfrm>
          <a:prstGeom prst="rect">
            <a:avLst/>
          </a:prstGeom>
          <a:noFill/>
          <a:ln w="9525">
            <a:noFill/>
            <a:miter lim="800000"/>
            <a:headEnd/>
            <a:tailEnd/>
          </a:ln>
        </p:spPr>
        <p:txBody>
          <a:bodyPr/>
          <a:lstStyle/>
          <a:p>
            <a:r>
              <a:rPr lang="en-US" altLang="ja-JP" b="1">
                <a:latin typeface="Times New Roman" pitchFamily="18" charset="0"/>
                <a:ea typeface="MS Mincho" pitchFamily="49" charset="-128"/>
                <a:cs typeface="Sendnya"/>
              </a:rPr>
              <a:t>SS = 4</a:t>
            </a:r>
            <a:endParaRPr lang="en-US">
              <a:latin typeface="Calibri" pitchFamily="34" charset="0"/>
              <a:ea typeface="MS Mincho" pitchFamily="49" charset="-128"/>
              <a:cs typeface="Sendnya"/>
            </a:endParaRPr>
          </a:p>
        </p:txBody>
      </p:sp>
      <p:sp>
        <p:nvSpPr>
          <p:cNvPr id="113690" name="Rectangle 47"/>
          <p:cNvSpPr>
            <a:spLocks noChangeArrowheads="1"/>
          </p:cNvSpPr>
          <p:nvPr/>
        </p:nvSpPr>
        <p:spPr bwMode="auto">
          <a:xfrm>
            <a:off x="766763" y="2701925"/>
            <a:ext cx="858837" cy="357188"/>
          </a:xfrm>
          <a:prstGeom prst="rect">
            <a:avLst/>
          </a:prstGeom>
          <a:noFill/>
          <a:ln w="9525">
            <a:noFill/>
            <a:miter lim="800000"/>
            <a:headEnd/>
            <a:tailEnd/>
          </a:ln>
        </p:spPr>
        <p:txBody>
          <a:bodyPr/>
          <a:lstStyle/>
          <a:p>
            <a:pPr algn="ctr"/>
            <a:r>
              <a:rPr lang="en-US" altLang="ja-JP" b="1">
                <a:latin typeface="Times New Roman" pitchFamily="18" charset="0"/>
                <a:ea typeface="MS Mincho" pitchFamily="49" charset="-128"/>
                <a:cs typeface="Sendnya"/>
              </a:rPr>
              <a:t>FS = 1</a:t>
            </a:r>
            <a:endParaRPr lang="en-US">
              <a:latin typeface="Calibri" pitchFamily="34" charset="0"/>
              <a:ea typeface="MS Mincho" pitchFamily="49" charset="-128"/>
              <a:cs typeface="Sendnya"/>
            </a:endParaRPr>
          </a:p>
        </p:txBody>
      </p:sp>
      <p:sp>
        <p:nvSpPr>
          <p:cNvPr id="113691" name="Rectangle 48"/>
          <p:cNvSpPr>
            <a:spLocks noChangeArrowheads="1"/>
          </p:cNvSpPr>
          <p:nvPr/>
        </p:nvSpPr>
        <p:spPr bwMode="auto">
          <a:xfrm>
            <a:off x="766763" y="3522663"/>
            <a:ext cx="858837" cy="357187"/>
          </a:xfrm>
          <a:prstGeom prst="rect">
            <a:avLst/>
          </a:prstGeom>
          <a:noFill/>
          <a:ln w="9525">
            <a:noFill/>
            <a:miter lim="800000"/>
            <a:headEnd/>
            <a:tailEnd/>
          </a:ln>
        </p:spPr>
        <p:txBody>
          <a:bodyPr/>
          <a:lstStyle/>
          <a:p>
            <a:pPr algn="ctr"/>
            <a:r>
              <a:rPr lang="en-US" altLang="ja-JP" b="1">
                <a:latin typeface="Times New Roman" pitchFamily="18" charset="0"/>
                <a:ea typeface="MS Mincho" pitchFamily="49" charset="-128"/>
                <a:cs typeface="Sendnya"/>
              </a:rPr>
              <a:t>FS = 2</a:t>
            </a:r>
            <a:endParaRPr lang="en-US">
              <a:latin typeface="Calibri" pitchFamily="34" charset="0"/>
              <a:ea typeface="MS Mincho" pitchFamily="49" charset="-128"/>
              <a:cs typeface="Sendnya"/>
            </a:endParaRPr>
          </a:p>
        </p:txBody>
      </p:sp>
      <p:sp>
        <p:nvSpPr>
          <p:cNvPr id="113692" name="Rectangle 49"/>
          <p:cNvSpPr>
            <a:spLocks noChangeArrowheads="1"/>
          </p:cNvSpPr>
          <p:nvPr/>
        </p:nvSpPr>
        <p:spPr bwMode="auto">
          <a:xfrm>
            <a:off x="2649538" y="1881188"/>
            <a:ext cx="858837" cy="355600"/>
          </a:xfrm>
          <a:prstGeom prst="rect">
            <a:avLst/>
          </a:prstGeom>
          <a:noFill/>
          <a:ln w="9525">
            <a:noFill/>
            <a:miter lim="800000"/>
            <a:headEnd/>
            <a:tailEnd/>
          </a:ln>
        </p:spPr>
        <p:txBody>
          <a:bodyPr/>
          <a:lstStyle/>
          <a:p>
            <a:pPr algn="ctr"/>
            <a:r>
              <a:rPr lang="en-US" altLang="ja-JP" b="1">
                <a:latin typeface="Times New Roman" pitchFamily="18" charset="0"/>
                <a:ea typeface="MS Mincho" pitchFamily="49" charset="-128"/>
                <a:cs typeface="Sendnya"/>
              </a:rPr>
              <a:t>SS = 7</a:t>
            </a:r>
            <a:endParaRPr lang="en-US">
              <a:latin typeface="Calibri" pitchFamily="34" charset="0"/>
              <a:ea typeface="MS Mincho" pitchFamily="49" charset="-128"/>
              <a:cs typeface="Sendnya"/>
            </a:endParaRPr>
          </a:p>
        </p:txBody>
      </p:sp>
      <p:sp>
        <p:nvSpPr>
          <p:cNvPr id="113693" name="Rectangle 50"/>
          <p:cNvSpPr>
            <a:spLocks noChangeArrowheads="1"/>
          </p:cNvSpPr>
          <p:nvPr/>
        </p:nvSpPr>
        <p:spPr bwMode="auto">
          <a:xfrm>
            <a:off x="3216275" y="2286000"/>
            <a:ext cx="858838" cy="355600"/>
          </a:xfrm>
          <a:prstGeom prst="rect">
            <a:avLst/>
          </a:prstGeom>
          <a:noFill/>
          <a:ln w="9525">
            <a:noFill/>
            <a:miter lim="800000"/>
            <a:headEnd/>
            <a:tailEnd/>
          </a:ln>
        </p:spPr>
        <p:txBody>
          <a:bodyPr/>
          <a:lstStyle/>
          <a:p>
            <a:pPr algn="ctr"/>
            <a:r>
              <a:rPr lang="en-US" altLang="ja-JP" b="1">
                <a:latin typeface="Times New Roman" pitchFamily="18" charset="0"/>
                <a:ea typeface="MS Mincho" pitchFamily="49" charset="-128"/>
                <a:cs typeface="Sendnya"/>
              </a:rPr>
              <a:t>FF = 5</a:t>
            </a:r>
            <a:endParaRPr lang="en-US">
              <a:latin typeface="Calibri" pitchFamily="34" charset="0"/>
              <a:ea typeface="MS Mincho" pitchFamily="49" charset="-128"/>
              <a:cs typeface="Sendnya"/>
            </a:endParaRPr>
          </a:p>
        </p:txBody>
      </p:sp>
      <p:sp>
        <p:nvSpPr>
          <p:cNvPr id="113694" name="Rectangle 51"/>
          <p:cNvSpPr>
            <a:spLocks noChangeArrowheads="1"/>
          </p:cNvSpPr>
          <p:nvPr/>
        </p:nvSpPr>
        <p:spPr bwMode="auto">
          <a:xfrm>
            <a:off x="3422650" y="2682875"/>
            <a:ext cx="858838" cy="355600"/>
          </a:xfrm>
          <a:prstGeom prst="rect">
            <a:avLst/>
          </a:prstGeom>
          <a:noFill/>
          <a:ln w="9525">
            <a:noFill/>
            <a:miter lim="800000"/>
            <a:headEnd/>
            <a:tailEnd/>
          </a:ln>
        </p:spPr>
        <p:txBody>
          <a:bodyPr/>
          <a:lstStyle/>
          <a:p>
            <a:pPr algn="ctr"/>
            <a:r>
              <a:rPr lang="en-US" altLang="ja-JP" b="1">
                <a:latin typeface="Times New Roman" pitchFamily="18" charset="0"/>
                <a:ea typeface="MS Mincho" pitchFamily="49" charset="-128"/>
                <a:cs typeface="Sendnya"/>
              </a:rPr>
              <a:t>FS = 3</a:t>
            </a:r>
            <a:endParaRPr lang="en-US">
              <a:latin typeface="Calibri" pitchFamily="34" charset="0"/>
              <a:ea typeface="MS Mincho" pitchFamily="49" charset="-128"/>
              <a:cs typeface="Sendnya"/>
            </a:endParaRPr>
          </a:p>
        </p:txBody>
      </p:sp>
      <p:sp>
        <p:nvSpPr>
          <p:cNvPr id="113695" name="Rectangle 52"/>
          <p:cNvSpPr>
            <a:spLocks noChangeArrowheads="1"/>
          </p:cNvSpPr>
          <p:nvPr/>
        </p:nvSpPr>
        <p:spPr bwMode="auto">
          <a:xfrm>
            <a:off x="2093913" y="3751263"/>
            <a:ext cx="858837" cy="355600"/>
          </a:xfrm>
          <a:prstGeom prst="rect">
            <a:avLst/>
          </a:prstGeom>
          <a:noFill/>
          <a:ln w="9525">
            <a:noFill/>
            <a:miter lim="800000"/>
            <a:headEnd/>
            <a:tailEnd/>
          </a:ln>
        </p:spPr>
        <p:txBody>
          <a:bodyPr/>
          <a:lstStyle/>
          <a:p>
            <a:pPr algn="ctr"/>
            <a:r>
              <a:rPr lang="en-US" altLang="ja-JP" b="1">
                <a:latin typeface="Times New Roman" pitchFamily="18" charset="0"/>
                <a:ea typeface="MS Mincho" pitchFamily="49" charset="-128"/>
                <a:cs typeface="Sendnya"/>
              </a:rPr>
              <a:t>FF = 4</a:t>
            </a:r>
            <a:endParaRPr lang="en-US">
              <a:latin typeface="Calibri" pitchFamily="34" charset="0"/>
              <a:ea typeface="MS Mincho" pitchFamily="49" charset="-128"/>
              <a:cs typeface="Sendnya"/>
            </a:endParaRPr>
          </a:p>
        </p:txBody>
      </p:sp>
      <p:sp>
        <p:nvSpPr>
          <p:cNvPr id="113696" name="Rectangle 53"/>
          <p:cNvSpPr>
            <a:spLocks noChangeArrowheads="1"/>
          </p:cNvSpPr>
          <p:nvPr/>
        </p:nvSpPr>
        <p:spPr bwMode="auto">
          <a:xfrm>
            <a:off x="2562225" y="4641850"/>
            <a:ext cx="860425" cy="355600"/>
          </a:xfrm>
          <a:prstGeom prst="rect">
            <a:avLst/>
          </a:prstGeom>
          <a:noFill/>
          <a:ln w="9525">
            <a:noFill/>
            <a:miter lim="800000"/>
            <a:headEnd/>
            <a:tailEnd/>
          </a:ln>
        </p:spPr>
        <p:txBody>
          <a:bodyPr/>
          <a:lstStyle/>
          <a:p>
            <a:pPr algn="ctr"/>
            <a:r>
              <a:rPr lang="en-US" altLang="ja-JP" b="1">
                <a:latin typeface="Times New Roman" pitchFamily="18" charset="0"/>
                <a:ea typeface="MS Mincho" pitchFamily="49" charset="-128"/>
                <a:cs typeface="Sendnya"/>
              </a:rPr>
              <a:t>FS = 4</a:t>
            </a:r>
            <a:endParaRPr lang="en-US">
              <a:latin typeface="Calibri" pitchFamily="34" charset="0"/>
              <a:ea typeface="MS Mincho" pitchFamily="49" charset="-128"/>
              <a:cs typeface="Sendnya"/>
            </a:endParaRPr>
          </a:p>
        </p:txBody>
      </p:sp>
      <p:sp>
        <p:nvSpPr>
          <p:cNvPr id="113697" name="Rectangle 54"/>
          <p:cNvSpPr>
            <a:spLocks noChangeArrowheads="1"/>
          </p:cNvSpPr>
          <p:nvPr/>
        </p:nvSpPr>
        <p:spPr bwMode="auto">
          <a:xfrm>
            <a:off x="5453063" y="4106863"/>
            <a:ext cx="858837" cy="357187"/>
          </a:xfrm>
          <a:prstGeom prst="rect">
            <a:avLst/>
          </a:prstGeom>
          <a:noFill/>
          <a:ln w="9525">
            <a:noFill/>
            <a:miter lim="800000"/>
            <a:headEnd/>
            <a:tailEnd/>
          </a:ln>
        </p:spPr>
        <p:txBody>
          <a:bodyPr/>
          <a:lstStyle/>
          <a:p>
            <a:pPr algn="ctr"/>
            <a:r>
              <a:rPr lang="en-US" altLang="ja-JP" b="1">
                <a:latin typeface="Times New Roman" pitchFamily="18" charset="0"/>
                <a:ea typeface="MS Mincho" pitchFamily="49" charset="-128"/>
                <a:cs typeface="Sendnya"/>
              </a:rPr>
              <a:t>FS = 0</a:t>
            </a:r>
            <a:endParaRPr lang="en-US">
              <a:latin typeface="Calibri" pitchFamily="34" charset="0"/>
              <a:ea typeface="MS Mincho" pitchFamily="49" charset="-128"/>
              <a:cs typeface="Sendnya"/>
            </a:endParaRPr>
          </a:p>
        </p:txBody>
      </p:sp>
      <p:sp>
        <p:nvSpPr>
          <p:cNvPr id="113698" name="Rectangle 55"/>
          <p:cNvSpPr>
            <a:spLocks noChangeArrowheads="1"/>
          </p:cNvSpPr>
          <p:nvPr/>
        </p:nvSpPr>
        <p:spPr bwMode="auto">
          <a:xfrm>
            <a:off x="4664075" y="1676400"/>
            <a:ext cx="858838" cy="355600"/>
          </a:xfrm>
          <a:prstGeom prst="rect">
            <a:avLst/>
          </a:prstGeom>
          <a:noFill/>
          <a:ln w="9525">
            <a:noFill/>
            <a:miter lim="800000"/>
            <a:headEnd/>
            <a:tailEnd/>
          </a:ln>
        </p:spPr>
        <p:txBody>
          <a:bodyPr/>
          <a:lstStyle/>
          <a:p>
            <a:pPr algn="ctr"/>
            <a:r>
              <a:rPr lang="en-US" altLang="ja-JP" b="1">
                <a:latin typeface="Times New Roman" pitchFamily="18" charset="0"/>
                <a:ea typeface="MS Mincho" pitchFamily="49" charset="-128"/>
                <a:cs typeface="Sendnya"/>
              </a:rPr>
              <a:t>FF = 8</a:t>
            </a:r>
            <a:endParaRPr lang="en-US">
              <a:latin typeface="Calibri" pitchFamily="34" charset="0"/>
              <a:ea typeface="MS Mincho" pitchFamily="49" charset="-128"/>
              <a:cs typeface="Sendnya"/>
            </a:endParaRPr>
          </a:p>
        </p:txBody>
      </p:sp>
      <p:sp>
        <p:nvSpPr>
          <p:cNvPr id="113699" name="Rectangle 56"/>
          <p:cNvSpPr>
            <a:spLocks noChangeArrowheads="1"/>
          </p:cNvSpPr>
          <p:nvPr/>
        </p:nvSpPr>
        <p:spPr bwMode="auto">
          <a:xfrm>
            <a:off x="5999163" y="2771775"/>
            <a:ext cx="860425" cy="355600"/>
          </a:xfrm>
          <a:prstGeom prst="rect">
            <a:avLst/>
          </a:prstGeom>
          <a:noFill/>
          <a:ln w="9525">
            <a:noFill/>
            <a:miter lim="800000"/>
            <a:headEnd/>
            <a:tailEnd/>
          </a:ln>
        </p:spPr>
        <p:txBody>
          <a:bodyPr/>
          <a:lstStyle/>
          <a:p>
            <a:pPr algn="ctr"/>
            <a:r>
              <a:rPr lang="en-US" altLang="ja-JP" b="1">
                <a:latin typeface="Times New Roman" pitchFamily="18" charset="0"/>
                <a:ea typeface="MS Mincho" pitchFamily="49" charset="-128"/>
                <a:cs typeface="Sendnya"/>
              </a:rPr>
              <a:t>SS = 5</a:t>
            </a:r>
            <a:endParaRPr lang="en-US">
              <a:latin typeface="Calibri" pitchFamily="34" charset="0"/>
              <a:ea typeface="MS Mincho" pitchFamily="49" charset="-128"/>
              <a:cs typeface="Sendnya"/>
            </a:endParaRPr>
          </a:p>
        </p:txBody>
      </p:sp>
      <p:sp>
        <p:nvSpPr>
          <p:cNvPr id="113700" name="Rectangle 57"/>
          <p:cNvSpPr>
            <a:spLocks noChangeArrowheads="1"/>
          </p:cNvSpPr>
          <p:nvPr/>
        </p:nvSpPr>
        <p:spPr bwMode="auto">
          <a:xfrm>
            <a:off x="7440613" y="2771775"/>
            <a:ext cx="858837" cy="355600"/>
          </a:xfrm>
          <a:prstGeom prst="rect">
            <a:avLst/>
          </a:prstGeom>
          <a:noFill/>
          <a:ln w="9525">
            <a:noFill/>
            <a:miter lim="800000"/>
            <a:headEnd/>
            <a:tailEnd/>
          </a:ln>
        </p:spPr>
        <p:txBody>
          <a:bodyPr/>
          <a:lstStyle/>
          <a:p>
            <a:pPr algn="ctr"/>
            <a:r>
              <a:rPr lang="en-US" altLang="ja-JP" b="1">
                <a:latin typeface="Times New Roman" pitchFamily="18" charset="0"/>
                <a:ea typeface="MS Mincho" pitchFamily="49" charset="-128"/>
                <a:cs typeface="Sendnya"/>
              </a:rPr>
              <a:t>SS = 3</a:t>
            </a:r>
            <a:endParaRPr lang="en-US">
              <a:latin typeface="Calibri" pitchFamily="34" charset="0"/>
              <a:ea typeface="MS Mincho" pitchFamily="49" charset="-128"/>
              <a:cs typeface="Sendnya"/>
            </a:endParaRPr>
          </a:p>
        </p:txBody>
      </p:sp>
      <p:sp>
        <p:nvSpPr>
          <p:cNvPr id="113701" name="Rectangle 58"/>
          <p:cNvSpPr>
            <a:spLocks noChangeArrowheads="1"/>
          </p:cNvSpPr>
          <p:nvPr/>
        </p:nvSpPr>
        <p:spPr bwMode="auto">
          <a:xfrm>
            <a:off x="2286000" y="3429000"/>
            <a:ext cx="684213" cy="355600"/>
          </a:xfrm>
          <a:prstGeom prst="rect">
            <a:avLst/>
          </a:prstGeom>
          <a:noFill/>
          <a:ln w="9525">
            <a:noFill/>
            <a:miter lim="800000"/>
            <a:headEnd/>
            <a:tailEnd/>
          </a:ln>
        </p:spPr>
        <p:txBody>
          <a:bodyPr/>
          <a:lstStyle/>
          <a:p>
            <a:pPr algn="ctr"/>
            <a:r>
              <a:rPr lang="en-US" altLang="ja-JP" b="1">
                <a:latin typeface="Times New Roman" pitchFamily="18" charset="0"/>
                <a:ea typeface="MS Mincho" pitchFamily="49" charset="-128"/>
                <a:cs typeface="Sendnya"/>
              </a:rPr>
              <a:t>11</a:t>
            </a:r>
            <a:endParaRPr lang="en-US">
              <a:latin typeface="Calibri" pitchFamily="34" charset="0"/>
              <a:ea typeface="MS Mincho" pitchFamily="49" charset="-128"/>
              <a:cs typeface="Sendnya"/>
            </a:endParaRPr>
          </a:p>
        </p:txBody>
      </p:sp>
      <p:sp>
        <p:nvSpPr>
          <p:cNvPr id="113702" name="Rectangle 60"/>
          <p:cNvSpPr>
            <a:spLocks noChangeArrowheads="1"/>
          </p:cNvSpPr>
          <p:nvPr/>
        </p:nvSpPr>
        <p:spPr bwMode="auto">
          <a:xfrm>
            <a:off x="1573213" y="1752600"/>
            <a:ext cx="312737" cy="266700"/>
          </a:xfrm>
          <a:prstGeom prst="rect">
            <a:avLst/>
          </a:prstGeom>
          <a:noFill/>
          <a:ln w="9525">
            <a:noFill/>
            <a:miter lim="800000"/>
            <a:headEnd/>
            <a:tailEnd/>
          </a:ln>
        </p:spPr>
        <p:txBody>
          <a:bodyPr/>
          <a:lstStyle/>
          <a:p>
            <a:pPr algn="ctr"/>
            <a:r>
              <a:rPr lang="en-US" altLang="ja-JP" b="1">
                <a:latin typeface="Times New Roman" pitchFamily="18" charset="0"/>
                <a:ea typeface="MS Mincho" pitchFamily="49" charset="-128"/>
                <a:cs typeface="Sendnya"/>
              </a:rPr>
              <a:t>7</a:t>
            </a:r>
            <a:endParaRPr lang="en-US">
              <a:latin typeface="Calibri" pitchFamily="34" charset="0"/>
              <a:ea typeface="MS Mincho" pitchFamily="49" charset="-128"/>
              <a:cs typeface="Sendnya"/>
            </a:endParaRPr>
          </a:p>
        </p:txBody>
      </p:sp>
      <p:sp>
        <p:nvSpPr>
          <p:cNvPr id="113703" name="Rectangle 61"/>
          <p:cNvSpPr>
            <a:spLocks noChangeArrowheads="1"/>
          </p:cNvSpPr>
          <p:nvPr/>
        </p:nvSpPr>
        <p:spPr bwMode="auto">
          <a:xfrm>
            <a:off x="1608138" y="5067300"/>
            <a:ext cx="541337" cy="342900"/>
          </a:xfrm>
          <a:prstGeom prst="rect">
            <a:avLst/>
          </a:prstGeom>
          <a:noFill/>
          <a:ln w="9525">
            <a:noFill/>
            <a:miter lim="800000"/>
            <a:headEnd/>
            <a:tailEnd/>
          </a:ln>
        </p:spPr>
        <p:txBody>
          <a:bodyPr/>
          <a:lstStyle/>
          <a:p>
            <a:pPr algn="ctr"/>
            <a:r>
              <a:rPr lang="en-US" altLang="ja-JP" b="1">
                <a:latin typeface="Times New Roman" pitchFamily="18" charset="0"/>
                <a:ea typeface="MS Mincho" pitchFamily="49" charset="-128"/>
                <a:cs typeface="Sendnya"/>
              </a:rPr>
              <a:t>10</a:t>
            </a:r>
            <a:endParaRPr lang="en-US">
              <a:latin typeface="Calibri" pitchFamily="34" charset="0"/>
              <a:ea typeface="MS Mincho" pitchFamily="49" charset="-128"/>
              <a:cs typeface="Sendnya"/>
            </a:endParaRPr>
          </a:p>
        </p:txBody>
      </p:sp>
      <p:sp>
        <p:nvSpPr>
          <p:cNvPr id="113704" name="Rectangle 62"/>
          <p:cNvSpPr>
            <a:spLocks noChangeArrowheads="1"/>
          </p:cNvSpPr>
          <p:nvPr/>
        </p:nvSpPr>
        <p:spPr bwMode="auto">
          <a:xfrm>
            <a:off x="3733800" y="1752600"/>
            <a:ext cx="549275" cy="304800"/>
          </a:xfrm>
          <a:prstGeom prst="rect">
            <a:avLst/>
          </a:prstGeom>
          <a:noFill/>
          <a:ln w="9525">
            <a:noFill/>
            <a:miter lim="800000"/>
            <a:headEnd/>
            <a:tailEnd/>
          </a:ln>
        </p:spPr>
        <p:txBody>
          <a:bodyPr/>
          <a:lstStyle/>
          <a:p>
            <a:pPr algn="ctr"/>
            <a:r>
              <a:rPr lang="en-US" altLang="ja-JP" b="1">
                <a:latin typeface="Times New Roman" pitchFamily="18" charset="0"/>
                <a:ea typeface="MS Mincho" pitchFamily="49" charset="-128"/>
                <a:cs typeface="Sendnya"/>
              </a:rPr>
              <a:t>12</a:t>
            </a:r>
            <a:endParaRPr lang="en-US">
              <a:latin typeface="Calibri" pitchFamily="34" charset="0"/>
              <a:ea typeface="MS Mincho" pitchFamily="49" charset="-128"/>
              <a:cs typeface="Sendnya"/>
            </a:endParaRPr>
          </a:p>
        </p:txBody>
      </p:sp>
      <p:sp>
        <p:nvSpPr>
          <p:cNvPr id="113705" name="Rectangle 63"/>
          <p:cNvSpPr>
            <a:spLocks noChangeArrowheads="1"/>
          </p:cNvSpPr>
          <p:nvPr/>
        </p:nvSpPr>
        <p:spPr bwMode="auto">
          <a:xfrm>
            <a:off x="3708400" y="5067300"/>
            <a:ext cx="312738" cy="266700"/>
          </a:xfrm>
          <a:prstGeom prst="rect">
            <a:avLst/>
          </a:prstGeom>
          <a:noFill/>
          <a:ln w="9525">
            <a:noFill/>
            <a:miter lim="800000"/>
            <a:headEnd/>
            <a:tailEnd/>
          </a:ln>
        </p:spPr>
        <p:txBody>
          <a:bodyPr/>
          <a:lstStyle/>
          <a:p>
            <a:pPr algn="ctr"/>
            <a:r>
              <a:rPr lang="en-US" altLang="ja-JP" b="1">
                <a:latin typeface="Times New Roman" pitchFamily="18" charset="0"/>
                <a:ea typeface="MS Mincho" pitchFamily="49" charset="-128"/>
                <a:cs typeface="Sendnya"/>
              </a:rPr>
              <a:t>4</a:t>
            </a:r>
            <a:endParaRPr lang="en-US">
              <a:latin typeface="Calibri" pitchFamily="34" charset="0"/>
              <a:ea typeface="MS Mincho" pitchFamily="49" charset="-128"/>
              <a:cs typeface="Sendnya"/>
            </a:endParaRPr>
          </a:p>
        </p:txBody>
      </p:sp>
      <p:sp>
        <p:nvSpPr>
          <p:cNvPr id="113706" name="Rectangle 64"/>
          <p:cNvSpPr>
            <a:spLocks noChangeArrowheads="1"/>
          </p:cNvSpPr>
          <p:nvPr/>
        </p:nvSpPr>
        <p:spPr bwMode="auto">
          <a:xfrm>
            <a:off x="5280025" y="3444875"/>
            <a:ext cx="311150" cy="266700"/>
          </a:xfrm>
          <a:prstGeom prst="rect">
            <a:avLst/>
          </a:prstGeom>
          <a:noFill/>
          <a:ln w="9525">
            <a:noFill/>
            <a:miter lim="800000"/>
            <a:headEnd/>
            <a:tailEnd/>
          </a:ln>
        </p:spPr>
        <p:txBody>
          <a:bodyPr/>
          <a:lstStyle/>
          <a:p>
            <a:pPr algn="ctr"/>
            <a:r>
              <a:rPr lang="en-US" altLang="ja-JP" b="1">
                <a:latin typeface="Times New Roman" pitchFamily="18" charset="0"/>
                <a:ea typeface="MS Mincho" pitchFamily="49" charset="-128"/>
                <a:cs typeface="Sendnya"/>
              </a:rPr>
              <a:t>6</a:t>
            </a:r>
            <a:endParaRPr lang="en-US">
              <a:latin typeface="Calibri" pitchFamily="34" charset="0"/>
              <a:ea typeface="MS Mincho" pitchFamily="49" charset="-128"/>
              <a:cs typeface="Sendnya"/>
            </a:endParaRPr>
          </a:p>
        </p:txBody>
      </p:sp>
      <p:sp>
        <p:nvSpPr>
          <p:cNvPr id="113707" name="Rectangle 65"/>
          <p:cNvSpPr>
            <a:spLocks noChangeArrowheads="1"/>
          </p:cNvSpPr>
          <p:nvPr/>
        </p:nvSpPr>
        <p:spPr bwMode="auto">
          <a:xfrm>
            <a:off x="6780213" y="3454400"/>
            <a:ext cx="312737" cy="266700"/>
          </a:xfrm>
          <a:prstGeom prst="rect">
            <a:avLst/>
          </a:prstGeom>
          <a:noFill/>
          <a:ln w="9525">
            <a:noFill/>
            <a:miter lim="800000"/>
            <a:headEnd/>
            <a:tailEnd/>
          </a:ln>
        </p:spPr>
        <p:txBody>
          <a:bodyPr/>
          <a:lstStyle/>
          <a:p>
            <a:pPr algn="ctr"/>
            <a:r>
              <a:rPr lang="en-US" altLang="ja-JP" b="1">
                <a:latin typeface="Times New Roman" pitchFamily="18" charset="0"/>
                <a:ea typeface="MS Mincho" pitchFamily="49" charset="-128"/>
                <a:cs typeface="Sendnya"/>
              </a:rPr>
              <a:t>5</a:t>
            </a:r>
            <a:endParaRPr lang="en-US">
              <a:latin typeface="Calibri" pitchFamily="34" charset="0"/>
              <a:ea typeface="MS Mincho" pitchFamily="49" charset="-128"/>
              <a:cs typeface="Sendnya"/>
            </a:endParaRPr>
          </a:p>
        </p:txBody>
      </p:sp>
      <p:sp>
        <p:nvSpPr>
          <p:cNvPr id="113708" name="Rectangle 66"/>
          <p:cNvSpPr>
            <a:spLocks noChangeArrowheads="1"/>
          </p:cNvSpPr>
          <p:nvPr/>
        </p:nvSpPr>
        <p:spPr bwMode="auto">
          <a:xfrm>
            <a:off x="8169275" y="3454400"/>
            <a:ext cx="312738" cy="266700"/>
          </a:xfrm>
          <a:prstGeom prst="rect">
            <a:avLst/>
          </a:prstGeom>
          <a:noFill/>
          <a:ln w="9525">
            <a:noFill/>
            <a:miter lim="800000"/>
            <a:headEnd/>
            <a:tailEnd/>
          </a:ln>
        </p:spPr>
        <p:txBody>
          <a:bodyPr/>
          <a:lstStyle/>
          <a:p>
            <a:pPr algn="ctr"/>
            <a:r>
              <a:rPr lang="en-US" altLang="ja-JP" b="1">
                <a:latin typeface="Times New Roman" pitchFamily="18" charset="0"/>
                <a:ea typeface="MS Mincho" pitchFamily="49" charset="-128"/>
                <a:cs typeface="Sendnya"/>
              </a:rPr>
              <a:t>8</a:t>
            </a:r>
            <a:endParaRPr lang="en-US">
              <a:latin typeface="Calibri" pitchFamily="34" charset="0"/>
              <a:ea typeface="MS Mincho" pitchFamily="49" charset="-128"/>
              <a:cs typeface="Sendnya"/>
            </a:endParaRPr>
          </a:p>
        </p:txBody>
      </p:sp>
      <p:sp>
        <p:nvSpPr>
          <p:cNvPr id="63" name="Slide Number Placeholder 62"/>
          <p:cNvSpPr>
            <a:spLocks noGrp="1"/>
          </p:cNvSpPr>
          <p:nvPr>
            <p:ph type="sldNum" sz="quarter" idx="12"/>
          </p:nvPr>
        </p:nvSpPr>
        <p:spPr/>
        <p:txBody>
          <a:bodyPr/>
          <a:lstStyle/>
          <a:p>
            <a:pPr>
              <a:defRPr/>
            </a:pPr>
            <a:fld id="{C9B7A3AF-5DFC-4E00-B9EA-C1ECD76CD62E}" type="slidenum">
              <a:rPr lang="en-US"/>
              <a:pPr>
                <a:defRPr/>
              </a:pPr>
              <a:t>80</a:t>
            </a:fld>
            <a:endParaRPr lang="en-US"/>
          </a:p>
        </p:txBody>
      </p:sp>
      <p:sp>
        <p:nvSpPr>
          <p:cNvPr id="113710" name="Rectangle 3"/>
          <p:cNvSpPr>
            <a:spLocks noChangeArrowheads="1"/>
          </p:cNvSpPr>
          <p:nvPr/>
        </p:nvSpPr>
        <p:spPr bwMode="auto">
          <a:xfrm>
            <a:off x="685800" y="457200"/>
            <a:ext cx="7086600" cy="461963"/>
          </a:xfrm>
          <a:prstGeom prst="rect">
            <a:avLst/>
          </a:prstGeom>
          <a:noFill/>
          <a:ln w="9525">
            <a:noFill/>
            <a:miter lim="800000"/>
            <a:headEnd/>
            <a:tailEnd/>
          </a:ln>
        </p:spPr>
        <p:txBody>
          <a:bodyPr>
            <a:spAutoFit/>
          </a:bodyPr>
          <a:lstStyle/>
          <a:p>
            <a:pPr algn="ctr"/>
            <a:r>
              <a:rPr lang="en-US" sz="2400">
                <a:latin typeface="Calibri" pitchFamily="34" charset="0"/>
              </a:rPr>
              <a:t>EXAMPLE </a:t>
            </a:r>
            <a:endParaRPr lang="en-US" sz="2400">
              <a:solidFill>
                <a:srgbClr val="FF0000"/>
              </a:solidFill>
              <a:latin typeface="Calibri" pitchFamily="34" charset="0"/>
            </a:endParaRPr>
          </a:p>
        </p:txBody>
      </p:sp>
    </p:spTree>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5954" name="Group 114"/>
          <p:cNvGraphicFramePr>
            <a:graphicFrameLocks noGrp="1"/>
          </p:cNvGraphicFramePr>
          <p:nvPr/>
        </p:nvGraphicFramePr>
        <p:xfrm>
          <a:off x="457200" y="831850"/>
          <a:ext cx="8229600" cy="6024563"/>
        </p:xfrm>
        <a:graphic>
          <a:graphicData uri="http://schemas.openxmlformats.org/drawingml/2006/table">
            <a:tbl>
              <a:tblPr/>
              <a:tblGrid>
                <a:gridCol w="914400"/>
                <a:gridCol w="1066800"/>
                <a:gridCol w="838200"/>
                <a:gridCol w="2819400"/>
                <a:gridCol w="609600"/>
                <a:gridCol w="1981200"/>
              </a:tblGrid>
              <a:tr h="816061">
                <a:tc>
                  <a:txBody>
                    <a:bodyPr/>
                    <a:lstStyle/>
                    <a:p>
                      <a:pPr marL="0" marR="0" lvl="0" indent="0" algn="just" defTabSz="914400" rtl="0" eaLnBrk="1" fontAlgn="base" latinLnBrk="0" hangingPunct="1">
                        <a:lnSpc>
                          <a:spcPct val="100000"/>
                        </a:lnSpc>
                        <a:spcBef>
                          <a:spcPts val="600"/>
                        </a:spcBef>
                        <a:spcAft>
                          <a:spcPts val="600"/>
                        </a:spcAft>
                        <a:buClrTx/>
                        <a:buSzTx/>
                        <a:buFontTx/>
                        <a:buNone/>
                        <a:tabLst/>
                      </a:pPr>
                      <a:r>
                        <a:rPr kumimoji="0" lang="en-US" sz="1800" b="1" i="0" u="none" strike="noStrike" cap="none" normalizeH="0" baseline="0" smtClean="0">
                          <a:ln>
                            <a:noFill/>
                          </a:ln>
                          <a:solidFill>
                            <a:schemeClr val="tx1"/>
                          </a:solidFill>
                          <a:effectLst/>
                          <a:latin typeface="Arial" pitchFamily="34" charset="0"/>
                          <a:ea typeface="Times New Roman" pitchFamily="18" charset="0"/>
                          <a:cs typeface="Arial" pitchFamily="34" charset="0"/>
                        </a:rPr>
                        <a:t>Node</a:t>
                      </a:r>
                    </a:p>
                  </a:txBody>
                  <a:tcPr marL="50380" marR="503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ts val="600"/>
                        </a:spcBef>
                        <a:spcAft>
                          <a:spcPts val="600"/>
                        </a:spcAft>
                        <a:buClrTx/>
                        <a:buSzTx/>
                        <a:buFontTx/>
                        <a:buNone/>
                        <a:tabLst/>
                      </a:pPr>
                      <a:r>
                        <a:rPr kumimoji="0" lang="en-US" sz="1800" b="1" i="0" u="none" strike="noStrike" cap="none" normalizeH="0" baseline="0" smtClean="0">
                          <a:ln>
                            <a:noFill/>
                          </a:ln>
                          <a:solidFill>
                            <a:schemeClr val="tx1"/>
                          </a:solidFill>
                          <a:effectLst/>
                          <a:latin typeface="Arial" pitchFamily="34" charset="0"/>
                          <a:ea typeface="Times New Roman" pitchFamily="18" charset="0"/>
                          <a:cs typeface="Arial" pitchFamily="34" charset="0"/>
                        </a:rPr>
                        <a:t>Duration dur</a:t>
                      </a:r>
                      <a:r>
                        <a:rPr kumimoji="0" lang="en-US" sz="1800" b="1" i="0" u="none" strike="noStrike" cap="none" normalizeH="0" baseline="-25000" smtClean="0">
                          <a:ln>
                            <a:noFill/>
                          </a:ln>
                          <a:solidFill>
                            <a:schemeClr val="tx1"/>
                          </a:solidFill>
                          <a:effectLst/>
                          <a:latin typeface="Arial" pitchFamily="34" charset="0"/>
                          <a:ea typeface="Times New Roman" pitchFamily="18" charset="0"/>
                          <a:cs typeface="Arial" pitchFamily="34" charset="0"/>
                        </a:rPr>
                        <a:t>i</a:t>
                      </a:r>
                      <a:endParaRPr kumimoji="0" lang="en-US" sz="1800" b="1"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marL="50380" marR="503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ts val="600"/>
                        </a:spcBef>
                        <a:spcAft>
                          <a:spcPts val="600"/>
                        </a:spcAft>
                        <a:buClrTx/>
                        <a:buSzTx/>
                        <a:buFontTx/>
                        <a:buNone/>
                        <a:tabLst/>
                      </a:pPr>
                      <a:r>
                        <a:rPr kumimoji="0" lang="en-US" sz="1800" b="1" i="0" u="none" strike="noStrike" cap="none" normalizeH="0" baseline="0" smtClean="0">
                          <a:ln>
                            <a:noFill/>
                          </a:ln>
                          <a:solidFill>
                            <a:schemeClr val="tx1"/>
                          </a:solidFill>
                          <a:effectLst/>
                          <a:latin typeface="Arial" pitchFamily="34" charset="0"/>
                          <a:ea typeface="Times New Roman" pitchFamily="18" charset="0"/>
                          <a:cs typeface="Arial" pitchFamily="34" charset="0"/>
                        </a:rPr>
                        <a:t>EST</a:t>
                      </a:r>
                      <a:r>
                        <a:rPr kumimoji="0" lang="en-US" sz="1800" b="1" i="0" u="none" strike="noStrike" cap="none" normalizeH="0" baseline="-25000" smtClean="0">
                          <a:ln>
                            <a:noFill/>
                          </a:ln>
                          <a:solidFill>
                            <a:schemeClr val="tx1"/>
                          </a:solidFill>
                          <a:effectLst/>
                          <a:latin typeface="Arial" pitchFamily="34" charset="0"/>
                          <a:ea typeface="Times New Roman" pitchFamily="18" charset="0"/>
                          <a:cs typeface="Arial" pitchFamily="34" charset="0"/>
                        </a:rPr>
                        <a:t>i</a:t>
                      </a:r>
                      <a:endParaRPr kumimoji="0" lang="en-US" sz="1800" b="1"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marL="50380" marR="503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ts val="600"/>
                        </a:spcBef>
                        <a:spcAft>
                          <a:spcPts val="600"/>
                        </a:spcAft>
                        <a:buClrTx/>
                        <a:buSzTx/>
                        <a:buFontTx/>
                        <a:buNone/>
                        <a:tabLst/>
                      </a:pPr>
                      <a:r>
                        <a:rPr kumimoji="0" lang="en-US" sz="1800" b="1" i="0" u="none" strike="noStrike" cap="none" normalizeH="0" baseline="0" smtClean="0">
                          <a:ln>
                            <a:noFill/>
                          </a:ln>
                          <a:solidFill>
                            <a:schemeClr val="tx1"/>
                          </a:solidFill>
                          <a:effectLst/>
                          <a:latin typeface="Arial" pitchFamily="34" charset="0"/>
                          <a:ea typeface="Times New Roman" pitchFamily="18" charset="0"/>
                          <a:cs typeface="Arial" pitchFamily="34" charset="0"/>
                        </a:rPr>
                        <a:t>Remarks</a:t>
                      </a:r>
                    </a:p>
                  </a:txBody>
                  <a:tcPr marL="50380" marR="503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ts val="600"/>
                        </a:spcBef>
                        <a:spcAft>
                          <a:spcPts val="600"/>
                        </a:spcAft>
                        <a:buClrTx/>
                        <a:buSzTx/>
                        <a:buFontTx/>
                        <a:buNone/>
                        <a:tabLst/>
                      </a:pPr>
                      <a:r>
                        <a:rPr kumimoji="0" lang="en-US" sz="1800" b="1" i="0" u="none" strike="noStrike" cap="none" normalizeH="0" baseline="0" smtClean="0">
                          <a:ln>
                            <a:noFill/>
                          </a:ln>
                          <a:solidFill>
                            <a:schemeClr val="tx1"/>
                          </a:solidFill>
                          <a:effectLst/>
                          <a:latin typeface="Arial" pitchFamily="34" charset="0"/>
                          <a:ea typeface="Times New Roman" pitchFamily="18" charset="0"/>
                          <a:cs typeface="Arial" pitchFamily="34" charset="0"/>
                        </a:rPr>
                        <a:t>EFT</a:t>
                      </a:r>
                    </a:p>
                  </a:txBody>
                  <a:tcPr marL="50380" marR="503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ts val="600"/>
                        </a:spcBef>
                        <a:spcAft>
                          <a:spcPts val="600"/>
                        </a:spcAft>
                        <a:buClrTx/>
                        <a:buSzTx/>
                        <a:buFontTx/>
                        <a:buNone/>
                        <a:tabLst/>
                      </a:pPr>
                      <a:r>
                        <a:rPr kumimoji="0" lang="en-US" sz="1800" b="1" i="0" u="none" strike="noStrike" cap="none" normalizeH="0" baseline="0" smtClean="0">
                          <a:ln>
                            <a:noFill/>
                          </a:ln>
                          <a:solidFill>
                            <a:schemeClr val="tx1"/>
                          </a:solidFill>
                          <a:effectLst/>
                          <a:latin typeface="Arial" pitchFamily="34" charset="0"/>
                          <a:ea typeface="Times New Roman" pitchFamily="18" charset="0"/>
                          <a:cs typeface="Arial" pitchFamily="34" charset="0"/>
                        </a:rPr>
                        <a:t>Remarks</a:t>
                      </a:r>
                    </a:p>
                  </a:txBody>
                  <a:tcPr marL="50380" marR="503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033572">
                <a:tc>
                  <a:txBody>
                    <a:bodyPr/>
                    <a:lstStyle/>
                    <a:p>
                      <a:pPr marL="0" marR="0" lvl="0" indent="0" algn="just" defTabSz="914400" rtl="0" eaLnBrk="1" fontAlgn="base" latinLnBrk="0" hangingPunct="1">
                        <a:lnSpc>
                          <a:spcPct val="100000"/>
                        </a:lnSpc>
                        <a:spcBef>
                          <a:spcPts val="600"/>
                        </a:spcBef>
                        <a:spcAft>
                          <a:spcPts val="600"/>
                        </a:spcAft>
                        <a:buClrTx/>
                        <a:buSzTx/>
                        <a:buFontTx/>
                        <a:buNone/>
                        <a:tabLst/>
                      </a:pPr>
                      <a:r>
                        <a:rPr kumimoji="0" lang="en-US" sz="24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1</a:t>
                      </a:r>
                    </a:p>
                  </a:txBody>
                  <a:tcPr marL="50380" marR="503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ts val="600"/>
                        </a:spcBef>
                        <a:spcAft>
                          <a:spcPts val="600"/>
                        </a:spcAft>
                        <a:buClrTx/>
                        <a:buSzTx/>
                        <a:buFontTx/>
                        <a:buNone/>
                        <a:tabLst/>
                      </a:pPr>
                      <a:r>
                        <a:rPr kumimoji="0" lang="en-US" sz="24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8</a:t>
                      </a:r>
                    </a:p>
                  </a:txBody>
                  <a:tcPr marL="50380" marR="503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ts val="600"/>
                        </a:spcBef>
                        <a:spcAft>
                          <a:spcPts val="600"/>
                        </a:spcAft>
                        <a:buClrTx/>
                        <a:buSzTx/>
                        <a:buFontTx/>
                        <a:buNone/>
                        <a:tabLst/>
                      </a:pPr>
                      <a:r>
                        <a:rPr kumimoji="0" lang="en-US" sz="1800" b="1" i="0" u="none" strike="noStrike" cap="none" normalizeH="0" baseline="0" smtClean="0">
                          <a:ln>
                            <a:noFill/>
                          </a:ln>
                          <a:solidFill>
                            <a:schemeClr val="tx1"/>
                          </a:solidFill>
                          <a:effectLst/>
                          <a:latin typeface="Arial" pitchFamily="34" charset="0"/>
                          <a:ea typeface="Times New Roman" pitchFamily="18" charset="0"/>
                          <a:cs typeface="Arial" pitchFamily="34" charset="0"/>
                        </a:rPr>
                        <a:t>0</a:t>
                      </a:r>
                    </a:p>
                  </a:txBody>
                  <a:tcPr marL="50380" marR="503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ts val="600"/>
                        </a:spcBef>
                        <a:spcAft>
                          <a:spcPts val="600"/>
                        </a:spcAft>
                        <a:buClrTx/>
                        <a:buSzTx/>
                        <a:buFontTx/>
                        <a:buNone/>
                        <a:tabLst/>
                      </a:pPr>
                      <a:r>
                        <a:rPr kumimoji="0" lang="en-US" sz="1800" b="1" i="0" u="none" strike="noStrike" cap="none" normalizeH="0" baseline="0" smtClean="0">
                          <a:ln>
                            <a:noFill/>
                          </a:ln>
                          <a:solidFill>
                            <a:schemeClr val="tx1"/>
                          </a:solidFill>
                          <a:effectLst/>
                          <a:latin typeface="Arial" pitchFamily="34" charset="0"/>
                          <a:ea typeface="Times New Roman" pitchFamily="18" charset="0"/>
                          <a:cs typeface="Arial" pitchFamily="34" charset="0"/>
                        </a:rPr>
                        <a:t>0,Start Activity</a:t>
                      </a:r>
                    </a:p>
                    <a:p>
                      <a:pPr marL="0" marR="0" lvl="0" indent="0" algn="just" defTabSz="914400" rtl="0" eaLnBrk="1" fontAlgn="base" latinLnBrk="0" hangingPunct="1">
                        <a:lnSpc>
                          <a:spcPct val="100000"/>
                        </a:lnSpc>
                        <a:spcBef>
                          <a:spcPts val="600"/>
                        </a:spcBef>
                        <a:spcAft>
                          <a:spcPts val="600"/>
                        </a:spcAft>
                        <a:buClrTx/>
                        <a:buSzTx/>
                        <a:buFontTx/>
                        <a:buNone/>
                        <a:tabLst/>
                      </a:pPr>
                      <a:r>
                        <a:rPr kumimoji="0" lang="en-US" sz="1800" b="1" i="0" u="none" strike="noStrike" cap="none" normalizeH="0" baseline="0" smtClean="0">
                          <a:ln>
                            <a:noFill/>
                          </a:ln>
                          <a:solidFill>
                            <a:schemeClr val="tx1"/>
                          </a:solidFill>
                          <a:effectLst/>
                          <a:latin typeface="Arial" pitchFamily="34" charset="0"/>
                          <a:ea typeface="Times New Roman" pitchFamily="18" charset="0"/>
                          <a:cs typeface="Arial" pitchFamily="34" charset="0"/>
                        </a:rPr>
                        <a:t>EST</a:t>
                      </a:r>
                      <a:r>
                        <a:rPr kumimoji="0" lang="en-US" sz="1800" b="1" i="0" u="none" strike="noStrike" cap="none" normalizeH="0" baseline="-25000" smtClean="0">
                          <a:ln>
                            <a:noFill/>
                          </a:ln>
                          <a:solidFill>
                            <a:schemeClr val="tx1"/>
                          </a:solidFill>
                          <a:effectLst/>
                          <a:latin typeface="Arial" pitchFamily="34" charset="0"/>
                          <a:ea typeface="Times New Roman" pitchFamily="18" charset="0"/>
                          <a:cs typeface="Arial" pitchFamily="34" charset="0"/>
                        </a:rPr>
                        <a:t>1</a:t>
                      </a:r>
                      <a:r>
                        <a:rPr kumimoji="0" lang="en-US" sz="1800" b="1" i="0" u="none" strike="noStrike" cap="none" normalizeH="0" baseline="0" smtClean="0">
                          <a:ln>
                            <a:noFill/>
                          </a:ln>
                          <a:solidFill>
                            <a:schemeClr val="tx1"/>
                          </a:solidFill>
                          <a:effectLst/>
                          <a:latin typeface="Arial" pitchFamily="34" charset="0"/>
                          <a:ea typeface="Times New Roman" pitchFamily="18" charset="0"/>
                          <a:cs typeface="Arial" pitchFamily="34" charset="0"/>
                        </a:rPr>
                        <a:t> = 0</a:t>
                      </a:r>
                    </a:p>
                  </a:txBody>
                  <a:tcPr marL="50380" marR="503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ts val="600"/>
                        </a:spcBef>
                        <a:spcAft>
                          <a:spcPts val="600"/>
                        </a:spcAft>
                        <a:buClrTx/>
                        <a:buSzTx/>
                        <a:buFontTx/>
                        <a:buNone/>
                        <a:tabLst/>
                      </a:pPr>
                      <a:r>
                        <a:rPr kumimoji="0" lang="en-US" sz="1800" b="1" i="0" u="none" strike="noStrike" cap="none" normalizeH="0" baseline="0" smtClean="0">
                          <a:ln>
                            <a:noFill/>
                          </a:ln>
                          <a:solidFill>
                            <a:schemeClr val="tx1"/>
                          </a:solidFill>
                          <a:effectLst/>
                          <a:latin typeface="Arial" pitchFamily="34" charset="0"/>
                          <a:ea typeface="Times New Roman" pitchFamily="18" charset="0"/>
                          <a:cs typeface="Arial" pitchFamily="34" charset="0"/>
                        </a:rPr>
                        <a:t>8</a:t>
                      </a:r>
                    </a:p>
                  </a:txBody>
                  <a:tcPr marL="50380" marR="503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ts val="600"/>
                        </a:spcBef>
                        <a:spcAft>
                          <a:spcPts val="600"/>
                        </a:spcAft>
                        <a:buClrTx/>
                        <a:buSzTx/>
                        <a:buFontTx/>
                        <a:buNone/>
                        <a:tabLst/>
                      </a:pPr>
                      <a:r>
                        <a:rPr kumimoji="0" lang="en-US" sz="1800" b="1" i="0" u="none" strike="noStrike" cap="none" normalizeH="0" baseline="0" smtClean="0">
                          <a:ln>
                            <a:noFill/>
                          </a:ln>
                          <a:solidFill>
                            <a:schemeClr val="tx1"/>
                          </a:solidFill>
                          <a:effectLst/>
                          <a:latin typeface="Arial" pitchFamily="34" charset="0"/>
                          <a:ea typeface="Times New Roman" pitchFamily="18" charset="0"/>
                          <a:cs typeface="Arial" pitchFamily="34" charset="0"/>
                        </a:rPr>
                        <a:t>EFT</a:t>
                      </a:r>
                      <a:r>
                        <a:rPr kumimoji="0" lang="en-US" sz="1800" b="1" i="0" u="none" strike="noStrike" cap="none" normalizeH="0" baseline="-25000" smtClean="0">
                          <a:ln>
                            <a:noFill/>
                          </a:ln>
                          <a:solidFill>
                            <a:schemeClr val="tx1"/>
                          </a:solidFill>
                          <a:effectLst/>
                          <a:latin typeface="Arial" pitchFamily="34" charset="0"/>
                          <a:ea typeface="Times New Roman" pitchFamily="18" charset="0"/>
                          <a:cs typeface="Arial" pitchFamily="34" charset="0"/>
                        </a:rPr>
                        <a:t>1</a:t>
                      </a:r>
                      <a:r>
                        <a:rPr kumimoji="0" lang="en-US" sz="1800" b="1" i="0" u="none" strike="noStrike" cap="none" normalizeH="0" baseline="0" smtClean="0">
                          <a:ln>
                            <a:noFill/>
                          </a:ln>
                          <a:solidFill>
                            <a:schemeClr val="tx1"/>
                          </a:solidFill>
                          <a:effectLst/>
                          <a:latin typeface="Arial" pitchFamily="34" charset="0"/>
                          <a:ea typeface="Times New Roman" pitchFamily="18" charset="0"/>
                          <a:cs typeface="Arial" pitchFamily="34" charset="0"/>
                        </a:rPr>
                        <a:t> = EST</a:t>
                      </a:r>
                      <a:r>
                        <a:rPr kumimoji="0" lang="en-US" sz="1800" b="1" i="0" u="none" strike="noStrike" cap="none" normalizeH="0" baseline="-25000" smtClean="0">
                          <a:ln>
                            <a:noFill/>
                          </a:ln>
                          <a:solidFill>
                            <a:schemeClr val="tx1"/>
                          </a:solidFill>
                          <a:effectLst/>
                          <a:latin typeface="Arial" pitchFamily="34" charset="0"/>
                          <a:ea typeface="Times New Roman" pitchFamily="18" charset="0"/>
                          <a:cs typeface="Arial" pitchFamily="34" charset="0"/>
                        </a:rPr>
                        <a:t>1</a:t>
                      </a:r>
                      <a:r>
                        <a:rPr kumimoji="0" lang="en-US" sz="1800" b="1" i="0" u="none" strike="noStrike" cap="none" normalizeH="0" baseline="0" smtClean="0">
                          <a:ln>
                            <a:noFill/>
                          </a:ln>
                          <a:solidFill>
                            <a:schemeClr val="tx1"/>
                          </a:solidFill>
                          <a:effectLst/>
                          <a:latin typeface="Arial" pitchFamily="34" charset="0"/>
                          <a:ea typeface="Times New Roman" pitchFamily="18" charset="0"/>
                          <a:cs typeface="Arial" pitchFamily="34" charset="0"/>
                        </a:rPr>
                        <a:t> + dur</a:t>
                      </a:r>
                      <a:r>
                        <a:rPr kumimoji="0" lang="en-US" sz="1800" b="1" i="0" u="none" strike="noStrike" cap="none" normalizeH="0" baseline="-25000" smtClean="0">
                          <a:ln>
                            <a:noFill/>
                          </a:ln>
                          <a:solidFill>
                            <a:schemeClr val="tx1"/>
                          </a:solidFill>
                          <a:effectLst/>
                          <a:latin typeface="Arial" pitchFamily="34" charset="0"/>
                          <a:ea typeface="Times New Roman" pitchFamily="18" charset="0"/>
                          <a:cs typeface="Arial" pitchFamily="34" charset="0"/>
                        </a:rPr>
                        <a:t>1</a:t>
                      </a:r>
                      <a:endParaRPr kumimoji="0" lang="en-US" sz="1800" b="1"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p>
                      <a:pPr marL="0" marR="0" lvl="0" indent="0" algn="just" defTabSz="914400" rtl="0" eaLnBrk="1" fontAlgn="base" latinLnBrk="0" hangingPunct="1">
                        <a:lnSpc>
                          <a:spcPct val="100000"/>
                        </a:lnSpc>
                        <a:spcBef>
                          <a:spcPts val="600"/>
                        </a:spcBef>
                        <a:spcAft>
                          <a:spcPts val="600"/>
                        </a:spcAft>
                        <a:buClrTx/>
                        <a:buSzTx/>
                        <a:buFontTx/>
                        <a:buNone/>
                        <a:tabLst/>
                      </a:pPr>
                      <a:r>
                        <a:rPr kumimoji="0" lang="en-US" sz="1800" b="1" i="0" u="none" strike="noStrike" cap="none" normalizeH="0" baseline="0" smtClean="0">
                          <a:ln>
                            <a:noFill/>
                          </a:ln>
                          <a:solidFill>
                            <a:schemeClr val="tx1"/>
                          </a:solidFill>
                          <a:effectLst/>
                          <a:latin typeface="Arial" pitchFamily="34" charset="0"/>
                          <a:ea typeface="Times New Roman" pitchFamily="18" charset="0"/>
                          <a:cs typeface="Arial" pitchFamily="34" charset="0"/>
                        </a:rPr>
                        <a:t>         = 0 + 8 = 0</a:t>
                      </a:r>
                    </a:p>
                  </a:txBody>
                  <a:tcPr marL="50380" marR="503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035159">
                <a:tc>
                  <a:txBody>
                    <a:bodyPr/>
                    <a:lstStyle/>
                    <a:p>
                      <a:pPr marL="0" marR="0" lvl="0" indent="0" algn="just" defTabSz="914400" rtl="0" eaLnBrk="1" fontAlgn="base" latinLnBrk="0" hangingPunct="1">
                        <a:lnSpc>
                          <a:spcPct val="100000"/>
                        </a:lnSpc>
                        <a:spcBef>
                          <a:spcPts val="600"/>
                        </a:spcBef>
                        <a:spcAft>
                          <a:spcPts val="600"/>
                        </a:spcAft>
                        <a:buClrTx/>
                        <a:buSzTx/>
                        <a:buFontTx/>
                        <a:buNone/>
                        <a:tabLst/>
                      </a:pPr>
                      <a:r>
                        <a:rPr kumimoji="0" lang="en-US" sz="24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2</a:t>
                      </a:r>
                    </a:p>
                  </a:txBody>
                  <a:tcPr marL="50380" marR="503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ts val="600"/>
                        </a:spcBef>
                        <a:spcAft>
                          <a:spcPts val="600"/>
                        </a:spcAft>
                        <a:buClrTx/>
                        <a:buSzTx/>
                        <a:buFontTx/>
                        <a:buNone/>
                        <a:tabLst/>
                      </a:pPr>
                      <a:r>
                        <a:rPr kumimoji="0" lang="en-US" sz="24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7</a:t>
                      </a:r>
                    </a:p>
                  </a:txBody>
                  <a:tcPr marL="50380" marR="503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ts val="600"/>
                        </a:spcBef>
                        <a:spcAft>
                          <a:spcPts val="600"/>
                        </a:spcAft>
                        <a:buClrTx/>
                        <a:buSzTx/>
                        <a:buFontTx/>
                        <a:buNone/>
                        <a:tabLst/>
                      </a:pPr>
                      <a:r>
                        <a:rPr kumimoji="0" lang="en-US" sz="1800" b="1" i="0" u="none" strike="noStrike" cap="none" normalizeH="0" baseline="0" smtClean="0">
                          <a:ln>
                            <a:noFill/>
                          </a:ln>
                          <a:solidFill>
                            <a:schemeClr val="tx1"/>
                          </a:solidFill>
                          <a:effectLst/>
                          <a:latin typeface="Arial" pitchFamily="34" charset="0"/>
                          <a:ea typeface="Times New Roman" pitchFamily="18" charset="0"/>
                          <a:cs typeface="Arial" pitchFamily="34" charset="0"/>
                        </a:rPr>
                        <a:t>8</a:t>
                      </a:r>
                    </a:p>
                  </a:txBody>
                  <a:tcPr marL="50380" marR="503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ts val="600"/>
                        </a:spcBef>
                        <a:spcAft>
                          <a:spcPts val="600"/>
                        </a:spcAft>
                        <a:buClrTx/>
                        <a:buSzTx/>
                        <a:buFontTx/>
                        <a:buNone/>
                        <a:tabLst/>
                      </a:pPr>
                      <a:r>
                        <a:rPr kumimoji="0" lang="en-US" sz="1800" b="1" i="0" u="none" strike="noStrike" cap="none" normalizeH="0" baseline="0" smtClean="0">
                          <a:ln>
                            <a:noFill/>
                          </a:ln>
                          <a:solidFill>
                            <a:schemeClr val="tx1"/>
                          </a:solidFill>
                          <a:effectLst/>
                          <a:latin typeface="Arial" pitchFamily="34" charset="0"/>
                          <a:ea typeface="Times New Roman" pitchFamily="18" charset="0"/>
                          <a:cs typeface="Arial" pitchFamily="34" charset="0"/>
                        </a:rPr>
                        <a:t>EST</a:t>
                      </a:r>
                      <a:r>
                        <a:rPr kumimoji="0" lang="en-US" sz="1800" b="1" i="0" u="none" strike="noStrike" cap="none" normalizeH="0" baseline="-25000" smtClean="0">
                          <a:ln>
                            <a:noFill/>
                          </a:ln>
                          <a:solidFill>
                            <a:schemeClr val="tx1"/>
                          </a:solidFill>
                          <a:effectLst/>
                          <a:latin typeface="Arial" pitchFamily="34" charset="0"/>
                          <a:ea typeface="Times New Roman" pitchFamily="18" charset="0"/>
                          <a:cs typeface="Arial" pitchFamily="34" charset="0"/>
                        </a:rPr>
                        <a:t>2</a:t>
                      </a:r>
                      <a:r>
                        <a:rPr kumimoji="0" lang="en-US" sz="1800" b="1" i="0" u="none" strike="noStrike" cap="none" normalizeH="0" baseline="0" smtClean="0">
                          <a:ln>
                            <a:noFill/>
                          </a:ln>
                          <a:solidFill>
                            <a:schemeClr val="tx1"/>
                          </a:solidFill>
                          <a:effectLst/>
                          <a:latin typeface="Arial" pitchFamily="34" charset="0"/>
                          <a:ea typeface="Times New Roman" pitchFamily="18" charset="0"/>
                          <a:cs typeface="Arial" pitchFamily="34" charset="0"/>
                        </a:rPr>
                        <a:t> = EFT</a:t>
                      </a:r>
                      <a:r>
                        <a:rPr kumimoji="0" lang="en-US" sz="1800" b="1" i="0" u="none" strike="noStrike" cap="none" normalizeH="0" baseline="-25000" smtClean="0">
                          <a:ln>
                            <a:noFill/>
                          </a:ln>
                          <a:solidFill>
                            <a:schemeClr val="tx1"/>
                          </a:solidFill>
                          <a:effectLst/>
                          <a:latin typeface="Arial" pitchFamily="34" charset="0"/>
                          <a:ea typeface="Times New Roman" pitchFamily="18" charset="0"/>
                          <a:cs typeface="Arial" pitchFamily="34" charset="0"/>
                        </a:rPr>
                        <a:t>1</a:t>
                      </a:r>
                      <a:r>
                        <a:rPr kumimoji="0" lang="en-US" sz="1800" b="1" i="0" u="none" strike="noStrike" cap="none" normalizeH="0" baseline="0" smtClean="0">
                          <a:ln>
                            <a:noFill/>
                          </a:ln>
                          <a:solidFill>
                            <a:schemeClr val="tx1"/>
                          </a:solidFill>
                          <a:effectLst/>
                          <a:latin typeface="Arial" pitchFamily="34" charset="0"/>
                          <a:ea typeface="Times New Roman" pitchFamily="18" charset="0"/>
                          <a:cs typeface="Arial" pitchFamily="34" charset="0"/>
                        </a:rPr>
                        <a:t> + FS</a:t>
                      </a:r>
                      <a:r>
                        <a:rPr kumimoji="0" lang="en-US" sz="1800" b="1" i="0" u="none" strike="noStrike" cap="none" normalizeH="0" baseline="-25000" smtClean="0">
                          <a:ln>
                            <a:noFill/>
                          </a:ln>
                          <a:solidFill>
                            <a:schemeClr val="tx1"/>
                          </a:solidFill>
                          <a:effectLst/>
                          <a:latin typeface="Arial" pitchFamily="34" charset="0"/>
                          <a:ea typeface="Times New Roman" pitchFamily="18" charset="0"/>
                          <a:cs typeface="Arial" pitchFamily="34" charset="0"/>
                        </a:rPr>
                        <a:t>1-2</a:t>
                      </a:r>
                      <a:endParaRPr kumimoji="0" lang="en-US" sz="1800" b="1"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p>
                      <a:pPr marL="0" marR="0" lvl="0" indent="0" algn="just" defTabSz="914400" rtl="0" eaLnBrk="1" fontAlgn="base" latinLnBrk="0" hangingPunct="1">
                        <a:lnSpc>
                          <a:spcPct val="100000"/>
                        </a:lnSpc>
                        <a:spcBef>
                          <a:spcPts val="600"/>
                        </a:spcBef>
                        <a:spcAft>
                          <a:spcPts val="600"/>
                        </a:spcAft>
                        <a:buClrTx/>
                        <a:buSzTx/>
                        <a:buFontTx/>
                        <a:buNone/>
                        <a:tabLst/>
                      </a:pPr>
                      <a:r>
                        <a:rPr kumimoji="0" lang="en-US" sz="1800" b="1" i="0" u="none" strike="noStrike" cap="none" normalizeH="0" baseline="0" smtClean="0">
                          <a:ln>
                            <a:noFill/>
                          </a:ln>
                          <a:solidFill>
                            <a:schemeClr val="tx1"/>
                          </a:solidFill>
                          <a:effectLst/>
                          <a:latin typeface="Arial" pitchFamily="34" charset="0"/>
                          <a:ea typeface="Times New Roman" pitchFamily="18" charset="0"/>
                          <a:cs typeface="Arial" pitchFamily="34" charset="0"/>
                        </a:rPr>
                        <a:t>         = 8 + 0 = 8</a:t>
                      </a:r>
                    </a:p>
                  </a:txBody>
                  <a:tcPr marL="50380" marR="503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ts val="600"/>
                        </a:spcBef>
                        <a:spcAft>
                          <a:spcPts val="600"/>
                        </a:spcAft>
                        <a:buClrTx/>
                        <a:buSzTx/>
                        <a:buFontTx/>
                        <a:buNone/>
                        <a:tabLst/>
                      </a:pPr>
                      <a:r>
                        <a:rPr kumimoji="0" lang="en-US" sz="1800" b="1" i="0" u="none" strike="noStrike" cap="none" normalizeH="0" baseline="0" smtClean="0">
                          <a:ln>
                            <a:noFill/>
                          </a:ln>
                          <a:solidFill>
                            <a:schemeClr val="tx1"/>
                          </a:solidFill>
                          <a:effectLst/>
                          <a:latin typeface="Arial" pitchFamily="34" charset="0"/>
                          <a:ea typeface="Times New Roman" pitchFamily="18" charset="0"/>
                          <a:cs typeface="Arial" pitchFamily="34" charset="0"/>
                        </a:rPr>
                        <a:t>10</a:t>
                      </a:r>
                    </a:p>
                  </a:txBody>
                  <a:tcPr marL="50380" marR="503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ts val="600"/>
                        </a:spcBef>
                        <a:spcAft>
                          <a:spcPts val="600"/>
                        </a:spcAft>
                        <a:buClrTx/>
                        <a:buSzTx/>
                        <a:buFontTx/>
                        <a:buNone/>
                        <a:tabLst/>
                      </a:pPr>
                      <a:r>
                        <a:rPr kumimoji="0" lang="en-US" sz="1800" b="1" i="0" u="none" strike="noStrike" cap="none" normalizeH="0" baseline="0" smtClean="0">
                          <a:ln>
                            <a:noFill/>
                          </a:ln>
                          <a:solidFill>
                            <a:schemeClr val="tx1"/>
                          </a:solidFill>
                          <a:effectLst/>
                          <a:latin typeface="Arial" pitchFamily="34" charset="0"/>
                          <a:ea typeface="Times New Roman" pitchFamily="18" charset="0"/>
                          <a:cs typeface="Arial" pitchFamily="34" charset="0"/>
                        </a:rPr>
                        <a:t>EFT</a:t>
                      </a:r>
                      <a:r>
                        <a:rPr kumimoji="0" lang="en-US" sz="1800" b="1" i="0" u="none" strike="noStrike" cap="none" normalizeH="0" baseline="-25000" smtClean="0">
                          <a:ln>
                            <a:noFill/>
                          </a:ln>
                          <a:solidFill>
                            <a:schemeClr val="tx1"/>
                          </a:solidFill>
                          <a:effectLst/>
                          <a:latin typeface="Arial" pitchFamily="34" charset="0"/>
                          <a:ea typeface="Times New Roman" pitchFamily="18" charset="0"/>
                          <a:cs typeface="Arial" pitchFamily="34" charset="0"/>
                        </a:rPr>
                        <a:t>2</a:t>
                      </a:r>
                      <a:r>
                        <a:rPr kumimoji="0" lang="en-US" sz="1800" b="1" i="0" u="none" strike="noStrike" cap="none" normalizeH="0" baseline="0" smtClean="0">
                          <a:ln>
                            <a:noFill/>
                          </a:ln>
                          <a:solidFill>
                            <a:schemeClr val="tx1"/>
                          </a:solidFill>
                          <a:effectLst/>
                          <a:latin typeface="Arial" pitchFamily="34" charset="0"/>
                          <a:ea typeface="Times New Roman" pitchFamily="18" charset="0"/>
                          <a:cs typeface="Arial" pitchFamily="34" charset="0"/>
                        </a:rPr>
                        <a:t> = EST</a:t>
                      </a:r>
                      <a:r>
                        <a:rPr kumimoji="0" lang="en-US" sz="1800" b="1" i="0" u="none" strike="noStrike" cap="none" normalizeH="0" baseline="-25000" smtClean="0">
                          <a:ln>
                            <a:noFill/>
                          </a:ln>
                          <a:solidFill>
                            <a:schemeClr val="tx1"/>
                          </a:solidFill>
                          <a:effectLst/>
                          <a:latin typeface="Arial" pitchFamily="34" charset="0"/>
                          <a:ea typeface="Times New Roman" pitchFamily="18" charset="0"/>
                          <a:cs typeface="Arial" pitchFamily="34" charset="0"/>
                        </a:rPr>
                        <a:t>2</a:t>
                      </a:r>
                      <a:r>
                        <a:rPr kumimoji="0" lang="en-US" sz="1800" b="1" i="0" u="none" strike="noStrike" cap="none" normalizeH="0" baseline="0" smtClean="0">
                          <a:ln>
                            <a:noFill/>
                          </a:ln>
                          <a:solidFill>
                            <a:schemeClr val="tx1"/>
                          </a:solidFill>
                          <a:effectLst/>
                          <a:latin typeface="Arial" pitchFamily="34" charset="0"/>
                          <a:ea typeface="Times New Roman" pitchFamily="18" charset="0"/>
                          <a:cs typeface="Arial" pitchFamily="34" charset="0"/>
                        </a:rPr>
                        <a:t> + dur</a:t>
                      </a:r>
                      <a:r>
                        <a:rPr kumimoji="0" lang="en-US" sz="1800" b="1" i="0" u="none" strike="noStrike" cap="none" normalizeH="0" baseline="-25000" smtClean="0">
                          <a:ln>
                            <a:noFill/>
                          </a:ln>
                          <a:solidFill>
                            <a:schemeClr val="tx1"/>
                          </a:solidFill>
                          <a:effectLst/>
                          <a:latin typeface="Arial" pitchFamily="34" charset="0"/>
                          <a:ea typeface="Times New Roman" pitchFamily="18" charset="0"/>
                          <a:cs typeface="Arial" pitchFamily="34" charset="0"/>
                        </a:rPr>
                        <a:t>2</a:t>
                      </a:r>
                      <a:endParaRPr kumimoji="0" lang="en-US" sz="1800" b="1"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p>
                      <a:pPr marL="0" marR="0" lvl="0" indent="0" algn="just" defTabSz="914400" rtl="0" eaLnBrk="1" fontAlgn="base" latinLnBrk="0" hangingPunct="1">
                        <a:lnSpc>
                          <a:spcPct val="100000"/>
                        </a:lnSpc>
                        <a:spcBef>
                          <a:spcPts val="600"/>
                        </a:spcBef>
                        <a:spcAft>
                          <a:spcPts val="600"/>
                        </a:spcAft>
                        <a:buClrTx/>
                        <a:buSzTx/>
                        <a:buFontTx/>
                        <a:buNone/>
                        <a:tabLst/>
                      </a:pPr>
                      <a:r>
                        <a:rPr kumimoji="0" lang="en-US" sz="1800" b="1" i="0" u="none" strike="noStrike" cap="none" normalizeH="0" baseline="0" smtClean="0">
                          <a:ln>
                            <a:noFill/>
                          </a:ln>
                          <a:solidFill>
                            <a:schemeClr val="tx1"/>
                          </a:solidFill>
                          <a:effectLst/>
                          <a:latin typeface="Arial" pitchFamily="34" charset="0"/>
                          <a:ea typeface="Times New Roman" pitchFamily="18" charset="0"/>
                          <a:cs typeface="Arial" pitchFamily="34" charset="0"/>
                        </a:rPr>
                        <a:t>         = 8 + 7 = 15</a:t>
                      </a:r>
                    </a:p>
                  </a:txBody>
                  <a:tcPr marL="50380" marR="503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249812">
                <a:tc>
                  <a:txBody>
                    <a:bodyPr/>
                    <a:lstStyle/>
                    <a:p>
                      <a:pPr marL="0" marR="0" lvl="0" indent="0" algn="just" defTabSz="914400" rtl="0" eaLnBrk="1" fontAlgn="base" latinLnBrk="0" hangingPunct="1">
                        <a:lnSpc>
                          <a:spcPct val="100000"/>
                        </a:lnSpc>
                        <a:spcBef>
                          <a:spcPts val="600"/>
                        </a:spcBef>
                        <a:spcAft>
                          <a:spcPts val="600"/>
                        </a:spcAft>
                        <a:buClrTx/>
                        <a:buSzTx/>
                        <a:buFontTx/>
                        <a:buNone/>
                        <a:tabLst/>
                      </a:pPr>
                      <a:r>
                        <a:rPr kumimoji="0" lang="en-US" sz="24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4</a:t>
                      </a:r>
                    </a:p>
                  </a:txBody>
                  <a:tcPr marL="50380" marR="503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ts val="600"/>
                        </a:spcBef>
                        <a:spcAft>
                          <a:spcPts val="600"/>
                        </a:spcAft>
                        <a:buClrTx/>
                        <a:buSzTx/>
                        <a:buFontTx/>
                        <a:buNone/>
                        <a:tabLst/>
                      </a:pPr>
                      <a:r>
                        <a:rPr kumimoji="0" lang="en-US" sz="24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10</a:t>
                      </a:r>
                    </a:p>
                  </a:txBody>
                  <a:tcPr marL="50380" marR="503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ts val="600"/>
                        </a:spcBef>
                        <a:spcAft>
                          <a:spcPts val="600"/>
                        </a:spcAft>
                        <a:buClrTx/>
                        <a:buSzTx/>
                        <a:buFontTx/>
                        <a:buNone/>
                        <a:tabLst/>
                      </a:pPr>
                      <a:r>
                        <a:rPr kumimoji="0" lang="en-US" sz="1800" b="1" i="0" u="none" strike="noStrike" cap="none" normalizeH="0" baseline="0" smtClean="0">
                          <a:ln>
                            <a:noFill/>
                          </a:ln>
                          <a:solidFill>
                            <a:schemeClr val="tx1"/>
                          </a:solidFill>
                          <a:effectLst/>
                          <a:latin typeface="Arial" pitchFamily="34" charset="0"/>
                          <a:ea typeface="Times New Roman" pitchFamily="18" charset="0"/>
                          <a:cs typeface="Arial" pitchFamily="34" charset="0"/>
                        </a:rPr>
                        <a:t>10</a:t>
                      </a:r>
                    </a:p>
                  </a:txBody>
                  <a:tcPr marL="50380" marR="503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ts val="600"/>
                        </a:spcBef>
                        <a:spcAft>
                          <a:spcPts val="600"/>
                        </a:spcAft>
                        <a:buClrTx/>
                        <a:buSzTx/>
                        <a:buFontTx/>
                        <a:buNone/>
                        <a:tabLst/>
                      </a:pPr>
                      <a:r>
                        <a:rPr kumimoji="0" lang="en-US" sz="1800" b="1" i="0" u="none" strike="noStrike" cap="none" normalizeH="0" baseline="0" smtClean="0">
                          <a:ln>
                            <a:noFill/>
                          </a:ln>
                          <a:solidFill>
                            <a:schemeClr val="tx1"/>
                          </a:solidFill>
                          <a:effectLst/>
                          <a:latin typeface="Arial" pitchFamily="34" charset="0"/>
                          <a:ea typeface="Times New Roman" pitchFamily="18" charset="0"/>
                          <a:cs typeface="Arial" pitchFamily="34" charset="0"/>
                        </a:rPr>
                        <a:t>EST</a:t>
                      </a:r>
                      <a:r>
                        <a:rPr kumimoji="0" lang="en-US" sz="1800" b="1" i="0" u="none" strike="noStrike" cap="none" normalizeH="0" baseline="-25000" smtClean="0">
                          <a:ln>
                            <a:noFill/>
                          </a:ln>
                          <a:solidFill>
                            <a:schemeClr val="tx1"/>
                          </a:solidFill>
                          <a:effectLst/>
                          <a:latin typeface="Arial" pitchFamily="34" charset="0"/>
                          <a:ea typeface="Times New Roman" pitchFamily="18" charset="0"/>
                          <a:cs typeface="Arial" pitchFamily="34" charset="0"/>
                        </a:rPr>
                        <a:t>4</a:t>
                      </a:r>
                      <a:r>
                        <a:rPr kumimoji="0" lang="en-US" sz="1800" b="1" i="0" u="none" strike="noStrike" cap="none" normalizeH="0" baseline="0" smtClean="0">
                          <a:ln>
                            <a:noFill/>
                          </a:ln>
                          <a:solidFill>
                            <a:schemeClr val="tx1"/>
                          </a:solidFill>
                          <a:effectLst/>
                          <a:latin typeface="Arial" pitchFamily="34" charset="0"/>
                          <a:ea typeface="Times New Roman" pitchFamily="18" charset="0"/>
                          <a:cs typeface="Arial" pitchFamily="34" charset="0"/>
                        </a:rPr>
                        <a:t> = EFT</a:t>
                      </a:r>
                      <a:r>
                        <a:rPr kumimoji="0" lang="en-US" sz="1800" b="1" i="0" u="none" strike="noStrike" cap="none" normalizeH="0" baseline="-25000" smtClean="0">
                          <a:ln>
                            <a:noFill/>
                          </a:ln>
                          <a:solidFill>
                            <a:schemeClr val="tx1"/>
                          </a:solidFill>
                          <a:effectLst/>
                          <a:latin typeface="Arial" pitchFamily="34" charset="0"/>
                          <a:ea typeface="Times New Roman" pitchFamily="18" charset="0"/>
                          <a:cs typeface="Arial" pitchFamily="34" charset="0"/>
                        </a:rPr>
                        <a:t>1</a:t>
                      </a:r>
                      <a:r>
                        <a:rPr kumimoji="0" lang="en-US" sz="1800" b="1" i="0" u="none" strike="noStrike" cap="none" normalizeH="0" baseline="0" smtClean="0">
                          <a:ln>
                            <a:noFill/>
                          </a:ln>
                          <a:solidFill>
                            <a:schemeClr val="tx1"/>
                          </a:solidFill>
                          <a:effectLst/>
                          <a:latin typeface="Arial" pitchFamily="34" charset="0"/>
                          <a:ea typeface="Times New Roman" pitchFamily="18" charset="0"/>
                          <a:cs typeface="Arial" pitchFamily="34" charset="0"/>
                        </a:rPr>
                        <a:t> + FS</a:t>
                      </a:r>
                      <a:r>
                        <a:rPr kumimoji="0" lang="en-US" sz="1800" b="1" i="0" u="none" strike="noStrike" cap="none" normalizeH="0" baseline="-25000" smtClean="0">
                          <a:ln>
                            <a:noFill/>
                          </a:ln>
                          <a:solidFill>
                            <a:schemeClr val="tx1"/>
                          </a:solidFill>
                          <a:effectLst/>
                          <a:latin typeface="Arial" pitchFamily="34" charset="0"/>
                          <a:ea typeface="Times New Roman" pitchFamily="18" charset="0"/>
                          <a:cs typeface="Arial" pitchFamily="34" charset="0"/>
                        </a:rPr>
                        <a:t>1-4</a:t>
                      </a:r>
                      <a:endParaRPr kumimoji="0" lang="en-US" sz="1800" b="1"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p>
                      <a:pPr marL="0" marR="0" lvl="0" indent="0" algn="just" defTabSz="914400" rtl="0" eaLnBrk="1" fontAlgn="base" latinLnBrk="0" hangingPunct="1">
                        <a:lnSpc>
                          <a:spcPct val="100000"/>
                        </a:lnSpc>
                        <a:spcBef>
                          <a:spcPts val="600"/>
                        </a:spcBef>
                        <a:spcAft>
                          <a:spcPts val="600"/>
                        </a:spcAft>
                        <a:buClrTx/>
                        <a:buSzTx/>
                        <a:buFontTx/>
                        <a:buNone/>
                        <a:tabLst/>
                      </a:pPr>
                      <a:r>
                        <a:rPr kumimoji="0" lang="en-US" sz="1800" b="1" i="0" u="none" strike="noStrike" cap="none" normalizeH="0" baseline="0" smtClean="0">
                          <a:ln>
                            <a:noFill/>
                          </a:ln>
                          <a:solidFill>
                            <a:schemeClr val="tx1"/>
                          </a:solidFill>
                          <a:effectLst/>
                          <a:latin typeface="Arial" pitchFamily="34" charset="0"/>
                          <a:ea typeface="Times New Roman" pitchFamily="18" charset="0"/>
                          <a:cs typeface="Arial" pitchFamily="34" charset="0"/>
                        </a:rPr>
                        <a:t>         = 8 + 2 = 10</a:t>
                      </a:r>
                    </a:p>
                  </a:txBody>
                  <a:tcPr marL="50380" marR="503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ts val="600"/>
                        </a:spcBef>
                        <a:spcAft>
                          <a:spcPts val="600"/>
                        </a:spcAft>
                        <a:buClrTx/>
                        <a:buSzTx/>
                        <a:buFontTx/>
                        <a:buNone/>
                        <a:tabLst/>
                      </a:pPr>
                      <a:r>
                        <a:rPr kumimoji="0" lang="en-US" sz="1800" b="1" i="0" u="none" strike="noStrike" cap="none" normalizeH="0" baseline="0" smtClean="0">
                          <a:ln>
                            <a:noFill/>
                          </a:ln>
                          <a:solidFill>
                            <a:schemeClr val="tx1"/>
                          </a:solidFill>
                          <a:effectLst/>
                          <a:latin typeface="Arial" pitchFamily="34" charset="0"/>
                          <a:ea typeface="Times New Roman" pitchFamily="18" charset="0"/>
                          <a:cs typeface="Arial" pitchFamily="34" charset="0"/>
                        </a:rPr>
                        <a:t>20</a:t>
                      </a:r>
                    </a:p>
                  </a:txBody>
                  <a:tcPr marL="50380" marR="503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ts val="600"/>
                        </a:spcBef>
                        <a:spcAft>
                          <a:spcPts val="600"/>
                        </a:spcAft>
                        <a:buClrTx/>
                        <a:buSzTx/>
                        <a:buFontTx/>
                        <a:buNone/>
                        <a:tabLst/>
                      </a:pPr>
                      <a:r>
                        <a:rPr kumimoji="0" lang="en-US" sz="1800" b="1" i="0" u="none" strike="noStrike" cap="none" normalizeH="0" baseline="0" smtClean="0">
                          <a:ln>
                            <a:noFill/>
                          </a:ln>
                          <a:solidFill>
                            <a:schemeClr val="tx1"/>
                          </a:solidFill>
                          <a:effectLst/>
                          <a:latin typeface="Arial" pitchFamily="34" charset="0"/>
                          <a:ea typeface="Times New Roman" pitchFamily="18" charset="0"/>
                          <a:cs typeface="Arial" pitchFamily="34" charset="0"/>
                        </a:rPr>
                        <a:t>EFT</a:t>
                      </a:r>
                      <a:r>
                        <a:rPr kumimoji="0" lang="en-US" sz="1800" b="1" i="0" u="none" strike="noStrike" cap="none" normalizeH="0" baseline="-25000" smtClean="0">
                          <a:ln>
                            <a:noFill/>
                          </a:ln>
                          <a:solidFill>
                            <a:schemeClr val="tx1"/>
                          </a:solidFill>
                          <a:effectLst/>
                          <a:latin typeface="Arial" pitchFamily="34" charset="0"/>
                          <a:ea typeface="Times New Roman" pitchFamily="18" charset="0"/>
                          <a:cs typeface="Arial" pitchFamily="34" charset="0"/>
                        </a:rPr>
                        <a:t>4</a:t>
                      </a:r>
                      <a:r>
                        <a:rPr kumimoji="0" lang="en-US" sz="1800" b="1" i="0" u="none" strike="noStrike" cap="none" normalizeH="0" baseline="0" smtClean="0">
                          <a:ln>
                            <a:noFill/>
                          </a:ln>
                          <a:solidFill>
                            <a:schemeClr val="tx1"/>
                          </a:solidFill>
                          <a:effectLst/>
                          <a:latin typeface="Arial" pitchFamily="34" charset="0"/>
                          <a:ea typeface="Times New Roman" pitchFamily="18" charset="0"/>
                          <a:cs typeface="Arial" pitchFamily="34" charset="0"/>
                        </a:rPr>
                        <a:t> = EST</a:t>
                      </a:r>
                      <a:r>
                        <a:rPr kumimoji="0" lang="en-US" sz="1800" b="1" i="0" u="none" strike="noStrike" cap="none" normalizeH="0" baseline="-25000" smtClean="0">
                          <a:ln>
                            <a:noFill/>
                          </a:ln>
                          <a:solidFill>
                            <a:schemeClr val="tx1"/>
                          </a:solidFill>
                          <a:effectLst/>
                          <a:latin typeface="Arial" pitchFamily="34" charset="0"/>
                          <a:ea typeface="Times New Roman" pitchFamily="18" charset="0"/>
                          <a:cs typeface="Arial" pitchFamily="34" charset="0"/>
                        </a:rPr>
                        <a:t>4</a:t>
                      </a:r>
                      <a:r>
                        <a:rPr kumimoji="0" lang="en-US" sz="1800" b="1" i="0" u="none" strike="noStrike" cap="none" normalizeH="0" baseline="0" smtClean="0">
                          <a:ln>
                            <a:noFill/>
                          </a:ln>
                          <a:solidFill>
                            <a:schemeClr val="tx1"/>
                          </a:solidFill>
                          <a:effectLst/>
                          <a:latin typeface="Arial" pitchFamily="34" charset="0"/>
                          <a:ea typeface="Times New Roman" pitchFamily="18" charset="0"/>
                          <a:cs typeface="Arial" pitchFamily="34" charset="0"/>
                        </a:rPr>
                        <a:t> + dur</a:t>
                      </a:r>
                      <a:r>
                        <a:rPr kumimoji="0" lang="en-US" sz="1800" b="1" i="0" u="none" strike="noStrike" cap="none" normalizeH="0" baseline="-25000" smtClean="0">
                          <a:ln>
                            <a:noFill/>
                          </a:ln>
                          <a:solidFill>
                            <a:schemeClr val="tx1"/>
                          </a:solidFill>
                          <a:effectLst/>
                          <a:latin typeface="Arial" pitchFamily="34" charset="0"/>
                          <a:ea typeface="Times New Roman" pitchFamily="18" charset="0"/>
                          <a:cs typeface="Arial" pitchFamily="34" charset="0"/>
                        </a:rPr>
                        <a:t>4</a:t>
                      </a:r>
                      <a:endParaRPr kumimoji="0" lang="en-US" sz="1800" b="1"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p>
                      <a:pPr marL="0" marR="0" lvl="0" indent="0" algn="just" defTabSz="914400" rtl="0" eaLnBrk="1" fontAlgn="base" latinLnBrk="0" hangingPunct="1">
                        <a:lnSpc>
                          <a:spcPct val="100000"/>
                        </a:lnSpc>
                        <a:spcBef>
                          <a:spcPts val="600"/>
                        </a:spcBef>
                        <a:spcAft>
                          <a:spcPts val="600"/>
                        </a:spcAft>
                        <a:buClrTx/>
                        <a:buSzTx/>
                        <a:buFontTx/>
                        <a:buNone/>
                        <a:tabLst/>
                      </a:pPr>
                      <a:r>
                        <a:rPr kumimoji="0" lang="en-US" sz="1800" b="1" i="0" u="none" strike="noStrike" cap="none" normalizeH="0" baseline="0" smtClean="0">
                          <a:ln>
                            <a:noFill/>
                          </a:ln>
                          <a:solidFill>
                            <a:schemeClr val="tx1"/>
                          </a:solidFill>
                          <a:effectLst/>
                          <a:latin typeface="Arial" pitchFamily="34" charset="0"/>
                          <a:ea typeface="Times New Roman" pitchFamily="18" charset="0"/>
                          <a:cs typeface="Arial" pitchFamily="34" charset="0"/>
                        </a:rPr>
                        <a:t>         = 10 + 10 = 20</a:t>
                      </a:r>
                    </a:p>
                  </a:txBody>
                  <a:tcPr marL="50380" marR="503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889959">
                <a:tc>
                  <a:txBody>
                    <a:bodyPr/>
                    <a:lstStyle/>
                    <a:p>
                      <a:pPr marL="0" marR="0" lvl="0" indent="0" algn="just" defTabSz="914400" rtl="0" eaLnBrk="1" fontAlgn="base" latinLnBrk="0" hangingPunct="1">
                        <a:lnSpc>
                          <a:spcPct val="100000"/>
                        </a:lnSpc>
                        <a:spcBef>
                          <a:spcPts val="600"/>
                        </a:spcBef>
                        <a:spcAft>
                          <a:spcPts val="600"/>
                        </a:spcAft>
                        <a:buClrTx/>
                        <a:buSzTx/>
                        <a:buFontTx/>
                        <a:buNone/>
                        <a:tabLst/>
                      </a:pPr>
                      <a:r>
                        <a:rPr kumimoji="0" lang="en-US" sz="24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3</a:t>
                      </a:r>
                    </a:p>
                  </a:txBody>
                  <a:tcPr marL="50380" marR="503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ts val="600"/>
                        </a:spcBef>
                        <a:spcAft>
                          <a:spcPts val="600"/>
                        </a:spcAft>
                        <a:buClrTx/>
                        <a:buSzTx/>
                        <a:buFontTx/>
                        <a:buNone/>
                        <a:tabLst/>
                      </a:pPr>
                      <a:r>
                        <a:rPr kumimoji="0" lang="en-US" sz="24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11</a:t>
                      </a:r>
                    </a:p>
                  </a:txBody>
                  <a:tcPr marL="50380" marR="503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ts val="600"/>
                        </a:spcBef>
                        <a:spcAft>
                          <a:spcPts val="600"/>
                        </a:spcAft>
                        <a:buClrTx/>
                        <a:buSzTx/>
                        <a:buFontTx/>
                        <a:buNone/>
                        <a:tabLst/>
                      </a:pPr>
                      <a:r>
                        <a:rPr kumimoji="0" lang="en-US" sz="1800" b="1" i="0" u="none" strike="noStrike" cap="none" normalizeH="0" baseline="0" smtClean="0">
                          <a:ln>
                            <a:noFill/>
                          </a:ln>
                          <a:solidFill>
                            <a:schemeClr val="tx1"/>
                          </a:solidFill>
                          <a:effectLst/>
                          <a:latin typeface="Arial" pitchFamily="34" charset="0"/>
                          <a:ea typeface="Times New Roman" pitchFamily="18" charset="0"/>
                          <a:cs typeface="Arial" pitchFamily="34" charset="0"/>
                        </a:rPr>
                        <a:t>13 (Max of 9,13)</a:t>
                      </a:r>
                    </a:p>
                  </a:txBody>
                  <a:tcPr marL="50380" marR="503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ts val="600"/>
                        </a:spcBef>
                        <a:spcAft>
                          <a:spcPts val="600"/>
                        </a:spcAft>
                        <a:buClrTx/>
                        <a:buSzTx/>
                        <a:buFontTx/>
                        <a:buNone/>
                        <a:tabLst/>
                      </a:pPr>
                      <a:r>
                        <a:rPr kumimoji="0" lang="en-US" sz="1800" b="1" i="0" u="none" strike="noStrike" cap="none" normalizeH="0" baseline="0" smtClean="0">
                          <a:ln>
                            <a:noFill/>
                          </a:ln>
                          <a:solidFill>
                            <a:schemeClr val="tx1"/>
                          </a:solidFill>
                          <a:effectLst/>
                          <a:latin typeface="Arial" pitchFamily="34" charset="0"/>
                          <a:ea typeface="Times New Roman" pitchFamily="18" charset="0"/>
                          <a:cs typeface="Arial" pitchFamily="34" charset="0"/>
                        </a:rPr>
                        <a:t>EST</a:t>
                      </a:r>
                      <a:r>
                        <a:rPr kumimoji="0" lang="en-US" sz="1800" b="1" i="0" u="none" strike="noStrike" cap="none" normalizeH="0" baseline="-25000" smtClean="0">
                          <a:ln>
                            <a:noFill/>
                          </a:ln>
                          <a:solidFill>
                            <a:schemeClr val="tx1"/>
                          </a:solidFill>
                          <a:effectLst/>
                          <a:latin typeface="Arial" pitchFamily="34" charset="0"/>
                          <a:ea typeface="Times New Roman" pitchFamily="18" charset="0"/>
                          <a:cs typeface="Arial" pitchFamily="34" charset="0"/>
                        </a:rPr>
                        <a:t>3</a:t>
                      </a:r>
                      <a:r>
                        <a:rPr kumimoji="0" lang="en-US" sz="1800" b="1" i="0" u="none" strike="noStrike" cap="none" normalizeH="0" baseline="0" smtClean="0">
                          <a:ln>
                            <a:noFill/>
                          </a:ln>
                          <a:solidFill>
                            <a:schemeClr val="tx1"/>
                          </a:solidFill>
                          <a:effectLst/>
                          <a:latin typeface="Arial" pitchFamily="34" charset="0"/>
                          <a:ea typeface="Times New Roman" pitchFamily="18" charset="0"/>
                          <a:cs typeface="Arial" pitchFamily="34" charset="0"/>
                        </a:rPr>
                        <a:t> = EFT</a:t>
                      </a:r>
                      <a:r>
                        <a:rPr kumimoji="0" lang="en-US" sz="1800" b="1" i="0" u="none" strike="noStrike" cap="none" normalizeH="0" baseline="-25000" smtClean="0">
                          <a:ln>
                            <a:noFill/>
                          </a:ln>
                          <a:solidFill>
                            <a:schemeClr val="tx1"/>
                          </a:solidFill>
                          <a:effectLst/>
                          <a:latin typeface="Arial" pitchFamily="34" charset="0"/>
                          <a:ea typeface="Times New Roman" pitchFamily="18" charset="0"/>
                          <a:cs typeface="Arial" pitchFamily="34" charset="0"/>
                        </a:rPr>
                        <a:t>1</a:t>
                      </a:r>
                      <a:r>
                        <a:rPr kumimoji="0" lang="en-US" sz="1800" b="1" i="0" u="none" strike="noStrike" cap="none" normalizeH="0" baseline="0" smtClean="0">
                          <a:ln>
                            <a:noFill/>
                          </a:ln>
                          <a:solidFill>
                            <a:schemeClr val="tx1"/>
                          </a:solidFill>
                          <a:effectLst/>
                          <a:latin typeface="Arial" pitchFamily="34" charset="0"/>
                          <a:ea typeface="Times New Roman" pitchFamily="18" charset="0"/>
                          <a:cs typeface="Arial" pitchFamily="34" charset="0"/>
                        </a:rPr>
                        <a:t> + FS</a:t>
                      </a:r>
                      <a:r>
                        <a:rPr kumimoji="0" lang="en-US" sz="1800" b="1" i="0" u="none" strike="noStrike" cap="none" normalizeH="0" baseline="-25000" smtClean="0">
                          <a:ln>
                            <a:noFill/>
                          </a:ln>
                          <a:solidFill>
                            <a:schemeClr val="tx1"/>
                          </a:solidFill>
                          <a:effectLst/>
                          <a:latin typeface="Arial" pitchFamily="34" charset="0"/>
                          <a:ea typeface="Times New Roman" pitchFamily="18" charset="0"/>
                          <a:cs typeface="Arial" pitchFamily="34" charset="0"/>
                        </a:rPr>
                        <a:t>1-3</a:t>
                      </a:r>
                      <a:endParaRPr kumimoji="0" lang="en-US" sz="1800" b="1"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p>
                      <a:pPr marL="0" marR="0" lvl="0" indent="0" algn="just" defTabSz="914400" rtl="0" eaLnBrk="1" fontAlgn="base" latinLnBrk="0" hangingPunct="1">
                        <a:lnSpc>
                          <a:spcPct val="100000"/>
                        </a:lnSpc>
                        <a:spcBef>
                          <a:spcPts val="600"/>
                        </a:spcBef>
                        <a:spcAft>
                          <a:spcPts val="600"/>
                        </a:spcAft>
                        <a:buClrTx/>
                        <a:buSzTx/>
                        <a:buFontTx/>
                        <a:buNone/>
                        <a:tabLst/>
                      </a:pPr>
                      <a:r>
                        <a:rPr kumimoji="0" lang="en-US" sz="1800" b="1" i="0" u="none" strike="noStrike" cap="none" normalizeH="0" baseline="0" smtClean="0">
                          <a:ln>
                            <a:noFill/>
                          </a:ln>
                          <a:solidFill>
                            <a:schemeClr val="tx1"/>
                          </a:solidFill>
                          <a:effectLst/>
                          <a:latin typeface="Arial" pitchFamily="34" charset="0"/>
                          <a:ea typeface="Times New Roman" pitchFamily="18" charset="0"/>
                          <a:cs typeface="Arial" pitchFamily="34" charset="0"/>
                        </a:rPr>
                        <a:t>         = 8 + 1 = 9</a:t>
                      </a:r>
                    </a:p>
                    <a:p>
                      <a:pPr marL="0" marR="0" lvl="0" indent="0" algn="just" defTabSz="914400" rtl="0" eaLnBrk="1" fontAlgn="base" latinLnBrk="0" hangingPunct="1">
                        <a:lnSpc>
                          <a:spcPct val="100000"/>
                        </a:lnSpc>
                        <a:spcBef>
                          <a:spcPts val="600"/>
                        </a:spcBef>
                        <a:spcAft>
                          <a:spcPts val="600"/>
                        </a:spcAft>
                        <a:buClrTx/>
                        <a:buSzTx/>
                        <a:buFontTx/>
                        <a:buNone/>
                        <a:tabLst/>
                      </a:pPr>
                      <a:r>
                        <a:rPr kumimoji="0" lang="en-US" sz="1800" b="1" i="0" u="none" strike="noStrike" cap="none" normalizeH="0" baseline="0" smtClean="0">
                          <a:ln>
                            <a:noFill/>
                          </a:ln>
                          <a:solidFill>
                            <a:schemeClr val="tx1"/>
                          </a:solidFill>
                          <a:effectLst/>
                          <a:latin typeface="Arial" pitchFamily="34" charset="0"/>
                          <a:ea typeface="Times New Roman" pitchFamily="18" charset="0"/>
                          <a:cs typeface="Arial" pitchFamily="34" charset="0"/>
                        </a:rPr>
                        <a:t>EST</a:t>
                      </a:r>
                      <a:r>
                        <a:rPr kumimoji="0" lang="en-US" sz="1800" b="1" i="0" u="none" strike="noStrike" cap="none" normalizeH="0" baseline="-25000" smtClean="0">
                          <a:ln>
                            <a:noFill/>
                          </a:ln>
                          <a:solidFill>
                            <a:schemeClr val="tx1"/>
                          </a:solidFill>
                          <a:effectLst/>
                          <a:latin typeface="Arial" pitchFamily="34" charset="0"/>
                          <a:ea typeface="Times New Roman" pitchFamily="18" charset="0"/>
                          <a:cs typeface="Arial Unicode MS" pitchFamily="34" charset="-128"/>
                        </a:rPr>
                        <a:t>3</a:t>
                      </a:r>
                      <a:r>
                        <a:rPr kumimoji="0" lang="en-US" sz="1800" b="1" i="0" u="none" strike="noStrike" cap="none" normalizeH="0" baseline="0" smtClean="0">
                          <a:ln>
                            <a:noFill/>
                          </a:ln>
                          <a:solidFill>
                            <a:schemeClr val="tx1"/>
                          </a:solidFill>
                          <a:effectLst/>
                          <a:latin typeface="Arial" pitchFamily="34" charset="0"/>
                          <a:ea typeface="Times New Roman" pitchFamily="18" charset="0"/>
                          <a:cs typeface="Arial" pitchFamily="34" charset="0"/>
                        </a:rPr>
                        <a:t>= EFT</a:t>
                      </a:r>
                      <a:r>
                        <a:rPr kumimoji="0" lang="en-US" sz="1800" b="1" i="0" u="none" strike="noStrike" cap="none" normalizeH="0" baseline="-25000" smtClean="0">
                          <a:ln>
                            <a:noFill/>
                          </a:ln>
                          <a:solidFill>
                            <a:schemeClr val="tx1"/>
                          </a:solidFill>
                          <a:effectLst/>
                          <a:latin typeface="Arial" pitchFamily="34" charset="0"/>
                          <a:ea typeface="Times New Roman" pitchFamily="18" charset="0"/>
                          <a:cs typeface="Arial" pitchFamily="34" charset="0"/>
                        </a:rPr>
                        <a:t>4</a:t>
                      </a:r>
                      <a:r>
                        <a:rPr kumimoji="0" lang="en-US" sz="1800" b="1" i="0" u="none" strike="noStrike" cap="none" normalizeH="0" baseline="0" smtClean="0">
                          <a:ln>
                            <a:noFill/>
                          </a:ln>
                          <a:solidFill>
                            <a:schemeClr val="tx1"/>
                          </a:solidFill>
                          <a:effectLst/>
                          <a:latin typeface="Arial" pitchFamily="34" charset="0"/>
                          <a:ea typeface="Times New Roman" pitchFamily="18" charset="0"/>
                          <a:cs typeface="Arial" pitchFamily="34" charset="0"/>
                        </a:rPr>
                        <a:t> + FF</a:t>
                      </a:r>
                      <a:r>
                        <a:rPr kumimoji="0" lang="en-US" sz="1800" b="1" i="0" u="none" strike="noStrike" cap="none" normalizeH="0" baseline="-25000" smtClean="0">
                          <a:ln>
                            <a:noFill/>
                          </a:ln>
                          <a:solidFill>
                            <a:schemeClr val="tx1"/>
                          </a:solidFill>
                          <a:effectLst/>
                          <a:latin typeface="Arial" pitchFamily="34" charset="0"/>
                          <a:ea typeface="Times New Roman" pitchFamily="18" charset="0"/>
                          <a:cs typeface="Arial" pitchFamily="34" charset="0"/>
                        </a:rPr>
                        <a:t>3-4</a:t>
                      </a:r>
                      <a:r>
                        <a:rPr kumimoji="0" lang="en-US" sz="1800" b="1" i="0" u="none" strike="noStrike" cap="none" normalizeH="0" baseline="0" smtClean="0">
                          <a:ln>
                            <a:noFill/>
                          </a:ln>
                          <a:solidFill>
                            <a:schemeClr val="tx1"/>
                          </a:solidFill>
                          <a:effectLst/>
                          <a:latin typeface="Arial" pitchFamily="34" charset="0"/>
                          <a:ea typeface="Times New Roman" pitchFamily="18" charset="0"/>
                          <a:cs typeface="Arial Unicode MS" pitchFamily="34" charset="-128"/>
                        </a:rPr>
                        <a:t>-dur</a:t>
                      </a:r>
                      <a:r>
                        <a:rPr kumimoji="0" lang="en-US" sz="1800" b="1" i="0" u="none" strike="noStrike" cap="none" normalizeH="0" baseline="-25000" smtClean="0">
                          <a:ln>
                            <a:noFill/>
                          </a:ln>
                          <a:solidFill>
                            <a:schemeClr val="tx1"/>
                          </a:solidFill>
                          <a:effectLst/>
                          <a:latin typeface="Arial" pitchFamily="34" charset="0"/>
                          <a:ea typeface="Times New Roman" pitchFamily="18" charset="0"/>
                          <a:cs typeface="Arial Unicode MS" pitchFamily="34" charset="-128"/>
                        </a:rPr>
                        <a:t>3</a:t>
                      </a:r>
                    </a:p>
                    <a:p>
                      <a:pPr marL="0" marR="0" lvl="0" indent="0" algn="just" defTabSz="914400" rtl="0" eaLnBrk="1" fontAlgn="base" latinLnBrk="0" hangingPunct="1">
                        <a:lnSpc>
                          <a:spcPct val="100000"/>
                        </a:lnSpc>
                        <a:spcBef>
                          <a:spcPts val="600"/>
                        </a:spcBef>
                        <a:spcAft>
                          <a:spcPts val="600"/>
                        </a:spcAft>
                        <a:buClrTx/>
                        <a:buSzTx/>
                        <a:buFontTx/>
                        <a:buNone/>
                        <a:tabLst/>
                      </a:pPr>
                      <a:r>
                        <a:rPr kumimoji="0" lang="en-US" sz="1800" b="1" i="0" u="none" strike="noStrike" cap="none" normalizeH="0" baseline="-25000" smtClean="0">
                          <a:ln>
                            <a:noFill/>
                          </a:ln>
                          <a:solidFill>
                            <a:schemeClr val="tx1"/>
                          </a:solidFill>
                          <a:effectLst/>
                          <a:latin typeface="Arial" pitchFamily="34" charset="0"/>
                          <a:ea typeface="Times New Roman" pitchFamily="18" charset="0"/>
                          <a:cs typeface="Arial Unicode MS" pitchFamily="34" charset="-128"/>
                        </a:rPr>
                        <a:t>            </a:t>
                      </a:r>
                      <a:r>
                        <a:rPr kumimoji="0" lang="en-US" sz="1800" b="1" i="0" u="none" strike="noStrike" cap="none" normalizeH="0" baseline="0" smtClean="0">
                          <a:ln>
                            <a:noFill/>
                          </a:ln>
                          <a:solidFill>
                            <a:schemeClr val="tx1"/>
                          </a:solidFill>
                          <a:effectLst/>
                          <a:latin typeface="Arial" pitchFamily="34" charset="0"/>
                          <a:ea typeface="Times New Roman" pitchFamily="18" charset="0"/>
                          <a:cs typeface="Arial Unicode MS" pitchFamily="34" charset="-128"/>
                        </a:rPr>
                        <a:t>=20 + 4-11=13</a:t>
                      </a:r>
                    </a:p>
                    <a:p>
                      <a:pPr marL="0" marR="0" lvl="0" indent="0" algn="just" defTabSz="914400" rtl="0" eaLnBrk="1" fontAlgn="base" latinLnBrk="0" hangingPunct="1">
                        <a:lnSpc>
                          <a:spcPct val="100000"/>
                        </a:lnSpc>
                        <a:spcBef>
                          <a:spcPts val="600"/>
                        </a:spcBef>
                        <a:spcAft>
                          <a:spcPts val="600"/>
                        </a:spcAft>
                        <a:buClrTx/>
                        <a:buSzTx/>
                        <a:buFontTx/>
                        <a:buNone/>
                        <a:tabLst/>
                      </a:pPr>
                      <a:endParaRPr kumimoji="0" lang="en-US" sz="1800" b="1" i="0" u="none" strike="noStrike" cap="none" normalizeH="0" baseline="-25000" smtClean="0">
                        <a:ln>
                          <a:noFill/>
                        </a:ln>
                        <a:solidFill>
                          <a:schemeClr val="tx1"/>
                        </a:solidFill>
                        <a:effectLst/>
                        <a:latin typeface="Arial" pitchFamily="34" charset="0"/>
                        <a:ea typeface="Times New Roman" pitchFamily="18" charset="0"/>
                        <a:cs typeface="Arial Unicode MS" pitchFamily="34" charset="-128"/>
                      </a:endParaRPr>
                    </a:p>
                  </a:txBody>
                  <a:tcPr marL="50380" marR="503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ts val="600"/>
                        </a:spcBef>
                        <a:spcAft>
                          <a:spcPts val="600"/>
                        </a:spcAft>
                        <a:buClrTx/>
                        <a:buSzTx/>
                        <a:buFontTx/>
                        <a:buNone/>
                        <a:tabLst/>
                      </a:pPr>
                      <a:r>
                        <a:rPr kumimoji="0" lang="en-US" sz="1800" b="1" i="0" u="none" strike="noStrike" cap="none" normalizeH="0" baseline="0" smtClean="0">
                          <a:ln>
                            <a:noFill/>
                          </a:ln>
                          <a:solidFill>
                            <a:schemeClr val="tx1"/>
                          </a:solidFill>
                          <a:effectLst/>
                          <a:latin typeface="Arial" pitchFamily="34" charset="0"/>
                          <a:ea typeface="Times New Roman" pitchFamily="18" charset="0"/>
                          <a:cs typeface="Arial" pitchFamily="34" charset="0"/>
                        </a:rPr>
                        <a:t>24</a:t>
                      </a:r>
                    </a:p>
                  </a:txBody>
                  <a:tcPr marL="50380" marR="503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ts val="600"/>
                        </a:spcBef>
                        <a:spcAft>
                          <a:spcPts val="600"/>
                        </a:spcAft>
                        <a:buClrTx/>
                        <a:buSzTx/>
                        <a:buFontTx/>
                        <a:buNone/>
                        <a:tabLst/>
                      </a:pPr>
                      <a:r>
                        <a:rPr kumimoji="0" lang="en-US" sz="1800" b="1" i="0" u="none" strike="noStrike" cap="none" normalizeH="0" baseline="0" smtClean="0">
                          <a:ln>
                            <a:noFill/>
                          </a:ln>
                          <a:solidFill>
                            <a:schemeClr val="tx1"/>
                          </a:solidFill>
                          <a:effectLst/>
                          <a:latin typeface="Arial" pitchFamily="34" charset="0"/>
                          <a:ea typeface="Times New Roman" pitchFamily="18" charset="0"/>
                          <a:cs typeface="Arial" pitchFamily="34" charset="0"/>
                        </a:rPr>
                        <a:t>EFT</a:t>
                      </a:r>
                      <a:r>
                        <a:rPr kumimoji="0" lang="en-US" sz="1800" b="1" i="0" u="none" strike="noStrike" cap="none" normalizeH="0" baseline="-25000" smtClean="0">
                          <a:ln>
                            <a:noFill/>
                          </a:ln>
                          <a:solidFill>
                            <a:schemeClr val="tx1"/>
                          </a:solidFill>
                          <a:effectLst/>
                          <a:latin typeface="Arial" pitchFamily="34" charset="0"/>
                          <a:ea typeface="Times New Roman" pitchFamily="18" charset="0"/>
                          <a:cs typeface="Arial" pitchFamily="34" charset="0"/>
                        </a:rPr>
                        <a:t>3</a:t>
                      </a:r>
                      <a:r>
                        <a:rPr kumimoji="0" lang="en-US" sz="1800" b="1" i="0" u="none" strike="noStrike" cap="none" normalizeH="0" baseline="0" smtClean="0">
                          <a:ln>
                            <a:noFill/>
                          </a:ln>
                          <a:solidFill>
                            <a:schemeClr val="tx1"/>
                          </a:solidFill>
                          <a:effectLst/>
                          <a:latin typeface="Arial" pitchFamily="34" charset="0"/>
                          <a:ea typeface="Times New Roman" pitchFamily="18" charset="0"/>
                          <a:cs typeface="Arial" pitchFamily="34" charset="0"/>
                        </a:rPr>
                        <a:t> = EST</a:t>
                      </a:r>
                      <a:r>
                        <a:rPr kumimoji="0" lang="en-US" sz="1800" b="1" i="0" u="none" strike="noStrike" cap="none" normalizeH="0" baseline="-25000" smtClean="0">
                          <a:ln>
                            <a:noFill/>
                          </a:ln>
                          <a:solidFill>
                            <a:schemeClr val="tx1"/>
                          </a:solidFill>
                          <a:effectLst/>
                          <a:latin typeface="Arial" pitchFamily="34" charset="0"/>
                          <a:ea typeface="Times New Roman" pitchFamily="18" charset="0"/>
                          <a:cs typeface="Arial" pitchFamily="34" charset="0"/>
                        </a:rPr>
                        <a:t>3</a:t>
                      </a:r>
                      <a:r>
                        <a:rPr kumimoji="0" lang="en-US" sz="1800" b="1" i="0" u="none" strike="noStrike" cap="none" normalizeH="0" baseline="0" smtClean="0">
                          <a:ln>
                            <a:noFill/>
                          </a:ln>
                          <a:solidFill>
                            <a:schemeClr val="tx1"/>
                          </a:solidFill>
                          <a:effectLst/>
                          <a:latin typeface="Arial" pitchFamily="34" charset="0"/>
                          <a:ea typeface="Times New Roman" pitchFamily="18" charset="0"/>
                          <a:cs typeface="Arial" pitchFamily="34" charset="0"/>
                        </a:rPr>
                        <a:t>+ dur</a:t>
                      </a:r>
                      <a:r>
                        <a:rPr kumimoji="0" lang="en-US" sz="1800" b="1" i="0" u="none" strike="noStrike" cap="none" normalizeH="0" baseline="-25000" smtClean="0">
                          <a:ln>
                            <a:noFill/>
                          </a:ln>
                          <a:solidFill>
                            <a:schemeClr val="tx1"/>
                          </a:solidFill>
                          <a:effectLst/>
                          <a:latin typeface="Arial" pitchFamily="34" charset="0"/>
                          <a:ea typeface="Times New Roman" pitchFamily="18" charset="0"/>
                          <a:cs typeface="Arial" pitchFamily="34" charset="0"/>
                        </a:rPr>
                        <a:t>3</a:t>
                      </a:r>
                      <a:endParaRPr kumimoji="0" lang="en-US" sz="1800" b="1"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p>
                      <a:pPr marL="0" marR="0" lvl="0" indent="0" algn="just" defTabSz="914400" rtl="0" eaLnBrk="1" fontAlgn="base" latinLnBrk="0" hangingPunct="1">
                        <a:lnSpc>
                          <a:spcPct val="100000"/>
                        </a:lnSpc>
                        <a:spcBef>
                          <a:spcPts val="600"/>
                        </a:spcBef>
                        <a:spcAft>
                          <a:spcPts val="600"/>
                        </a:spcAft>
                        <a:buClrTx/>
                        <a:buSzTx/>
                        <a:buFontTx/>
                        <a:buNone/>
                        <a:tabLst/>
                      </a:pPr>
                      <a:r>
                        <a:rPr kumimoji="0" lang="en-US" sz="1800" b="1" i="0" u="none" strike="noStrike" cap="none" normalizeH="0" baseline="0" smtClean="0">
                          <a:ln>
                            <a:noFill/>
                          </a:ln>
                          <a:solidFill>
                            <a:schemeClr val="tx1"/>
                          </a:solidFill>
                          <a:effectLst/>
                          <a:latin typeface="Arial" pitchFamily="34" charset="0"/>
                          <a:ea typeface="Times New Roman" pitchFamily="18" charset="0"/>
                          <a:cs typeface="Arial" pitchFamily="34" charset="0"/>
                        </a:rPr>
                        <a:t>        = 13 + 11 = 24</a:t>
                      </a:r>
                    </a:p>
                  </a:txBody>
                  <a:tcPr marL="50380" marR="503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114734" name="Rectangle 4"/>
          <p:cNvSpPr>
            <a:spLocks noChangeArrowheads="1"/>
          </p:cNvSpPr>
          <p:nvPr/>
        </p:nvSpPr>
        <p:spPr bwMode="auto">
          <a:xfrm>
            <a:off x="685800" y="304800"/>
            <a:ext cx="3200400" cy="461963"/>
          </a:xfrm>
          <a:prstGeom prst="rect">
            <a:avLst/>
          </a:prstGeom>
          <a:noFill/>
          <a:ln w="9525">
            <a:noFill/>
            <a:miter lim="800000"/>
            <a:headEnd/>
            <a:tailEnd/>
          </a:ln>
        </p:spPr>
        <p:txBody>
          <a:bodyPr anchor="ctr">
            <a:spAutoFit/>
          </a:bodyPr>
          <a:lstStyle/>
          <a:p>
            <a:r>
              <a:rPr lang="en-US" sz="2400" b="1">
                <a:latin typeface="Calibri" pitchFamily="34" charset="0"/>
                <a:cs typeface="Times New Roman" pitchFamily="18" charset="0"/>
              </a:rPr>
              <a:t>FORWARD PASS</a:t>
            </a:r>
            <a:endParaRPr lang="en-US" sz="2400">
              <a:latin typeface="Calibri" pitchFamily="34" charset="0"/>
              <a:cs typeface="Times New Roman" pitchFamily="18" charset="0"/>
            </a:endParaRPr>
          </a:p>
        </p:txBody>
      </p:sp>
      <p:sp>
        <p:nvSpPr>
          <p:cNvPr id="4" name="Slide Number Placeholder 3"/>
          <p:cNvSpPr>
            <a:spLocks noGrp="1"/>
          </p:cNvSpPr>
          <p:nvPr>
            <p:ph type="sldNum" sz="quarter" idx="12"/>
          </p:nvPr>
        </p:nvSpPr>
        <p:spPr/>
        <p:txBody>
          <a:bodyPr/>
          <a:lstStyle/>
          <a:p>
            <a:pPr>
              <a:defRPr/>
            </a:pPr>
            <a:fld id="{58F39346-04AC-49AC-B2CE-968DAF4BBEE5}" type="slidenum">
              <a:rPr lang="en-US"/>
              <a:pPr>
                <a:defRPr/>
              </a:pPr>
              <a:t>81</a:t>
            </a:fld>
            <a:endParaRPr lang="en-US"/>
          </a:p>
        </p:txBody>
      </p:sp>
    </p:spTree>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7967" name="Group 79"/>
          <p:cNvGraphicFramePr>
            <a:graphicFrameLocks noGrp="1"/>
          </p:cNvGraphicFramePr>
          <p:nvPr/>
        </p:nvGraphicFramePr>
        <p:xfrm>
          <a:off x="457200" y="1143000"/>
          <a:ext cx="8229600" cy="4460875"/>
        </p:xfrm>
        <a:graphic>
          <a:graphicData uri="http://schemas.openxmlformats.org/drawingml/2006/table">
            <a:tbl>
              <a:tblPr/>
              <a:tblGrid>
                <a:gridCol w="914400"/>
                <a:gridCol w="1066800"/>
                <a:gridCol w="990600"/>
                <a:gridCol w="2667000"/>
                <a:gridCol w="609600"/>
                <a:gridCol w="1981200"/>
              </a:tblGrid>
              <a:tr h="803275">
                <a:tc>
                  <a:txBody>
                    <a:bodyPr/>
                    <a:lstStyle/>
                    <a:p>
                      <a:pPr marL="0" marR="0" lvl="0" indent="0" algn="just" defTabSz="914400" rtl="0" eaLnBrk="1" fontAlgn="base" latinLnBrk="0" hangingPunct="1">
                        <a:lnSpc>
                          <a:spcPct val="100000"/>
                        </a:lnSpc>
                        <a:spcBef>
                          <a:spcPts val="600"/>
                        </a:spcBef>
                        <a:spcAft>
                          <a:spcPts val="600"/>
                        </a:spcAft>
                        <a:buClrTx/>
                        <a:buSzTx/>
                        <a:buFontTx/>
                        <a:buNone/>
                        <a:tabLst/>
                      </a:pPr>
                      <a:r>
                        <a:rPr kumimoji="0" lang="en-US" sz="1800" b="1" i="0" u="none" strike="noStrike" cap="none" normalizeH="0" baseline="0" smtClean="0">
                          <a:ln>
                            <a:noFill/>
                          </a:ln>
                          <a:solidFill>
                            <a:schemeClr val="tx1"/>
                          </a:solidFill>
                          <a:effectLst/>
                          <a:latin typeface="Arial" pitchFamily="34" charset="0"/>
                          <a:cs typeface="Times New Roman" pitchFamily="18" charset="0"/>
                        </a:rPr>
                        <a:t>Node</a:t>
                      </a:r>
                    </a:p>
                  </a:txBody>
                  <a:tcPr marL="50380" marR="503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ts val="600"/>
                        </a:spcBef>
                        <a:spcAft>
                          <a:spcPts val="600"/>
                        </a:spcAft>
                        <a:buClrTx/>
                        <a:buSzTx/>
                        <a:buFontTx/>
                        <a:buNone/>
                        <a:tabLst/>
                      </a:pPr>
                      <a:r>
                        <a:rPr kumimoji="0" lang="en-US" sz="1800" b="1" i="0" u="none" strike="noStrike" cap="none" normalizeH="0" baseline="0" smtClean="0">
                          <a:ln>
                            <a:noFill/>
                          </a:ln>
                          <a:solidFill>
                            <a:schemeClr val="tx1"/>
                          </a:solidFill>
                          <a:effectLst/>
                          <a:latin typeface="Arial" pitchFamily="34" charset="0"/>
                          <a:cs typeface="Times New Roman" pitchFamily="18" charset="0"/>
                        </a:rPr>
                        <a:t>Duration dur</a:t>
                      </a:r>
                      <a:r>
                        <a:rPr kumimoji="0" lang="en-US" sz="1800" b="1" i="0" u="none" strike="noStrike" cap="none" normalizeH="0" baseline="-25000" smtClean="0">
                          <a:ln>
                            <a:noFill/>
                          </a:ln>
                          <a:solidFill>
                            <a:schemeClr val="tx1"/>
                          </a:solidFill>
                          <a:effectLst/>
                          <a:latin typeface="Arial" pitchFamily="34" charset="0"/>
                          <a:cs typeface="Times New Roman" pitchFamily="18" charset="0"/>
                        </a:rPr>
                        <a:t>i</a:t>
                      </a:r>
                      <a:endParaRPr kumimoji="0" lang="en-US" sz="1800" b="1" i="0" u="none" strike="noStrike" cap="none" normalizeH="0" baseline="0" smtClean="0">
                        <a:ln>
                          <a:noFill/>
                        </a:ln>
                        <a:solidFill>
                          <a:schemeClr val="tx1"/>
                        </a:solidFill>
                        <a:effectLst/>
                        <a:latin typeface="Arial" pitchFamily="34" charset="0"/>
                        <a:cs typeface="Times New Roman" pitchFamily="18" charset="0"/>
                      </a:endParaRPr>
                    </a:p>
                  </a:txBody>
                  <a:tcPr marL="50380" marR="503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ts val="600"/>
                        </a:spcBef>
                        <a:spcAft>
                          <a:spcPts val="600"/>
                        </a:spcAft>
                        <a:buClrTx/>
                        <a:buSzTx/>
                        <a:buFontTx/>
                        <a:buNone/>
                        <a:tabLst/>
                      </a:pPr>
                      <a:r>
                        <a:rPr kumimoji="0" lang="en-US" sz="1800" b="1" i="0" u="none" strike="noStrike" cap="none" normalizeH="0" baseline="0" smtClean="0">
                          <a:ln>
                            <a:noFill/>
                          </a:ln>
                          <a:solidFill>
                            <a:schemeClr val="tx1"/>
                          </a:solidFill>
                          <a:effectLst/>
                          <a:latin typeface="Arial" pitchFamily="34" charset="0"/>
                          <a:cs typeface="Times New Roman" pitchFamily="18" charset="0"/>
                        </a:rPr>
                        <a:t>EST</a:t>
                      </a:r>
                      <a:r>
                        <a:rPr kumimoji="0" lang="en-US" sz="1800" b="1" i="0" u="none" strike="noStrike" cap="none" normalizeH="0" baseline="-25000" smtClean="0">
                          <a:ln>
                            <a:noFill/>
                          </a:ln>
                          <a:solidFill>
                            <a:schemeClr val="tx1"/>
                          </a:solidFill>
                          <a:effectLst/>
                          <a:latin typeface="Arial" pitchFamily="34" charset="0"/>
                          <a:cs typeface="Times New Roman" pitchFamily="18" charset="0"/>
                        </a:rPr>
                        <a:t>i</a:t>
                      </a:r>
                      <a:endParaRPr kumimoji="0" lang="en-US" sz="1800" b="1" i="0" u="none" strike="noStrike" cap="none" normalizeH="0" baseline="0" smtClean="0">
                        <a:ln>
                          <a:noFill/>
                        </a:ln>
                        <a:solidFill>
                          <a:schemeClr val="tx1"/>
                        </a:solidFill>
                        <a:effectLst/>
                        <a:latin typeface="Arial" pitchFamily="34" charset="0"/>
                        <a:cs typeface="Times New Roman" pitchFamily="18" charset="0"/>
                      </a:endParaRPr>
                    </a:p>
                  </a:txBody>
                  <a:tcPr marL="50380" marR="503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ts val="600"/>
                        </a:spcBef>
                        <a:spcAft>
                          <a:spcPts val="600"/>
                        </a:spcAft>
                        <a:buClrTx/>
                        <a:buSzTx/>
                        <a:buFontTx/>
                        <a:buNone/>
                        <a:tabLst/>
                      </a:pPr>
                      <a:r>
                        <a:rPr kumimoji="0" lang="en-US" sz="1800" b="1" i="0" u="none" strike="noStrike" cap="none" normalizeH="0" baseline="0" smtClean="0">
                          <a:ln>
                            <a:noFill/>
                          </a:ln>
                          <a:solidFill>
                            <a:schemeClr val="tx1"/>
                          </a:solidFill>
                          <a:effectLst/>
                          <a:latin typeface="Arial" pitchFamily="34" charset="0"/>
                          <a:cs typeface="Times New Roman" pitchFamily="18" charset="0"/>
                        </a:rPr>
                        <a:t>Remarks</a:t>
                      </a:r>
                    </a:p>
                  </a:txBody>
                  <a:tcPr marL="50380" marR="503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ts val="600"/>
                        </a:spcBef>
                        <a:spcAft>
                          <a:spcPts val="600"/>
                        </a:spcAft>
                        <a:buClrTx/>
                        <a:buSzTx/>
                        <a:buFontTx/>
                        <a:buNone/>
                        <a:tabLst/>
                      </a:pPr>
                      <a:r>
                        <a:rPr kumimoji="0" lang="en-US" sz="1800" b="1" i="0" u="none" strike="noStrike" cap="none" normalizeH="0" baseline="0" smtClean="0">
                          <a:ln>
                            <a:noFill/>
                          </a:ln>
                          <a:solidFill>
                            <a:schemeClr val="tx1"/>
                          </a:solidFill>
                          <a:effectLst/>
                          <a:latin typeface="Arial" pitchFamily="34" charset="0"/>
                          <a:cs typeface="Times New Roman" pitchFamily="18" charset="0"/>
                        </a:rPr>
                        <a:t>EFT</a:t>
                      </a:r>
                    </a:p>
                  </a:txBody>
                  <a:tcPr marL="50380" marR="503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ts val="600"/>
                        </a:spcBef>
                        <a:spcAft>
                          <a:spcPts val="600"/>
                        </a:spcAft>
                        <a:buClrTx/>
                        <a:buSzTx/>
                        <a:buFontTx/>
                        <a:buNone/>
                        <a:tabLst/>
                      </a:pPr>
                      <a:r>
                        <a:rPr kumimoji="0" lang="en-US" sz="1800" b="1" i="0" u="none" strike="noStrike" cap="none" normalizeH="0" baseline="0" smtClean="0">
                          <a:ln>
                            <a:noFill/>
                          </a:ln>
                          <a:solidFill>
                            <a:schemeClr val="tx1"/>
                          </a:solidFill>
                          <a:effectLst/>
                          <a:latin typeface="Arial" pitchFamily="34" charset="0"/>
                          <a:cs typeface="Times New Roman" pitchFamily="18" charset="0"/>
                        </a:rPr>
                        <a:t>Remarks</a:t>
                      </a:r>
                    </a:p>
                  </a:txBody>
                  <a:tcPr marL="50380" marR="503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017588">
                <a:tc>
                  <a:txBody>
                    <a:bodyPr/>
                    <a:lstStyle/>
                    <a:p>
                      <a:pPr marL="0" marR="0" lvl="0" indent="0" algn="just" defTabSz="914400" rtl="0" eaLnBrk="1" fontAlgn="base" latinLnBrk="0" hangingPunct="1">
                        <a:lnSpc>
                          <a:spcPct val="100000"/>
                        </a:lnSpc>
                        <a:spcBef>
                          <a:spcPts val="600"/>
                        </a:spcBef>
                        <a:spcAft>
                          <a:spcPts val="600"/>
                        </a:spcAft>
                        <a:buClrTx/>
                        <a:buSzTx/>
                        <a:buFontTx/>
                        <a:buNone/>
                        <a:tabLst/>
                      </a:pPr>
                      <a:r>
                        <a:rPr kumimoji="0" lang="en-US" sz="2400" b="0" i="0" u="none" strike="noStrike" cap="none" normalizeH="0" baseline="0" smtClean="0">
                          <a:ln>
                            <a:noFill/>
                          </a:ln>
                          <a:solidFill>
                            <a:schemeClr val="tx1"/>
                          </a:solidFill>
                          <a:effectLst/>
                          <a:latin typeface="Arial" pitchFamily="34" charset="0"/>
                          <a:cs typeface="Times New Roman" pitchFamily="18" charset="0"/>
                        </a:rPr>
                        <a:t>5</a:t>
                      </a:r>
                    </a:p>
                  </a:txBody>
                  <a:tcPr marL="50380" marR="503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ts val="600"/>
                        </a:spcBef>
                        <a:spcAft>
                          <a:spcPts val="600"/>
                        </a:spcAft>
                        <a:buClrTx/>
                        <a:buSzTx/>
                        <a:buFontTx/>
                        <a:buNone/>
                        <a:tabLst/>
                      </a:pPr>
                      <a:r>
                        <a:rPr kumimoji="0" lang="en-US" sz="2400" b="0" i="0" u="none" strike="noStrike" cap="none" normalizeH="0" baseline="0" smtClean="0">
                          <a:ln>
                            <a:noFill/>
                          </a:ln>
                          <a:solidFill>
                            <a:schemeClr val="tx1"/>
                          </a:solidFill>
                          <a:effectLst/>
                          <a:latin typeface="Arial" pitchFamily="34" charset="0"/>
                          <a:cs typeface="Times New Roman" pitchFamily="18" charset="0"/>
                        </a:rPr>
                        <a:t>12</a:t>
                      </a:r>
                    </a:p>
                  </a:txBody>
                  <a:tcPr marL="50380" marR="503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ts val="600"/>
                        </a:spcBef>
                        <a:spcAft>
                          <a:spcPts val="600"/>
                        </a:spcAft>
                        <a:buClrTx/>
                        <a:buSzTx/>
                        <a:buFontTx/>
                        <a:buNone/>
                        <a:tabLst/>
                      </a:pPr>
                      <a:r>
                        <a:rPr kumimoji="0" lang="en-US" sz="1800" b="1" i="0" u="none" strike="noStrike" cap="none" normalizeH="0" baseline="0" smtClean="0">
                          <a:ln>
                            <a:noFill/>
                          </a:ln>
                          <a:solidFill>
                            <a:schemeClr val="tx1"/>
                          </a:solidFill>
                          <a:effectLst/>
                          <a:latin typeface="Arial" pitchFamily="34" charset="0"/>
                          <a:cs typeface="Times New Roman" pitchFamily="18" charset="0"/>
                        </a:rPr>
                        <a:t>20 (Max of 12, 20,17)</a:t>
                      </a:r>
                    </a:p>
                  </a:txBody>
                  <a:tcPr marL="50380" marR="503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ts val="600"/>
                        </a:spcBef>
                        <a:spcAft>
                          <a:spcPts val="600"/>
                        </a:spcAft>
                        <a:buClrTx/>
                        <a:buSzTx/>
                        <a:buFontTx/>
                        <a:buNone/>
                        <a:tabLst/>
                      </a:pPr>
                      <a:r>
                        <a:rPr kumimoji="0" lang="en-US" sz="1800" b="1" i="0" u="none" strike="noStrike" cap="none" normalizeH="0" baseline="0" smtClean="0">
                          <a:ln>
                            <a:noFill/>
                          </a:ln>
                          <a:solidFill>
                            <a:schemeClr val="tx1"/>
                          </a:solidFill>
                          <a:effectLst/>
                          <a:latin typeface="Arial" pitchFamily="34" charset="0"/>
                          <a:cs typeface="Times New Roman" pitchFamily="18" charset="0"/>
                        </a:rPr>
                        <a:t>EST</a:t>
                      </a:r>
                      <a:r>
                        <a:rPr kumimoji="0" lang="en-US" sz="1800" b="1" i="0" u="none" strike="noStrike" cap="none" normalizeH="0" baseline="-25000" smtClean="0">
                          <a:ln>
                            <a:noFill/>
                          </a:ln>
                          <a:solidFill>
                            <a:schemeClr val="tx1"/>
                          </a:solidFill>
                          <a:effectLst/>
                          <a:latin typeface="Arial" pitchFamily="34" charset="0"/>
                          <a:cs typeface="Times New Roman" pitchFamily="18" charset="0"/>
                        </a:rPr>
                        <a:t>5</a:t>
                      </a:r>
                      <a:r>
                        <a:rPr kumimoji="0" lang="en-US" sz="1800" b="1" i="0" u="none" strike="noStrike" cap="none" normalizeH="0" baseline="0" smtClean="0">
                          <a:ln>
                            <a:noFill/>
                          </a:ln>
                          <a:solidFill>
                            <a:schemeClr val="tx1"/>
                          </a:solidFill>
                          <a:effectLst/>
                          <a:latin typeface="Arial" pitchFamily="34" charset="0"/>
                          <a:cs typeface="Times New Roman" pitchFamily="18" charset="0"/>
                        </a:rPr>
                        <a:t> = EST</a:t>
                      </a:r>
                      <a:r>
                        <a:rPr kumimoji="0" lang="en-US" sz="1800" b="1" i="0" u="none" strike="noStrike" cap="none" normalizeH="0" baseline="-25000" smtClean="0">
                          <a:ln>
                            <a:noFill/>
                          </a:ln>
                          <a:solidFill>
                            <a:schemeClr val="tx1"/>
                          </a:solidFill>
                          <a:effectLst/>
                          <a:latin typeface="Arial" pitchFamily="34" charset="0"/>
                          <a:cs typeface="Times New Roman" pitchFamily="18" charset="0"/>
                        </a:rPr>
                        <a:t>2</a:t>
                      </a:r>
                      <a:r>
                        <a:rPr kumimoji="0" lang="en-US" sz="1800" b="1" i="0" u="none" strike="noStrike" cap="none" normalizeH="0" baseline="0" smtClean="0">
                          <a:ln>
                            <a:noFill/>
                          </a:ln>
                          <a:solidFill>
                            <a:schemeClr val="tx1"/>
                          </a:solidFill>
                          <a:effectLst/>
                          <a:latin typeface="Arial" pitchFamily="34" charset="0"/>
                          <a:cs typeface="Times New Roman" pitchFamily="18" charset="0"/>
                        </a:rPr>
                        <a:t> + SS</a:t>
                      </a:r>
                      <a:r>
                        <a:rPr kumimoji="0" lang="en-US" sz="1800" b="1" i="0" u="none" strike="noStrike" cap="none" normalizeH="0" baseline="-25000" smtClean="0">
                          <a:ln>
                            <a:noFill/>
                          </a:ln>
                          <a:solidFill>
                            <a:schemeClr val="tx1"/>
                          </a:solidFill>
                          <a:effectLst/>
                          <a:latin typeface="Arial" pitchFamily="34" charset="0"/>
                          <a:cs typeface="Times New Roman" pitchFamily="18" charset="0"/>
                        </a:rPr>
                        <a:t>2-5</a:t>
                      </a:r>
                      <a:endParaRPr kumimoji="0" lang="en-US" sz="1800" b="1" i="0" u="none" strike="noStrike" cap="none" normalizeH="0" baseline="0" smtClean="0">
                        <a:ln>
                          <a:noFill/>
                        </a:ln>
                        <a:solidFill>
                          <a:schemeClr val="tx1"/>
                        </a:solidFill>
                        <a:effectLst/>
                        <a:latin typeface="Arial" pitchFamily="34" charset="0"/>
                        <a:cs typeface="Times New Roman" pitchFamily="18" charset="0"/>
                      </a:endParaRPr>
                    </a:p>
                    <a:p>
                      <a:pPr marL="0" marR="0" lvl="0" indent="0" algn="just" defTabSz="914400" rtl="0" eaLnBrk="1" fontAlgn="base" latinLnBrk="0" hangingPunct="1">
                        <a:lnSpc>
                          <a:spcPct val="100000"/>
                        </a:lnSpc>
                        <a:spcBef>
                          <a:spcPts val="600"/>
                        </a:spcBef>
                        <a:spcAft>
                          <a:spcPts val="600"/>
                        </a:spcAft>
                        <a:buClrTx/>
                        <a:buSzTx/>
                        <a:buFontTx/>
                        <a:buNone/>
                        <a:tabLst/>
                      </a:pPr>
                      <a:r>
                        <a:rPr kumimoji="0" lang="en-US" sz="1800" b="1" i="0" u="none" strike="noStrike" cap="none" normalizeH="0" baseline="0" smtClean="0">
                          <a:ln>
                            <a:noFill/>
                          </a:ln>
                          <a:solidFill>
                            <a:schemeClr val="tx1"/>
                          </a:solidFill>
                          <a:effectLst/>
                          <a:latin typeface="Arial" pitchFamily="34" charset="0"/>
                          <a:cs typeface="Times New Roman" pitchFamily="18" charset="0"/>
                        </a:rPr>
                        <a:t>         = 8 + 4 = 12</a:t>
                      </a:r>
                    </a:p>
                    <a:p>
                      <a:pPr marL="0" marR="0" lvl="0" indent="0" algn="just" defTabSz="914400" rtl="0" eaLnBrk="1" fontAlgn="base" latinLnBrk="0" hangingPunct="1">
                        <a:lnSpc>
                          <a:spcPct val="100000"/>
                        </a:lnSpc>
                        <a:spcBef>
                          <a:spcPts val="600"/>
                        </a:spcBef>
                        <a:spcAft>
                          <a:spcPts val="600"/>
                        </a:spcAft>
                        <a:buClrTx/>
                        <a:buSzTx/>
                        <a:buFontTx/>
                        <a:buNone/>
                        <a:tabLst/>
                      </a:pPr>
                      <a:r>
                        <a:rPr kumimoji="0" lang="en-US" sz="1800" b="1" i="0" u="none" strike="noStrike" cap="none" normalizeH="0" baseline="0" smtClean="0">
                          <a:ln>
                            <a:noFill/>
                          </a:ln>
                          <a:solidFill>
                            <a:schemeClr val="tx1"/>
                          </a:solidFill>
                          <a:effectLst/>
                          <a:latin typeface="Arial" pitchFamily="34" charset="0"/>
                          <a:cs typeface="Times New Roman" pitchFamily="18" charset="0"/>
                        </a:rPr>
                        <a:t>EST</a:t>
                      </a:r>
                      <a:r>
                        <a:rPr kumimoji="0" lang="en-US" sz="1800" b="1" i="0" u="none" strike="noStrike" cap="none" normalizeH="0" baseline="-25000" smtClean="0">
                          <a:ln>
                            <a:noFill/>
                          </a:ln>
                          <a:solidFill>
                            <a:schemeClr val="tx1"/>
                          </a:solidFill>
                          <a:effectLst/>
                          <a:latin typeface="Arial" pitchFamily="34" charset="0"/>
                          <a:ea typeface="Times New Roman" pitchFamily="18" charset="0"/>
                          <a:cs typeface="Arial Unicode MS" pitchFamily="34" charset="-128"/>
                        </a:rPr>
                        <a:t>5</a:t>
                      </a:r>
                      <a:r>
                        <a:rPr kumimoji="0" lang="en-US" sz="1800" b="1" i="0" u="none" strike="noStrike" cap="none" normalizeH="0" baseline="0" smtClean="0">
                          <a:ln>
                            <a:noFill/>
                          </a:ln>
                          <a:solidFill>
                            <a:schemeClr val="tx1"/>
                          </a:solidFill>
                          <a:effectLst/>
                          <a:latin typeface="Arial" pitchFamily="34" charset="0"/>
                          <a:cs typeface="Times New Roman" pitchFamily="18" charset="0"/>
                        </a:rPr>
                        <a:t>= EST</a:t>
                      </a:r>
                      <a:r>
                        <a:rPr kumimoji="0" lang="en-US" sz="1800" b="1" i="0" u="none" strike="noStrike" cap="none" normalizeH="0" baseline="-25000" smtClean="0">
                          <a:ln>
                            <a:noFill/>
                          </a:ln>
                          <a:solidFill>
                            <a:schemeClr val="tx1"/>
                          </a:solidFill>
                          <a:effectLst/>
                          <a:latin typeface="Arial" pitchFamily="34" charset="0"/>
                          <a:cs typeface="Times New Roman" pitchFamily="18" charset="0"/>
                        </a:rPr>
                        <a:t>3</a:t>
                      </a:r>
                      <a:r>
                        <a:rPr kumimoji="0" lang="en-US" sz="1800" b="1" i="0" u="none" strike="noStrike" cap="none" normalizeH="0" baseline="0" smtClean="0">
                          <a:ln>
                            <a:noFill/>
                          </a:ln>
                          <a:solidFill>
                            <a:schemeClr val="tx1"/>
                          </a:solidFill>
                          <a:effectLst/>
                          <a:latin typeface="Arial" pitchFamily="34" charset="0"/>
                          <a:cs typeface="Times New Roman" pitchFamily="18" charset="0"/>
                        </a:rPr>
                        <a:t> + SS</a:t>
                      </a:r>
                      <a:r>
                        <a:rPr kumimoji="0" lang="en-US" sz="1800" b="1" i="0" u="none" strike="noStrike" cap="none" normalizeH="0" baseline="-25000" smtClean="0">
                          <a:ln>
                            <a:noFill/>
                          </a:ln>
                          <a:solidFill>
                            <a:schemeClr val="tx1"/>
                          </a:solidFill>
                          <a:effectLst/>
                          <a:latin typeface="Arial" pitchFamily="34" charset="0"/>
                          <a:cs typeface="Times New Roman" pitchFamily="18" charset="0"/>
                        </a:rPr>
                        <a:t>3-5</a:t>
                      </a:r>
                    </a:p>
                    <a:p>
                      <a:pPr marL="0" marR="0" lvl="0" indent="0" algn="just" defTabSz="914400" rtl="0" eaLnBrk="1" fontAlgn="base" latinLnBrk="0" hangingPunct="1">
                        <a:lnSpc>
                          <a:spcPct val="100000"/>
                        </a:lnSpc>
                        <a:spcBef>
                          <a:spcPts val="600"/>
                        </a:spcBef>
                        <a:spcAft>
                          <a:spcPts val="600"/>
                        </a:spcAft>
                        <a:buClrTx/>
                        <a:buSzTx/>
                        <a:buFontTx/>
                        <a:buNone/>
                        <a:tabLst/>
                      </a:pPr>
                      <a:r>
                        <a:rPr kumimoji="0" lang="en-US" sz="1800" b="1" i="0" u="none" strike="noStrike" cap="none" normalizeH="0" baseline="-25000" smtClean="0">
                          <a:ln>
                            <a:noFill/>
                          </a:ln>
                          <a:solidFill>
                            <a:schemeClr val="tx1"/>
                          </a:solidFill>
                          <a:effectLst/>
                          <a:latin typeface="Arial" pitchFamily="34" charset="0"/>
                          <a:cs typeface="Times New Roman" pitchFamily="18" charset="0"/>
                        </a:rPr>
                        <a:t>            </a:t>
                      </a:r>
                      <a:r>
                        <a:rPr kumimoji="0" lang="en-US" sz="1800" b="1" i="0" u="none" strike="noStrike" cap="none" normalizeH="0" baseline="0" smtClean="0">
                          <a:ln>
                            <a:noFill/>
                          </a:ln>
                          <a:solidFill>
                            <a:schemeClr val="tx1"/>
                          </a:solidFill>
                          <a:effectLst/>
                          <a:latin typeface="Arial" pitchFamily="34" charset="0"/>
                          <a:cs typeface="Times New Roman" pitchFamily="18" charset="0"/>
                        </a:rPr>
                        <a:t>=13 + 7=20</a:t>
                      </a:r>
                    </a:p>
                    <a:p>
                      <a:pPr marL="0" marR="0" lvl="0" indent="0" algn="just" defTabSz="914400" rtl="0" eaLnBrk="1" fontAlgn="base" latinLnBrk="0" hangingPunct="1">
                        <a:lnSpc>
                          <a:spcPct val="100000"/>
                        </a:lnSpc>
                        <a:spcBef>
                          <a:spcPts val="600"/>
                        </a:spcBef>
                        <a:spcAft>
                          <a:spcPts val="600"/>
                        </a:spcAft>
                        <a:buClrTx/>
                        <a:buSzTx/>
                        <a:buFontTx/>
                        <a:buNone/>
                        <a:tabLst/>
                      </a:pPr>
                      <a:r>
                        <a:rPr kumimoji="0" lang="en-US" sz="1800" b="1" i="0" u="none" strike="noStrike" cap="none" normalizeH="0" baseline="0" smtClean="0">
                          <a:ln>
                            <a:noFill/>
                          </a:ln>
                          <a:solidFill>
                            <a:schemeClr val="tx1"/>
                          </a:solidFill>
                          <a:effectLst/>
                          <a:latin typeface="Arial" pitchFamily="34" charset="0"/>
                          <a:cs typeface="Times New Roman" pitchFamily="18" charset="0"/>
                        </a:rPr>
                        <a:t>EST</a:t>
                      </a:r>
                      <a:r>
                        <a:rPr kumimoji="0" lang="en-US" sz="1800" b="1" i="0" u="none" strike="noStrike" cap="none" normalizeH="0" baseline="-25000" smtClean="0">
                          <a:ln>
                            <a:noFill/>
                          </a:ln>
                          <a:solidFill>
                            <a:schemeClr val="tx1"/>
                          </a:solidFill>
                          <a:effectLst/>
                          <a:latin typeface="Arial" pitchFamily="34" charset="0"/>
                          <a:cs typeface="Times New Roman" pitchFamily="18" charset="0"/>
                        </a:rPr>
                        <a:t>5</a:t>
                      </a:r>
                      <a:r>
                        <a:rPr kumimoji="0" lang="en-US" sz="1800" b="1" i="0" u="none" strike="noStrike" cap="none" normalizeH="0" baseline="0" smtClean="0">
                          <a:ln>
                            <a:noFill/>
                          </a:ln>
                          <a:solidFill>
                            <a:schemeClr val="tx1"/>
                          </a:solidFill>
                          <a:effectLst/>
                          <a:latin typeface="Arial" pitchFamily="34" charset="0"/>
                          <a:cs typeface="Times New Roman" pitchFamily="18" charset="0"/>
                        </a:rPr>
                        <a:t>= EFT</a:t>
                      </a:r>
                      <a:r>
                        <a:rPr kumimoji="0" lang="en-US" sz="1800" b="1" i="0" u="none" strike="noStrike" cap="none" normalizeH="0" baseline="-25000" smtClean="0">
                          <a:ln>
                            <a:noFill/>
                          </a:ln>
                          <a:solidFill>
                            <a:schemeClr val="tx1"/>
                          </a:solidFill>
                          <a:effectLst/>
                          <a:latin typeface="Arial" pitchFamily="34" charset="0"/>
                          <a:cs typeface="Times New Roman" pitchFamily="18" charset="0"/>
                        </a:rPr>
                        <a:t>3</a:t>
                      </a:r>
                      <a:r>
                        <a:rPr kumimoji="0" lang="en-US" sz="1800" b="1" i="0" u="none" strike="noStrike" cap="none" normalizeH="0" baseline="0" smtClean="0">
                          <a:ln>
                            <a:noFill/>
                          </a:ln>
                          <a:solidFill>
                            <a:schemeClr val="tx1"/>
                          </a:solidFill>
                          <a:effectLst/>
                          <a:latin typeface="Arial" pitchFamily="34" charset="0"/>
                          <a:cs typeface="Times New Roman" pitchFamily="18" charset="0"/>
                        </a:rPr>
                        <a:t> + FF</a:t>
                      </a:r>
                      <a:r>
                        <a:rPr kumimoji="0" lang="en-US" sz="1800" b="1" i="0" u="none" strike="noStrike" cap="none" normalizeH="0" baseline="-25000" smtClean="0">
                          <a:ln>
                            <a:noFill/>
                          </a:ln>
                          <a:solidFill>
                            <a:schemeClr val="tx1"/>
                          </a:solidFill>
                          <a:effectLst/>
                          <a:latin typeface="Arial" pitchFamily="34" charset="0"/>
                          <a:cs typeface="Times New Roman" pitchFamily="18" charset="0"/>
                        </a:rPr>
                        <a:t>3-5</a:t>
                      </a:r>
                      <a:r>
                        <a:rPr kumimoji="0" lang="en-US" sz="1800" b="1" i="0" u="none" strike="noStrike" cap="none" normalizeH="0" baseline="0" smtClean="0">
                          <a:ln>
                            <a:noFill/>
                          </a:ln>
                          <a:solidFill>
                            <a:schemeClr val="tx1"/>
                          </a:solidFill>
                          <a:effectLst/>
                          <a:latin typeface="Arial" pitchFamily="34" charset="0"/>
                          <a:cs typeface="Times New Roman" pitchFamily="18" charset="0"/>
                        </a:rPr>
                        <a:t>-dur</a:t>
                      </a:r>
                      <a:r>
                        <a:rPr kumimoji="0" lang="en-US" sz="1800" b="1" i="0" u="none" strike="noStrike" cap="none" normalizeH="0" baseline="-25000" smtClean="0">
                          <a:ln>
                            <a:noFill/>
                          </a:ln>
                          <a:solidFill>
                            <a:schemeClr val="tx1"/>
                          </a:solidFill>
                          <a:effectLst/>
                          <a:latin typeface="Arial" pitchFamily="34" charset="0"/>
                          <a:cs typeface="Times New Roman" pitchFamily="18" charset="0"/>
                        </a:rPr>
                        <a:t>5</a:t>
                      </a:r>
                    </a:p>
                    <a:p>
                      <a:pPr marL="0" marR="0" lvl="0" indent="0" algn="just" defTabSz="914400" rtl="0" eaLnBrk="1" fontAlgn="base" latinLnBrk="0" hangingPunct="1">
                        <a:lnSpc>
                          <a:spcPct val="100000"/>
                        </a:lnSpc>
                        <a:spcBef>
                          <a:spcPts val="600"/>
                        </a:spcBef>
                        <a:spcAft>
                          <a:spcPts val="600"/>
                        </a:spcAft>
                        <a:buClrTx/>
                        <a:buSzTx/>
                        <a:buFontTx/>
                        <a:buNone/>
                        <a:tabLst/>
                      </a:pPr>
                      <a:r>
                        <a:rPr kumimoji="0" lang="en-US" sz="1800" b="1" i="0" u="none" strike="noStrike" cap="none" normalizeH="0" baseline="-25000" smtClean="0">
                          <a:ln>
                            <a:noFill/>
                          </a:ln>
                          <a:solidFill>
                            <a:schemeClr val="tx1"/>
                          </a:solidFill>
                          <a:effectLst/>
                          <a:latin typeface="Arial" pitchFamily="34" charset="0"/>
                          <a:cs typeface="Times New Roman" pitchFamily="18" charset="0"/>
                        </a:rPr>
                        <a:t>            </a:t>
                      </a:r>
                      <a:r>
                        <a:rPr kumimoji="0" lang="en-US" sz="1800" b="1" i="0" u="none" strike="noStrike" cap="none" normalizeH="0" baseline="0" smtClean="0">
                          <a:ln>
                            <a:noFill/>
                          </a:ln>
                          <a:solidFill>
                            <a:schemeClr val="tx1"/>
                          </a:solidFill>
                          <a:effectLst/>
                          <a:latin typeface="Arial" pitchFamily="34" charset="0"/>
                          <a:cs typeface="Times New Roman" pitchFamily="18" charset="0"/>
                        </a:rPr>
                        <a:t>=24 + 5-12=17</a:t>
                      </a:r>
                    </a:p>
                  </a:txBody>
                  <a:tcPr marL="50380" marR="503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ts val="600"/>
                        </a:spcBef>
                        <a:spcAft>
                          <a:spcPts val="600"/>
                        </a:spcAft>
                        <a:buClrTx/>
                        <a:buSzTx/>
                        <a:buFontTx/>
                        <a:buNone/>
                        <a:tabLst/>
                      </a:pPr>
                      <a:r>
                        <a:rPr kumimoji="0" lang="en-US" sz="1800" b="1" i="0" u="none" strike="noStrike" cap="none" normalizeH="0" baseline="0" smtClean="0">
                          <a:ln>
                            <a:noFill/>
                          </a:ln>
                          <a:solidFill>
                            <a:schemeClr val="tx1"/>
                          </a:solidFill>
                          <a:effectLst/>
                          <a:latin typeface="Arial" pitchFamily="34" charset="0"/>
                          <a:cs typeface="Times New Roman" pitchFamily="18" charset="0"/>
                        </a:rPr>
                        <a:t>32</a:t>
                      </a:r>
                    </a:p>
                  </a:txBody>
                  <a:tcPr marL="50380" marR="503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ts val="600"/>
                        </a:spcBef>
                        <a:spcAft>
                          <a:spcPts val="600"/>
                        </a:spcAft>
                        <a:buClrTx/>
                        <a:buSzTx/>
                        <a:buFontTx/>
                        <a:buNone/>
                        <a:tabLst/>
                      </a:pPr>
                      <a:r>
                        <a:rPr kumimoji="0" lang="en-US" sz="1800" b="1" i="0" u="none" strike="noStrike" cap="none" normalizeH="0" baseline="0" smtClean="0">
                          <a:ln>
                            <a:noFill/>
                          </a:ln>
                          <a:solidFill>
                            <a:schemeClr val="tx1"/>
                          </a:solidFill>
                          <a:effectLst/>
                          <a:latin typeface="Arial" pitchFamily="34" charset="0"/>
                          <a:cs typeface="Times New Roman" pitchFamily="18" charset="0"/>
                        </a:rPr>
                        <a:t>EFT</a:t>
                      </a:r>
                      <a:r>
                        <a:rPr kumimoji="0" lang="en-US" sz="1800" b="1" i="0" u="none" strike="noStrike" cap="none" normalizeH="0" baseline="-25000" smtClean="0">
                          <a:ln>
                            <a:noFill/>
                          </a:ln>
                          <a:solidFill>
                            <a:schemeClr val="tx1"/>
                          </a:solidFill>
                          <a:effectLst/>
                          <a:latin typeface="Arial" pitchFamily="34" charset="0"/>
                          <a:cs typeface="Times New Roman" pitchFamily="18" charset="0"/>
                        </a:rPr>
                        <a:t>5</a:t>
                      </a:r>
                      <a:r>
                        <a:rPr kumimoji="0" lang="en-US" sz="1800" b="1" i="0" u="none" strike="noStrike" cap="none" normalizeH="0" baseline="0" smtClean="0">
                          <a:ln>
                            <a:noFill/>
                          </a:ln>
                          <a:solidFill>
                            <a:schemeClr val="tx1"/>
                          </a:solidFill>
                          <a:effectLst/>
                          <a:latin typeface="Arial" pitchFamily="34" charset="0"/>
                          <a:cs typeface="Times New Roman" pitchFamily="18" charset="0"/>
                        </a:rPr>
                        <a:t> = EST</a:t>
                      </a:r>
                      <a:r>
                        <a:rPr kumimoji="0" lang="en-US" sz="1800" b="1" i="0" u="none" strike="noStrike" cap="none" normalizeH="0" baseline="-25000" smtClean="0">
                          <a:ln>
                            <a:noFill/>
                          </a:ln>
                          <a:solidFill>
                            <a:schemeClr val="tx1"/>
                          </a:solidFill>
                          <a:effectLst/>
                          <a:latin typeface="Arial" pitchFamily="34" charset="0"/>
                          <a:cs typeface="Times New Roman" pitchFamily="18" charset="0"/>
                        </a:rPr>
                        <a:t>5</a:t>
                      </a:r>
                      <a:r>
                        <a:rPr kumimoji="0" lang="en-US" sz="1800" b="1" i="0" u="none" strike="noStrike" cap="none" normalizeH="0" baseline="0" smtClean="0">
                          <a:ln>
                            <a:noFill/>
                          </a:ln>
                          <a:solidFill>
                            <a:schemeClr val="tx1"/>
                          </a:solidFill>
                          <a:effectLst/>
                          <a:latin typeface="Arial" pitchFamily="34" charset="0"/>
                          <a:cs typeface="Times New Roman" pitchFamily="18" charset="0"/>
                        </a:rPr>
                        <a:t> + dur</a:t>
                      </a:r>
                      <a:r>
                        <a:rPr kumimoji="0" lang="en-US" sz="1800" b="1" i="0" u="none" strike="noStrike" cap="none" normalizeH="0" baseline="-25000" smtClean="0">
                          <a:ln>
                            <a:noFill/>
                          </a:ln>
                          <a:solidFill>
                            <a:schemeClr val="tx1"/>
                          </a:solidFill>
                          <a:effectLst/>
                          <a:latin typeface="Arial" pitchFamily="34" charset="0"/>
                          <a:cs typeface="Times New Roman" pitchFamily="18" charset="0"/>
                        </a:rPr>
                        <a:t>5</a:t>
                      </a:r>
                      <a:endParaRPr kumimoji="0" lang="en-US" sz="1800" b="1" i="0" u="none" strike="noStrike" cap="none" normalizeH="0" baseline="0" smtClean="0">
                        <a:ln>
                          <a:noFill/>
                        </a:ln>
                        <a:solidFill>
                          <a:schemeClr val="tx1"/>
                        </a:solidFill>
                        <a:effectLst/>
                        <a:latin typeface="Arial" pitchFamily="34" charset="0"/>
                        <a:cs typeface="Times New Roman" pitchFamily="18" charset="0"/>
                      </a:endParaRPr>
                    </a:p>
                    <a:p>
                      <a:pPr marL="0" marR="0" lvl="0" indent="0" algn="just" defTabSz="914400" rtl="0" eaLnBrk="1" fontAlgn="base" latinLnBrk="0" hangingPunct="1">
                        <a:lnSpc>
                          <a:spcPct val="100000"/>
                        </a:lnSpc>
                        <a:spcBef>
                          <a:spcPts val="600"/>
                        </a:spcBef>
                        <a:spcAft>
                          <a:spcPts val="600"/>
                        </a:spcAft>
                        <a:buClrTx/>
                        <a:buSzTx/>
                        <a:buFontTx/>
                        <a:buNone/>
                        <a:tabLst/>
                      </a:pPr>
                      <a:r>
                        <a:rPr kumimoji="0" lang="en-US" sz="1800" b="1" i="0" u="none" strike="noStrike" cap="none" normalizeH="0" baseline="0" smtClean="0">
                          <a:ln>
                            <a:noFill/>
                          </a:ln>
                          <a:solidFill>
                            <a:schemeClr val="tx1"/>
                          </a:solidFill>
                          <a:effectLst/>
                          <a:latin typeface="Arial" pitchFamily="34" charset="0"/>
                          <a:cs typeface="Times New Roman" pitchFamily="18" charset="0"/>
                        </a:rPr>
                        <a:t>         = 20 + 12 = 32</a:t>
                      </a:r>
                    </a:p>
                  </a:txBody>
                  <a:tcPr marL="50380" marR="503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019175">
                <a:tc>
                  <a:txBody>
                    <a:bodyPr/>
                    <a:lstStyle/>
                    <a:p>
                      <a:pPr marL="0" marR="0" lvl="0" indent="0" algn="just" defTabSz="914400" rtl="0" eaLnBrk="1" fontAlgn="base" latinLnBrk="0" hangingPunct="1">
                        <a:lnSpc>
                          <a:spcPct val="100000"/>
                        </a:lnSpc>
                        <a:spcBef>
                          <a:spcPts val="600"/>
                        </a:spcBef>
                        <a:spcAft>
                          <a:spcPts val="600"/>
                        </a:spcAft>
                        <a:buClrTx/>
                        <a:buSzTx/>
                        <a:buFontTx/>
                        <a:buNone/>
                        <a:tabLst/>
                      </a:pPr>
                      <a:r>
                        <a:rPr kumimoji="0" lang="en-US" sz="2400" b="0" i="0" u="none" strike="noStrike" cap="none" normalizeH="0" baseline="0" smtClean="0">
                          <a:ln>
                            <a:noFill/>
                          </a:ln>
                          <a:solidFill>
                            <a:schemeClr val="tx1"/>
                          </a:solidFill>
                          <a:effectLst/>
                          <a:latin typeface="Arial" pitchFamily="34" charset="0"/>
                          <a:cs typeface="Times New Roman" pitchFamily="18" charset="0"/>
                        </a:rPr>
                        <a:t>6</a:t>
                      </a:r>
                    </a:p>
                  </a:txBody>
                  <a:tcPr marL="50380" marR="503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ts val="600"/>
                        </a:spcBef>
                        <a:spcAft>
                          <a:spcPts val="600"/>
                        </a:spcAft>
                        <a:buClrTx/>
                        <a:buSzTx/>
                        <a:buFontTx/>
                        <a:buNone/>
                        <a:tabLst/>
                      </a:pPr>
                      <a:r>
                        <a:rPr kumimoji="0" lang="en-US" sz="2400" b="0" i="0" u="none" strike="noStrike" cap="none" normalizeH="0" baseline="0" smtClean="0">
                          <a:ln>
                            <a:noFill/>
                          </a:ln>
                          <a:solidFill>
                            <a:schemeClr val="tx1"/>
                          </a:solidFill>
                          <a:effectLst/>
                          <a:latin typeface="Arial" pitchFamily="34" charset="0"/>
                          <a:cs typeface="Times New Roman" pitchFamily="18" charset="0"/>
                        </a:rPr>
                        <a:t>4</a:t>
                      </a:r>
                    </a:p>
                  </a:txBody>
                  <a:tcPr marL="50380" marR="503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ts val="600"/>
                        </a:spcBef>
                        <a:spcAft>
                          <a:spcPts val="600"/>
                        </a:spcAft>
                        <a:buClrTx/>
                        <a:buSzTx/>
                        <a:buFontTx/>
                        <a:buNone/>
                        <a:tabLst/>
                      </a:pPr>
                      <a:r>
                        <a:rPr kumimoji="0" lang="en-US" sz="1800" b="1" i="0" u="none" strike="noStrike" cap="none" normalizeH="0" baseline="0" smtClean="0">
                          <a:ln>
                            <a:noFill/>
                          </a:ln>
                          <a:solidFill>
                            <a:schemeClr val="tx1"/>
                          </a:solidFill>
                          <a:effectLst/>
                          <a:latin typeface="Arial" pitchFamily="34" charset="0"/>
                          <a:cs typeface="Times New Roman" pitchFamily="18" charset="0"/>
                        </a:rPr>
                        <a:t>24</a:t>
                      </a:r>
                    </a:p>
                  </a:txBody>
                  <a:tcPr marL="50380" marR="503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ts val="600"/>
                        </a:spcBef>
                        <a:spcAft>
                          <a:spcPts val="600"/>
                        </a:spcAft>
                        <a:buClrTx/>
                        <a:buSzTx/>
                        <a:buFontTx/>
                        <a:buNone/>
                        <a:tabLst/>
                      </a:pPr>
                      <a:r>
                        <a:rPr kumimoji="0" lang="en-US" sz="1800" b="1" i="0" u="none" strike="noStrike" cap="none" normalizeH="0" baseline="0" smtClean="0">
                          <a:ln>
                            <a:noFill/>
                          </a:ln>
                          <a:solidFill>
                            <a:schemeClr val="tx1"/>
                          </a:solidFill>
                          <a:effectLst/>
                          <a:latin typeface="Arial" pitchFamily="34" charset="0"/>
                          <a:cs typeface="Times New Roman" pitchFamily="18" charset="0"/>
                        </a:rPr>
                        <a:t>EST</a:t>
                      </a:r>
                      <a:r>
                        <a:rPr kumimoji="0" lang="en-US" sz="1800" b="1" i="0" u="none" strike="noStrike" cap="none" normalizeH="0" baseline="-25000" smtClean="0">
                          <a:ln>
                            <a:noFill/>
                          </a:ln>
                          <a:solidFill>
                            <a:schemeClr val="tx1"/>
                          </a:solidFill>
                          <a:effectLst/>
                          <a:latin typeface="Arial" pitchFamily="34" charset="0"/>
                          <a:cs typeface="Times New Roman" pitchFamily="18" charset="0"/>
                        </a:rPr>
                        <a:t>6</a:t>
                      </a:r>
                      <a:r>
                        <a:rPr kumimoji="0" lang="en-US" sz="1800" b="1" i="0" u="none" strike="noStrike" cap="none" normalizeH="0" baseline="0" smtClean="0">
                          <a:ln>
                            <a:noFill/>
                          </a:ln>
                          <a:solidFill>
                            <a:schemeClr val="tx1"/>
                          </a:solidFill>
                          <a:effectLst/>
                          <a:latin typeface="Arial" pitchFamily="34" charset="0"/>
                          <a:cs typeface="Times New Roman" pitchFamily="18" charset="0"/>
                        </a:rPr>
                        <a:t> = EFT</a:t>
                      </a:r>
                      <a:r>
                        <a:rPr kumimoji="0" lang="en-US" sz="1800" b="1" i="0" u="none" strike="noStrike" cap="none" normalizeH="0" baseline="-25000" smtClean="0">
                          <a:ln>
                            <a:noFill/>
                          </a:ln>
                          <a:solidFill>
                            <a:schemeClr val="tx1"/>
                          </a:solidFill>
                          <a:effectLst/>
                          <a:latin typeface="Arial" pitchFamily="34" charset="0"/>
                          <a:cs typeface="Times New Roman" pitchFamily="18" charset="0"/>
                        </a:rPr>
                        <a:t>4</a:t>
                      </a:r>
                      <a:r>
                        <a:rPr kumimoji="0" lang="en-US" sz="1800" b="1" i="0" u="none" strike="noStrike" cap="none" normalizeH="0" baseline="0" smtClean="0">
                          <a:ln>
                            <a:noFill/>
                          </a:ln>
                          <a:solidFill>
                            <a:schemeClr val="tx1"/>
                          </a:solidFill>
                          <a:effectLst/>
                          <a:latin typeface="Arial" pitchFamily="34" charset="0"/>
                          <a:cs typeface="Times New Roman" pitchFamily="18" charset="0"/>
                        </a:rPr>
                        <a:t> + FS</a:t>
                      </a:r>
                      <a:r>
                        <a:rPr kumimoji="0" lang="en-US" sz="1800" b="1" i="0" u="none" strike="noStrike" cap="none" normalizeH="0" baseline="-25000" smtClean="0">
                          <a:ln>
                            <a:noFill/>
                          </a:ln>
                          <a:solidFill>
                            <a:schemeClr val="tx1"/>
                          </a:solidFill>
                          <a:effectLst/>
                          <a:latin typeface="Arial" pitchFamily="34" charset="0"/>
                          <a:cs typeface="Times New Roman" pitchFamily="18" charset="0"/>
                        </a:rPr>
                        <a:t>4-6</a:t>
                      </a:r>
                      <a:endParaRPr kumimoji="0" lang="en-US" sz="1800" b="1" i="0" u="none" strike="noStrike" cap="none" normalizeH="0" baseline="0" smtClean="0">
                        <a:ln>
                          <a:noFill/>
                        </a:ln>
                        <a:solidFill>
                          <a:schemeClr val="tx1"/>
                        </a:solidFill>
                        <a:effectLst/>
                        <a:latin typeface="Arial" pitchFamily="34" charset="0"/>
                        <a:cs typeface="Times New Roman" pitchFamily="18" charset="0"/>
                      </a:endParaRPr>
                    </a:p>
                    <a:p>
                      <a:pPr marL="0" marR="0" lvl="0" indent="0" algn="just" defTabSz="914400" rtl="0" eaLnBrk="1" fontAlgn="base" latinLnBrk="0" hangingPunct="1">
                        <a:lnSpc>
                          <a:spcPct val="100000"/>
                        </a:lnSpc>
                        <a:spcBef>
                          <a:spcPts val="600"/>
                        </a:spcBef>
                        <a:spcAft>
                          <a:spcPts val="600"/>
                        </a:spcAft>
                        <a:buClrTx/>
                        <a:buSzTx/>
                        <a:buFontTx/>
                        <a:buNone/>
                        <a:tabLst/>
                      </a:pPr>
                      <a:r>
                        <a:rPr kumimoji="0" lang="en-US" sz="1800" b="1" i="0" u="none" strike="noStrike" cap="none" normalizeH="0" baseline="0" smtClean="0">
                          <a:ln>
                            <a:noFill/>
                          </a:ln>
                          <a:solidFill>
                            <a:schemeClr val="tx1"/>
                          </a:solidFill>
                          <a:effectLst/>
                          <a:latin typeface="Arial" pitchFamily="34" charset="0"/>
                          <a:cs typeface="Times New Roman" pitchFamily="18" charset="0"/>
                        </a:rPr>
                        <a:t>         = 20 + 4 = 24</a:t>
                      </a:r>
                    </a:p>
                    <a:p>
                      <a:pPr marL="0" marR="0" lvl="0" indent="0" algn="just" defTabSz="914400" rtl="0" eaLnBrk="1" fontAlgn="base" latinLnBrk="0" hangingPunct="1">
                        <a:lnSpc>
                          <a:spcPct val="100000"/>
                        </a:lnSpc>
                        <a:spcBef>
                          <a:spcPts val="600"/>
                        </a:spcBef>
                        <a:spcAft>
                          <a:spcPts val="600"/>
                        </a:spcAft>
                        <a:buClrTx/>
                        <a:buSzTx/>
                        <a:buFontTx/>
                        <a:buNone/>
                        <a:tabLst/>
                      </a:pPr>
                      <a:endParaRPr kumimoji="0" lang="en-US" sz="1600" b="0" i="0" u="none" strike="noStrike" cap="none" normalizeH="0" baseline="0" smtClean="0">
                        <a:ln>
                          <a:noFill/>
                        </a:ln>
                        <a:solidFill>
                          <a:schemeClr val="tx1"/>
                        </a:solidFill>
                        <a:effectLst/>
                        <a:latin typeface="Arial" pitchFamily="34" charset="0"/>
                        <a:cs typeface="Times New Roman" pitchFamily="18" charset="0"/>
                      </a:endParaRPr>
                    </a:p>
                  </a:txBody>
                  <a:tcPr marL="50380" marR="503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ts val="600"/>
                        </a:spcBef>
                        <a:spcAft>
                          <a:spcPts val="600"/>
                        </a:spcAft>
                        <a:buClrTx/>
                        <a:buSzTx/>
                        <a:buFontTx/>
                        <a:buNone/>
                        <a:tabLst/>
                      </a:pPr>
                      <a:r>
                        <a:rPr kumimoji="0" lang="en-US" sz="1800" b="1" i="0" u="none" strike="noStrike" cap="none" normalizeH="0" baseline="0" smtClean="0">
                          <a:ln>
                            <a:noFill/>
                          </a:ln>
                          <a:solidFill>
                            <a:schemeClr val="tx1"/>
                          </a:solidFill>
                          <a:effectLst/>
                          <a:latin typeface="Arial" pitchFamily="34" charset="0"/>
                          <a:cs typeface="Times New Roman" pitchFamily="18" charset="0"/>
                        </a:rPr>
                        <a:t>28</a:t>
                      </a:r>
                    </a:p>
                  </a:txBody>
                  <a:tcPr marL="50380" marR="503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ts val="600"/>
                        </a:spcBef>
                        <a:spcAft>
                          <a:spcPts val="600"/>
                        </a:spcAft>
                        <a:buClrTx/>
                        <a:buSzTx/>
                        <a:buFontTx/>
                        <a:buNone/>
                        <a:tabLst/>
                      </a:pPr>
                      <a:r>
                        <a:rPr kumimoji="0" lang="en-US" sz="1800" b="1" i="0" u="none" strike="noStrike" cap="none" normalizeH="0" baseline="0" smtClean="0">
                          <a:ln>
                            <a:noFill/>
                          </a:ln>
                          <a:solidFill>
                            <a:schemeClr val="tx1"/>
                          </a:solidFill>
                          <a:effectLst/>
                          <a:latin typeface="Arial" pitchFamily="34" charset="0"/>
                          <a:cs typeface="Times New Roman" pitchFamily="18" charset="0"/>
                        </a:rPr>
                        <a:t>EFT</a:t>
                      </a:r>
                      <a:r>
                        <a:rPr kumimoji="0" lang="en-US" sz="1800" b="1" i="0" u="none" strike="noStrike" cap="none" normalizeH="0" baseline="-25000" smtClean="0">
                          <a:ln>
                            <a:noFill/>
                          </a:ln>
                          <a:solidFill>
                            <a:schemeClr val="tx1"/>
                          </a:solidFill>
                          <a:effectLst/>
                          <a:latin typeface="Arial" pitchFamily="34" charset="0"/>
                          <a:cs typeface="Times New Roman" pitchFamily="18" charset="0"/>
                        </a:rPr>
                        <a:t>6</a:t>
                      </a:r>
                      <a:r>
                        <a:rPr kumimoji="0" lang="en-US" sz="1800" b="1" i="0" u="none" strike="noStrike" cap="none" normalizeH="0" baseline="0" smtClean="0">
                          <a:ln>
                            <a:noFill/>
                          </a:ln>
                          <a:solidFill>
                            <a:schemeClr val="tx1"/>
                          </a:solidFill>
                          <a:effectLst/>
                          <a:latin typeface="Arial" pitchFamily="34" charset="0"/>
                          <a:cs typeface="Times New Roman" pitchFamily="18" charset="0"/>
                        </a:rPr>
                        <a:t> = EST</a:t>
                      </a:r>
                      <a:r>
                        <a:rPr kumimoji="0" lang="en-US" sz="1800" b="1" i="0" u="none" strike="noStrike" cap="none" normalizeH="0" baseline="-25000" smtClean="0">
                          <a:ln>
                            <a:noFill/>
                          </a:ln>
                          <a:solidFill>
                            <a:schemeClr val="tx1"/>
                          </a:solidFill>
                          <a:effectLst/>
                          <a:latin typeface="Arial" pitchFamily="34" charset="0"/>
                          <a:cs typeface="Times New Roman" pitchFamily="18" charset="0"/>
                        </a:rPr>
                        <a:t>6</a:t>
                      </a:r>
                      <a:r>
                        <a:rPr kumimoji="0" lang="en-US" sz="1800" b="1" i="0" u="none" strike="noStrike" cap="none" normalizeH="0" baseline="0" smtClean="0">
                          <a:ln>
                            <a:noFill/>
                          </a:ln>
                          <a:solidFill>
                            <a:schemeClr val="tx1"/>
                          </a:solidFill>
                          <a:effectLst/>
                          <a:latin typeface="Arial" pitchFamily="34" charset="0"/>
                          <a:cs typeface="Times New Roman" pitchFamily="18" charset="0"/>
                        </a:rPr>
                        <a:t> + dur</a:t>
                      </a:r>
                      <a:r>
                        <a:rPr kumimoji="0" lang="en-US" sz="1800" b="1" i="0" u="none" strike="noStrike" cap="none" normalizeH="0" baseline="-25000" smtClean="0">
                          <a:ln>
                            <a:noFill/>
                          </a:ln>
                          <a:solidFill>
                            <a:schemeClr val="tx1"/>
                          </a:solidFill>
                          <a:effectLst/>
                          <a:latin typeface="Arial" pitchFamily="34" charset="0"/>
                          <a:cs typeface="Times New Roman" pitchFamily="18" charset="0"/>
                        </a:rPr>
                        <a:t>6</a:t>
                      </a:r>
                      <a:endParaRPr kumimoji="0" lang="en-US" sz="1800" b="1" i="0" u="none" strike="noStrike" cap="none" normalizeH="0" baseline="0" smtClean="0">
                        <a:ln>
                          <a:noFill/>
                        </a:ln>
                        <a:solidFill>
                          <a:schemeClr val="tx1"/>
                        </a:solidFill>
                        <a:effectLst/>
                        <a:latin typeface="Arial" pitchFamily="34" charset="0"/>
                        <a:cs typeface="Times New Roman" pitchFamily="18" charset="0"/>
                      </a:endParaRPr>
                    </a:p>
                    <a:p>
                      <a:pPr marL="0" marR="0" lvl="0" indent="0" algn="just" defTabSz="914400" rtl="0" eaLnBrk="1" fontAlgn="base" latinLnBrk="0" hangingPunct="1">
                        <a:lnSpc>
                          <a:spcPct val="100000"/>
                        </a:lnSpc>
                        <a:spcBef>
                          <a:spcPts val="600"/>
                        </a:spcBef>
                        <a:spcAft>
                          <a:spcPts val="600"/>
                        </a:spcAft>
                        <a:buClrTx/>
                        <a:buSzTx/>
                        <a:buFontTx/>
                        <a:buNone/>
                        <a:tabLst/>
                      </a:pPr>
                      <a:r>
                        <a:rPr kumimoji="0" lang="en-US" sz="1800" b="1" i="0" u="none" strike="noStrike" cap="none" normalizeH="0" baseline="0" smtClean="0">
                          <a:ln>
                            <a:noFill/>
                          </a:ln>
                          <a:solidFill>
                            <a:schemeClr val="tx1"/>
                          </a:solidFill>
                          <a:effectLst/>
                          <a:latin typeface="Arial" pitchFamily="34" charset="0"/>
                          <a:cs typeface="Times New Roman" pitchFamily="18" charset="0"/>
                        </a:rPr>
                        <a:t>         = 24 + 4 = 28</a:t>
                      </a:r>
                    </a:p>
                  </a:txBody>
                  <a:tcPr marL="50380" marR="503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115744" name="Rectangle 4"/>
          <p:cNvSpPr>
            <a:spLocks noChangeArrowheads="1"/>
          </p:cNvSpPr>
          <p:nvPr/>
        </p:nvSpPr>
        <p:spPr bwMode="auto">
          <a:xfrm>
            <a:off x="685800" y="304800"/>
            <a:ext cx="3200400" cy="461963"/>
          </a:xfrm>
          <a:prstGeom prst="rect">
            <a:avLst/>
          </a:prstGeom>
          <a:noFill/>
          <a:ln w="9525">
            <a:noFill/>
            <a:miter lim="800000"/>
            <a:headEnd/>
            <a:tailEnd/>
          </a:ln>
        </p:spPr>
        <p:txBody>
          <a:bodyPr anchor="ctr">
            <a:spAutoFit/>
          </a:bodyPr>
          <a:lstStyle/>
          <a:p>
            <a:r>
              <a:rPr lang="en-US" sz="2400" b="1">
                <a:latin typeface="Calibri" pitchFamily="34" charset="0"/>
                <a:cs typeface="Times New Roman" pitchFamily="18" charset="0"/>
              </a:rPr>
              <a:t>FORWARD PASS</a:t>
            </a:r>
            <a:endParaRPr lang="en-US" sz="2400">
              <a:latin typeface="Calibri" pitchFamily="34" charset="0"/>
              <a:cs typeface="Times New Roman" pitchFamily="18" charset="0"/>
            </a:endParaRPr>
          </a:p>
        </p:txBody>
      </p:sp>
      <p:sp>
        <p:nvSpPr>
          <p:cNvPr id="4" name="Slide Number Placeholder 3"/>
          <p:cNvSpPr>
            <a:spLocks noGrp="1"/>
          </p:cNvSpPr>
          <p:nvPr>
            <p:ph type="sldNum" sz="quarter" idx="12"/>
          </p:nvPr>
        </p:nvSpPr>
        <p:spPr/>
        <p:txBody>
          <a:bodyPr/>
          <a:lstStyle/>
          <a:p>
            <a:pPr>
              <a:defRPr/>
            </a:pPr>
            <a:fld id="{1D9595CF-F5E3-4495-A6C5-5B13F05454EB}" type="slidenum">
              <a:rPr lang="en-US"/>
              <a:pPr>
                <a:defRPr/>
              </a:pPr>
              <a:t>82</a:t>
            </a:fld>
            <a:endParaRPr lang="en-US"/>
          </a:p>
        </p:txBody>
      </p:sp>
    </p:spTree>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0220" name="Group 284"/>
          <p:cNvGraphicFramePr>
            <a:graphicFrameLocks noGrp="1"/>
          </p:cNvGraphicFramePr>
          <p:nvPr>
            <p:ph sz="half" idx="2"/>
          </p:nvPr>
        </p:nvGraphicFramePr>
        <p:xfrm>
          <a:off x="304800" y="304800"/>
          <a:ext cx="8305800" cy="6442074"/>
        </p:xfrm>
        <a:graphic>
          <a:graphicData uri="http://schemas.openxmlformats.org/drawingml/2006/table">
            <a:tbl>
              <a:tblPr/>
              <a:tblGrid>
                <a:gridCol w="923925"/>
                <a:gridCol w="1133475"/>
                <a:gridCol w="942975"/>
                <a:gridCol w="2689225"/>
                <a:gridCol w="617538"/>
                <a:gridCol w="1998662"/>
              </a:tblGrid>
              <a:tr h="1016100">
                <a:tc>
                  <a:txBody>
                    <a:bodyPr/>
                    <a:lstStyle/>
                    <a:p>
                      <a:pPr marL="0" marR="0" lvl="0" indent="0" algn="just" defTabSz="914400" rtl="0" eaLnBrk="1" fontAlgn="base" latinLnBrk="0" hangingPunct="1">
                        <a:lnSpc>
                          <a:spcPct val="100000"/>
                        </a:lnSpc>
                        <a:spcBef>
                          <a:spcPts val="600"/>
                        </a:spcBef>
                        <a:spcAft>
                          <a:spcPts val="600"/>
                        </a:spcAft>
                        <a:buClrTx/>
                        <a:buSzTx/>
                        <a:buFontTx/>
                        <a:buNone/>
                        <a:tabLst/>
                      </a:pPr>
                      <a:r>
                        <a:rPr kumimoji="0" lang="en-US" sz="1800" b="1" i="0" u="none" strike="noStrike" cap="none" normalizeH="0" baseline="0" smtClean="0">
                          <a:ln>
                            <a:noFill/>
                          </a:ln>
                          <a:solidFill>
                            <a:schemeClr val="tx1"/>
                          </a:solidFill>
                          <a:effectLst/>
                          <a:latin typeface="Arial" pitchFamily="34" charset="0"/>
                          <a:ea typeface="Times New Roman" pitchFamily="18" charset="0"/>
                          <a:cs typeface="Arial" pitchFamily="34" charset="0"/>
                        </a:rPr>
                        <a:t>Node</a:t>
                      </a:r>
                    </a:p>
                  </a:txBody>
                  <a:tcPr marT="45725" marB="4572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ts val="600"/>
                        </a:spcBef>
                        <a:spcAft>
                          <a:spcPts val="600"/>
                        </a:spcAft>
                        <a:buClrTx/>
                        <a:buSzTx/>
                        <a:buFontTx/>
                        <a:buNone/>
                        <a:tabLst/>
                      </a:pPr>
                      <a:r>
                        <a:rPr kumimoji="0" lang="en-US" sz="1800" b="1" i="0" u="none" strike="noStrike" cap="none" normalizeH="0" baseline="0" smtClean="0">
                          <a:ln>
                            <a:noFill/>
                          </a:ln>
                          <a:solidFill>
                            <a:schemeClr val="tx1"/>
                          </a:solidFill>
                          <a:effectLst/>
                          <a:latin typeface="Arial" pitchFamily="34" charset="0"/>
                          <a:ea typeface="Times New Roman" pitchFamily="18" charset="0"/>
                          <a:cs typeface="Arial" pitchFamily="34" charset="0"/>
                        </a:rPr>
                        <a:t>Duration dur</a:t>
                      </a:r>
                      <a:r>
                        <a:rPr kumimoji="0" lang="en-US" sz="1800" b="1" i="0" u="none" strike="noStrike" cap="none" normalizeH="0" baseline="-25000" smtClean="0">
                          <a:ln>
                            <a:noFill/>
                          </a:ln>
                          <a:solidFill>
                            <a:schemeClr val="tx1"/>
                          </a:solidFill>
                          <a:effectLst/>
                          <a:latin typeface="Arial" pitchFamily="34" charset="0"/>
                          <a:ea typeface="Times New Roman" pitchFamily="18" charset="0"/>
                          <a:cs typeface="Arial" pitchFamily="34" charset="0"/>
                        </a:rPr>
                        <a:t>i</a:t>
                      </a:r>
                      <a:endParaRPr kumimoji="0" lang="en-US" sz="1800" b="1"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marT="45725" marB="4572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ts val="600"/>
                        </a:spcBef>
                        <a:spcAft>
                          <a:spcPts val="600"/>
                        </a:spcAft>
                        <a:buClrTx/>
                        <a:buSzTx/>
                        <a:buFontTx/>
                        <a:buNone/>
                        <a:tabLst/>
                      </a:pPr>
                      <a:r>
                        <a:rPr kumimoji="0" lang="en-US" sz="1800" b="1" i="0" u="none" strike="noStrike" cap="none" normalizeH="0" baseline="0" smtClean="0">
                          <a:ln>
                            <a:noFill/>
                          </a:ln>
                          <a:solidFill>
                            <a:schemeClr val="tx1"/>
                          </a:solidFill>
                          <a:effectLst/>
                          <a:latin typeface="Arial" pitchFamily="34" charset="0"/>
                          <a:ea typeface="Times New Roman" pitchFamily="18" charset="0"/>
                          <a:cs typeface="Arial" pitchFamily="34" charset="0"/>
                        </a:rPr>
                        <a:t>EST</a:t>
                      </a:r>
                      <a:r>
                        <a:rPr kumimoji="0" lang="en-US" sz="1800" b="1" i="0" u="none" strike="noStrike" cap="none" normalizeH="0" baseline="-25000" smtClean="0">
                          <a:ln>
                            <a:noFill/>
                          </a:ln>
                          <a:solidFill>
                            <a:schemeClr val="tx1"/>
                          </a:solidFill>
                          <a:effectLst/>
                          <a:latin typeface="Arial" pitchFamily="34" charset="0"/>
                          <a:ea typeface="Times New Roman" pitchFamily="18" charset="0"/>
                          <a:cs typeface="Arial" pitchFamily="34" charset="0"/>
                        </a:rPr>
                        <a:t>i</a:t>
                      </a:r>
                      <a:endParaRPr kumimoji="0" lang="en-US" sz="1800" b="1"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marT="45725" marB="4572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ts val="600"/>
                        </a:spcBef>
                        <a:spcAft>
                          <a:spcPts val="600"/>
                        </a:spcAft>
                        <a:buClrTx/>
                        <a:buSzTx/>
                        <a:buFontTx/>
                        <a:buNone/>
                        <a:tabLst/>
                      </a:pPr>
                      <a:r>
                        <a:rPr kumimoji="0" lang="en-US" sz="1800" b="1" i="0" u="none" strike="noStrike" cap="none" normalizeH="0" baseline="0" smtClean="0">
                          <a:ln>
                            <a:noFill/>
                          </a:ln>
                          <a:solidFill>
                            <a:schemeClr val="tx1"/>
                          </a:solidFill>
                          <a:effectLst/>
                          <a:latin typeface="Arial" pitchFamily="34" charset="0"/>
                          <a:ea typeface="Times New Roman" pitchFamily="18" charset="0"/>
                          <a:cs typeface="Arial" pitchFamily="34" charset="0"/>
                        </a:rPr>
                        <a:t>Remarks</a:t>
                      </a:r>
                    </a:p>
                  </a:txBody>
                  <a:tcPr marT="45725" marB="4572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ts val="600"/>
                        </a:spcBef>
                        <a:spcAft>
                          <a:spcPts val="600"/>
                        </a:spcAft>
                        <a:buClrTx/>
                        <a:buSzTx/>
                        <a:buFontTx/>
                        <a:buNone/>
                        <a:tabLst/>
                      </a:pPr>
                      <a:r>
                        <a:rPr kumimoji="0" lang="en-US" sz="1800" b="1" i="0" u="none" strike="noStrike" cap="none" normalizeH="0" baseline="0" smtClean="0">
                          <a:ln>
                            <a:noFill/>
                          </a:ln>
                          <a:solidFill>
                            <a:schemeClr val="tx1"/>
                          </a:solidFill>
                          <a:effectLst/>
                          <a:latin typeface="Arial" pitchFamily="34" charset="0"/>
                          <a:ea typeface="Times New Roman" pitchFamily="18" charset="0"/>
                          <a:cs typeface="Arial" pitchFamily="34" charset="0"/>
                        </a:rPr>
                        <a:t>EFT</a:t>
                      </a:r>
                    </a:p>
                  </a:txBody>
                  <a:tcPr marT="45725" marB="4572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ts val="600"/>
                        </a:spcBef>
                        <a:spcAft>
                          <a:spcPts val="600"/>
                        </a:spcAft>
                        <a:buClrTx/>
                        <a:buSzTx/>
                        <a:buFontTx/>
                        <a:buNone/>
                        <a:tabLst/>
                      </a:pPr>
                      <a:r>
                        <a:rPr kumimoji="0" lang="en-US" sz="1800" b="1" i="0" u="none" strike="noStrike" cap="none" normalizeH="0" baseline="0" smtClean="0">
                          <a:ln>
                            <a:noFill/>
                          </a:ln>
                          <a:solidFill>
                            <a:schemeClr val="tx1"/>
                          </a:solidFill>
                          <a:effectLst/>
                          <a:latin typeface="Arial" pitchFamily="34" charset="0"/>
                          <a:ea typeface="Times New Roman" pitchFamily="18" charset="0"/>
                          <a:cs typeface="Arial" pitchFamily="34" charset="0"/>
                        </a:rPr>
                        <a:t>Remarks</a:t>
                      </a:r>
                    </a:p>
                  </a:txBody>
                  <a:tcPr marT="45725" marB="4572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316708">
                <a:tc>
                  <a:txBody>
                    <a:bodyPr/>
                    <a:lstStyle/>
                    <a:p>
                      <a:pPr marL="0" marR="0" lvl="0" indent="0" algn="just" defTabSz="914400" rtl="0" eaLnBrk="1" fontAlgn="base" latinLnBrk="0" hangingPunct="1">
                        <a:lnSpc>
                          <a:spcPct val="100000"/>
                        </a:lnSpc>
                        <a:spcBef>
                          <a:spcPts val="600"/>
                        </a:spcBef>
                        <a:spcAft>
                          <a:spcPts val="600"/>
                        </a:spcAft>
                        <a:buClrTx/>
                        <a:buSzTx/>
                        <a:buFontTx/>
                        <a:buNone/>
                        <a:tabLst/>
                      </a:pPr>
                      <a:r>
                        <a:rPr kumimoji="0" lang="en-US" sz="24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7</a:t>
                      </a:r>
                    </a:p>
                  </a:txBody>
                  <a:tcPr marT="45725" marB="4572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ts val="600"/>
                        </a:spcBef>
                        <a:spcAft>
                          <a:spcPts val="600"/>
                        </a:spcAft>
                        <a:buClrTx/>
                        <a:buSzTx/>
                        <a:buFontTx/>
                        <a:buNone/>
                        <a:tabLst/>
                      </a:pPr>
                      <a:r>
                        <a:rPr kumimoji="0" lang="en-US" sz="24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6</a:t>
                      </a:r>
                    </a:p>
                  </a:txBody>
                  <a:tcPr marT="45725" marB="4572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ts val="600"/>
                        </a:spcBef>
                        <a:spcAft>
                          <a:spcPts val="600"/>
                        </a:spcAft>
                        <a:buClrTx/>
                        <a:buSzTx/>
                        <a:buFontTx/>
                        <a:buNone/>
                        <a:tabLst/>
                      </a:pPr>
                      <a:r>
                        <a:rPr kumimoji="0" lang="en-US" sz="1800" b="1" i="0" u="none" strike="noStrike" cap="none" normalizeH="0" baseline="0" smtClean="0">
                          <a:ln>
                            <a:noFill/>
                          </a:ln>
                          <a:solidFill>
                            <a:schemeClr val="tx1"/>
                          </a:solidFill>
                          <a:effectLst/>
                          <a:latin typeface="Arial" pitchFamily="34" charset="0"/>
                          <a:ea typeface="Times New Roman" pitchFamily="18" charset="0"/>
                          <a:cs typeface="Arial" pitchFamily="34" charset="0"/>
                        </a:rPr>
                        <a:t>34 </a:t>
                      </a:r>
                    </a:p>
                    <a:p>
                      <a:pPr marL="0" marR="0" lvl="0" indent="0" algn="just" defTabSz="914400" rtl="0" eaLnBrk="1" fontAlgn="base" latinLnBrk="0" hangingPunct="1">
                        <a:lnSpc>
                          <a:spcPct val="100000"/>
                        </a:lnSpc>
                        <a:spcBef>
                          <a:spcPts val="600"/>
                        </a:spcBef>
                        <a:spcAft>
                          <a:spcPts val="600"/>
                        </a:spcAft>
                        <a:buClrTx/>
                        <a:buSzTx/>
                        <a:buFontTx/>
                        <a:buNone/>
                        <a:tabLst/>
                      </a:pPr>
                      <a:r>
                        <a:rPr kumimoji="0" lang="en-US" sz="1800" b="1" i="0" u="none" strike="noStrike" cap="none" normalizeH="0" baseline="0" smtClean="0">
                          <a:ln>
                            <a:noFill/>
                          </a:ln>
                          <a:solidFill>
                            <a:schemeClr val="tx1"/>
                          </a:solidFill>
                          <a:effectLst/>
                          <a:latin typeface="Arial" pitchFamily="34" charset="0"/>
                          <a:ea typeface="Times New Roman" pitchFamily="18" charset="0"/>
                          <a:cs typeface="Arial" pitchFamily="34" charset="0"/>
                        </a:rPr>
                        <a:t>Max of (27,34)</a:t>
                      </a:r>
                    </a:p>
                  </a:txBody>
                  <a:tcPr marT="45725" marB="4572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ts val="600"/>
                        </a:spcBef>
                        <a:spcAft>
                          <a:spcPts val="600"/>
                        </a:spcAft>
                        <a:buClrTx/>
                        <a:buSzTx/>
                        <a:buFontTx/>
                        <a:buNone/>
                        <a:tabLst/>
                      </a:pPr>
                      <a:r>
                        <a:rPr kumimoji="0" lang="en-US" sz="1800" b="1" i="0" u="none" strike="noStrike" cap="none" normalizeH="0" baseline="0" smtClean="0">
                          <a:ln>
                            <a:noFill/>
                          </a:ln>
                          <a:solidFill>
                            <a:schemeClr val="tx1"/>
                          </a:solidFill>
                          <a:effectLst/>
                          <a:latin typeface="Arial" pitchFamily="34" charset="0"/>
                          <a:ea typeface="Times New Roman" pitchFamily="18" charset="0"/>
                          <a:cs typeface="Arial" pitchFamily="34" charset="0"/>
                        </a:rPr>
                        <a:t>EST</a:t>
                      </a:r>
                      <a:r>
                        <a:rPr kumimoji="0" lang="en-US" sz="1800" b="1" i="0" u="none" strike="noStrike" cap="none" normalizeH="0" baseline="-25000" smtClean="0">
                          <a:ln>
                            <a:noFill/>
                          </a:ln>
                          <a:solidFill>
                            <a:schemeClr val="tx1"/>
                          </a:solidFill>
                          <a:effectLst/>
                          <a:latin typeface="Arial" pitchFamily="34" charset="0"/>
                          <a:ea typeface="Times New Roman" pitchFamily="18" charset="0"/>
                          <a:cs typeface="Arial" pitchFamily="34" charset="0"/>
                        </a:rPr>
                        <a:t>6</a:t>
                      </a:r>
                      <a:r>
                        <a:rPr kumimoji="0" lang="en-US" sz="1800" b="1" i="0" u="none" strike="noStrike" cap="none" normalizeH="0" baseline="0" smtClean="0">
                          <a:ln>
                            <a:noFill/>
                          </a:ln>
                          <a:solidFill>
                            <a:schemeClr val="tx1"/>
                          </a:solidFill>
                          <a:effectLst/>
                          <a:latin typeface="Arial" pitchFamily="34" charset="0"/>
                          <a:ea typeface="Times New Roman" pitchFamily="18" charset="0"/>
                          <a:cs typeface="Arial" pitchFamily="34" charset="0"/>
                        </a:rPr>
                        <a:t> = EFT</a:t>
                      </a:r>
                      <a:r>
                        <a:rPr kumimoji="0" lang="en-US" sz="1800" b="1" i="0" u="none" strike="noStrike" cap="none" normalizeH="0" baseline="-25000" smtClean="0">
                          <a:ln>
                            <a:noFill/>
                          </a:ln>
                          <a:solidFill>
                            <a:schemeClr val="tx1"/>
                          </a:solidFill>
                          <a:effectLst/>
                          <a:latin typeface="Arial" pitchFamily="34" charset="0"/>
                          <a:ea typeface="Times New Roman" pitchFamily="18" charset="0"/>
                          <a:cs typeface="Arial" pitchFamily="34" charset="0"/>
                        </a:rPr>
                        <a:t>3</a:t>
                      </a:r>
                      <a:r>
                        <a:rPr kumimoji="0" lang="en-US" sz="1800" b="1" i="0" u="none" strike="noStrike" cap="none" normalizeH="0" baseline="0" smtClean="0">
                          <a:ln>
                            <a:noFill/>
                          </a:ln>
                          <a:solidFill>
                            <a:schemeClr val="tx1"/>
                          </a:solidFill>
                          <a:effectLst/>
                          <a:latin typeface="Arial" pitchFamily="34" charset="0"/>
                          <a:ea typeface="Times New Roman" pitchFamily="18" charset="0"/>
                          <a:cs typeface="Arial" pitchFamily="34" charset="0"/>
                        </a:rPr>
                        <a:t> + FS</a:t>
                      </a:r>
                      <a:r>
                        <a:rPr kumimoji="0" lang="en-US" sz="1800" b="1" i="0" u="none" strike="noStrike" cap="none" normalizeH="0" baseline="-25000" smtClean="0">
                          <a:ln>
                            <a:noFill/>
                          </a:ln>
                          <a:solidFill>
                            <a:schemeClr val="tx1"/>
                          </a:solidFill>
                          <a:effectLst/>
                          <a:latin typeface="Arial" pitchFamily="34" charset="0"/>
                          <a:ea typeface="Times New Roman" pitchFamily="18" charset="0"/>
                          <a:cs typeface="Arial" pitchFamily="34" charset="0"/>
                        </a:rPr>
                        <a:t>3-7</a:t>
                      </a:r>
                      <a:endParaRPr kumimoji="0" lang="en-US" sz="1800" b="1"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p>
                      <a:pPr marL="0" marR="0" lvl="0" indent="0" algn="just" defTabSz="914400" rtl="0" eaLnBrk="1" fontAlgn="base" latinLnBrk="0" hangingPunct="1">
                        <a:lnSpc>
                          <a:spcPct val="100000"/>
                        </a:lnSpc>
                        <a:spcBef>
                          <a:spcPts val="600"/>
                        </a:spcBef>
                        <a:spcAft>
                          <a:spcPts val="600"/>
                        </a:spcAft>
                        <a:buClrTx/>
                        <a:buSzTx/>
                        <a:buFontTx/>
                        <a:buNone/>
                        <a:tabLst/>
                      </a:pPr>
                      <a:r>
                        <a:rPr kumimoji="0" lang="en-US" sz="1800" b="1" i="0" u="none" strike="noStrike" cap="none" normalizeH="0" baseline="0" smtClean="0">
                          <a:ln>
                            <a:noFill/>
                          </a:ln>
                          <a:solidFill>
                            <a:schemeClr val="tx1"/>
                          </a:solidFill>
                          <a:effectLst/>
                          <a:latin typeface="Arial" pitchFamily="34" charset="0"/>
                          <a:ea typeface="Times New Roman" pitchFamily="18" charset="0"/>
                          <a:cs typeface="Arial" pitchFamily="34" charset="0"/>
                        </a:rPr>
                        <a:t>         = 24 + 3 = 27</a:t>
                      </a:r>
                    </a:p>
                    <a:p>
                      <a:pPr marL="0" marR="0" lvl="0" indent="0" algn="just" defTabSz="914400" rtl="0" eaLnBrk="1" fontAlgn="base" latinLnBrk="0" hangingPunct="1">
                        <a:lnSpc>
                          <a:spcPct val="100000"/>
                        </a:lnSpc>
                        <a:spcBef>
                          <a:spcPts val="600"/>
                        </a:spcBef>
                        <a:spcAft>
                          <a:spcPts val="600"/>
                        </a:spcAft>
                        <a:buClrTx/>
                        <a:buSzTx/>
                        <a:buFontTx/>
                        <a:buNone/>
                        <a:tabLst/>
                      </a:pPr>
                      <a:r>
                        <a:rPr kumimoji="0" lang="en-US" sz="1800" b="1" i="0" u="none" strike="noStrike" cap="none" normalizeH="0" baseline="0" smtClean="0">
                          <a:ln>
                            <a:noFill/>
                          </a:ln>
                          <a:solidFill>
                            <a:schemeClr val="tx1"/>
                          </a:solidFill>
                          <a:effectLst/>
                          <a:latin typeface="Arial" pitchFamily="34" charset="0"/>
                          <a:ea typeface="Times New Roman" pitchFamily="18" charset="0"/>
                          <a:cs typeface="Arial" pitchFamily="34" charset="0"/>
                        </a:rPr>
                        <a:t>EST</a:t>
                      </a:r>
                      <a:r>
                        <a:rPr kumimoji="0" lang="en-US" sz="1800" b="1" i="0" u="none" strike="noStrike" cap="none" normalizeH="0" baseline="-25000" smtClean="0">
                          <a:ln>
                            <a:noFill/>
                          </a:ln>
                          <a:solidFill>
                            <a:schemeClr val="tx1"/>
                          </a:solidFill>
                          <a:effectLst/>
                          <a:latin typeface="Arial" pitchFamily="34" charset="0"/>
                          <a:ea typeface="Times New Roman" pitchFamily="18" charset="0"/>
                          <a:cs typeface="Arial Unicode MS" pitchFamily="34" charset="-128"/>
                        </a:rPr>
                        <a:t>6</a:t>
                      </a:r>
                      <a:r>
                        <a:rPr kumimoji="0" lang="en-US" sz="1800" b="1" i="0" u="none" strike="noStrike" cap="none" normalizeH="0" baseline="0" smtClean="0">
                          <a:ln>
                            <a:noFill/>
                          </a:ln>
                          <a:solidFill>
                            <a:schemeClr val="tx1"/>
                          </a:solidFill>
                          <a:effectLst/>
                          <a:latin typeface="Arial" pitchFamily="34" charset="0"/>
                          <a:ea typeface="Times New Roman" pitchFamily="18" charset="0"/>
                          <a:cs typeface="Arial" pitchFamily="34" charset="0"/>
                        </a:rPr>
                        <a:t>= EFT</a:t>
                      </a:r>
                      <a:r>
                        <a:rPr kumimoji="0" lang="en-US" sz="1800" b="1" i="0" u="none" strike="noStrike" cap="none" normalizeH="0" baseline="-25000" smtClean="0">
                          <a:ln>
                            <a:noFill/>
                          </a:ln>
                          <a:solidFill>
                            <a:schemeClr val="tx1"/>
                          </a:solidFill>
                          <a:effectLst/>
                          <a:latin typeface="Arial" pitchFamily="34" charset="0"/>
                          <a:ea typeface="Times New Roman" pitchFamily="18" charset="0"/>
                          <a:cs typeface="Arial" pitchFamily="34" charset="0"/>
                        </a:rPr>
                        <a:t>5</a:t>
                      </a:r>
                      <a:r>
                        <a:rPr kumimoji="0" lang="en-US" sz="1800" b="1" i="0" u="none" strike="noStrike" cap="none" normalizeH="0" baseline="0" smtClean="0">
                          <a:ln>
                            <a:noFill/>
                          </a:ln>
                          <a:solidFill>
                            <a:schemeClr val="tx1"/>
                          </a:solidFill>
                          <a:effectLst/>
                          <a:latin typeface="Arial" pitchFamily="34" charset="0"/>
                          <a:ea typeface="Times New Roman" pitchFamily="18" charset="0"/>
                          <a:cs typeface="Arial" pitchFamily="34" charset="0"/>
                        </a:rPr>
                        <a:t> + FF</a:t>
                      </a:r>
                      <a:r>
                        <a:rPr kumimoji="0" lang="en-US" sz="1800" b="1" i="0" u="none" strike="noStrike" cap="none" normalizeH="0" baseline="-25000" smtClean="0">
                          <a:ln>
                            <a:noFill/>
                          </a:ln>
                          <a:solidFill>
                            <a:schemeClr val="tx1"/>
                          </a:solidFill>
                          <a:effectLst/>
                          <a:latin typeface="Arial" pitchFamily="34" charset="0"/>
                          <a:ea typeface="Times New Roman" pitchFamily="18" charset="0"/>
                          <a:cs typeface="Arial" pitchFamily="34" charset="0"/>
                        </a:rPr>
                        <a:t>5-7</a:t>
                      </a:r>
                      <a:r>
                        <a:rPr kumimoji="0" lang="en-US" sz="1800" b="1" i="0" u="none" strike="noStrike" cap="none" normalizeH="0" baseline="0" smtClean="0">
                          <a:ln>
                            <a:noFill/>
                          </a:ln>
                          <a:solidFill>
                            <a:schemeClr val="tx1"/>
                          </a:solidFill>
                          <a:effectLst/>
                          <a:latin typeface="Arial" pitchFamily="34" charset="0"/>
                          <a:ea typeface="Times New Roman" pitchFamily="18" charset="0"/>
                          <a:cs typeface="Arial Unicode MS" pitchFamily="34" charset="-128"/>
                        </a:rPr>
                        <a:t>-dur</a:t>
                      </a:r>
                      <a:r>
                        <a:rPr kumimoji="0" lang="en-US" sz="1800" b="1" i="0" u="none" strike="noStrike" cap="none" normalizeH="0" baseline="-25000" smtClean="0">
                          <a:ln>
                            <a:noFill/>
                          </a:ln>
                          <a:solidFill>
                            <a:schemeClr val="tx1"/>
                          </a:solidFill>
                          <a:effectLst/>
                          <a:latin typeface="Arial" pitchFamily="34" charset="0"/>
                          <a:ea typeface="Times New Roman" pitchFamily="18" charset="0"/>
                          <a:cs typeface="Arial Unicode MS" pitchFamily="34" charset="-128"/>
                        </a:rPr>
                        <a:t>7</a:t>
                      </a:r>
                    </a:p>
                    <a:p>
                      <a:pPr marL="0" marR="0" lvl="0" indent="0" algn="just" defTabSz="914400" rtl="0" eaLnBrk="1" fontAlgn="base" latinLnBrk="0" hangingPunct="1">
                        <a:lnSpc>
                          <a:spcPct val="100000"/>
                        </a:lnSpc>
                        <a:spcBef>
                          <a:spcPts val="600"/>
                        </a:spcBef>
                        <a:spcAft>
                          <a:spcPts val="600"/>
                        </a:spcAft>
                        <a:buClrTx/>
                        <a:buSzTx/>
                        <a:buFontTx/>
                        <a:buNone/>
                        <a:tabLst/>
                      </a:pPr>
                      <a:r>
                        <a:rPr kumimoji="0" lang="en-US" sz="1800" b="1" i="0" u="none" strike="noStrike" cap="none" normalizeH="0" baseline="-25000" smtClean="0">
                          <a:ln>
                            <a:noFill/>
                          </a:ln>
                          <a:solidFill>
                            <a:schemeClr val="tx1"/>
                          </a:solidFill>
                          <a:effectLst/>
                          <a:latin typeface="Arial" pitchFamily="34" charset="0"/>
                          <a:ea typeface="Times New Roman" pitchFamily="18" charset="0"/>
                          <a:cs typeface="Arial Unicode MS" pitchFamily="34" charset="-128"/>
                        </a:rPr>
                        <a:t>            </a:t>
                      </a:r>
                      <a:r>
                        <a:rPr kumimoji="0" lang="en-US" sz="1800" b="1" i="0" u="none" strike="noStrike" cap="none" normalizeH="0" baseline="0" smtClean="0">
                          <a:ln>
                            <a:noFill/>
                          </a:ln>
                          <a:solidFill>
                            <a:schemeClr val="tx1"/>
                          </a:solidFill>
                          <a:effectLst/>
                          <a:latin typeface="Arial" pitchFamily="34" charset="0"/>
                          <a:ea typeface="Times New Roman" pitchFamily="18" charset="0"/>
                          <a:cs typeface="Arial Unicode MS" pitchFamily="34" charset="-128"/>
                        </a:rPr>
                        <a:t>=32 + 8-6=34</a:t>
                      </a:r>
                    </a:p>
                    <a:p>
                      <a:pPr marL="0" marR="0" lvl="0" indent="0" algn="just" defTabSz="914400" rtl="0" eaLnBrk="1" fontAlgn="base" latinLnBrk="0" hangingPunct="1">
                        <a:lnSpc>
                          <a:spcPct val="100000"/>
                        </a:lnSpc>
                        <a:spcBef>
                          <a:spcPts val="600"/>
                        </a:spcBef>
                        <a:spcAft>
                          <a:spcPts val="600"/>
                        </a:spcAft>
                        <a:buClrTx/>
                        <a:buSzTx/>
                        <a:buFontTx/>
                        <a:buNone/>
                        <a:tabLst/>
                      </a:pPr>
                      <a:endParaRPr kumimoji="0" lang="en-US" sz="16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marT="45725" marB="4572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ts val="600"/>
                        </a:spcBef>
                        <a:spcAft>
                          <a:spcPts val="600"/>
                        </a:spcAft>
                        <a:buClrTx/>
                        <a:buSzTx/>
                        <a:buFontTx/>
                        <a:buNone/>
                        <a:tabLst/>
                      </a:pPr>
                      <a:r>
                        <a:rPr kumimoji="0" lang="en-US" sz="1800" b="1" i="0" u="none" strike="noStrike" cap="none" normalizeH="0" baseline="0" smtClean="0">
                          <a:ln>
                            <a:noFill/>
                          </a:ln>
                          <a:solidFill>
                            <a:schemeClr val="tx1"/>
                          </a:solidFill>
                          <a:effectLst/>
                          <a:latin typeface="Arial" pitchFamily="34" charset="0"/>
                          <a:ea typeface="Times New Roman" pitchFamily="18" charset="0"/>
                          <a:cs typeface="Arial" pitchFamily="34" charset="0"/>
                        </a:rPr>
                        <a:t>40</a:t>
                      </a:r>
                    </a:p>
                  </a:txBody>
                  <a:tcPr marT="45725" marB="4572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ts val="600"/>
                        </a:spcBef>
                        <a:spcAft>
                          <a:spcPts val="600"/>
                        </a:spcAft>
                        <a:buClrTx/>
                        <a:buSzTx/>
                        <a:buFontTx/>
                        <a:buNone/>
                        <a:tabLst/>
                      </a:pPr>
                      <a:r>
                        <a:rPr kumimoji="0" lang="en-US" sz="1800" b="1" i="0" u="none" strike="noStrike" cap="none" normalizeH="0" baseline="0" smtClean="0">
                          <a:ln>
                            <a:noFill/>
                          </a:ln>
                          <a:solidFill>
                            <a:schemeClr val="tx1"/>
                          </a:solidFill>
                          <a:effectLst/>
                          <a:latin typeface="Arial" pitchFamily="34" charset="0"/>
                          <a:ea typeface="Times New Roman" pitchFamily="18" charset="0"/>
                          <a:cs typeface="Arial" pitchFamily="34" charset="0"/>
                        </a:rPr>
                        <a:t>EFT</a:t>
                      </a:r>
                      <a:r>
                        <a:rPr kumimoji="0" lang="en-US" sz="1800" b="1" i="0" u="none" strike="noStrike" cap="none" normalizeH="0" baseline="-25000" smtClean="0">
                          <a:ln>
                            <a:noFill/>
                          </a:ln>
                          <a:solidFill>
                            <a:schemeClr val="tx1"/>
                          </a:solidFill>
                          <a:effectLst/>
                          <a:latin typeface="Arial" pitchFamily="34" charset="0"/>
                          <a:ea typeface="Times New Roman" pitchFamily="18" charset="0"/>
                          <a:cs typeface="Arial" pitchFamily="34" charset="0"/>
                        </a:rPr>
                        <a:t>7</a:t>
                      </a:r>
                      <a:r>
                        <a:rPr kumimoji="0" lang="en-US" sz="1800" b="1" i="0" u="none" strike="noStrike" cap="none" normalizeH="0" baseline="0" smtClean="0">
                          <a:ln>
                            <a:noFill/>
                          </a:ln>
                          <a:solidFill>
                            <a:schemeClr val="tx1"/>
                          </a:solidFill>
                          <a:effectLst/>
                          <a:latin typeface="Arial" pitchFamily="34" charset="0"/>
                          <a:ea typeface="Times New Roman" pitchFamily="18" charset="0"/>
                          <a:cs typeface="Arial" pitchFamily="34" charset="0"/>
                        </a:rPr>
                        <a:t> = EST</a:t>
                      </a:r>
                      <a:r>
                        <a:rPr kumimoji="0" lang="en-US" sz="1800" b="1" i="0" u="none" strike="noStrike" cap="none" normalizeH="0" baseline="-25000" smtClean="0">
                          <a:ln>
                            <a:noFill/>
                          </a:ln>
                          <a:solidFill>
                            <a:schemeClr val="tx1"/>
                          </a:solidFill>
                          <a:effectLst/>
                          <a:latin typeface="Arial" pitchFamily="34" charset="0"/>
                          <a:ea typeface="Times New Roman" pitchFamily="18" charset="0"/>
                          <a:cs typeface="Arial" pitchFamily="34" charset="0"/>
                        </a:rPr>
                        <a:t>7</a:t>
                      </a:r>
                      <a:r>
                        <a:rPr kumimoji="0" lang="en-US" sz="1800" b="1" i="0" u="none" strike="noStrike" cap="none" normalizeH="0" baseline="0" smtClean="0">
                          <a:ln>
                            <a:noFill/>
                          </a:ln>
                          <a:solidFill>
                            <a:schemeClr val="tx1"/>
                          </a:solidFill>
                          <a:effectLst/>
                          <a:latin typeface="Arial" pitchFamily="34" charset="0"/>
                          <a:ea typeface="Times New Roman" pitchFamily="18" charset="0"/>
                          <a:cs typeface="Arial" pitchFamily="34" charset="0"/>
                        </a:rPr>
                        <a:t>+ dur</a:t>
                      </a:r>
                      <a:r>
                        <a:rPr kumimoji="0" lang="en-US" sz="1800" b="1" i="0" u="none" strike="noStrike" cap="none" normalizeH="0" baseline="-25000" smtClean="0">
                          <a:ln>
                            <a:noFill/>
                          </a:ln>
                          <a:solidFill>
                            <a:schemeClr val="tx1"/>
                          </a:solidFill>
                          <a:effectLst/>
                          <a:latin typeface="Arial" pitchFamily="34" charset="0"/>
                          <a:ea typeface="Times New Roman" pitchFamily="18" charset="0"/>
                          <a:cs typeface="Arial" pitchFamily="34" charset="0"/>
                        </a:rPr>
                        <a:t>7</a:t>
                      </a:r>
                      <a:endParaRPr kumimoji="0" lang="en-US" sz="1800" b="1"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p>
                      <a:pPr marL="0" marR="0" lvl="0" indent="0" algn="just" defTabSz="914400" rtl="0" eaLnBrk="1" fontAlgn="base" latinLnBrk="0" hangingPunct="1">
                        <a:lnSpc>
                          <a:spcPct val="100000"/>
                        </a:lnSpc>
                        <a:spcBef>
                          <a:spcPts val="600"/>
                        </a:spcBef>
                        <a:spcAft>
                          <a:spcPts val="600"/>
                        </a:spcAft>
                        <a:buClrTx/>
                        <a:buSzTx/>
                        <a:buFontTx/>
                        <a:buNone/>
                        <a:tabLst/>
                      </a:pPr>
                      <a:r>
                        <a:rPr kumimoji="0" lang="en-US" sz="1800" b="1" i="0" u="none" strike="noStrike" cap="none" normalizeH="0" baseline="0" smtClean="0">
                          <a:ln>
                            <a:noFill/>
                          </a:ln>
                          <a:solidFill>
                            <a:schemeClr val="tx1"/>
                          </a:solidFill>
                          <a:effectLst/>
                          <a:latin typeface="Arial" pitchFamily="34" charset="0"/>
                          <a:ea typeface="Times New Roman" pitchFamily="18" charset="0"/>
                          <a:cs typeface="Arial" pitchFamily="34" charset="0"/>
                        </a:rPr>
                        <a:t>         = 34 + 6 = 40</a:t>
                      </a:r>
                    </a:p>
                  </a:txBody>
                  <a:tcPr marT="45725" marB="4572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646082">
                <a:tc>
                  <a:txBody>
                    <a:bodyPr/>
                    <a:lstStyle/>
                    <a:p>
                      <a:pPr marL="0" marR="0" lvl="0" indent="0" algn="just" defTabSz="914400" rtl="0" eaLnBrk="1" fontAlgn="base" latinLnBrk="0" hangingPunct="1">
                        <a:lnSpc>
                          <a:spcPct val="100000"/>
                        </a:lnSpc>
                        <a:spcBef>
                          <a:spcPts val="600"/>
                        </a:spcBef>
                        <a:spcAft>
                          <a:spcPts val="600"/>
                        </a:spcAft>
                        <a:buClrTx/>
                        <a:buSzTx/>
                        <a:buFontTx/>
                        <a:buNone/>
                        <a:tabLst/>
                      </a:pPr>
                      <a:r>
                        <a:rPr kumimoji="0" lang="en-US" sz="24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8</a:t>
                      </a:r>
                    </a:p>
                  </a:txBody>
                  <a:tcPr marT="45725" marB="4572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ts val="600"/>
                        </a:spcBef>
                        <a:spcAft>
                          <a:spcPts val="600"/>
                        </a:spcAft>
                        <a:buClrTx/>
                        <a:buSzTx/>
                        <a:buFontTx/>
                        <a:buNone/>
                        <a:tabLst/>
                      </a:pPr>
                      <a:r>
                        <a:rPr kumimoji="0" lang="en-US" sz="24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5</a:t>
                      </a:r>
                    </a:p>
                  </a:txBody>
                  <a:tcPr marT="45725" marB="4572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ts val="600"/>
                        </a:spcBef>
                        <a:spcAft>
                          <a:spcPts val="600"/>
                        </a:spcAft>
                        <a:buClrTx/>
                        <a:buSzTx/>
                        <a:buFontTx/>
                        <a:buNone/>
                        <a:tabLst/>
                      </a:pPr>
                      <a:r>
                        <a:rPr kumimoji="0" lang="en-US" sz="1800" b="1" i="0" u="none" strike="noStrike" cap="none" normalizeH="0" baseline="0" smtClean="0">
                          <a:ln>
                            <a:noFill/>
                          </a:ln>
                          <a:solidFill>
                            <a:schemeClr val="tx1"/>
                          </a:solidFill>
                          <a:effectLst/>
                          <a:latin typeface="Arial" pitchFamily="34" charset="0"/>
                          <a:ea typeface="Times New Roman" pitchFamily="18" charset="0"/>
                          <a:cs typeface="Arial" pitchFamily="34" charset="0"/>
                        </a:rPr>
                        <a:t>39 </a:t>
                      </a:r>
                    </a:p>
                    <a:p>
                      <a:pPr marL="0" marR="0" lvl="0" indent="0" algn="just" defTabSz="914400" rtl="0" eaLnBrk="1" fontAlgn="base" latinLnBrk="0" hangingPunct="1">
                        <a:lnSpc>
                          <a:spcPct val="100000"/>
                        </a:lnSpc>
                        <a:spcBef>
                          <a:spcPts val="600"/>
                        </a:spcBef>
                        <a:spcAft>
                          <a:spcPts val="600"/>
                        </a:spcAft>
                        <a:buClrTx/>
                        <a:buSzTx/>
                        <a:buFontTx/>
                        <a:buNone/>
                        <a:tabLst/>
                      </a:pPr>
                      <a:r>
                        <a:rPr kumimoji="0" lang="en-US" sz="1800" b="1" i="0" u="none" strike="noStrike" cap="none" normalizeH="0" baseline="0" smtClean="0">
                          <a:ln>
                            <a:noFill/>
                          </a:ln>
                          <a:solidFill>
                            <a:schemeClr val="tx1"/>
                          </a:solidFill>
                          <a:effectLst/>
                          <a:latin typeface="Arial" pitchFamily="34" charset="0"/>
                          <a:ea typeface="Times New Roman" pitchFamily="18" charset="0"/>
                          <a:cs typeface="Arial" pitchFamily="34" charset="0"/>
                        </a:rPr>
                        <a:t>Max of (28, 39)</a:t>
                      </a:r>
                    </a:p>
                  </a:txBody>
                  <a:tcPr marT="45725" marB="4572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ts val="600"/>
                        </a:spcBef>
                        <a:spcAft>
                          <a:spcPts val="600"/>
                        </a:spcAft>
                        <a:buClrTx/>
                        <a:buSzTx/>
                        <a:buFontTx/>
                        <a:buNone/>
                        <a:tabLst/>
                      </a:pPr>
                      <a:r>
                        <a:rPr kumimoji="0" lang="en-US" sz="1800" b="1" i="0" u="none" strike="noStrike" cap="none" normalizeH="0" baseline="0" smtClean="0">
                          <a:ln>
                            <a:noFill/>
                          </a:ln>
                          <a:solidFill>
                            <a:schemeClr val="tx1"/>
                          </a:solidFill>
                          <a:effectLst/>
                          <a:latin typeface="Arial" pitchFamily="34" charset="0"/>
                          <a:ea typeface="Times New Roman" pitchFamily="18" charset="0"/>
                          <a:cs typeface="Arial" pitchFamily="34" charset="0"/>
                        </a:rPr>
                        <a:t>EST</a:t>
                      </a:r>
                      <a:r>
                        <a:rPr kumimoji="0" lang="en-US" sz="1800" b="1" i="0" u="none" strike="noStrike" cap="none" normalizeH="0" baseline="-25000" smtClean="0">
                          <a:ln>
                            <a:noFill/>
                          </a:ln>
                          <a:solidFill>
                            <a:schemeClr val="tx1"/>
                          </a:solidFill>
                          <a:effectLst/>
                          <a:latin typeface="Arial" pitchFamily="34" charset="0"/>
                          <a:ea typeface="Times New Roman" pitchFamily="18" charset="0"/>
                          <a:cs typeface="Arial" pitchFamily="34" charset="0"/>
                        </a:rPr>
                        <a:t>8</a:t>
                      </a:r>
                      <a:r>
                        <a:rPr kumimoji="0" lang="en-US" sz="1800" b="1" i="0" u="none" strike="noStrike" cap="none" normalizeH="0" baseline="0" smtClean="0">
                          <a:ln>
                            <a:noFill/>
                          </a:ln>
                          <a:solidFill>
                            <a:schemeClr val="tx1"/>
                          </a:solidFill>
                          <a:effectLst/>
                          <a:latin typeface="Arial" pitchFamily="34" charset="0"/>
                          <a:ea typeface="Times New Roman" pitchFamily="18" charset="0"/>
                          <a:cs typeface="Arial" pitchFamily="34" charset="0"/>
                        </a:rPr>
                        <a:t> = EFT</a:t>
                      </a:r>
                      <a:r>
                        <a:rPr kumimoji="0" lang="en-US" sz="1800" b="1" i="0" u="none" strike="noStrike" cap="none" normalizeH="0" baseline="-25000" smtClean="0">
                          <a:ln>
                            <a:noFill/>
                          </a:ln>
                          <a:solidFill>
                            <a:schemeClr val="tx1"/>
                          </a:solidFill>
                          <a:effectLst/>
                          <a:latin typeface="Arial" pitchFamily="34" charset="0"/>
                          <a:ea typeface="Times New Roman" pitchFamily="18" charset="0"/>
                          <a:cs typeface="Arial" pitchFamily="34" charset="0"/>
                        </a:rPr>
                        <a:t>6</a:t>
                      </a:r>
                      <a:r>
                        <a:rPr kumimoji="0" lang="en-US" sz="1800" b="1" i="0" u="none" strike="noStrike" cap="none" normalizeH="0" baseline="0" smtClean="0">
                          <a:ln>
                            <a:noFill/>
                          </a:ln>
                          <a:solidFill>
                            <a:schemeClr val="tx1"/>
                          </a:solidFill>
                          <a:effectLst/>
                          <a:latin typeface="Arial" pitchFamily="34" charset="0"/>
                          <a:ea typeface="Times New Roman" pitchFamily="18" charset="0"/>
                          <a:cs typeface="Arial" pitchFamily="34" charset="0"/>
                        </a:rPr>
                        <a:t> + FS</a:t>
                      </a:r>
                      <a:r>
                        <a:rPr kumimoji="0" lang="en-US" sz="1800" b="1" i="0" u="none" strike="noStrike" cap="none" normalizeH="0" baseline="-25000" smtClean="0">
                          <a:ln>
                            <a:noFill/>
                          </a:ln>
                          <a:solidFill>
                            <a:schemeClr val="tx1"/>
                          </a:solidFill>
                          <a:effectLst/>
                          <a:latin typeface="Arial" pitchFamily="34" charset="0"/>
                          <a:ea typeface="Times New Roman" pitchFamily="18" charset="0"/>
                          <a:cs typeface="Arial" pitchFamily="34" charset="0"/>
                        </a:rPr>
                        <a:t>6-8</a:t>
                      </a:r>
                      <a:endParaRPr kumimoji="0" lang="en-US" sz="1800" b="1"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p>
                      <a:pPr marL="0" marR="0" lvl="0" indent="0" algn="just" defTabSz="914400" rtl="0" eaLnBrk="1" fontAlgn="base" latinLnBrk="0" hangingPunct="1">
                        <a:lnSpc>
                          <a:spcPct val="100000"/>
                        </a:lnSpc>
                        <a:spcBef>
                          <a:spcPts val="600"/>
                        </a:spcBef>
                        <a:spcAft>
                          <a:spcPts val="600"/>
                        </a:spcAft>
                        <a:buClrTx/>
                        <a:buSzTx/>
                        <a:buFontTx/>
                        <a:buNone/>
                        <a:tabLst/>
                      </a:pPr>
                      <a:r>
                        <a:rPr kumimoji="0" lang="en-US" sz="1800" b="1" i="0" u="none" strike="noStrike" cap="none" normalizeH="0" baseline="0" smtClean="0">
                          <a:ln>
                            <a:noFill/>
                          </a:ln>
                          <a:solidFill>
                            <a:schemeClr val="tx1"/>
                          </a:solidFill>
                          <a:effectLst/>
                          <a:latin typeface="Arial" pitchFamily="34" charset="0"/>
                          <a:ea typeface="Times New Roman" pitchFamily="18" charset="0"/>
                          <a:cs typeface="Arial" pitchFamily="34" charset="0"/>
                        </a:rPr>
                        <a:t>         = 28 + 0 = 28</a:t>
                      </a:r>
                    </a:p>
                    <a:p>
                      <a:pPr marL="0" marR="0" lvl="0" indent="0" algn="just" defTabSz="914400" rtl="0" eaLnBrk="1" fontAlgn="base" latinLnBrk="0" hangingPunct="1">
                        <a:lnSpc>
                          <a:spcPct val="100000"/>
                        </a:lnSpc>
                        <a:spcBef>
                          <a:spcPts val="600"/>
                        </a:spcBef>
                        <a:spcAft>
                          <a:spcPts val="600"/>
                        </a:spcAft>
                        <a:buClrTx/>
                        <a:buSzTx/>
                        <a:buFontTx/>
                        <a:buNone/>
                        <a:tabLst/>
                      </a:pPr>
                      <a:r>
                        <a:rPr kumimoji="0" lang="en-US" sz="1800" b="1" i="0" u="none" strike="noStrike" cap="none" normalizeH="0" baseline="0" smtClean="0">
                          <a:ln>
                            <a:noFill/>
                          </a:ln>
                          <a:solidFill>
                            <a:schemeClr val="tx1"/>
                          </a:solidFill>
                          <a:effectLst/>
                          <a:latin typeface="Arial" pitchFamily="34" charset="0"/>
                          <a:ea typeface="Times New Roman" pitchFamily="18" charset="0"/>
                          <a:cs typeface="Arial" pitchFamily="34" charset="0"/>
                        </a:rPr>
                        <a:t>EST</a:t>
                      </a:r>
                      <a:r>
                        <a:rPr kumimoji="0" lang="en-US" sz="1800" b="1" i="0" u="none" strike="noStrike" cap="none" normalizeH="0" baseline="-25000" smtClean="0">
                          <a:ln>
                            <a:noFill/>
                          </a:ln>
                          <a:solidFill>
                            <a:schemeClr val="tx1"/>
                          </a:solidFill>
                          <a:effectLst/>
                          <a:latin typeface="Arial" pitchFamily="34" charset="0"/>
                          <a:ea typeface="Times New Roman" pitchFamily="18" charset="0"/>
                          <a:cs typeface="Arial Unicode MS" pitchFamily="34" charset="-128"/>
                        </a:rPr>
                        <a:t>8</a:t>
                      </a:r>
                      <a:r>
                        <a:rPr kumimoji="0" lang="en-US" sz="1800" b="1" i="0" u="none" strike="noStrike" cap="none" normalizeH="0" baseline="0" smtClean="0">
                          <a:ln>
                            <a:noFill/>
                          </a:ln>
                          <a:solidFill>
                            <a:schemeClr val="tx1"/>
                          </a:solidFill>
                          <a:effectLst/>
                          <a:latin typeface="Arial" pitchFamily="34" charset="0"/>
                          <a:ea typeface="Times New Roman" pitchFamily="18" charset="0"/>
                          <a:cs typeface="Arial" pitchFamily="34" charset="0"/>
                        </a:rPr>
                        <a:t>= EST</a:t>
                      </a:r>
                      <a:r>
                        <a:rPr kumimoji="0" lang="en-US" sz="1800" b="1" i="0" u="none" strike="noStrike" cap="none" normalizeH="0" baseline="-25000" smtClean="0">
                          <a:ln>
                            <a:noFill/>
                          </a:ln>
                          <a:solidFill>
                            <a:schemeClr val="tx1"/>
                          </a:solidFill>
                          <a:effectLst/>
                          <a:latin typeface="Arial" pitchFamily="34" charset="0"/>
                          <a:ea typeface="Times New Roman" pitchFamily="18" charset="0"/>
                          <a:cs typeface="Arial" pitchFamily="34" charset="0"/>
                        </a:rPr>
                        <a:t>7</a:t>
                      </a:r>
                      <a:r>
                        <a:rPr kumimoji="0" lang="en-US" sz="1800" b="1" i="0" u="none" strike="noStrike" cap="none" normalizeH="0" baseline="0" smtClean="0">
                          <a:ln>
                            <a:noFill/>
                          </a:ln>
                          <a:solidFill>
                            <a:schemeClr val="tx1"/>
                          </a:solidFill>
                          <a:effectLst/>
                          <a:latin typeface="Arial" pitchFamily="34" charset="0"/>
                          <a:ea typeface="Times New Roman" pitchFamily="18" charset="0"/>
                          <a:cs typeface="Arial" pitchFamily="34" charset="0"/>
                        </a:rPr>
                        <a:t> + SS</a:t>
                      </a:r>
                      <a:r>
                        <a:rPr kumimoji="0" lang="en-US" sz="1800" b="1" i="0" u="none" strike="noStrike" cap="none" normalizeH="0" baseline="-25000" smtClean="0">
                          <a:ln>
                            <a:noFill/>
                          </a:ln>
                          <a:solidFill>
                            <a:schemeClr val="tx1"/>
                          </a:solidFill>
                          <a:effectLst/>
                          <a:latin typeface="Arial" pitchFamily="34" charset="0"/>
                          <a:ea typeface="Times New Roman" pitchFamily="18" charset="0"/>
                          <a:cs typeface="Arial" pitchFamily="34" charset="0"/>
                        </a:rPr>
                        <a:t>7-8</a:t>
                      </a:r>
                    </a:p>
                    <a:p>
                      <a:pPr marL="0" marR="0" lvl="0" indent="0" algn="just" defTabSz="914400" rtl="0" eaLnBrk="1" fontAlgn="base" latinLnBrk="0" hangingPunct="1">
                        <a:lnSpc>
                          <a:spcPct val="100000"/>
                        </a:lnSpc>
                        <a:spcBef>
                          <a:spcPts val="600"/>
                        </a:spcBef>
                        <a:spcAft>
                          <a:spcPts val="600"/>
                        </a:spcAft>
                        <a:buClrTx/>
                        <a:buSzTx/>
                        <a:buFontTx/>
                        <a:buNone/>
                        <a:tabLst/>
                      </a:pPr>
                      <a:r>
                        <a:rPr kumimoji="0" lang="en-US" sz="1800" b="1" i="0" u="none" strike="noStrike" cap="none" normalizeH="0" baseline="0" smtClean="0">
                          <a:ln>
                            <a:noFill/>
                          </a:ln>
                          <a:solidFill>
                            <a:schemeClr val="tx1"/>
                          </a:solidFill>
                          <a:effectLst/>
                          <a:latin typeface="Arial" pitchFamily="34" charset="0"/>
                          <a:ea typeface="Times New Roman" pitchFamily="18" charset="0"/>
                          <a:cs typeface="Arial Unicode MS" pitchFamily="34" charset="-128"/>
                        </a:rPr>
                        <a:t>=34 +5 = 39</a:t>
                      </a:r>
                    </a:p>
                  </a:txBody>
                  <a:tcPr marT="45725" marB="4572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ts val="600"/>
                        </a:spcBef>
                        <a:spcAft>
                          <a:spcPts val="600"/>
                        </a:spcAft>
                        <a:buClrTx/>
                        <a:buSzTx/>
                        <a:buFontTx/>
                        <a:buNone/>
                        <a:tabLst/>
                      </a:pPr>
                      <a:r>
                        <a:rPr kumimoji="0" lang="en-US" sz="1800" b="1" i="0" u="none" strike="noStrike" cap="none" normalizeH="0" baseline="0" smtClean="0">
                          <a:ln>
                            <a:noFill/>
                          </a:ln>
                          <a:solidFill>
                            <a:schemeClr val="tx1"/>
                          </a:solidFill>
                          <a:effectLst/>
                          <a:latin typeface="Arial" pitchFamily="34" charset="0"/>
                          <a:ea typeface="Times New Roman" pitchFamily="18" charset="0"/>
                          <a:cs typeface="Arial" pitchFamily="34" charset="0"/>
                        </a:rPr>
                        <a:t>5</a:t>
                      </a:r>
                    </a:p>
                  </a:txBody>
                  <a:tcPr marT="45725" marB="4572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ts val="600"/>
                        </a:spcBef>
                        <a:spcAft>
                          <a:spcPts val="600"/>
                        </a:spcAft>
                        <a:buClrTx/>
                        <a:buSzTx/>
                        <a:buFontTx/>
                        <a:buNone/>
                        <a:tabLst/>
                      </a:pPr>
                      <a:r>
                        <a:rPr kumimoji="0" lang="en-US" sz="1800" b="1" i="0" u="none" strike="noStrike" cap="none" normalizeH="0" baseline="0" smtClean="0">
                          <a:ln>
                            <a:noFill/>
                          </a:ln>
                          <a:solidFill>
                            <a:schemeClr val="tx1"/>
                          </a:solidFill>
                          <a:effectLst/>
                          <a:latin typeface="Arial" pitchFamily="34" charset="0"/>
                          <a:ea typeface="Times New Roman" pitchFamily="18" charset="0"/>
                          <a:cs typeface="Arial" pitchFamily="34" charset="0"/>
                        </a:rPr>
                        <a:t>EFT</a:t>
                      </a:r>
                      <a:r>
                        <a:rPr kumimoji="0" lang="en-US" sz="1800" b="1" i="0" u="none" strike="noStrike" cap="none" normalizeH="0" baseline="-25000" smtClean="0">
                          <a:ln>
                            <a:noFill/>
                          </a:ln>
                          <a:solidFill>
                            <a:schemeClr val="tx1"/>
                          </a:solidFill>
                          <a:effectLst/>
                          <a:latin typeface="Arial" pitchFamily="34" charset="0"/>
                          <a:ea typeface="Times New Roman" pitchFamily="18" charset="0"/>
                          <a:cs typeface="Arial" pitchFamily="34" charset="0"/>
                        </a:rPr>
                        <a:t>8</a:t>
                      </a:r>
                      <a:r>
                        <a:rPr kumimoji="0" lang="en-US" sz="1800" b="1" i="0" u="none" strike="noStrike" cap="none" normalizeH="0" baseline="0" smtClean="0">
                          <a:ln>
                            <a:noFill/>
                          </a:ln>
                          <a:solidFill>
                            <a:schemeClr val="tx1"/>
                          </a:solidFill>
                          <a:effectLst/>
                          <a:latin typeface="Arial" pitchFamily="34" charset="0"/>
                          <a:ea typeface="Times New Roman" pitchFamily="18" charset="0"/>
                          <a:cs typeface="Arial" pitchFamily="34" charset="0"/>
                        </a:rPr>
                        <a:t> = EST</a:t>
                      </a:r>
                      <a:r>
                        <a:rPr kumimoji="0" lang="en-US" sz="1800" b="1" i="0" u="none" strike="noStrike" cap="none" normalizeH="0" baseline="-25000" smtClean="0">
                          <a:ln>
                            <a:noFill/>
                          </a:ln>
                          <a:solidFill>
                            <a:schemeClr val="tx1"/>
                          </a:solidFill>
                          <a:effectLst/>
                          <a:latin typeface="Arial" pitchFamily="34" charset="0"/>
                          <a:ea typeface="Times New Roman" pitchFamily="18" charset="0"/>
                          <a:cs typeface="Arial" pitchFamily="34" charset="0"/>
                        </a:rPr>
                        <a:t>8</a:t>
                      </a:r>
                      <a:r>
                        <a:rPr kumimoji="0" lang="en-US" sz="1800" b="1" i="0" u="none" strike="noStrike" cap="none" normalizeH="0" baseline="0" smtClean="0">
                          <a:ln>
                            <a:noFill/>
                          </a:ln>
                          <a:solidFill>
                            <a:schemeClr val="tx1"/>
                          </a:solidFill>
                          <a:effectLst/>
                          <a:latin typeface="Arial" pitchFamily="34" charset="0"/>
                          <a:ea typeface="Times New Roman" pitchFamily="18" charset="0"/>
                          <a:cs typeface="Arial" pitchFamily="34" charset="0"/>
                        </a:rPr>
                        <a:t> + dur</a:t>
                      </a:r>
                      <a:r>
                        <a:rPr kumimoji="0" lang="en-US" sz="1800" b="1" i="0" u="none" strike="noStrike" cap="none" normalizeH="0" baseline="-25000" smtClean="0">
                          <a:ln>
                            <a:noFill/>
                          </a:ln>
                          <a:solidFill>
                            <a:schemeClr val="tx1"/>
                          </a:solidFill>
                          <a:effectLst/>
                          <a:latin typeface="Arial" pitchFamily="34" charset="0"/>
                          <a:ea typeface="Times New Roman" pitchFamily="18" charset="0"/>
                          <a:cs typeface="Arial" pitchFamily="34" charset="0"/>
                        </a:rPr>
                        <a:t>8</a:t>
                      </a:r>
                      <a:endParaRPr kumimoji="0" lang="en-US" sz="1800" b="1"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p>
                      <a:pPr marL="0" marR="0" lvl="0" indent="0" algn="just" defTabSz="914400" rtl="0" eaLnBrk="1" fontAlgn="base" latinLnBrk="0" hangingPunct="1">
                        <a:lnSpc>
                          <a:spcPct val="100000"/>
                        </a:lnSpc>
                        <a:spcBef>
                          <a:spcPts val="600"/>
                        </a:spcBef>
                        <a:spcAft>
                          <a:spcPts val="600"/>
                        </a:spcAft>
                        <a:buClrTx/>
                        <a:buSzTx/>
                        <a:buFontTx/>
                        <a:buNone/>
                        <a:tabLst/>
                      </a:pPr>
                      <a:r>
                        <a:rPr kumimoji="0" lang="en-US" sz="1800" b="1" i="0" u="none" strike="noStrike" cap="none" normalizeH="0" baseline="0" smtClean="0">
                          <a:ln>
                            <a:noFill/>
                          </a:ln>
                          <a:solidFill>
                            <a:schemeClr val="tx1"/>
                          </a:solidFill>
                          <a:effectLst/>
                          <a:latin typeface="Arial" pitchFamily="34" charset="0"/>
                          <a:ea typeface="Times New Roman" pitchFamily="18" charset="0"/>
                          <a:cs typeface="Arial" pitchFamily="34" charset="0"/>
                        </a:rPr>
                        <a:t>         = 39 + 5 = 44</a:t>
                      </a:r>
                    </a:p>
                  </a:txBody>
                  <a:tcPr marT="45725" marB="4572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463184">
                <a:tc>
                  <a:txBody>
                    <a:bodyPr/>
                    <a:lstStyle/>
                    <a:p>
                      <a:pPr marL="0" marR="0" lvl="0" indent="0" algn="just" defTabSz="914400" rtl="0" eaLnBrk="1" fontAlgn="base" latinLnBrk="0" hangingPunct="1">
                        <a:lnSpc>
                          <a:spcPct val="100000"/>
                        </a:lnSpc>
                        <a:spcBef>
                          <a:spcPts val="600"/>
                        </a:spcBef>
                        <a:spcAft>
                          <a:spcPts val="600"/>
                        </a:spcAft>
                        <a:buClrTx/>
                        <a:buSzTx/>
                        <a:buFontTx/>
                        <a:buNone/>
                        <a:tabLst/>
                      </a:pPr>
                      <a:r>
                        <a:rPr kumimoji="0" lang="en-US" sz="24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9</a:t>
                      </a:r>
                    </a:p>
                  </a:txBody>
                  <a:tcPr marT="45725" marB="4572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ts val="600"/>
                        </a:spcBef>
                        <a:spcAft>
                          <a:spcPts val="600"/>
                        </a:spcAft>
                        <a:buClrTx/>
                        <a:buSzTx/>
                        <a:buFontTx/>
                        <a:buNone/>
                        <a:tabLst/>
                      </a:pPr>
                      <a:r>
                        <a:rPr kumimoji="0" lang="en-US" sz="24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8</a:t>
                      </a:r>
                    </a:p>
                  </a:txBody>
                  <a:tcPr marT="45725" marB="4572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ts val="600"/>
                        </a:spcBef>
                        <a:spcAft>
                          <a:spcPts val="600"/>
                        </a:spcAft>
                        <a:buClrTx/>
                        <a:buSzTx/>
                        <a:buFontTx/>
                        <a:buNone/>
                        <a:tabLst/>
                      </a:pPr>
                      <a:r>
                        <a:rPr kumimoji="0" lang="en-US" sz="1800" b="1" i="0" u="none" strike="noStrike" cap="none" normalizeH="0" baseline="0" smtClean="0">
                          <a:ln>
                            <a:noFill/>
                          </a:ln>
                          <a:solidFill>
                            <a:schemeClr val="tx1"/>
                          </a:solidFill>
                          <a:effectLst/>
                          <a:latin typeface="Arial" pitchFamily="34" charset="0"/>
                          <a:ea typeface="Times New Roman" pitchFamily="18" charset="0"/>
                          <a:cs typeface="Arial" pitchFamily="34" charset="0"/>
                        </a:rPr>
                        <a:t>42</a:t>
                      </a:r>
                    </a:p>
                  </a:txBody>
                  <a:tcPr marT="45725" marB="4572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ts val="600"/>
                        </a:spcBef>
                        <a:spcAft>
                          <a:spcPts val="600"/>
                        </a:spcAft>
                        <a:buClrTx/>
                        <a:buSzTx/>
                        <a:buFontTx/>
                        <a:buNone/>
                        <a:tabLst/>
                      </a:pPr>
                      <a:r>
                        <a:rPr kumimoji="0" lang="en-US" sz="1800" b="1" i="0" u="none" strike="noStrike" cap="none" normalizeH="0" baseline="0" smtClean="0">
                          <a:ln>
                            <a:noFill/>
                          </a:ln>
                          <a:solidFill>
                            <a:schemeClr val="tx1"/>
                          </a:solidFill>
                          <a:effectLst/>
                          <a:latin typeface="Arial" pitchFamily="34" charset="0"/>
                          <a:ea typeface="Times New Roman" pitchFamily="18" charset="0"/>
                          <a:cs typeface="Arial" pitchFamily="34" charset="0"/>
                        </a:rPr>
                        <a:t>EST</a:t>
                      </a:r>
                      <a:r>
                        <a:rPr kumimoji="0" lang="en-US" sz="1800" b="1" i="0" u="none" strike="noStrike" cap="none" normalizeH="0" baseline="-25000" smtClean="0">
                          <a:ln>
                            <a:noFill/>
                          </a:ln>
                          <a:solidFill>
                            <a:schemeClr val="tx1"/>
                          </a:solidFill>
                          <a:effectLst/>
                          <a:latin typeface="Arial" pitchFamily="34" charset="0"/>
                          <a:ea typeface="Times New Roman" pitchFamily="18" charset="0"/>
                          <a:cs typeface="Arial Unicode MS" pitchFamily="34" charset="-128"/>
                        </a:rPr>
                        <a:t>9</a:t>
                      </a:r>
                      <a:r>
                        <a:rPr kumimoji="0" lang="en-US" sz="1800" b="1" i="0" u="none" strike="noStrike" cap="none" normalizeH="0" baseline="0" smtClean="0">
                          <a:ln>
                            <a:noFill/>
                          </a:ln>
                          <a:solidFill>
                            <a:schemeClr val="tx1"/>
                          </a:solidFill>
                          <a:effectLst/>
                          <a:latin typeface="Arial" pitchFamily="34" charset="0"/>
                          <a:ea typeface="Times New Roman" pitchFamily="18" charset="0"/>
                          <a:cs typeface="Arial" pitchFamily="34" charset="0"/>
                        </a:rPr>
                        <a:t>= EST</a:t>
                      </a:r>
                      <a:r>
                        <a:rPr kumimoji="0" lang="en-US" sz="1800" b="1" i="0" u="none" strike="noStrike" cap="none" normalizeH="0" baseline="-25000" smtClean="0">
                          <a:ln>
                            <a:noFill/>
                          </a:ln>
                          <a:solidFill>
                            <a:schemeClr val="tx1"/>
                          </a:solidFill>
                          <a:effectLst/>
                          <a:latin typeface="Arial" pitchFamily="34" charset="0"/>
                          <a:ea typeface="Times New Roman" pitchFamily="18" charset="0"/>
                          <a:cs typeface="Arial" pitchFamily="34" charset="0"/>
                        </a:rPr>
                        <a:t>8</a:t>
                      </a:r>
                      <a:r>
                        <a:rPr kumimoji="0" lang="en-US" sz="1800" b="1" i="0" u="none" strike="noStrike" cap="none" normalizeH="0" baseline="0" smtClean="0">
                          <a:ln>
                            <a:noFill/>
                          </a:ln>
                          <a:solidFill>
                            <a:schemeClr val="tx1"/>
                          </a:solidFill>
                          <a:effectLst/>
                          <a:latin typeface="Arial" pitchFamily="34" charset="0"/>
                          <a:ea typeface="Times New Roman" pitchFamily="18" charset="0"/>
                          <a:cs typeface="Arial" pitchFamily="34" charset="0"/>
                        </a:rPr>
                        <a:t> + SS</a:t>
                      </a:r>
                      <a:r>
                        <a:rPr kumimoji="0" lang="en-US" sz="1800" b="1" i="0" u="none" strike="noStrike" cap="none" normalizeH="0" baseline="-25000" smtClean="0">
                          <a:ln>
                            <a:noFill/>
                          </a:ln>
                          <a:solidFill>
                            <a:schemeClr val="tx1"/>
                          </a:solidFill>
                          <a:effectLst/>
                          <a:latin typeface="Arial" pitchFamily="34" charset="0"/>
                          <a:ea typeface="Times New Roman" pitchFamily="18" charset="0"/>
                          <a:cs typeface="Arial" pitchFamily="34" charset="0"/>
                        </a:rPr>
                        <a:t>8-9</a:t>
                      </a:r>
                    </a:p>
                    <a:p>
                      <a:pPr marL="0" marR="0" lvl="0" indent="0" algn="just" defTabSz="914400" rtl="0" eaLnBrk="1" fontAlgn="base" latinLnBrk="0" hangingPunct="1">
                        <a:lnSpc>
                          <a:spcPct val="100000"/>
                        </a:lnSpc>
                        <a:spcBef>
                          <a:spcPts val="600"/>
                        </a:spcBef>
                        <a:spcAft>
                          <a:spcPts val="600"/>
                        </a:spcAft>
                        <a:buClrTx/>
                        <a:buSzTx/>
                        <a:buFontTx/>
                        <a:buNone/>
                        <a:tabLst/>
                      </a:pPr>
                      <a:r>
                        <a:rPr kumimoji="0" lang="en-US" sz="1800" b="1" i="0" u="none" strike="noStrike" cap="none" normalizeH="0" baseline="0" smtClean="0">
                          <a:ln>
                            <a:noFill/>
                          </a:ln>
                          <a:solidFill>
                            <a:schemeClr val="tx1"/>
                          </a:solidFill>
                          <a:effectLst/>
                          <a:latin typeface="Arial" pitchFamily="34" charset="0"/>
                          <a:ea typeface="Times New Roman" pitchFamily="18" charset="0"/>
                          <a:cs typeface="Arial Unicode MS" pitchFamily="34" charset="-128"/>
                        </a:rPr>
                        <a:t>=39 +3 = 42</a:t>
                      </a:r>
                    </a:p>
                    <a:p>
                      <a:pPr marL="0" marR="0" lvl="0" indent="0" algn="just" defTabSz="914400" rtl="0" eaLnBrk="1" fontAlgn="base" latinLnBrk="0" hangingPunct="1">
                        <a:lnSpc>
                          <a:spcPct val="100000"/>
                        </a:lnSpc>
                        <a:spcBef>
                          <a:spcPts val="600"/>
                        </a:spcBef>
                        <a:spcAft>
                          <a:spcPts val="600"/>
                        </a:spcAft>
                        <a:buClrTx/>
                        <a:buSzTx/>
                        <a:buFontTx/>
                        <a:buNone/>
                        <a:tabLst/>
                      </a:pPr>
                      <a:endParaRPr kumimoji="0" lang="en-US" sz="16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marT="45725" marB="4572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ts val="600"/>
                        </a:spcBef>
                        <a:spcAft>
                          <a:spcPts val="600"/>
                        </a:spcAft>
                        <a:buClrTx/>
                        <a:buSzTx/>
                        <a:buFontTx/>
                        <a:buNone/>
                        <a:tabLst/>
                      </a:pPr>
                      <a:r>
                        <a:rPr kumimoji="0" lang="en-US" sz="1800" b="1" i="0" u="none" strike="noStrike" cap="none" normalizeH="0" baseline="0" smtClean="0">
                          <a:ln>
                            <a:noFill/>
                          </a:ln>
                          <a:solidFill>
                            <a:schemeClr val="tx1"/>
                          </a:solidFill>
                          <a:effectLst/>
                          <a:latin typeface="Arial" pitchFamily="34" charset="0"/>
                          <a:ea typeface="Times New Roman" pitchFamily="18" charset="0"/>
                          <a:cs typeface="Arial" pitchFamily="34" charset="0"/>
                        </a:rPr>
                        <a:t>50</a:t>
                      </a:r>
                    </a:p>
                  </a:txBody>
                  <a:tcPr marT="45725" marB="4572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ts val="600"/>
                        </a:spcBef>
                        <a:spcAft>
                          <a:spcPts val="600"/>
                        </a:spcAft>
                        <a:buClrTx/>
                        <a:buSzTx/>
                        <a:buFontTx/>
                        <a:buNone/>
                        <a:tabLst/>
                      </a:pPr>
                      <a:r>
                        <a:rPr kumimoji="0" lang="en-US" sz="1800" b="1" i="0" u="none" strike="noStrike" cap="none" normalizeH="0" baseline="0" smtClean="0">
                          <a:ln>
                            <a:noFill/>
                          </a:ln>
                          <a:solidFill>
                            <a:schemeClr val="tx1"/>
                          </a:solidFill>
                          <a:effectLst/>
                          <a:latin typeface="Arial" pitchFamily="34" charset="0"/>
                          <a:ea typeface="Times New Roman" pitchFamily="18" charset="0"/>
                          <a:cs typeface="Arial" pitchFamily="34" charset="0"/>
                        </a:rPr>
                        <a:t>EFT</a:t>
                      </a:r>
                      <a:r>
                        <a:rPr kumimoji="0" lang="en-US" sz="1800" b="1" i="0" u="none" strike="noStrike" cap="none" normalizeH="0" baseline="-25000" smtClean="0">
                          <a:ln>
                            <a:noFill/>
                          </a:ln>
                          <a:solidFill>
                            <a:schemeClr val="tx1"/>
                          </a:solidFill>
                          <a:effectLst/>
                          <a:latin typeface="Arial" pitchFamily="34" charset="0"/>
                          <a:ea typeface="Times New Roman" pitchFamily="18" charset="0"/>
                          <a:cs typeface="Arial" pitchFamily="34" charset="0"/>
                        </a:rPr>
                        <a:t>9</a:t>
                      </a:r>
                      <a:r>
                        <a:rPr kumimoji="0" lang="en-US" sz="1800" b="1" i="0" u="none" strike="noStrike" cap="none" normalizeH="0" baseline="0" smtClean="0">
                          <a:ln>
                            <a:noFill/>
                          </a:ln>
                          <a:solidFill>
                            <a:schemeClr val="tx1"/>
                          </a:solidFill>
                          <a:effectLst/>
                          <a:latin typeface="Arial" pitchFamily="34" charset="0"/>
                          <a:ea typeface="Times New Roman" pitchFamily="18" charset="0"/>
                          <a:cs typeface="Arial" pitchFamily="34" charset="0"/>
                        </a:rPr>
                        <a:t> = EST</a:t>
                      </a:r>
                      <a:r>
                        <a:rPr kumimoji="0" lang="en-US" sz="1800" b="1" i="0" u="none" strike="noStrike" cap="none" normalizeH="0" baseline="-25000" smtClean="0">
                          <a:ln>
                            <a:noFill/>
                          </a:ln>
                          <a:solidFill>
                            <a:schemeClr val="tx1"/>
                          </a:solidFill>
                          <a:effectLst/>
                          <a:latin typeface="Arial" pitchFamily="34" charset="0"/>
                          <a:ea typeface="Times New Roman" pitchFamily="18" charset="0"/>
                          <a:cs typeface="Arial" pitchFamily="34" charset="0"/>
                        </a:rPr>
                        <a:t>9</a:t>
                      </a:r>
                      <a:r>
                        <a:rPr kumimoji="0" lang="en-US" sz="1800" b="1" i="0" u="none" strike="noStrike" cap="none" normalizeH="0" baseline="0" smtClean="0">
                          <a:ln>
                            <a:noFill/>
                          </a:ln>
                          <a:solidFill>
                            <a:schemeClr val="tx1"/>
                          </a:solidFill>
                          <a:effectLst/>
                          <a:latin typeface="Arial" pitchFamily="34" charset="0"/>
                          <a:ea typeface="Times New Roman" pitchFamily="18" charset="0"/>
                          <a:cs typeface="Arial" pitchFamily="34" charset="0"/>
                        </a:rPr>
                        <a:t> + dur</a:t>
                      </a:r>
                      <a:r>
                        <a:rPr kumimoji="0" lang="en-US" sz="1800" b="1" i="0" u="none" strike="noStrike" cap="none" normalizeH="0" baseline="-25000" smtClean="0">
                          <a:ln>
                            <a:noFill/>
                          </a:ln>
                          <a:solidFill>
                            <a:schemeClr val="tx1"/>
                          </a:solidFill>
                          <a:effectLst/>
                          <a:latin typeface="Arial" pitchFamily="34" charset="0"/>
                          <a:ea typeface="Times New Roman" pitchFamily="18" charset="0"/>
                          <a:cs typeface="Arial" pitchFamily="34" charset="0"/>
                        </a:rPr>
                        <a:t>9</a:t>
                      </a:r>
                      <a:endParaRPr kumimoji="0" lang="en-US" sz="1800" b="1"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p>
                      <a:pPr marL="0" marR="0" lvl="0" indent="0" algn="just" defTabSz="914400" rtl="0" eaLnBrk="1" fontAlgn="base" latinLnBrk="0" hangingPunct="1">
                        <a:lnSpc>
                          <a:spcPct val="100000"/>
                        </a:lnSpc>
                        <a:spcBef>
                          <a:spcPts val="600"/>
                        </a:spcBef>
                        <a:spcAft>
                          <a:spcPts val="600"/>
                        </a:spcAft>
                        <a:buClrTx/>
                        <a:buSzTx/>
                        <a:buFontTx/>
                        <a:buNone/>
                        <a:tabLst/>
                      </a:pPr>
                      <a:r>
                        <a:rPr kumimoji="0" lang="en-US" sz="1800" b="1" i="0" u="none" strike="noStrike" cap="none" normalizeH="0" baseline="0" smtClean="0">
                          <a:ln>
                            <a:noFill/>
                          </a:ln>
                          <a:solidFill>
                            <a:schemeClr val="tx1"/>
                          </a:solidFill>
                          <a:effectLst/>
                          <a:latin typeface="Arial" pitchFamily="34" charset="0"/>
                          <a:ea typeface="Times New Roman" pitchFamily="18" charset="0"/>
                          <a:cs typeface="Arial" pitchFamily="34" charset="0"/>
                        </a:rPr>
                        <a:t>  = 42 + 8 = 50</a:t>
                      </a:r>
                    </a:p>
                    <a:p>
                      <a:pPr marL="0" marR="0" lvl="0" indent="0" algn="just" defTabSz="914400" rtl="0" eaLnBrk="1" fontAlgn="base" latinLnBrk="0" hangingPunct="1">
                        <a:lnSpc>
                          <a:spcPct val="100000"/>
                        </a:lnSpc>
                        <a:spcBef>
                          <a:spcPts val="600"/>
                        </a:spcBef>
                        <a:spcAft>
                          <a:spcPts val="600"/>
                        </a:spcAft>
                        <a:buClrTx/>
                        <a:buSzTx/>
                        <a:buFontTx/>
                        <a:buNone/>
                        <a:tabLst/>
                      </a:pPr>
                      <a:endParaRPr kumimoji="0" lang="en-US" sz="16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marT="45725" marB="4572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3" name="Slide Number Placeholder 2"/>
          <p:cNvSpPr>
            <a:spLocks noGrp="1"/>
          </p:cNvSpPr>
          <p:nvPr>
            <p:ph type="sldNum" sz="quarter" idx="12"/>
          </p:nvPr>
        </p:nvSpPr>
        <p:spPr/>
        <p:txBody>
          <a:bodyPr/>
          <a:lstStyle/>
          <a:p>
            <a:pPr>
              <a:defRPr/>
            </a:pPr>
            <a:fld id="{CF1F41BC-D0A4-491C-A520-1A59BB4D91D2}" type="slidenum">
              <a:rPr lang="en-US"/>
              <a:pPr>
                <a:defRPr/>
              </a:pPr>
              <a:t>83</a:t>
            </a:fld>
            <a:endParaRPr lang="en-US"/>
          </a:p>
        </p:txBody>
      </p:sp>
    </p:spTree>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6166" name="Group 86"/>
          <p:cNvGraphicFramePr>
            <a:graphicFrameLocks noGrp="1"/>
          </p:cNvGraphicFramePr>
          <p:nvPr/>
        </p:nvGraphicFramePr>
        <p:xfrm>
          <a:off x="762000" y="990600"/>
          <a:ext cx="7772400" cy="5473699"/>
        </p:xfrm>
        <a:graphic>
          <a:graphicData uri="http://schemas.openxmlformats.org/drawingml/2006/table">
            <a:tbl>
              <a:tblPr/>
              <a:tblGrid>
                <a:gridCol w="762000"/>
                <a:gridCol w="1066800"/>
                <a:gridCol w="914400"/>
                <a:gridCol w="2209800"/>
                <a:gridCol w="609600"/>
                <a:gridCol w="2209800"/>
              </a:tblGrid>
              <a:tr h="608083">
                <a:tc>
                  <a:txBody>
                    <a:bodyPr/>
                    <a:lstStyle/>
                    <a:p>
                      <a:pPr marL="0" marR="0" lvl="0" indent="0" algn="just" defTabSz="914400" rtl="0" eaLnBrk="1" fontAlgn="base" latinLnBrk="0" hangingPunct="1">
                        <a:lnSpc>
                          <a:spcPct val="100000"/>
                        </a:lnSpc>
                        <a:spcBef>
                          <a:spcPts val="600"/>
                        </a:spcBef>
                        <a:spcAft>
                          <a:spcPts val="600"/>
                        </a:spcAft>
                        <a:buClrTx/>
                        <a:buSzTx/>
                        <a:buFontTx/>
                        <a:buNone/>
                        <a:tabLst/>
                      </a:pPr>
                      <a:r>
                        <a:rPr kumimoji="0" lang="en-US" sz="18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Node</a:t>
                      </a:r>
                    </a:p>
                  </a:txBody>
                  <a:tcPr marL="51807" marR="5180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ts val="600"/>
                        </a:spcBef>
                        <a:spcAft>
                          <a:spcPts val="600"/>
                        </a:spcAft>
                        <a:buClrTx/>
                        <a:buSzTx/>
                        <a:buFontTx/>
                        <a:buNone/>
                        <a:tabLst/>
                      </a:pPr>
                      <a:r>
                        <a:rPr kumimoji="0" lang="en-US" sz="1800" b="1" i="0" u="none" strike="noStrike" cap="none" normalizeH="0" baseline="0" smtClean="0">
                          <a:ln>
                            <a:noFill/>
                          </a:ln>
                          <a:solidFill>
                            <a:schemeClr val="tx1"/>
                          </a:solidFill>
                          <a:effectLst/>
                          <a:latin typeface="Arial" pitchFamily="34" charset="0"/>
                          <a:ea typeface="Times New Roman" pitchFamily="18" charset="0"/>
                          <a:cs typeface="Arial" pitchFamily="34" charset="0"/>
                        </a:rPr>
                        <a:t>Duration dur</a:t>
                      </a:r>
                      <a:r>
                        <a:rPr kumimoji="0" lang="en-US" sz="1800" b="1" i="0" u="none" strike="noStrike" cap="none" normalizeH="0" baseline="-25000" smtClean="0">
                          <a:ln>
                            <a:noFill/>
                          </a:ln>
                          <a:solidFill>
                            <a:schemeClr val="tx1"/>
                          </a:solidFill>
                          <a:effectLst/>
                          <a:latin typeface="Arial" pitchFamily="34" charset="0"/>
                          <a:ea typeface="Times New Roman" pitchFamily="18" charset="0"/>
                          <a:cs typeface="Arial" pitchFamily="34" charset="0"/>
                        </a:rPr>
                        <a:t>i</a:t>
                      </a:r>
                      <a:endParaRPr kumimoji="0" lang="en-US" sz="1800" b="1"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marL="51807" marR="5180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ts val="600"/>
                        </a:spcBef>
                        <a:spcAft>
                          <a:spcPts val="600"/>
                        </a:spcAft>
                        <a:buClrTx/>
                        <a:buSzTx/>
                        <a:buFontTx/>
                        <a:buNone/>
                        <a:tabLst/>
                      </a:pPr>
                      <a:r>
                        <a:rPr kumimoji="0" lang="en-US" sz="1800" b="1" i="0" u="none" strike="noStrike" cap="none" normalizeH="0" baseline="0" smtClean="0">
                          <a:ln>
                            <a:noFill/>
                          </a:ln>
                          <a:solidFill>
                            <a:schemeClr val="tx1"/>
                          </a:solidFill>
                          <a:effectLst/>
                          <a:latin typeface="Arial" pitchFamily="34" charset="0"/>
                          <a:ea typeface="Times New Roman" pitchFamily="18" charset="0"/>
                          <a:cs typeface="Arial" pitchFamily="34" charset="0"/>
                        </a:rPr>
                        <a:t>LFT</a:t>
                      </a:r>
                      <a:r>
                        <a:rPr kumimoji="0" lang="en-US" sz="1800" b="1" i="0" u="none" strike="noStrike" cap="none" normalizeH="0" baseline="-25000" smtClean="0">
                          <a:ln>
                            <a:noFill/>
                          </a:ln>
                          <a:solidFill>
                            <a:schemeClr val="tx1"/>
                          </a:solidFill>
                          <a:effectLst/>
                          <a:latin typeface="Arial" pitchFamily="34" charset="0"/>
                          <a:ea typeface="Times New Roman" pitchFamily="18" charset="0"/>
                          <a:cs typeface="Arial" pitchFamily="34" charset="0"/>
                        </a:rPr>
                        <a:t>i</a:t>
                      </a:r>
                      <a:endParaRPr kumimoji="0" lang="en-US" sz="1800" b="1"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marL="51807" marR="5180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ts val="600"/>
                        </a:spcBef>
                        <a:spcAft>
                          <a:spcPts val="600"/>
                        </a:spcAft>
                        <a:buClrTx/>
                        <a:buSzTx/>
                        <a:buFontTx/>
                        <a:buNone/>
                        <a:tabLst/>
                      </a:pPr>
                      <a:r>
                        <a:rPr kumimoji="0" lang="en-US" sz="1800" b="1" i="0" u="none" strike="noStrike" cap="none" normalizeH="0" baseline="0" smtClean="0">
                          <a:ln>
                            <a:noFill/>
                          </a:ln>
                          <a:solidFill>
                            <a:schemeClr val="tx1"/>
                          </a:solidFill>
                          <a:effectLst/>
                          <a:latin typeface="Arial" pitchFamily="34" charset="0"/>
                          <a:ea typeface="Times New Roman" pitchFamily="18" charset="0"/>
                          <a:cs typeface="Arial" pitchFamily="34" charset="0"/>
                        </a:rPr>
                        <a:t>Remarks</a:t>
                      </a:r>
                    </a:p>
                  </a:txBody>
                  <a:tcPr marL="51807" marR="5180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ts val="600"/>
                        </a:spcBef>
                        <a:spcAft>
                          <a:spcPts val="600"/>
                        </a:spcAft>
                        <a:buClrTx/>
                        <a:buSzTx/>
                        <a:buFontTx/>
                        <a:buNone/>
                        <a:tabLst/>
                      </a:pPr>
                      <a:r>
                        <a:rPr kumimoji="0" lang="en-US" sz="18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LST</a:t>
                      </a:r>
                    </a:p>
                  </a:txBody>
                  <a:tcPr marL="51807" marR="5180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ts val="600"/>
                        </a:spcBef>
                        <a:spcAft>
                          <a:spcPts val="600"/>
                        </a:spcAft>
                        <a:buClrTx/>
                        <a:buSzTx/>
                        <a:buFontTx/>
                        <a:buNone/>
                        <a:tabLst/>
                      </a:pPr>
                      <a:r>
                        <a:rPr kumimoji="0" lang="en-US" sz="1800" b="1" i="0" u="none" strike="noStrike" cap="none" normalizeH="0" baseline="0" smtClean="0">
                          <a:ln>
                            <a:noFill/>
                          </a:ln>
                          <a:solidFill>
                            <a:schemeClr val="tx1"/>
                          </a:solidFill>
                          <a:effectLst/>
                          <a:latin typeface="Arial" pitchFamily="34" charset="0"/>
                          <a:ea typeface="Times New Roman" pitchFamily="18" charset="0"/>
                          <a:cs typeface="Arial" pitchFamily="34" charset="0"/>
                        </a:rPr>
                        <a:t>Remarks</a:t>
                      </a:r>
                    </a:p>
                  </a:txBody>
                  <a:tcPr marL="51807" marR="5180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709695">
                <a:tc>
                  <a:txBody>
                    <a:bodyPr/>
                    <a:lstStyle/>
                    <a:p>
                      <a:pPr marL="0" marR="0" lvl="0" indent="0" algn="just" defTabSz="914400" rtl="0" eaLnBrk="1" fontAlgn="base" latinLnBrk="0" hangingPunct="1">
                        <a:lnSpc>
                          <a:spcPct val="100000"/>
                        </a:lnSpc>
                        <a:spcBef>
                          <a:spcPts val="600"/>
                        </a:spcBef>
                        <a:spcAft>
                          <a:spcPts val="600"/>
                        </a:spcAft>
                        <a:buClrTx/>
                        <a:buSzTx/>
                        <a:buFontTx/>
                        <a:buNone/>
                        <a:tabLst/>
                      </a:pPr>
                      <a:r>
                        <a:rPr kumimoji="0" lang="en-US" sz="1800" b="1" i="0" u="none" strike="noStrike" cap="none" normalizeH="0" baseline="0" smtClean="0">
                          <a:ln>
                            <a:noFill/>
                          </a:ln>
                          <a:solidFill>
                            <a:schemeClr val="tx1"/>
                          </a:solidFill>
                          <a:effectLst/>
                          <a:latin typeface="Arial" pitchFamily="34" charset="0"/>
                          <a:ea typeface="Times New Roman" pitchFamily="18" charset="0"/>
                          <a:cs typeface="Arial" pitchFamily="34" charset="0"/>
                        </a:rPr>
                        <a:t>9</a:t>
                      </a:r>
                    </a:p>
                  </a:txBody>
                  <a:tcPr marL="51807" marR="5180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ts val="600"/>
                        </a:spcBef>
                        <a:spcAft>
                          <a:spcPts val="600"/>
                        </a:spcAft>
                        <a:buClrTx/>
                        <a:buSzTx/>
                        <a:buFontTx/>
                        <a:buNone/>
                        <a:tabLst/>
                      </a:pPr>
                      <a:r>
                        <a:rPr kumimoji="0" lang="en-US" sz="1800" b="1" i="0" u="none" strike="noStrike" cap="none" normalizeH="0" baseline="0" smtClean="0">
                          <a:ln>
                            <a:noFill/>
                          </a:ln>
                          <a:solidFill>
                            <a:schemeClr val="tx1"/>
                          </a:solidFill>
                          <a:effectLst/>
                          <a:latin typeface="Arial" pitchFamily="34" charset="0"/>
                          <a:ea typeface="Times New Roman" pitchFamily="18" charset="0"/>
                          <a:cs typeface="Arial" pitchFamily="34" charset="0"/>
                        </a:rPr>
                        <a:t>8</a:t>
                      </a:r>
                    </a:p>
                  </a:txBody>
                  <a:tcPr marL="51807" marR="5180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ts val="600"/>
                        </a:spcBef>
                        <a:spcAft>
                          <a:spcPts val="600"/>
                        </a:spcAft>
                        <a:buClrTx/>
                        <a:buSzTx/>
                        <a:buFontTx/>
                        <a:buNone/>
                        <a:tabLst/>
                      </a:pPr>
                      <a:r>
                        <a:rPr kumimoji="0" lang="en-US" sz="1800" b="1" i="0" u="none" strike="noStrike" cap="none" normalizeH="0" baseline="0" smtClean="0">
                          <a:ln>
                            <a:noFill/>
                          </a:ln>
                          <a:solidFill>
                            <a:schemeClr val="tx1"/>
                          </a:solidFill>
                          <a:effectLst/>
                          <a:latin typeface="Arial" pitchFamily="34" charset="0"/>
                          <a:ea typeface="Times New Roman" pitchFamily="18" charset="0"/>
                          <a:cs typeface="Arial" pitchFamily="34" charset="0"/>
                        </a:rPr>
                        <a:t>50</a:t>
                      </a:r>
                    </a:p>
                  </a:txBody>
                  <a:tcPr marL="51807" marR="5180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ts val="600"/>
                        </a:spcBef>
                        <a:spcAft>
                          <a:spcPts val="600"/>
                        </a:spcAft>
                        <a:buClrTx/>
                        <a:buSzTx/>
                        <a:buFontTx/>
                        <a:buNone/>
                        <a:tabLst/>
                      </a:pPr>
                      <a:endParaRPr kumimoji="0" lang="en-IN" sz="16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marL="51807" marR="5180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ts val="600"/>
                        </a:spcBef>
                        <a:spcAft>
                          <a:spcPts val="600"/>
                        </a:spcAft>
                        <a:buClrTx/>
                        <a:buSzTx/>
                        <a:buFontTx/>
                        <a:buNone/>
                        <a:tabLst/>
                      </a:pPr>
                      <a:r>
                        <a:rPr kumimoji="0" lang="en-US" sz="1800" b="1" i="0" u="none" strike="noStrike" cap="none" normalizeH="0" baseline="0" smtClean="0">
                          <a:ln>
                            <a:noFill/>
                          </a:ln>
                          <a:solidFill>
                            <a:schemeClr val="tx1"/>
                          </a:solidFill>
                          <a:effectLst/>
                          <a:latin typeface="Arial" pitchFamily="34" charset="0"/>
                          <a:ea typeface="Times New Roman" pitchFamily="18" charset="0"/>
                          <a:cs typeface="Arial" pitchFamily="34" charset="0"/>
                        </a:rPr>
                        <a:t>42</a:t>
                      </a:r>
                    </a:p>
                  </a:txBody>
                  <a:tcPr marL="51807" marR="5180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ts val="600"/>
                        </a:spcBef>
                        <a:spcAft>
                          <a:spcPts val="600"/>
                        </a:spcAft>
                        <a:buClrTx/>
                        <a:buSzTx/>
                        <a:buFontTx/>
                        <a:buNone/>
                        <a:tabLst/>
                      </a:pPr>
                      <a:endParaRPr kumimoji="0" lang="en-IN" sz="1800" b="1"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marL="51807" marR="5180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975473">
                <a:tc>
                  <a:txBody>
                    <a:bodyPr/>
                    <a:lstStyle/>
                    <a:p>
                      <a:pPr marL="0" marR="0" lvl="0" indent="0" algn="just" defTabSz="914400" rtl="0" eaLnBrk="1" fontAlgn="base" latinLnBrk="0" hangingPunct="1">
                        <a:lnSpc>
                          <a:spcPct val="100000"/>
                        </a:lnSpc>
                        <a:spcBef>
                          <a:spcPts val="600"/>
                        </a:spcBef>
                        <a:spcAft>
                          <a:spcPts val="600"/>
                        </a:spcAft>
                        <a:buClrTx/>
                        <a:buSzTx/>
                        <a:buFontTx/>
                        <a:buNone/>
                        <a:tabLst/>
                      </a:pPr>
                      <a:r>
                        <a:rPr kumimoji="0" lang="en-US" sz="1800" b="1" i="0" u="none" strike="noStrike" cap="none" normalizeH="0" baseline="0" smtClean="0">
                          <a:ln>
                            <a:noFill/>
                          </a:ln>
                          <a:solidFill>
                            <a:schemeClr val="tx1"/>
                          </a:solidFill>
                          <a:effectLst/>
                          <a:latin typeface="Arial" pitchFamily="34" charset="0"/>
                          <a:ea typeface="Times New Roman" pitchFamily="18" charset="0"/>
                          <a:cs typeface="Arial" pitchFamily="34" charset="0"/>
                        </a:rPr>
                        <a:t>8</a:t>
                      </a:r>
                    </a:p>
                  </a:txBody>
                  <a:tcPr marL="51807" marR="5180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ts val="600"/>
                        </a:spcBef>
                        <a:spcAft>
                          <a:spcPts val="600"/>
                        </a:spcAft>
                        <a:buClrTx/>
                        <a:buSzTx/>
                        <a:buFontTx/>
                        <a:buNone/>
                        <a:tabLst/>
                      </a:pPr>
                      <a:r>
                        <a:rPr kumimoji="0" lang="en-US" sz="1800" b="1" i="0" u="none" strike="noStrike" cap="none" normalizeH="0" baseline="0" smtClean="0">
                          <a:ln>
                            <a:noFill/>
                          </a:ln>
                          <a:solidFill>
                            <a:schemeClr val="tx1"/>
                          </a:solidFill>
                          <a:effectLst/>
                          <a:latin typeface="Arial" pitchFamily="34" charset="0"/>
                          <a:ea typeface="Times New Roman" pitchFamily="18" charset="0"/>
                          <a:cs typeface="Arial" pitchFamily="34" charset="0"/>
                        </a:rPr>
                        <a:t>5</a:t>
                      </a:r>
                    </a:p>
                  </a:txBody>
                  <a:tcPr marL="51807" marR="5180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ts val="600"/>
                        </a:spcBef>
                        <a:spcAft>
                          <a:spcPts val="600"/>
                        </a:spcAft>
                        <a:buClrTx/>
                        <a:buSzTx/>
                        <a:buFontTx/>
                        <a:buNone/>
                        <a:tabLst/>
                      </a:pPr>
                      <a:r>
                        <a:rPr kumimoji="0" lang="en-US" sz="1800" b="1" i="0" u="none" strike="noStrike" cap="none" normalizeH="0" baseline="0" smtClean="0">
                          <a:ln>
                            <a:noFill/>
                          </a:ln>
                          <a:solidFill>
                            <a:schemeClr val="tx1"/>
                          </a:solidFill>
                          <a:effectLst/>
                          <a:latin typeface="Arial" pitchFamily="34" charset="0"/>
                          <a:ea typeface="Times New Roman" pitchFamily="18" charset="0"/>
                          <a:cs typeface="Arial" pitchFamily="34" charset="0"/>
                        </a:rPr>
                        <a:t>44</a:t>
                      </a:r>
                    </a:p>
                  </a:txBody>
                  <a:tcPr marL="51807" marR="5180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ts val="600"/>
                        </a:spcBef>
                        <a:spcAft>
                          <a:spcPts val="600"/>
                        </a:spcAft>
                        <a:buClrTx/>
                        <a:buSzTx/>
                        <a:buFontTx/>
                        <a:buNone/>
                        <a:tabLst/>
                      </a:pPr>
                      <a:r>
                        <a:rPr kumimoji="0" lang="en-US" sz="1800" b="1" i="0" u="none" strike="noStrike" cap="none" normalizeH="0" baseline="0" smtClean="0">
                          <a:ln>
                            <a:noFill/>
                          </a:ln>
                          <a:solidFill>
                            <a:schemeClr val="tx1"/>
                          </a:solidFill>
                          <a:effectLst/>
                          <a:latin typeface="Arial" pitchFamily="34" charset="0"/>
                          <a:ea typeface="Times New Roman" pitchFamily="18" charset="0"/>
                          <a:cs typeface="Arial" pitchFamily="34" charset="0"/>
                        </a:rPr>
                        <a:t>LFT</a:t>
                      </a:r>
                      <a:r>
                        <a:rPr kumimoji="0" lang="en-US" sz="1800" b="1" i="0" u="none" strike="noStrike" cap="none" normalizeH="0" baseline="-25000" smtClean="0">
                          <a:ln>
                            <a:noFill/>
                          </a:ln>
                          <a:solidFill>
                            <a:schemeClr val="tx1"/>
                          </a:solidFill>
                          <a:effectLst/>
                          <a:latin typeface="Arial" pitchFamily="34" charset="0"/>
                          <a:ea typeface="Times New Roman" pitchFamily="18" charset="0"/>
                          <a:cs typeface="Arial Unicode MS" pitchFamily="34" charset="-128"/>
                        </a:rPr>
                        <a:t>8</a:t>
                      </a:r>
                      <a:r>
                        <a:rPr kumimoji="0" lang="en-US" sz="1800" b="1" i="0" u="none" strike="noStrike" cap="none" normalizeH="0" baseline="0" smtClean="0">
                          <a:ln>
                            <a:noFill/>
                          </a:ln>
                          <a:solidFill>
                            <a:schemeClr val="tx1"/>
                          </a:solidFill>
                          <a:effectLst/>
                          <a:latin typeface="Arial" pitchFamily="34" charset="0"/>
                          <a:ea typeface="Times New Roman" pitchFamily="18" charset="0"/>
                          <a:cs typeface="Arial" pitchFamily="34" charset="0"/>
                        </a:rPr>
                        <a:t>=LST</a:t>
                      </a:r>
                      <a:r>
                        <a:rPr kumimoji="0" lang="en-US" sz="1800" b="1" i="0" u="none" strike="noStrike" cap="none" normalizeH="0" baseline="-25000" smtClean="0">
                          <a:ln>
                            <a:noFill/>
                          </a:ln>
                          <a:solidFill>
                            <a:schemeClr val="tx1"/>
                          </a:solidFill>
                          <a:effectLst/>
                          <a:latin typeface="Arial" pitchFamily="34" charset="0"/>
                          <a:ea typeface="Times New Roman" pitchFamily="18" charset="0"/>
                          <a:cs typeface="Arial Unicode MS" pitchFamily="34" charset="-128"/>
                        </a:rPr>
                        <a:t>9</a:t>
                      </a:r>
                      <a:r>
                        <a:rPr kumimoji="0" lang="en-US" sz="1800" b="1" i="0" u="none" strike="noStrike" cap="none" normalizeH="0" baseline="0" smtClean="0">
                          <a:ln>
                            <a:noFill/>
                          </a:ln>
                          <a:solidFill>
                            <a:schemeClr val="tx1"/>
                          </a:solidFill>
                          <a:effectLst/>
                          <a:latin typeface="Arial" pitchFamily="34" charset="0"/>
                          <a:ea typeface="Times New Roman" pitchFamily="18" charset="0"/>
                          <a:cs typeface="Arial" pitchFamily="34" charset="0"/>
                        </a:rPr>
                        <a:t>-SS</a:t>
                      </a:r>
                      <a:r>
                        <a:rPr kumimoji="0" lang="en-US" sz="1800" b="1" i="0" u="none" strike="noStrike" cap="none" normalizeH="0" baseline="-25000" smtClean="0">
                          <a:ln>
                            <a:noFill/>
                          </a:ln>
                          <a:solidFill>
                            <a:schemeClr val="tx1"/>
                          </a:solidFill>
                          <a:effectLst/>
                          <a:latin typeface="Arial" pitchFamily="34" charset="0"/>
                          <a:ea typeface="Times New Roman" pitchFamily="18" charset="0"/>
                          <a:cs typeface="Arial Unicode MS" pitchFamily="34" charset="-128"/>
                        </a:rPr>
                        <a:t>8-9</a:t>
                      </a:r>
                      <a:r>
                        <a:rPr kumimoji="0" lang="en-US" sz="1800" b="1" i="0" u="none" strike="noStrike" cap="none" normalizeH="0" baseline="0" smtClean="0">
                          <a:ln>
                            <a:noFill/>
                          </a:ln>
                          <a:solidFill>
                            <a:schemeClr val="tx1"/>
                          </a:solidFill>
                          <a:effectLst/>
                          <a:latin typeface="Arial" pitchFamily="34" charset="0"/>
                          <a:ea typeface="Times New Roman" pitchFamily="18" charset="0"/>
                          <a:cs typeface="Arial" pitchFamily="34" charset="0"/>
                        </a:rPr>
                        <a:t> + dur</a:t>
                      </a:r>
                      <a:r>
                        <a:rPr kumimoji="0" lang="en-US" sz="1800" b="1" i="0" u="none" strike="noStrike" cap="none" normalizeH="0" baseline="-25000" smtClean="0">
                          <a:ln>
                            <a:noFill/>
                          </a:ln>
                          <a:solidFill>
                            <a:schemeClr val="tx1"/>
                          </a:solidFill>
                          <a:effectLst/>
                          <a:latin typeface="Arial" pitchFamily="34" charset="0"/>
                          <a:ea typeface="Times New Roman" pitchFamily="18" charset="0"/>
                          <a:cs typeface="Arial Unicode MS" pitchFamily="34" charset="-128"/>
                        </a:rPr>
                        <a:t>8</a:t>
                      </a:r>
                    </a:p>
                    <a:p>
                      <a:pPr marL="0" marR="0" lvl="0" indent="0" algn="just" defTabSz="914400" rtl="0" eaLnBrk="1" fontAlgn="base" latinLnBrk="0" hangingPunct="1">
                        <a:lnSpc>
                          <a:spcPct val="100000"/>
                        </a:lnSpc>
                        <a:spcBef>
                          <a:spcPts val="600"/>
                        </a:spcBef>
                        <a:spcAft>
                          <a:spcPts val="600"/>
                        </a:spcAft>
                        <a:buClrTx/>
                        <a:buSzTx/>
                        <a:buFontTx/>
                        <a:buNone/>
                        <a:tabLst/>
                      </a:pPr>
                      <a:r>
                        <a:rPr kumimoji="0" lang="en-US" sz="1800" b="1" i="0" u="none" strike="noStrike" cap="none" normalizeH="0" baseline="0" smtClean="0">
                          <a:ln>
                            <a:noFill/>
                          </a:ln>
                          <a:solidFill>
                            <a:schemeClr val="tx1"/>
                          </a:solidFill>
                          <a:effectLst/>
                          <a:latin typeface="Arial" pitchFamily="34" charset="0"/>
                          <a:ea typeface="Times New Roman" pitchFamily="18" charset="0"/>
                          <a:cs typeface="Arial Unicode MS" pitchFamily="34" charset="-128"/>
                        </a:rPr>
                        <a:t>=42 -3 +5 = 44</a:t>
                      </a:r>
                    </a:p>
                  </a:txBody>
                  <a:tcPr marL="51807" marR="5180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ts val="600"/>
                        </a:spcBef>
                        <a:spcAft>
                          <a:spcPts val="600"/>
                        </a:spcAft>
                        <a:buClrTx/>
                        <a:buSzTx/>
                        <a:buFontTx/>
                        <a:buNone/>
                        <a:tabLst/>
                      </a:pPr>
                      <a:r>
                        <a:rPr kumimoji="0" lang="en-US" sz="1800" b="1" i="0" u="none" strike="noStrike" cap="none" normalizeH="0" baseline="0" smtClean="0">
                          <a:ln>
                            <a:noFill/>
                          </a:ln>
                          <a:solidFill>
                            <a:schemeClr val="tx1"/>
                          </a:solidFill>
                          <a:effectLst/>
                          <a:latin typeface="Arial" pitchFamily="34" charset="0"/>
                          <a:ea typeface="Times New Roman" pitchFamily="18" charset="0"/>
                          <a:cs typeface="Arial" pitchFamily="34" charset="0"/>
                        </a:rPr>
                        <a:t>39</a:t>
                      </a:r>
                    </a:p>
                  </a:txBody>
                  <a:tcPr marL="51807" marR="5180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ts val="600"/>
                        </a:spcBef>
                        <a:spcAft>
                          <a:spcPts val="600"/>
                        </a:spcAft>
                        <a:buClrTx/>
                        <a:buSzTx/>
                        <a:buFontTx/>
                        <a:buNone/>
                        <a:tabLst/>
                      </a:pPr>
                      <a:r>
                        <a:rPr kumimoji="0" lang="en-US" sz="1800" b="1" i="0" u="none" strike="noStrike" cap="none" normalizeH="0" baseline="0" smtClean="0">
                          <a:ln>
                            <a:noFill/>
                          </a:ln>
                          <a:solidFill>
                            <a:schemeClr val="tx1"/>
                          </a:solidFill>
                          <a:effectLst/>
                          <a:latin typeface="Arial" pitchFamily="34" charset="0"/>
                          <a:ea typeface="Times New Roman" pitchFamily="18" charset="0"/>
                          <a:cs typeface="Arial" pitchFamily="34" charset="0"/>
                        </a:rPr>
                        <a:t>44-5 =39</a:t>
                      </a:r>
                    </a:p>
                  </a:txBody>
                  <a:tcPr marL="51807" marR="5180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371759">
                <a:tc>
                  <a:txBody>
                    <a:bodyPr/>
                    <a:lstStyle/>
                    <a:p>
                      <a:pPr marL="0" marR="0" lvl="0" indent="0" algn="just" defTabSz="914400" rtl="0" eaLnBrk="1" fontAlgn="base" latinLnBrk="0" hangingPunct="1">
                        <a:lnSpc>
                          <a:spcPct val="100000"/>
                        </a:lnSpc>
                        <a:spcBef>
                          <a:spcPts val="600"/>
                        </a:spcBef>
                        <a:spcAft>
                          <a:spcPts val="600"/>
                        </a:spcAft>
                        <a:buClrTx/>
                        <a:buSzTx/>
                        <a:buFontTx/>
                        <a:buNone/>
                        <a:tabLst/>
                      </a:pPr>
                      <a:r>
                        <a:rPr kumimoji="0" lang="en-US" sz="1800" b="1" i="0" u="none" strike="noStrike" cap="none" normalizeH="0" baseline="0" smtClean="0">
                          <a:ln>
                            <a:noFill/>
                          </a:ln>
                          <a:solidFill>
                            <a:schemeClr val="tx1"/>
                          </a:solidFill>
                          <a:effectLst/>
                          <a:latin typeface="Arial" pitchFamily="34" charset="0"/>
                          <a:ea typeface="Times New Roman" pitchFamily="18" charset="0"/>
                          <a:cs typeface="Arial" pitchFamily="34" charset="0"/>
                        </a:rPr>
                        <a:t>7</a:t>
                      </a:r>
                    </a:p>
                  </a:txBody>
                  <a:tcPr marL="51807" marR="5180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ts val="600"/>
                        </a:spcBef>
                        <a:spcAft>
                          <a:spcPts val="600"/>
                        </a:spcAft>
                        <a:buClrTx/>
                        <a:buSzTx/>
                        <a:buFontTx/>
                        <a:buNone/>
                        <a:tabLst/>
                      </a:pPr>
                      <a:r>
                        <a:rPr kumimoji="0" lang="en-US" sz="1800" b="1" i="0" u="none" strike="noStrike" cap="none" normalizeH="0" baseline="0" smtClean="0">
                          <a:ln>
                            <a:noFill/>
                          </a:ln>
                          <a:solidFill>
                            <a:schemeClr val="tx1"/>
                          </a:solidFill>
                          <a:effectLst/>
                          <a:latin typeface="Arial" pitchFamily="34" charset="0"/>
                          <a:ea typeface="Times New Roman" pitchFamily="18" charset="0"/>
                          <a:cs typeface="Arial" pitchFamily="34" charset="0"/>
                        </a:rPr>
                        <a:t>6</a:t>
                      </a:r>
                    </a:p>
                  </a:txBody>
                  <a:tcPr marL="51807" marR="5180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ts val="600"/>
                        </a:spcBef>
                        <a:spcAft>
                          <a:spcPts val="600"/>
                        </a:spcAft>
                        <a:buClrTx/>
                        <a:buSzTx/>
                        <a:buFontTx/>
                        <a:buNone/>
                        <a:tabLst/>
                      </a:pPr>
                      <a:r>
                        <a:rPr kumimoji="0" lang="en-US" sz="1800" b="1" i="0" u="none" strike="noStrike" cap="none" normalizeH="0" baseline="0" smtClean="0">
                          <a:ln>
                            <a:noFill/>
                          </a:ln>
                          <a:solidFill>
                            <a:schemeClr val="tx1"/>
                          </a:solidFill>
                          <a:effectLst/>
                          <a:latin typeface="Arial" pitchFamily="34" charset="0"/>
                          <a:ea typeface="Times New Roman" pitchFamily="18" charset="0"/>
                          <a:cs typeface="Arial" pitchFamily="34" charset="0"/>
                        </a:rPr>
                        <a:t>40</a:t>
                      </a:r>
                    </a:p>
                  </a:txBody>
                  <a:tcPr marL="51807" marR="5180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ts val="600"/>
                        </a:spcBef>
                        <a:spcAft>
                          <a:spcPts val="600"/>
                        </a:spcAft>
                        <a:buClrTx/>
                        <a:buSzTx/>
                        <a:buFontTx/>
                        <a:buNone/>
                        <a:tabLst/>
                      </a:pPr>
                      <a:r>
                        <a:rPr kumimoji="0" lang="en-US" sz="1800" b="1" i="0" u="none" strike="noStrike" cap="none" normalizeH="0" baseline="0" smtClean="0">
                          <a:ln>
                            <a:noFill/>
                          </a:ln>
                          <a:solidFill>
                            <a:schemeClr val="tx1"/>
                          </a:solidFill>
                          <a:effectLst/>
                          <a:latin typeface="Arial" pitchFamily="34" charset="0"/>
                          <a:ea typeface="Times New Roman" pitchFamily="18" charset="0"/>
                          <a:cs typeface="Arial" pitchFamily="34" charset="0"/>
                        </a:rPr>
                        <a:t>LFT</a:t>
                      </a:r>
                      <a:r>
                        <a:rPr kumimoji="0" lang="en-US" sz="1800" b="1" i="0" u="none" strike="noStrike" cap="none" normalizeH="0" baseline="-25000" smtClean="0">
                          <a:ln>
                            <a:noFill/>
                          </a:ln>
                          <a:solidFill>
                            <a:schemeClr val="tx1"/>
                          </a:solidFill>
                          <a:effectLst/>
                          <a:latin typeface="Arial" pitchFamily="34" charset="0"/>
                          <a:ea typeface="Times New Roman" pitchFamily="18" charset="0"/>
                          <a:cs typeface="Arial Unicode MS" pitchFamily="34" charset="-128"/>
                        </a:rPr>
                        <a:t>7</a:t>
                      </a:r>
                      <a:r>
                        <a:rPr kumimoji="0" lang="en-US" sz="1800" b="1" i="0" u="none" strike="noStrike" cap="none" normalizeH="0" baseline="0" smtClean="0">
                          <a:ln>
                            <a:noFill/>
                          </a:ln>
                          <a:solidFill>
                            <a:schemeClr val="tx1"/>
                          </a:solidFill>
                          <a:effectLst/>
                          <a:latin typeface="Arial" pitchFamily="34" charset="0"/>
                          <a:ea typeface="Times New Roman" pitchFamily="18" charset="0"/>
                          <a:cs typeface="Arial" pitchFamily="34" charset="0"/>
                        </a:rPr>
                        <a:t>=LST</a:t>
                      </a:r>
                      <a:r>
                        <a:rPr kumimoji="0" lang="en-US" sz="1800" b="1" i="0" u="none" strike="noStrike" cap="none" normalizeH="0" baseline="-25000" smtClean="0">
                          <a:ln>
                            <a:noFill/>
                          </a:ln>
                          <a:solidFill>
                            <a:schemeClr val="tx1"/>
                          </a:solidFill>
                          <a:effectLst/>
                          <a:latin typeface="Arial" pitchFamily="34" charset="0"/>
                          <a:ea typeface="Times New Roman" pitchFamily="18" charset="0"/>
                          <a:cs typeface="Arial Unicode MS" pitchFamily="34" charset="-128"/>
                        </a:rPr>
                        <a:t>8</a:t>
                      </a:r>
                      <a:r>
                        <a:rPr kumimoji="0" lang="en-US" sz="1800" b="1" i="0" u="none" strike="noStrike" cap="none" normalizeH="0" baseline="0" smtClean="0">
                          <a:ln>
                            <a:noFill/>
                          </a:ln>
                          <a:solidFill>
                            <a:schemeClr val="tx1"/>
                          </a:solidFill>
                          <a:effectLst/>
                          <a:latin typeface="Arial" pitchFamily="34" charset="0"/>
                          <a:ea typeface="Times New Roman" pitchFamily="18" charset="0"/>
                          <a:cs typeface="Arial" pitchFamily="34" charset="0"/>
                        </a:rPr>
                        <a:t>-SS</a:t>
                      </a:r>
                      <a:r>
                        <a:rPr kumimoji="0" lang="en-US" sz="1800" b="1" i="0" u="none" strike="noStrike" cap="none" normalizeH="0" baseline="-25000" smtClean="0">
                          <a:ln>
                            <a:noFill/>
                          </a:ln>
                          <a:solidFill>
                            <a:schemeClr val="tx1"/>
                          </a:solidFill>
                          <a:effectLst/>
                          <a:latin typeface="Arial" pitchFamily="34" charset="0"/>
                          <a:ea typeface="Times New Roman" pitchFamily="18" charset="0"/>
                          <a:cs typeface="Arial Unicode MS" pitchFamily="34" charset="-128"/>
                        </a:rPr>
                        <a:t>7-8</a:t>
                      </a:r>
                      <a:r>
                        <a:rPr kumimoji="0" lang="en-US" sz="1800" b="1" i="0" u="none" strike="noStrike" cap="none" normalizeH="0" baseline="0" smtClean="0">
                          <a:ln>
                            <a:noFill/>
                          </a:ln>
                          <a:solidFill>
                            <a:schemeClr val="tx1"/>
                          </a:solidFill>
                          <a:effectLst/>
                          <a:latin typeface="Arial" pitchFamily="34" charset="0"/>
                          <a:ea typeface="Times New Roman" pitchFamily="18" charset="0"/>
                          <a:cs typeface="Arial" pitchFamily="34" charset="0"/>
                        </a:rPr>
                        <a:t> + dur</a:t>
                      </a:r>
                      <a:r>
                        <a:rPr kumimoji="0" lang="en-US" sz="1800" b="1" i="0" u="none" strike="noStrike" cap="none" normalizeH="0" baseline="-25000" smtClean="0">
                          <a:ln>
                            <a:noFill/>
                          </a:ln>
                          <a:solidFill>
                            <a:schemeClr val="tx1"/>
                          </a:solidFill>
                          <a:effectLst/>
                          <a:latin typeface="Arial" pitchFamily="34" charset="0"/>
                          <a:ea typeface="Times New Roman" pitchFamily="18" charset="0"/>
                          <a:cs typeface="Arial Unicode MS" pitchFamily="34" charset="-128"/>
                        </a:rPr>
                        <a:t>7</a:t>
                      </a:r>
                    </a:p>
                    <a:p>
                      <a:pPr marL="0" marR="0" lvl="0" indent="0" algn="just" defTabSz="914400" rtl="0" eaLnBrk="1" fontAlgn="base" latinLnBrk="0" hangingPunct="1">
                        <a:lnSpc>
                          <a:spcPct val="100000"/>
                        </a:lnSpc>
                        <a:spcBef>
                          <a:spcPts val="600"/>
                        </a:spcBef>
                        <a:spcAft>
                          <a:spcPts val="600"/>
                        </a:spcAft>
                        <a:buClrTx/>
                        <a:buSzTx/>
                        <a:buFontTx/>
                        <a:buNone/>
                        <a:tabLst/>
                      </a:pPr>
                      <a:r>
                        <a:rPr kumimoji="0" lang="en-US" sz="1800" b="1" i="0" u="none" strike="noStrike" cap="none" normalizeH="0" baseline="0" smtClean="0">
                          <a:ln>
                            <a:noFill/>
                          </a:ln>
                          <a:solidFill>
                            <a:schemeClr val="tx1"/>
                          </a:solidFill>
                          <a:effectLst/>
                          <a:latin typeface="Arial" pitchFamily="34" charset="0"/>
                          <a:ea typeface="Times New Roman" pitchFamily="18" charset="0"/>
                          <a:cs typeface="Arial Unicode MS" pitchFamily="34" charset="-128"/>
                        </a:rPr>
                        <a:t>=39 -5 +6 = 40</a:t>
                      </a:r>
                    </a:p>
                    <a:p>
                      <a:pPr marL="0" marR="0" lvl="0" indent="0" algn="just" defTabSz="914400" rtl="0" eaLnBrk="1" fontAlgn="base" latinLnBrk="0" hangingPunct="1">
                        <a:lnSpc>
                          <a:spcPct val="100000"/>
                        </a:lnSpc>
                        <a:spcBef>
                          <a:spcPts val="600"/>
                        </a:spcBef>
                        <a:spcAft>
                          <a:spcPts val="600"/>
                        </a:spcAft>
                        <a:buClrTx/>
                        <a:buSzTx/>
                        <a:buFontTx/>
                        <a:buNone/>
                        <a:tabLst/>
                      </a:pPr>
                      <a:endParaRPr kumimoji="0" lang="en-US" sz="16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marL="51807" marR="5180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ts val="600"/>
                        </a:spcBef>
                        <a:spcAft>
                          <a:spcPts val="600"/>
                        </a:spcAft>
                        <a:buClrTx/>
                        <a:buSzTx/>
                        <a:buFontTx/>
                        <a:buNone/>
                        <a:tabLst/>
                      </a:pPr>
                      <a:r>
                        <a:rPr kumimoji="0" lang="en-US" sz="1800" b="1" i="0" u="none" strike="noStrike" cap="none" normalizeH="0" baseline="0" smtClean="0">
                          <a:ln>
                            <a:noFill/>
                          </a:ln>
                          <a:solidFill>
                            <a:schemeClr val="tx1"/>
                          </a:solidFill>
                          <a:effectLst/>
                          <a:latin typeface="Arial" pitchFamily="34" charset="0"/>
                          <a:ea typeface="Times New Roman" pitchFamily="18" charset="0"/>
                          <a:cs typeface="Arial" pitchFamily="34" charset="0"/>
                        </a:rPr>
                        <a:t>34</a:t>
                      </a:r>
                    </a:p>
                  </a:txBody>
                  <a:tcPr marL="51807" marR="5180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ts val="600"/>
                        </a:spcBef>
                        <a:spcAft>
                          <a:spcPts val="600"/>
                        </a:spcAft>
                        <a:buClrTx/>
                        <a:buSzTx/>
                        <a:buFontTx/>
                        <a:buNone/>
                        <a:tabLst/>
                      </a:pPr>
                      <a:r>
                        <a:rPr kumimoji="0" lang="en-US" sz="1800" b="1" i="0" u="none" strike="noStrike" cap="none" normalizeH="0" baseline="0" smtClean="0">
                          <a:ln>
                            <a:noFill/>
                          </a:ln>
                          <a:solidFill>
                            <a:schemeClr val="tx1"/>
                          </a:solidFill>
                          <a:effectLst/>
                          <a:latin typeface="Arial" pitchFamily="34" charset="0"/>
                          <a:ea typeface="Times New Roman" pitchFamily="18" charset="0"/>
                          <a:cs typeface="Arial" pitchFamily="34" charset="0"/>
                        </a:rPr>
                        <a:t>40-6= 34</a:t>
                      </a:r>
                    </a:p>
                  </a:txBody>
                  <a:tcPr marL="51807" marR="5180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711282">
                <a:tc>
                  <a:txBody>
                    <a:bodyPr/>
                    <a:lstStyle/>
                    <a:p>
                      <a:pPr marL="0" marR="0" lvl="0" indent="0" algn="just" defTabSz="914400" rtl="0" eaLnBrk="1" fontAlgn="base" latinLnBrk="0" hangingPunct="1">
                        <a:lnSpc>
                          <a:spcPct val="100000"/>
                        </a:lnSpc>
                        <a:spcBef>
                          <a:spcPts val="600"/>
                        </a:spcBef>
                        <a:spcAft>
                          <a:spcPts val="600"/>
                        </a:spcAft>
                        <a:buClrTx/>
                        <a:buSzTx/>
                        <a:buFontTx/>
                        <a:buNone/>
                        <a:tabLst/>
                      </a:pPr>
                      <a:r>
                        <a:rPr kumimoji="0" lang="en-US" sz="1800" b="1" i="0" u="none" strike="noStrike" cap="none" normalizeH="0" baseline="0" smtClean="0">
                          <a:ln>
                            <a:noFill/>
                          </a:ln>
                          <a:solidFill>
                            <a:schemeClr val="tx1"/>
                          </a:solidFill>
                          <a:effectLst/>
                          <a:latin typeface="Arial" pitchFamily="34" charset="0"/>
                          <a:ea typeface="Times New Roman" pitchFamily="18" charset="0"/>
                          <a:cs typeface="Arial" pitchFamily="34" charset="0"/>
                        </a:rPr>
                        <a:t>6</a:t>
                      </a:r>
                    </a:p>
                  </a:txBody>
                  <a:tcPr marL="51807" marR="5180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ts val="600"/>
                        </a:spcBef>
                        <a:spcAft>
                          <a:spcPts val="600"/>
                        </a:spcAft>
                        <a:buClrTx/>
                        <a:buSzTx/>
                        <a:buFontTx/>
                        <a:buNone/>
                        <a:tabLst/>
                      </a:pPr>
                      <a:r>
                        <a:rPr kumimoji="0" lang="en-US" sz="1800" b="1" i="0" u="none" strike="noStrike" cap="none" normalizeH="0" baseline="0" smtClean="0">
                          <a:ln>
                            <a:noFill/>
                          </a:ln>
                          <a:solidFill>
                            <a:schemeClr val="tx1"/>
                          </a:solidFill>
                          <a:effectLst/>
                          <a:latin typeface="Arial" pitchFamily="34" charset="0"/>
                          <a:ea typeface="Times New Roman" pitchFamily="18" charset="0"/>
                          <a:cs typeface="Arial" pitchFamily="34" charset="0"/>
                        </a:rPr>
                        <a:t>4</a:t>
                      </a:r>
                    </a:p>
                  </a:txBody>
                  <a:tcPr marL="51807" marR="5180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ts val="600"/>
                        </a:spcBef>
                        <a:spcAft>
                          <a:spcPts val="600"/>
                        </a:spcAft>
                        <a:buClrTx/>
                        <a:buSzTx/>
                        <a:buFontTx/>
                        <a:buNone/>
                        <a:tabLst/>
                      </a:pPr>
                      <a:r>
                        <a:rPr kumimoji="0" lang="en-US" sz="1800" b="1" i="0" u="none" strike="noStrike" cap="none" normalizeH="0" baseline="0" smtClean="0">
                          <a:ln>
                            <a:noFill/>
                          </a:ln>
                          <a:solidFill>
                            <a:schemeClr val="tx1"/>
                          </a:solidFill>
                          <a:effectLst/>
                          <a:latin typeface="Arial" pitchFamily="34" charset="0"/>
                          <a:ea typeface="Times New Roman" pitchFamily="18" charset="0"/>
                          <a:cs typeface="Arial" pitchFamily="34" charset="0"/>
                        </a:rPr>
                        <a:t>39</a:t>
                      </a:r>
                    </a:p>
                  </a:txBody>
                  <a:tcPr marL="51807" marR="5180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ts val="600"/>
                        </a:spcBef>
                        <a:spcAft>
                          <a:spcPts val="600"/>
                        </a:spcAft>
                        <a:buClrTx/>
                        <a:buSzTx/>
                        <a:buFontTx/>
                        <a:buNone/>
                        <a:tabLst/>
                      </a:pPr>
                      <a:r>
                        <a:rPr kumimoji="0" lang="en-US" sz="1800" b="1" i="0" u="none" strike="noStrike" cap="none" normalizeH="0" baseline="0" smtClean="0">
                          <a:ln>
                            <a:noFill/>
                          </a:ln>
                          <a:solidFill>
                            <a:schemeClr val="tx1"/>
                          </a:solidFill>
                          <a:effectLst/>
                          <a:latin typeface="Arial" pitchFamily="34" charset="0"/>
                          <a:ea typeface="Times New Roman" pitchFamily="18" charset="0"/>
                          <a:cs typeface="Arial" pitchFamily="34" charset="0"/>
                        </a:rPr>
                        <a:t>LFT</a:t>
                      </a:r>
                      <a:r>
                        <a:rPr kumimoji="0" lang="en-US" sz="1800" b="1" i="0" u="none" strike="noStrike" cap="none" normalizeH="0" baseline="-25000" smtClean="0">
                          <a:ln>
                            <a:noFill/>
                          </a:ln>
                          <a:solidFill>
                            <a:schemeClr val="tx1"/>
                          </a:solidFill>
                          <a:effectLst/>
                          <a:latin typeface="Arial" pitchFamily="34" charset="0"/>
                          <a:ea typeface="Times New Roman" pitchFamily="18" charset="0"/>
                          <a:cs typeface="Arial Unicode MS" pitchFamily="34" charset="-128"/>
                        </a:rPr>
                        <a:t>6</a:t>
                      </a:r>
                      <a:r>
                        <a:rPr kumimoji="0" lang="en-US" sz="1800" b="1" i="0" u="none" strike="noStrike" cap="none" normalizeH="0" baseline="0" smtClean="0">
                          <a:ln>
                            <a:noFill/>
                          </a:ln>
                          <a:solidFill>
                            <a:schemeClr val="tx1"/>
                          </a:solidFill>
                          <a:effectLst/>
                          <a:latin typeface="Arial" pitchFamily="34" charset="0"/>
                          <a:ea typeface="Times New Roman" pitchFamily="18" charset="0"/>
                          <a:cs typeface="Arial" pitchFamily="34" charset="0"/>
                        </a:rPr>
                        <a:t>=LST</a:t>
                      </a:r>
                      <a:r>
                        <a:rPr kumimoji="0" lang="en-US" sz="1800" b="1" i="0" u="none" strike="noStrike" cap="none" normalizeH="0" baseline="-25000" smtClean="0">
                          <a:ln>
                            <a:noFill/>
                          </a:ln>
                          <a:solidFill>
                            <a:schemeClr val="tx1"/>
                          </a:solidFill>
                          <a:effectLst/>
                          <a:latin typeface="Arial" pitchFamily="34" charset="0"/>
                          <a:ea typeface="Times New Roman" pitchFamily="18" charset="0"/>
                          <a:cs typeface="Arial Unicode MS" pitchFamily="34" charset="-128"/>
                        </a:rPr>
                        <a:t>8</a:t>
                      </a:r>
                      <a:r>
                        <a:rPr kumimoji="0" lang="en-US" sz="1800" b="1" i="0" u="none" strike="noStrike" cap="none" normalizeH="0" baseline="0" smtClean="0">
                          <a:ln>
                            <a:noFill/>
                          </a:ln>
                          <a:solidFill>
                            <a:schemeClr val="tx1"/>
                          </a:solidFill>
                          <a:effectLst/>
                          <a:latin typeface="Arial" pitchFamily="34" charset="0"/>
                          <a:ea typeface="Times New Roman" pitchFamily="18" charset="0"/>
                          <a:cs typeface="Arial" pitchFamily="34" charset="0"/>
                        </a:rPr>
                        <a:t>-FS</a:t>
                      </a:r>
                      <a:r>
                        <a:rPr kumimoji="0" lang="en-US" sz="1800" b="1" i="0" u="none" strike="noStrike" cap="none" normalizeH="0" baseline="-25000" smtClean="0">
                          <a:ln>
                            <a:noFill/>
                          </a:ln>
                          <a:solidFill>
                            <a:schemeClr val="tx1"/>
                          </a:solidFill>
                          <a:effectLst/>
                          <a:latin typeface="Arial" pitchFamily="34" charset="0"/>
                          <a:ea typeface="Times New Roman" pitchFamily="18" charset="0"/>
                          <a:cs typeface="Arial Unicode MS" pitchFamily="34" charset="-128"/>
                        </a:rPr>
                        <a:t>6-8</a:t>
                      </a:r>
                    </a:p>
                    <a:p>
                      <a:pPr marL="0" marR="0" lvl="0" indent="0" algn="just" defTabSz="914400" rtl="0" eaLnBrk="1" fontAlgn="base" latinLnBrk="0" hangingPunct="1">
                        <a:lnSpc>
                          <a:spcPct val="100000"/>
                        </a:lnSpc>
                        <a:spcBef>
                          <a:spcPts val="600"/>
                        </a:spcBef>
                        <a:spcAft>
                          <a:spcPts val="600"/>
                        </a:spcAft>
                        <a:buClrTx/>
                        <a:buSzTx/>
                        <a:buFontTx/>
                        <a:buNone/>
                        <a:tabLst/>
                      </a:pPr>
                      <a:r>
                        <a:rPr kumimoji="0" lang="en-US" sz="1800" b="1" i="0" u="none" strike="noStrike" cap="none" normalizeH="0" baseline="0" smtClean="0">
                          <a:ln>
                            <a:noFill/>
                          </a:ln>
                          <a:solidFill>
                            <a:schemeClr val="tx1"/>
                          </a:solidFill>
                          <a:effectLst/>
                          <a:latin typeface="Arial" pitchFamily="34" charset="0"/>
                          <a:ea typeface="Times New Roman" pitchFamily="18" charset="0"/>
                          <a:cs typeface="Arial" pitchFamily="34" charset="0"/>
                        </a:rPr>
                        <a:t>=39-0 =39</a:t>
                      </a:r>
                    </a:p>
                  </a:txBody>
                  <a:tcPr marL="51807" marR="5180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ts val="600"/>
                        </a:spcBef>
                        <a:spcAft>
                          <a:spcPts val="600"/>
                        </a:spcAft>
                        <a:buClrTx/>
                        <a:buSzTx/>
                        <a:buFontTx/>
                        <a:buNone/>
                        <a:tabLst/>
                      </a:pPr>
                      <a:r>
                        <a:rPr kumimoji="0" lang="en-US" sz="1800" b="1" i="0" u="none" strike="noStrike" cap="none" normalizeH="0" baseline="0" smtClean="0">
                          <a:ln>
                            <a:noFill/>
                          </a:ln>
                          <a:solidFill>
                            <a:schemeClr val="tx1"/>
                          </a:solidFill>
                          <a:effectLst/>
                          <a:latin typeface="Arial" pitchFamily="34" charset="0"/>
                          <a:ea typeface="Times New Roman" pitchFamily="18" charset="0"/>
                          <a:cs typeface="Arial" pitchFamily="34" charset="0"/>
                        </a:rPr>
                        <a:t>35</a:t>
                      </a:r>
                    </a:p>
                  </a:txBody>
                  <a:tcPr marL="51807" marR="5180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ts val="600"/>
                        </a:spcBef>
                        <a:spcAft>
                          <a:spcPts val="600"/>
                        </a:spcAft>
                        <a:buClrTx/>
                        <a:buSzTx/>
                        <a:buFontTx/>
                        <a:buNone/>
                        <a:tabLst/>
                      </a:pPr>
                      <a:r>
                        <a:rPr kumimoji="0" lang="en-US" sz="1800" b="1" i="0" u="none" strike="noStrike" cap="none" normalizeH="0" baseline="0" smtClean="0">
                          <a:ln>
                            <a:noFill/>
                          </a:ln>
                          <a:solidFill>
                            <a:schemeClr val="tx1"/>
                          </a:solidFill>
                          <a:effectLst/>
                          <a:latin typeface="Arial" pitchFamily="34" charset="0"/>
                          <a:ea typeface="Times New Roman" pitchFamily="18" charset="0"/>
                          <a:cs typeface="Arial" pitchFamily="34" charset="0"/>
                        </a:rPr>
                        <a:t>39-4 =35</a:t>
                      </a:r>
                    </a:p>
                  </a:txBody>
                  <a:tcPr marL="51807" marR="5180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097407">
                <a:tc>
                  <a:txBody>
                    <a:bodyPr/>
                    <a:lstStyle/>
                    <a:p>
                      <a:pPr marL="0" marR="0" lvl="0" indent="0" algn="just" defTabSz="914400" rtl="0" eaLnBrk="1" fontAlgn="base" latinLnBrk="0" hangingPunct="1">
                        <a:lnSpc>
                          <a:spcPct val="100000"/>
                        </a:lnSpc>
                        <a:spcBef>
                          <a:spcPts val="600"/>
                        </a:spcBef>
                        <a:spcAft>
                          <a:spcPts val="600"/>
                        </a:spcAft>
                        <a:buClrTx/>
                        <a:buSzTx/>
                        <a:buFontTx/>
                        <a:buNone/>
                        <a:tabLst/>
                      </a:pPr>
                      <a:r>
                        <a:rPr kumimoji="0" lang="en-US" sz="1800" b="1" i="0" u="none" strike="noStrike" cap="none" normalizeH="0" baseline="0" smtClean="0">
                          <a:ln>
                            <a:noFill/>
                          </a:ln>
                          <a:solidFill>
                            <a:schemeClr val="tx1"/>
                          </a:solidFill>
                          <a:effectLst/>
                          <a:latin typeface="Arial" pitchFamily="34" charset="0"/>
                          <a:ea typeface="Times New Roman" pitchFamily="18" charset="0"/>
                          <a:cs typeface="Arial" pitchFamily="34" charset="0"/>
                        </a:rPr>
                        <a:t>5</a:t>
                      </a:r>
                    </a:p>
                  </a:txBody>
                  <a:tcPr marL="51807" marR="5180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ts val="600"/>
                        </a:spcBef>
                        <a:spcAft>
                          <a:spcPts val="600"/>
                        </a:spcAft>
                        <a:buClrTx/>
                        <a:buSzTx/>
                        <a:buFontTx/>
                        <a:buNone/>
                        <a:tabLst/>
                      </a:pPr>
                      <a:r>
                        <a:rPr kumimoji="0" lang="en-US" sz="1800" b="1" i="0" u="none" strike="noStrike" cap="none" normalizeH="0" baseline="0" smtClean="0">
                          <a:ln>
                            <a:noFill/>
                          </a:ln>
                          <a:solidFill>
                            <a:schemeClr val="tx1"/>
                          </a:solidFill>
                          <a:effectLst/>
                          <a:latin typeface="Arial" pitchFamily="34" charset="0"/>
                          <a:ea typeface="Times New Roman" pitchFamily="18" charset="0"/>
                          <a:cs typeface="Arial" pitchFamily="34" charset="0"/>
                        </a:rPr>
                        <a:t>12</a:t>
                      </a:r>
                    </a:p>
                  </a:txBody>
                  <a:tcPr marL="51807" marR="5180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ts val="600"/>
                        </a:spcBef>
                        <a:spcAft>
                          <a:spcPts val="600"/>
                        </a:spcAft>
                        <a:buClrTx/>
                        <a:buSzTx/>
                        <a:buFontTx/>
                        <a:buNone/>
                        <a:tabLst/>
                      </a:pPr>
                      <a:r>
                        <a:rPr kumimoji="0" lang="en-US" sz="1800" b="1" i="0" u="none" strike="noStrike" cap="none" normalizeH="0" baseline="0" smtClean="0">
                          <a:ln>
                            <a:noFill/>
                          </a:ln>
                          <a:solidFill>
                            <a:schemeClr val="tx1"/>
                          </a:solidFill>
                          <a:effectLst/>
                          <a:latin typeface="Arial" pitchFamily="34" charset="0"/>
                          <a:ea typeface="Times New Roman" pitchFamily="18" charset="0"/>
                          <a:cs typeface="Arial" pitchFamily="34" charset="0"/>
                        </a:rPr>
                        <a:t>32</a:t>
                      </a:r>
                    </a:p>
                  </a:txBody>
                  <a:tcPr marL="51807" marR="5180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ts val="600"/>
                        </a:spcBef>
                        <a:spcAft>
                          <a:spcPts val="600"/>
                        </a:spcAft>
                        <a:buClrTx/>
                        <a:buSzTx/>
                        <a:buFontTx/>
                        <a:buNone/>
                        <a:tabLst/>
                      </a:pPr>
                      <a:r>
                        <a:rPr kumimoji="0" lang="en-US" sz="1800" b="1" i="0" u="none" strike="noStrike" cap="none" normalizeH="0" baseline="0" smtClean="0">
                          <a:ln>
                            <a:noFill/>
                          </a:ln>
                          <a:solidFill>
                            <a:schemeClr val="tx1"/>
                          </a:solidFill>
                          <a:effectLst/>
                          <a:latin typeface="Arial" pitchFamily="34" charset="0"/>
                          <a:ea typeface="Times New Roman" pitchFamily="18" charset="0"/>
                          <a:cs typeface="Arial" pitchFamily="34" charset="0"/>
                        </a:rPr>
                        <a:t>LFT</a:t>
                      </a:r>
                      <a:r>
                        <a:rPr kumimoji="0" lang="en-US" sz="1800" b="1" i="0" u="none" strike="noStrike" cap="none" normalizeH="0" baseline="-25000" smtClean="0">
                          <a:ln>
                            <a:noFill/>
                          </a:ln>
                          <a:solidFill>
                            <a:schemeClr val="tx1"/>
                          </a:solidFill>
                          <a:effectLst/>
                          <a:latin typeface="Arial" pitchFamily="34" charset="0"/>
                          <a:ea typeface="Times New Roman" pitchFamily="18" charset="0"/>
                          <a:cs typeface="Arial Unicode MS" pitchFamily="34" charset="-128"/>
                        </a:rPr>
                        <a:t>5</a:t>
                      </a:r>
                      <a:r>
                        <a:rPr kumimoji="0" lang="en-US" sz="1800" b="1" i="0" u="none" strike="noStrike" cap="none" normalizeH="0" baseline="0" smtClean="0">
                          <a:ln>
                            <a:noFill/>
                          </a:ln>
                          <a:solidFill>
                            <a:schemeClr val="tx1"/>
                          </a:solidFill>
                          <a:effectLst/>
                          <a:latin typeface="Arial" pitchFamily="34" charset="0"/>
                          <a:ea typeface="Times New Roman" pitchFamily="18" charset="0"/>
                          <a:cs typeface="Arial" pitchFamily="34" charset="0"/>
                        </a:rPr>
                        <a:t>=LFT</a:t>
                      </a:r>
                      <a:r>
                        <a:rPr kumimoji="0" lang="en-US" sz="1800" b="1" i="0" u="none" strike="noStrike" cap="none" normalizeH="0" baseline="-25000" smtClean="0">
                          <a:ln>
                            <a:noFill/>
                          </a:ln>
                          <a:solidFill>
                            <a:schemeClr val="tx1"/>
                          </a:solidFill>
                          <a:effectLst/>
                          <a:latin typeface="Arial" pitchFamily="34" charset="0"/>
                          <a:ea typeface="Times New Roman" pitchFamily="18" charset="0"/>
                          <a:cs typeface="Arial Unicode MS" pitchFamily="34" charset="-128"/>
                        </a:rPr>
                        <a:t>7</a:t>
                      </a:r>
                      <a:r>
                        <a:rPr kumimoji="0" lang="en-US" sz="1800" b="1" i="0" u="none" strike="noStrike" cap="none" normalizeH="0" baseline="0" smtClean="0">
                          <a:ln>
                            <a:noFill/>
                          </a:ln>
                          <a:solidFill>
                            <a:schemeClr val="tx1"/>
                          </a:solidFill>
                          <a:effectLst/>
                          <a:latin typeface="Arial" pitchFamily="34" charset="0"/>
                          <a:ea typeface="Times New Roman" pitchFamily="18" charset="0"/>
                          <a:cs typeface="Arial" pitchFamily="34" charset="0"/>
                        </a:rPr>
                        <a:t>-FF</a:t>
                      </a:r>
                      <a:r>
                        <a:rPr kumimoji="0" lang="en-US" sz="1800" b="1" i="0" u="none" strike="noStrike" cap="none" normalizeH="0" baseline="-25000" smtClean="0">
                          <a:ln>
                            <a:noFill/>
                          </a:ln>
                          <a:solidFill>
                            <a:schemeClr val="tx1"/>
                          </a:solidFill>
                          <a:effectLst/>
                          <a:latin typeface="Arial" pitchFamily="34" charset="0"/>
                          <a:ea typeface="Times New Roman" pitchFamily="18" charset="0"/>
                          <a:cs typeface="Arial Unicode MS" pitchFamily="34" charset="-128"/>
                        </a:rPr>
                        <a:t>5-7</a:t>
                      </a:r>
                    </a:p>
                    <a:p>
                      <a:pPr marL="0" marR="0" lvl="0" indent="0" algn="just" defTabSz="914400" rtl="0" eaLnBrk="1" fontAlgn="base" latinLnBrk="0" hangingPunct="1">
                        <a:lnSpc>
                          <a:spcPct val="100000"/>
                        </a:lnSpc>
                        <a:spcBef>
                          <a:spcPts val="600"/>
                        </a:spcBef>
                        <a:spcAft>
                          <a:spcPts val="600"/>
                        </a:spcAft>
                        <a:buClrTx/>
                        <a:buSzTx/>
                        <a:buFontTx/>
                        <a:buNone/>
                        <a:tabLst/>
                      </a:pPr>
                      <a:r>
                        <a:rPr kumimoji="0" lang="en-US" sz="1800" b="1" i="0" u="none" strike="noStrike" cap="none" normalizeH="0" baseline="0" smtClean="0">
                          <a:ln>
                            <a:noFill/>
                          </a:ln>
                          <a:solidFill>
                            <a:schemeClr val="tx1"/>
                          </a:solidFill>
                          <a:effectLst/>
                          <a:latin typeface="Arial" pitchFamily="34" charset="0"/>
                          <a:ea typeface="Times New Roman" pitchFamily="18" charset="0"/>
                          <a:cs typeface="Arial" pitchFamily="34" charset="0"/>
                        </a:rPr>
                        <a:t>=40-8 =32</a:t>
                      </a:r>
                    </a:p>
                    <a:p>
                      <a:pPr marL="0" marR="0" lvl="0" indent="0" algn="just" defTabSz="914400" rtl="0" eaLnBrk="1" fontAlgn="base" latinLnBrk="0" hangingPunct="1">
                        <a:lnSpc>
                          <a:spcPct val="100000"/>
                        </a:lnSpc>
                        <a:spcBef>
                          <a:spcPts val="600"/>
                        </a:spcBef>
                        <a:spcAft>
                          <a:spcPts val="600"/>
                        </a:spcAft>
                        <a:buClrTx/>
                        <a:buSzTx/>
                        <a:buFontTx/>
                        <a:buNone/>
                        <a:tabLst/>
                      </a:pPr>
                      <a:endParaRPr kumimoji="0" lang="en-US" sz="16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marL="51807" marR="5180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ts val="600"/>
                        </a:spcBef>
                        <a:spcAft>
                          <a:spcPts val="600"/>
                        </a:spcAft>
                        <a:buClrTx/>
                        <a:buSzTx/>
                        <a:buFontTx/>
                        <a:buNone/>
                        <a:tabLst/>
                      </a:pPr>
                      <a:r>
                        <a:rPr kumimoji="0" lang="en-US" sz="1800" b="1" i="0" u="none" strike="noStrike" cap="none" normalizeH="0" baseline="0" smtClean="0">
                          <a:ln>
                            <a:noFill/>
                          </a:ln>
                          <a:solidFill>
                            <a:schemeClr val="tx1"/>
                          </a:solidFill>
                          <a:effectLst/>
                          <a:latin typeface="Arial" pitchFamily="34" charset="0"/>
                          <a:ea typeface="Times New Roman" pitchFamily="18" charset="0"/>
                          <a:cs typeface="Arial" pitchFamily="34" charset="0"/>
                        </a:rPr>
                        <a:t>20</a:t>
                      </a:r>
                    </a:p>
                  </a:txBody>
                  <a:tcPr marL="51807" marR="5180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ts val="600"/>
                        </a:spcBef>
                        <a:spcAft>
                          <a:spcPts val="600"/>
                        </a:spcAft>
                        <a:buClrTx/>
                        <a:buSzTx/>
                        <a:buFontTx/>
                        <a:buNone/>
                        <a:tabLst/>
                      </a:pPr>
                      <a:r>
                        <a:rPr kumimoji="0" lang="en-US" sz="1800" b="1" i="0" u="none" strike="noStrike" cap="none" normalizeH="0" baseline="0" smtClean="0">
                          <a:ln>
                            <a:noFill/>
                          </a:ln>
                          <a:solidFill>
                            <a:schemeClr val="tx1"/>
                          </a:solidFill>
                          <a:effectLst/>
                          <a:latin typeface="Arial" pitchFamily="34" charset="0"/>
                          <a:ea typeface="Times New Roman" pitchFamily="18" charset="0"/>
                          <a:cs typeface="Arial" pitchFamily="34" charset="0"/>
                        </a:rPr>
                        <a:t>32-12 =20</a:t>
                      </a:r>
                    </a:p>
                  </a:txBody>
                  <a:tcPr marL="51807" marR="5180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117813" name="Rectangle 4"/>
          <p:cNvSpPr>
            <a:spLocks noChangeArrowheads="1"/>
          </p:cNvSpPr>
          <p:nvPr/>
        </p:nvSpPr>
        <p:spPr bwMode="auto">
          <a:xfrm>
            <a:off x="685800" y="304800"/>
            <a:ext cx="3200400" cy="461963"/>
          </a:xfrm>
          <a:prstGeom prst="rect">
            <a:avLst/>
          </a:prstGeom>
          <a:noFill/>
          <a:ln w="9525">
            <a:noFill/>
            <a:miter lim="800000"/>
            <a:headEnd/>
            <a:tailEnd/>
          </a:ln>
        </p:spPr>
        <p:txBody>
          <a:bodyPr anchor="ctr">
            <a:spAutoFit/>
          </a:bodyPr>
          <a:lstStyle/>
          <a:p>
            <a:r>
              <a:rPr lang="en-US" sz="2400" b="1">
                <a:latin typeface="Calibri" pitchFamily="34" charset="0"/>
                <a:cs typeface="Times New Roman" pitchFamily="18" charset="0"/>
              </a:rPr>
              <a:t>BACKWARD PASS</a:t>
            </a:r>
            <a:endParaRPr lang="en-US" sz="2400">
              <a:latin typeface="Calibri" pitchFamily="34" charset="0"/>
              <a:cs typeface="Times New Roman" pitchFamily="18" charset="0"/>
            </a:endParaRPr>
          </a:p>
        </p:txBody>
      </p:sp>
      <p:sp>
        <p:nvSpPr>
          <p:cNvPr id="4" name="Slide Number Placeholder 3"/>
          <p:cNvSpPr>
            <a:spLocks noGrp="1"/>
          </p:cNvSpPr>
          <p:nvPr>
            <p:ph type="sldNum" sz="quarter" idx="12"/>
          </p:nvPr>
        </p:nvSpPr>
        <p:spPr/>
        <p:txBody>
          <a:bodyPr/>
          <a:lstStyle/>
          <a:p>
            <a:pPr>
              <a:defRPr/>
            </a:pPr>
            <a:fld id="{0CE45CDC-7F9E-4DF7-882A-C0EB3630A247}" type="slidenum">
              <a:rPr lang="en-US"/>
              <a:pPr>
                <a:defRPr/>
              </a:pPr>
              <a:t>84</a:t>
            </a:fld>
            <a:endParaRPr lang="en-US"/>
          </a:p>
        </p:txBody>
      </p:sp>
    </p:spTree>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7170" name="Group 66"/>
          <p:cNvGraphicFramePr>
            <a:graphicFrameLocks noGrp="1"/>
          </p:cNvGraphicFramePr>
          <p:nvPr/>
        </p:nvGraphicFramePr>
        <p:xfrm>
          <a:off x="762000" y="990600"/>
          <a:ext cx="7772400" cy="5272088"/>
        </p:xfrm>
        <a:graphic>
          <a:graphicData uri="http://schemas.openxmlformats.org/drawingml/2006/table">
            <a:tbl>
              <a:tblPr/>
              <a:tblGrid>
                <a:gridCol w="762000"/>
                <a:gridCol w="1066800"/>
                <a:gridCol w="914400"/>
                <a:gridCol w="2209800"/>
                <a:gridCol w="609600"/>
                <a:gridCol w="2209800"/>
              </a:tblGrid>
              <a:tr h="608086">
                <a:tc>
                  <a:txBody>
                    <a:bodyPr/>
                    <a:lstStyle/>
                    <a:p>
                      <a:pPr marL="0" marR="0" lvl="0" indent="0" algn="just" defTabSz="914400" rtl="0" eaLnBrk="1" fontAlgn="base" latinLnBrk="0" hangingPunct="1">
                        <a:lnSpc>
                          <a:spcPct val="100000"/>
                        </a:lnSpc>
                        <a:spcBef>
                          <a:spcPts val="600"/>
                        </a:spcBef>
                        <a:spcAft>
                          <a:spcPts val="600"/>
                        </a:spcAft>
                        <a:buClrTx/>
                        <a:buSzTx/>
                        <a:buFontTx/>
                        <a:buNone/>
                        <a:tabLst/>
                      </a:pPr>
                      <a:r>
                        <a:rPr kumimoji="0" lang="en-US" sz="18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Node</a:t>
                      </a:r>
                    </a:p>
                  </a:txBody>
                  <a:tcPr marL="51807" marR="5180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ts val="600"/>
                        </a:spcBef>
                        <a:spcAft>
                          <a:spcPts val="600"/>
                        </a:spcAft>
                        <a:buClrTx/>
                        <a:buSzTx/>
                        <a:buFontTx/>
                        <a:buNone/>
                        <a:tabLst/>
                      </a:pPr>
                      <a:r>
                        <a:rPr kumimoji="0" lang="en-US" sz="1800" b="1" i="0" u="none" strike="noStrike" cap="none" normalizeH="0" baseline="0" smtClean="0">
                          <a:ln>
                            <a:noFill/>
                          </a:ln>
                          <a:solidFill>
                            <a:schemeClr val="tx1"/>
                          </a:solidFill>
                          <a:effectLst/>
                          <a:latin typeface="Arial" pitchFamily="34" charset="0"/>
                          <a:ea typeface="Times New Roman" pitchFamily="18" charset="0"/>
                          <a:cs typeface="Arial" pitchFamily="34" charset="0"/>
                        </a:rPr>
                        <a:t>Duration dur</a:t>
                      </a:r>
                      <a:r>
                        <a:rPr kumimoji="0" lang="en-US" sz="1800" b="1" i="0" u="none" strike="noStrike" cap="none" normalizeH="0" baseline="-25000" smtClean="0">
                          <a:ln>
                            <a:noFill/>
                          </a:ln>
                          <a:solidFill>
                            <a:schemeClr val="tx1"/>
                          </a:solidFill>
                          <a:effectLst/>
                          <a:latin typeface="Arial" pitchFamily="34" charset="0"/>
                          <a:ea typeface="Times New Roman" pitchFamily="18" charset="0"/>
                          <a:cs typeface="Arial" pitchFamily="34" charset="0"/>
                        </a:rPr>
                        <a:t>i</a:t>
                      </a:r>
                      <a:endParaRPr kumimoji="0" lang="en-US" sz="1800" b="1"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marL="51807" marR="5180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ts val="600"/>
                        </a:spcBef>
                        <a:spcAft>
                          <a:spcPts val="600"/>
                        </a:spcAft>
                        <a:buClrTx/>
                        <a:buSzTx/>
                        <a:buFontTx/>
                        <a:buNone/>
                        <a:tabLst/>
                      </a:pPr>
                      <a:r>
                        <a:rPr kumimoji="0" lang="en-US" sz="1800" b="1" i="0" u="none" strike="noStrike" cap="none" normalizeH="0" baseline="0" smtClean="0">
                          <a:ln>
                            <a:noFill/>
                          </a:ln>
                          <a:solidFill>
                            <a:schemeClr val="tx1"/>
                          </a:solidFill>
                          <a:effectLst/>
                          <a:latin typeface="Arial" pitchFamily="34" charset="0"/>
                          <a:ea typeface="Times New Roman" pitchFamily="18" charset="0"/>
                          <a:cs typeface="Arial" pitchFamily="34" charset="0"/>
                        </a:rPr>
                        <a:t>LFT</a:t>
                      </a:r>
                      <a:r>
                        <a:rPr kumimoji="0" lang="en-US" sz="1800" b="1" i="0" u="none" strike="noStrike" cap="none" normalizeH="0" baseline="-25000" smtClean="0">
                          <a:ln>
                            <a:noFill/>
                          </a:ln>
                          <a:solidFill>
                            <a:schemeClr val="tx1"/>
                          </a:solidFill>
                          <a:effectLst/>
                          <a:latin typeface="Arial" pitchFamily="34" charset="0"/>
                          <a:ea typeface="Times New Roman" pitchFamily="18" charset="0"/>
                          <a:cs typeface="Arial" pitchFamily="34" charset="0"/>
                        </a:rPr>
                        <a:t>i</a:t>
                      </a:r>
                      <a:endParaRPr kumimoji="0" lang="en-US" sz="1800" b="1"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marL="51807" marR="5180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ts val="600"/>
                        </a:spcBef>
                        <a:spcAft>
                          <a:spcPts val="600"/>
                        </a:spcAft>
                        <a:buClrTx/>
                        <a:buSzTx/>
                        <a:buFontTx/>
                        <a:buNone/>
                        <a:tabLst/>
                      </a:pPr>
                      <a:r>
                        <a:rPr kumimoji="0" lang="en-US" sz="1800" b="1" i="0" u="none" strike="noStrike" cap="none" normalizeH="0" baseline="0" smtClean="0">
                          <a:ln>
                            <a:noFill/>
                          </a:ln>
                          <a:solidFill>
                            <a:schemeClr val="tx1"/>
                          </a:solidFill>
                          <a:effectLst/>
                          <a:latin typeface="Arial" pitchFamily="34" charset="0"/>
                          <a:ea typeface="Times New Roman" pitchFamily="18" charset="0"/>
                          <a:cs typeface="Arial" pitchFamily="34" charset="0"/>
                        </a:rPr>
                        <a:t>Remarks</a:t>
                      </a:r>
                    </a:p>
                  </a:txBody>
                  <a:tcPr marL="51807" marR="5180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ts val="600"/>
                        </a:spcBef>
                        <a:spcAft>
                          <a:spcPts val="600"/>
                        </a:spcAft>
                        <a:buClrTx/>
                        <a:buSzTx/>
                        <a:buFontTx/>
                        <a:buNone/>
                        <a:tabLst/>
                      </a:pPr>
                      <a:r>
                        <a:rPr kumimoji="0" lang="en-US" sz="18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LST</a:t>
                      </a:r>
                    </a:p>
                  </a:txBody>
                  <a:tcPr marL="51807" marR="5180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ts val="600"/>
                        </a:spcBef>
                        <a:spcAft>
                          <a:spcPts val="600"/>
                        </a:spcAft>
                        <a:buClrTx/>
                        <a:buSzTx/>
                        <a:buFontTx/>
                        <a:buNone/>
                        <a:tabLst/>
                      </a:pPr>
                      <a:r>
                        <a:rPr kumimoji="0" lang="en-US" sz="1800" b="1" i="0" u="none" strike="noStrike" cap="none" normalizeH="0" baseline="0" smtClean="0">
                          <a:ln>
                            <a:noFill/>
                          </a:ln>
                          <a:solidFill>
                            <a:schemeClr val="tx1"/>
                          </a:solidFill>
                          <a:effectLst/>
                          <a:latin typeface="Arial" pitchFamily="34" charset="0"/>
                          <a:ea typeface="Times New Roman" pitchFamily="18" charset="0"/>
                          <a:cs typeface="Arial" pitchFamily="34" charset="0"/>
                        </a:rPr>
                        <a:t>Remarks</a:t>
                      </a:r>
                    </a:p>
                  </a:txBody>
                  <a:tcPr marL="51807" marR="5180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682563">
                <a:tc>
                  <a:txBody>
                    <a:bodyPr/>
                    <a:lstStyle/>
                    <a:p>
                      <a:pPr marL="0" marR="0" lvl="0" indent="0" algn="just" defTabSz="914400" rtl="0" eaLnBrk="1" fontAlgn="base" latinLnBrk="0" hangingPunct="1">
                        <a:lnSpc>
                          <a:spcPct val="100000"/>
                        </a:lnSpc>
                        <a:spcBef>
                          <a:spcPts val="600"/>
                        </a:spcBef>
                        <a:spcAft>
                          <a:spcPts val="600"/>
                        </a:spcAft>
                        <a:buClrTx/>
                        <a:buSzTx/>
                        <a:buFontTx/>
                        <a:buNone/>
                        <a:tabLst/>
                      </a:pPr>
                      <a:r>
                        <a:rPr kumimoji="0" lang="en-US" sz="1800" b="1" i="0" u="none" strike="noStrike" cap="none" normalizeH="0" baseline="0" smtClean="0">
                          <a:ln>
                            <a:noFill/>
                          </a:ln>
                          <a:solidFill>
                            <a:schemeClr val="tx1"/>
                          </a:solidFill>
                          <a:effectLst/>
                          <a:latin typeface="Arial" pitchFamily="34" charset="0"/>
                          <a:ea typeface="Times New Roman" pitchFamily="18" charset="0"/>
                          <a:cs typeface="Arial" pitchFamily="34" charset="0"/>
                        </a:rPr>
                        <a:t>3</a:t>
                      </a:r>
                    </a:p>
                  </a:txBody>
                  <a:tcPr marL="51807" marR="5180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ts val="600"/>
                        </a:spcBef>
                        <a:spcAft>
                          <a:spcPts val="600"/>
                        </a:spcAft>
                        <a:buClrTx/>
                        <a:buSzTx/>
                        <a:buFontTx/>
                        <a:buNone/>
                        <a:tabLst/>
                      </a:pPr>
                      <a:r>
                        <a:rPr kumimoji="0" lang="en-US" sz="1800" b="1" i="0" u="none" strike="noStrike" cap="none" normalizeH="0" baseline="0" smtClean="0">
                          <a:ln>
                            <a:noFill/>
                          </a:ln>
                          <a:solidFill>
                            <a:schemeClr val="tx1"/>
                          </a:solidFill>
                          <a:effectLst/>
                          <a:latin typeface="Arial" pitchFamily="34" charset="0"/>
                          <a:ea typeface="Times New Roman" pitchFamily="18" charset="0"/>
                          <a:cs typeface="Arial" pitchFamily="34" charset="0"/>
                        </a:rPr>
                        <a:t>11</a:t>
                      </a:r>
                    </a:p>
                  </a:txBody>
                  <a:tcPr marL="51807" marR="5180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ts val="600"/>
                        </a:spcBef>
                        <a:spcAft>
                          <a:spcPts val="600"/>
                        </a:spcAft>
                        <a:buClrTx/>
                        <a:buSzTx/>
                        <a:buFontTx/>
                        <a:buNone/>
                        <a:tabLst/>
                      </a:pPr>
                      <a:r>
                        <a:rPr kumimoji="0" lang="en-US" sz="1800" b="1" i="0" u="none" strike="noStrike" cap="none" normalizeH="0" baseline="0" smtClean="0">
                          <a:ln>
                            <a:noFill/>
                          </a:ln>
                          <a:solidFill>
                            <a:schemeClr val="tx1"/>
                          </a:solidFill>
                          <a:effectLst/>
                          <a:latin typeface="Arial" pitchFamily="34" charset="0"/>
                          <a:ea typeface="Times New Roman" pitchFamily="18" charset="0"/>
                          <a:cs typeface="Arial" pitchFamily="34" charset="0"/>
                        </a:rPr>
                        <a:t>24 </a:t>
                      </a:r>
                    </a:p>
                    <a:p>
                      <a:pPr marL="0" marR="0" lvl="0" indent="0" algn="just" defTabSz="914400" rtl="0" eaLnBrk="1" fontAlgn="base" latinLnBrk="0" hangingPunct="1">
                        <a:lnSpc>
                          <a:spcPct val="100000"/>
                        </a:lnSpc>
                        <a:spcBef>
                          <a:spcPts val="600"/>
                        </a:spcBef>
                        <a:spcAft>
                          <a:spcPts val="600"/>
                        </a:spcAft>
                        <a:buClrTx/>
                        <a:buSzTx/>
                        <a:buFontTx/>
                        <a:buNone/>
                        <a:tabLst/>
                      </a:pPr>
                      <a:r>
                        <a:rPr kumimoji="0" lang="en-US" sz="1800" b="1" i="0" u="none" strike="noStrike" cap="none" normalizeH="0" baseline="0" smtClean="0">
                          <a:ln>
                            <a:noFill/>
                          </a:ln>
                          <a:solidFill>
                            <a:schemeClr val="tx1"/>
                          </a:solidFill>
                          <a:effectLst/>
                          <a:latin typeface="Arial" pitchFamily="34" charset="0"/>
                          <a:ea typeface="Times New Roman" pitchFamily="18" charset="0"/>
                          <a:cs typeface="Arial" pitchFamily="34" charset="0"/>
                        </a:rPr>
                        <a:t>Min (24, 27, 31)</a:t>
                      </a:r>
                    </a:p>
                  </a:txBody>
                  <a:tcPr marL="51807" marR="5180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ts val="600"/>
                        </a:spcBef>
                        <a:spcAft>
                          <a:spcPts val="600"/>
                        </a:spcAft>
                        <a:buClrTx/>
                        <a:buSzTx/>
                        <a:buFontTx/>
                        <a:buNone/>
                        <a:tabLst/>
                      </a:pPr>
                      <a:r>
                        <a:rPr kumimoji="0" lang="en-US" sz="1800" b="1" i="0" u="none" strike="noStrike" cap="none" normalizeH="0" baseline="0" smtClean="0">
                          <a:ln>
                            <a:noFill/>
                          </a:ln>
                          <a:solidFill>
                            <a:schemeClr val="tx1"/>
                          </a:solidFill>
                          <a:effectLst/>
                          <a:latin typeface="Arial" pitchFamily="34" charset="0"/>
                          <a:ea typeface="Times New Roman" pitchFamily="18" charset="0"/>
                          <a:cs typeface="Arial" pitchFamily="34" charset="0"/>
                        </a:rPr>
                        <a:t>LFT</a:t>
                      </a:r>
                      <a:r>
                        <a:rPr kumimoji="0" lang="en-US" sz="1800" b="1" i="0" u="none" strike="noStrike" cap="none" normalizeH="0" baseline="-25000" smtClean="0">
                          <a:ln>
                            <a:noFill/>
                          </a:ln>
                          <a:solidFill>
                            <a:schemeClr val="tx1"/>
                          </a:solidFill>
                          <a:effectLst/>
                          <a:latin typeface="Arial" pitchFamily="34" charset="0"/>
                          <a:ea typeface="Times New Roman" pitchFamily="18" charset="0"/>
                          <a:cs typeface="Arial Unicode MS" pitchFamily="34" charset="-128"/>
                        </a:rPr>
                        <a:t>3</a:t>
                      </a:r>
                      <a:r>
                        <a:rPr kumimoji="0" lang="en-US" sz="1800" b="1" i="0" u="none" strike="noStrike" cap="none" normalizeH="0" baseline="0" smtClean="0">
                          <a:ln>
                            <a:noFill/>
                          </a:ln>
                          <a:solidFill>
                            <a:schemeClr val="tx1"/>
                          </a:solidFill>
                          <a:effectLst/>
                          <a:latin typeface="Arial" pitchFamily="34" charset="0"/>
                          <a:ea typeface="Times New Roman" pitchFamily="18" charset="0"/>
                          <a:cs typeface="Arial" pitchFamily="34" charset="0"/>
                        </a:rPr>
                        <a:t>=LST</a:t>
                      </a:r>
                      <a:r>
                        <a:rPr kumimoji="0" lang="en-US" sz="1800" b="1" i="0" u="none" strike="noStrike" cap="none" normalizeH="0" baseline="-25000" smtClean="0">
                          <a:ln>
                            <a:noFill/>
                          </a:ln>
                          <a:solidFill>
                            <a:schemeClr val="tx1"/>
                          </a:solidFill>
                          <a:effectLst/>
                          <a:latin typeface="Arial" pitchFamily="34" charset="0"/>
                          <a:ea typeface="Times New Roman" pitchFamily="18" charset="0"/>
                          <a:cs typeface="Arial Unicode MS" pitchFamily="34" charset="-128"/>
                        </a:rPr>
                        <a:t>5</a:t>
                      </a:r>
                      <a:r>
                        <a:rPr kumimoji="0" lang="en-US" sz="1800" b="1" i="0" u="none" strike="noStrike" cap="none" normalizeH="0" baseline="0" smtClean="0">
                          <a:ln>
                            <a:noFill/>
                          </a:ln>
                          <a:solidFill>
                            <a:schemeClr val="tx1"/>
                          </a:solidFill>
                          <a:effectLst/>
                          <a:latin typeface="Arial" pitchFamily="34" charset="0"/>
                          <a:ea typeface="Times New Roman" pitchFamily="18" charset="0"/>
                          <a:cs typeface="Arial" pitchFamily="34" charset="0"/>
                        </a:rPr>
                        <a:t>-SS</a:t>
                      </a:r>
                      <a:r>
                        <a:rPr kumimoji="0" lang="en-US" sz="1800" b="1" i="0" u="none" strike="noStrike" cap="none" normalizeH="0" baseline="-25000" smtClean="0">
                          <a:ln>
                            <a:noFill/>
                          </a:ln>
                          <a:solidFill>
                            <a:schemeClr val="tx1"/>
                          </a:solidFill>
                          <a:effectLst/>
                          <a:latin typeface="Arial" pitchFamily="34" charset="0"/>
                          <a:ea typeface="Times New Roman" pitchFamily="18" charset="0"/>
                          <a:cs typeface="Arial Unicode MS" pitchFamily="34" charset="-128"/>
                        </a:rPr>
                        <a:t>3-5</a:t>
                      </a:r>
                      <a:r>
                        <a:rPr kumimoji="0" lang="en-US" sz="1800" b="1" i="0" u="none" strike="noStrike" cap="none" normalizeH="0" baseline="0" smtClean="0">
                          <a:ln>
                            <a:noFill/>
                          </a:ln>
                          <a:solidFill>
                            <a:schemeClr val="tx1"/>
                          </a:solidFill>
                          <a:effectLst/>
                          <a:latin typeface="Arial" pitchFamily="34" charset="0"/>
                          <a:ea typeface="Times New Roman" pitchFamily="18" charset="0"/>
                          <a:cs typeface="Arial" pitchFamily="34" charset="0"/>
                        </a:rPr>
                        <a:t> + dur</a:t>
                      </a:r>
                      <a:r>
                        <a:rPr kumimoji="0" lang="en-US" sz="1800" b="1" i="0" u="none" strike="noStrike" cap="none" normalizeH="0" baseline="-25000" smtClean="0">
                          <a:ln>
                            <a:noFill/>
                          </a:ln>
                          <a:solidFill>
                            <a:schemeClr val="tx1"/>
                          </a:solidFill>
                          <a:effectLst/>
                          <a:latin typeface="Arial" pitchFamily="34" charset="0"/>
                          <a:ea typeface="Times New Roman" pitchFamily="18" charset="0"/>
                          <a:cs typeface="Arial Unicode MS" pitchFamily="34" charset="-128"/>
                        </a:rPr>
                        <a:t>3</a:t>
                      </a:r>
                    </a:p>
                    <a:p>
                      <a:pPr marL="0" marR="0" lvl="0" indent="0" algn="just" defTabSz="914400" rtl="0" eaLnBrk="1" fontAlgn="base" latinLnBrk="0" hangingPunct="1">
                        <a:lnSpc>
                          <a:spcPct val="100000"/>
                        </a:lnSpc>
                        <a:spcBef>
                          <a:spcPts val="600"/>
                        </a:spcBef>
                        <a:spcAft>
                          <a:spcPts val="600"/>
                        </a:spcAft>
                        <a:buClrTx/>
                        <a:buSzTx/>
                        <a:buFontTx/>
                        <a:buNone/>
                        <a:tabLst/>
                      </a:pPr>
                      <a:r>
                        <a:rPr kumimoji="0" lang="en-US" sz="1800" b="1" i="0" u="none" strike="noStrike" cap="none" normalizeH="0" baseline="0" smtClean="0">
                          <a:ln>
                            <a:noFill/>
                          </a:ln>
                          <a:solidFill>
                            <a:schemeClr val="tx1"/>
                          </a:solidFill>
                          <a:effectLst/>
                          <a:latin typeface="Arial" pitchFamily="34" charset="0"/>
                          <a:ea typeface="Times New Roman" pitchFamily="18" charset="0"/>
                          <a:cs typeface="Arial Unicode MS" pitchFamily="34" charset="-128"/>
                        </a:rPr>
                        <a:t>=20-7+11 = 24</a:t>
                      </a:r>
                    </a:p>
                    <a:p>
                      <a:pPr marL="0" marR="0" lvl="0" indent="0" algn="just" defTabSz="914400" rtl="0" eaLnBrk="1" fontAlgn="base" latinLnBrk="0" hangingPunct="1">
                        <a:lnSpc>
                          <a:spcPct val="100000"/>
                        </a:lnSpc>
                        <a:spcBef>
                          <a:spcPts val="600"/>
                        </a:spcBef>
                        <a:spcAft>
                          <a:spcPts val="600"/>
                        </a:spcAft>
                        <a:buClrTx/>
                        <a:buSzTx/>
                        <a:buFontTx/>
                        <a:buNone/>
                        <a:tabLst/>
                      </a:pPr>
                      <a:r>
                        <a:rPr kumimoji="0" lang="en-US" sz="1800" b="1" i="0" u="none" strike="noStrike" cap="none" normalizeH="0" baseline="0" smtClean="0">
                          <a:ln>
                            <a:noFill/>
                          </a:ln>
                          <a:solidFill>
                            <a:schemeClr val="tx1"/>
                          </a:solidFill>
                          <a:effectLst/>
                          <a:latin typeface="Arial" pitchFamily="34" charset="0"/>
                          <a:ea typeface="Times New Roman" pitchFamily="18" charset="0"/>
                          <a:cs typeface="Arial" pitchFamily="34" charset="0"/>
                        </a:rPr>
                        <a:t>LFT</a:t>
                      </a:r>
                      <a:r>
                        <a:rPr kumimoji="0" lang="en-US" sz="1800" b="1" i="0" u="none" strike="noStrike" cap="none" normalizeH="0" baseline="-25000" smtClean="0">
                          <a:ln>
                            <a:noFill/>
                          </a:ln>
                          <a:solidFill>
                            <a:schemeClr val="tx1"/>
                          </a:solidFill>
                          <a:effectLst/>
                          <a:latin typeface="Arial" pitchFamily="34" charset="0"/>
                          <a:ea typeface="Times New Roman" pitchFamily="18" charset="0"/>
                          <a:cs typeface="Arial Unicode MS" pitchFamily="34" charset="-128"/>
                        </a:rPr>
                        <a:t>3</a:t>
                      </a:r>
                      <a:r>
                        <a:rPr kumimoji="0" lang="en-US" sz="1800" b="1" i="0" u="none" strike="noStrike" cap="none" normalizeH="0" baseline="0" smtClean="0">
                          <a:ln>
                            <a:noFill/>
                          </a:ln>
                          <a:solidFill>
                            <a:schemeClr val="tx1"/>
                          </a:solidFill>
                          <a:effectLst/>
                          <a:latin typeface="Arial" pitchFamily="34" charset="0"/>
                          <a:ea typeface="Times New Roman" pitchFamily="18" charset="0"/>
                          <a:cs typeface="Arial" pitchFamily="34" charset="0"/>
                        </a:rPr>
                        <a:t>=LFT</a:t>
                      </a:r>
                      <a:r>
                        <a:rPr kumimoji="0" lang="en-US" sz="1800" b="1" i="0" u="none" strike="noStrike" cap="none" normalizeH="0" baseline="-25000" smtClean="0">
                          <a:ln>
                            <a:noFill/>
                          </a:ln>
                          <a:solidFill>
                            <a:schemeClr val="tx1"/>
                          </a:solidFill>
                          <a:effectLst/>
                          <a:latin typeface="Arial" pitchFamily="34" charset="0"/>
                          <a:ea typeface="Times New Roman" pitchFamily="18" charset="0"/>
                          <a:cs typeface="Arial Unicode MS" pitchFamily="34" charset="-128"/>
                        </a:rPr>
                        <a:t>5</a:t>
                      </a:r>
                      <a:r>
                        <a:rPr kumimoji="0" lang="en-US" sz="1800" b="1" i="0" u="none" strike="noStrike" cap="none" normalizeH="0" baseline="0" smtClean="0">
                          <a:ln>
                            <a:noFill/>
                          </a:ln>
                          <a:solidFill>
                            <a:schemeClr val="tx1"/>
                          </a:solidFill>
                          <a:effectLst/>
                          <a:latin typeface="Arial" pitchFamily="34" charset="0"/>
                          <a:ea typeface="Times New Roman" pitchFamily="18" charset="0"/>
                          <a:cs typeface="Arial" pitchFamily="34" charset="0"/>
                        </a:rPr>
                        <a:t>-FF</a:t>
                      </a:r>
                      <a:r>
                        <a:rPr kumimoji="0" lang="en-US" sz="1800" b="1" i="0" u="none" strike="noStrike" cap="none" normalizeH="0" baseline="-25000" smtClean="0">
                          <a:ln>
                            <a:noFill/>
                          </a:ln>
                          <a:solidFill>
                            <a:schemeClr val="tx1"/>
                          </a:solidFill>
                          <a:effectLst/>
                          <a:latin typeface="Arial" pitchFamily="34" charset="0"/>
                          <a:ea typeface="Times New Roman" pitchFamily="18" charset="0"/>
                          <a:cs typeface="Arial Unicode MS" pitchFamily="34" charset="-128"/>
                        </a:rPr>
                        <a:t>3-5</a:t>
                      </a:r>
                    </a:p>
                    <a:p>
                      <a:pPr marL="0" marR="0" lvl="0" indent="0" algn="just" defTabSz="914400" rtl="0" eaLnBrk="1" fontAlgn="base" latinLnBrk="0" hangingPunct="1">
                        <a:lnSpc>
                          <a:spcPct val="100000"/>
                        </a:lnSpc>
                        <a:spcBef>
                          <a:spcPts val="600"/>
                        </a:spcBef>
                        <a:spcAft>
                          <a:spcPts val="600"/>
                        </a:spcAft>
                        <a:buClrTx/>
                        <a:buSzTx/>
                        <a:buFontTx/>
                        <a:buNone/>
                        <a:tabLst/>
                      </a:pPr>
                      <a:r>
                        <a:rPr kumimoji="0" lang="en-US" sz="1800" b="1" i="0" u="none" strike="noStrike" cap="none" normalizeH="0" baseline="0" smtClean="0">
                          <a:ln>
                            <a:noFill/>
                          </a:ln>
                          <a:solidFill>
                            <a:schemeClr val="tx1"/>
                          </a:solidFill>
                          <a:effectLst/>
                          <a:latin typeface="Arial" pitchFamily="34" charset="0"/>
                          <a:ea typeface="Times New Roman" pitchFamily="18" charset="0"/>
                          <a:cs typeface="Arial Unicode MS" pitchFamily="34" charset="-128"/>
                        </a:rPr>
                        <a:t>= 32 – 6 = 27</a:t>
                      </a:r>
                    </a:p>
                    <a:p>
                      <a:pPr marL="0" marR="0" lvl="0" indent="0" algn="just" defTabSz="914400" rtl="0" eaLnBrk="1" fontAlgn="base" latinLnBrk="0" hangingPunct="1">
                        <a:lnSpc>
                          <a:spcPct val="100000"/>
                        </a:lnSpc>
                        <a:spcBef>
                          <a:spcPts val="600"/>
                        </a:spcBef>
                        <a:spcAft>
                          <a:spcPts val="600"/>
                        </a:spcAft>
                        <a:buClrTx/>
                        <a:buSzTx/>
                        <a:buFontTx/>
                        <a:buNone/>
                        <a:tabLst/>
                      </a:pPr>
                      <a:r>
                        <a:rPr kumimoji="0" lang="en-US" sz="1800" b="1" i="0" u="none" strike="noStrike" cap="none" normalizeH="0" baseline="0" smtClean="0">
                          <a:ln>
                            <a:noFill/>
                          </a:ln>
                          <a:solidFill>
                            <a:schemeClr val="tx1"/>
                          </a:solidFill>
                          <a:effectLst/>
                          <a:latin typeface="Arial" pitchFamily="34" charset="0"/>
                          <a:ea typeface="Times New Roman" pitchFamily="18" charset="0"/>
                          <a:cs typeface="Arial" pitchFamily="34" charset="0"/>
                        </a:rPr>
                        <a:t>LFT</a:t>
                      </a:r>
                      <a:r>
                        <a:rPr kumimoji="0" lang="en-US" sz="1800" b="1" i="0" u="none" strike="noStrike" cap="none" normalizeH="0" baseline="-25000" smtClean="0">
                          <a:ln>
                            <a:noFill/>
                          </a:ln>
                          <a:solidFill>
                            <a:schemeClr val="tx1"/>
                          </a:solidFill>
                          <a:effectLst/>
                          <a:latin typeface="Arial" pitchFamily="34" charset="0"/>
                          <a:ea typeface="Times New Roman" pitchFamily="18" charset="0"/>
                          <a:cs typeface="Arial Unicode MS" pitchFamily="34" charset="-128"/>
                        </a:rPr>
                        <a:t>3</a:t>
                      </a:r>
                      <a:r>
                        <a:rPr kumimoji="0" lang="en-US" sz="1800" b="1" i="0" u="none" strike="noStrike" cap="none" normalizeH="0" baseline="0" smtClean="0">
                          <a:ln>
                            <a:noFill/>
                          </a:ln>
                          <a:solidFill>
                            <a:schemeClr val="tx1"/>
                          </a:solidFill>
                          <a:effectLst/>
                          <a:latin typeface="Arial" pitchFamily="34" charset="0"/>
                          <a:ea typeface="Times New Roman" pitchFamily="18" charset="0"/>
                          <a:cs typeface="Arial" pitchFamily="34" charset="0"/>
                        </a:rPr>
                        <a:t>=LST</a:t>
                      </a:r>
                      <a:r>
                        <a:rPr kumimoji="0" lang="en-US" sz="1800" b="1" i="0" u="none" strike="noStrike" cap="none" normalizeH="0" baseline="-25000" smtClean="0">
                          <a:ln>
                            <a:noFill/>
                          </a:ln>
                          <a:solidFill>
                            <a:schemeClr val="tx1"/>
                          </a:solidFill>
                          <a:effectLst/>
                          <a:latin typeface="Arial" pitchFamily="34" charset="0"/>
                          <a:ea typeface="Times New Roman" pitchFamily="18" charset="0"/>
                          <a:cs typeface="Arial Unicode MS" pitchFamily="34" charset="-128"/>
                        </a:rPr>
                        <a:t>7</a:t>
                      </a:r>
                      <a:r>
                        <a:rPr kumimoji="0" lang="en-US" sz="1800" b="1" i="0" u="none" strike="noStrike" cap="none" normalizeH="0" baseline="0" smtClean="0">
                          <a:ln>
                            <a:noFill/>
                          </a:ln>
                          <a:solidFill>
                            <a:schemeClr val="tx1"/>
                          </a:solidFill>
                          <a:effectLst/>
                          <a:latin typeface="Arial" pitchFamily="34" charset="0"/>
                          <a:ea typeface="Times New Roman" pitchFamily="18" charset="0"/>
                          <a:cs typeface="Arial" pitchFamily="34" charset="0"/>
                        </a:rPr>
                        <a:t>-FS</a:t>
                      </a:r>
                      <a:r>
                        <a:rPr kumimoji="0" lang="en-US" sz="1800" b="1" i="0" u="none" strike="noStrike" cap="none" normalizeH="0" baseline="-25000" smtClean="0">
                          <a:ln>
                            <a:noFill/>
                          </a:ln>
                          <a:solidFill>
                            <a:schemeClr val="tx1"/>
                          </a:solidFill>
                          <a:effectLst/>
                          <a:latin typeface="Arial" pitchFamily="34" charset="0"/>
                          <a:ea typeface="Times New Roman" pitchFamily="18" charset="0"/>
                          <a:cs typeface="Arial Unicode MS" pitchFamily="34" charset="-128"/>
                        </a:rPr>
                        <a:t>3-7</a:t>
                      </a:r>
                    </a:p>
                    <a:p>
                      <a:pPr marL="0" marR="0" lvl="0" indent="0" algn="just" defTabSz="914400" rtl="0" eaLnBrk="1" fontAlgn="base" latinLnBrk="0" hangingPunct="1">
                        <a:lnSpc>
                          <a:spcPct val="100000"/>
                        </a:lnSpc>
                        <a:spcBef>
                          <a:spcPts val="600"/>
                        </a:spcBef>
                        <a:spcAft>
                          <a:spcPts val="600"/>
                        </a:spcAft>
                        <a:buClrTx/>
                        <a:buSzTx/>
                        <a:buFontTx/>
                        <a:buNone/>
                        <a:tabLst/>
                      </a:pPr>
                      <a:r>
                        <a:rPr kumimoji="0" lang="en-US" sz="1800" b="1" i="0" u="none" strike="noStrike" cap="none" normalizeH="0" baseline="0" smtClean="0">
                          <a:ln>
                            <a:noFill/>
                          </a:ln>
                          <a:solidFill>
                            <a:schemeClr val="tx1"/>
                          </a:solidFill>
                          <a:effectLst/>
                          <a:latin typeface="Arial" pitchFamily="34" charset="0"/>
                          <a:ea typeface="Times New Roman" pitchFamily="18" charset="0"/>
                          <a:cs typeface="Arial" pitchFamily="34" charset="0"/>
                        </a:rPr>
                        <a:t>=34-3 =31</a:t>
                      </a:r>
                    </a:p>
                  </a:txBody>
                  <a:tcPr marL="51807" marR="5180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ts val="600"/>
                        </a:spcBef>
                        <a:spcAft>
                          <a:spcPts val="600"/>
                        </a:spcAft>
                        <a:buClrTx/>
                        <a:buSzTx/>
                        <a:buFontTx/>
                        <a:buNone/>
                        <a:tabLst/>
                      </a:pPr>
                      <a:r>
                        <a:rPr kumimoji="0" lang="en-US" sz="1800" b="1" i="0" u="none" strike="noStrike" cap="none" normalizeH="0" baseline="0" smtClean="0">
                          <a:ln>
                            <a:noFill/>
                          </a:ln>
                          <a:solidFill>
                            <a:schemeClr val="tx1"/>
                          </a:solidFill>
                          <a:effectLst/>
                          <a:latin typeface="Arial" pitchFamily="34" charset="0"/>
                          <a:ea typeface="Times New Roman" pitchFamily="18" charset="0"/>
                          <a:cs typeface="Arial" pitchFamily="34" charset="0"/>
                        </a:rPr>
                        <a:t>13</a:t>
                      </a:r>
                    </a:p>
                  </a:txBody>
                  <a:tcPr marL="51807" marR="5180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ts val="600"/>
                        </a:spcBef>
                        <a:spcAft>
                          <a:spcPts val="600"/>
                        </a:spcAft>
                        <a:buClrTx/>
                        <a:buSzTx/>
                        <a:buFontTx/>
                        <a:buNone/>
                        <a:tabLst/>
                      </a:pPr>
                      <a:r>
                        <a:rPr kumimoji="0" lang="en-US" sz="1800" b="1" i="0" u="none" strike="noStrike" cap="none" normalizeH="0" baseline="0" smtClean="0">
                          <a:ln>
                            <a:noFill/>
                          </a:ln>
                          <a:solidFill>
                            <a:schemeClr val="tx1"/>
                          </a:solidFill>
                          <a:effectLst/>
                          <a:latin typeface="Arial" pitchFamily="34" charset="0"/>
                          <a:ea typeface="Times New Roman" pitchFamily="18" charset="0"/>
                          <a:cs typeface="Arial" pitchFamily="34" charset="0"/>
                        </a:rPr>
                        <a:t>24-11=13</a:t>
                      </a:r>
                    </a:p>
                  </a:txBody>
                  <a:tcPr marL="51807" marR="5180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981439">
                <a:tc>
                  <a:txBody>
                    <a:bodyPr/>
                    <a:lstStyle/>
                    <a:p>
                      <a:pPr marL="0" marR="0" lvl="0" indent="0" algn="just" defTabSz="914400" rtl="0" eaLnBrk="1" fontAlgn="base" latinLnBrk="0" hangingPunct="1">
                        <a:lnSpc>
                          <a:spcPct val="100000"/>
                        </a:lnSpc>
                        <a:spcBef>
                          <a:spcPts val="600"/>
                        </a:spcBef>
                        <a:spcAft>
                          <a:spcPts val="600"/>
                        </a:spcAft>
                        <a:buClrTx/>
                        <a:buSzTx/>
                        <a:buFontTx/>
                        <a:buNone/>
                        <a:tabLst/>
                      </a:pPr>
                      <a:r>
                        <a:rPr kumimoji="0" lang="en-US" sz="1800" b="1" i="0" u="none" strike="noStrike" cap="none" normalizeH="0" baseline="0" smtClean="0">
                          <a:ln>
                            <a:noFill/>
                          </a:ln>
                          <a:solidFill>
                            <a:schemeClr val="tx1"/>
                          </a:solidFill>
                          <a:effectLst/>
                          <a:latin typeface="Arial" pitchFamily="34" charset="0"/>
                          <a:ea typeface="Times New Roman" pitchFamily="18" charset="0"/>
                          <a:cs typeface="Arial" pitchFamily="34" charset="0"/>
                        </a:rPr>
                        <a:t>4</a:t>
                      </a:r>
                    </a:p>
                  </a:txBody>
                  <a:tcPr marL="51807" marR="5180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ts val="600"/>
                        </a:spcBef>
                        <a:spcAft>
                          <a:spcPts val="600"/>
                        </a:spcAft>
                        <a:buClrTx/>
                        <a:buSzTx/>
                        <a:buFontTx/>
                        <a:buNone/>
                        <a:tabLst/>
                      </a:pPr>
                      <a:r>
                        <a:rPr kumimoji="0" lang="en-US" sz="1800" b="1" i="0" u="none" strike="noStrike" cap="none" normalizeH="0" baseline="0" smtClean="0">
                          <a:ln>
                            <a:noFill/>
                          </a:ln>
                          <a:solidFill>
                            <a:schemeClr val="tx1"/>
                          </a:solidFill>
                          <a:effectLst/>
                          <a:latin typeface="Arial" pitchFamily="34" charset="0"/>
                          <a:ea typeface="Times New Roman" pitchFamily="18" charset="0"/>
                          <a:cs typeface="Arial" pitchFamily="34" charset="0"/>
                        </a:rPr>
                        <a:t>10</a:t>
                      </a:r>
                    </a:p>
                  </a:txBody>
                  <a:tcPr marL="51807" marR="5180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ts val="600"/>
                        </a:spcBef>
                        <a:spcAft>
                          <a:spcPts val="600"/>
                        </a:spcAft>
                        <a:buClrTx/>
                        <a:buSzTx/>
                        <a:buFontTx/>
                        <a:buNone/>
                        <a:tabLst/>
                      </a:pPr>
                      <a:r>
                        <a:rPr kumimoji="0" lang="en-US" sz="1800" b="1" i="0" u="none" strike="noStrike" cap="none" normalizeH="0" baseline="0" smtClean="0">
                          <a:ln>
                            <a:noFill/>
                          </a:ln>
                          <a:solidFill>
                            <a:schemeClr val="tx1"/>
                          </a:solidFill>
                          <a:effectLst/>
                          <a:latin typeface="Arial" pitchFamily="34" charset="0"/>
                          <a:ea typeface="Times New Roman" pitchFamily="18" charset="0"/>
                          <a:cs typeface="Arial" pitchFamily="34" charset="0"/>
                        </a:rPr>
                        <a:t>20</a:t>
                      </a:r>
                    </a:p>
                    <a:p>
                      <a:pPr marL="0" marR="0" lvl="0" indent="0" algn="just" defTabSz="914400" rtl="0" eaLnBrk="1" fontAlgn="base" latinLnBrk="0" hangingPunct="1">
                        <a:lnSpc>
                          <a:spcPct val="100000"/>
                        </a:lnSpc>
                        <a:spcBef>
                          <a:spcPts val="600"/>
                        </a:spcBef>
                        <a:spcAft>
                          <a:spcPts val="600"/>
                        </a:spcAft>
                        <a:buClrTx/>
                        <a:buSzTx/>
                        <a:buFontTx/>
                        <a:buNone/>
                        <a:tabLst/>
                      </a:pPr>
                      <a:r>
                        <a:rPr kumimoji="0" lang="en-US" sz="1800" b="1" i="0" u="none" strike="noStrike" cap="none" normalizeH="0" baseline="0" smtClean="0">
                          <a:ln>
                            <a:noFill/>
                          </a:ln>
                          <a:solidFill>
                            <a:schemeClr val="tx1"/>
                          </a:solidFill>
                          <a:effectLst/>
                          <a:latin typeface="Arial" pitchFamily="34" charset="0"/>
                          <a:ea typeface="Times New Roman" pitchFamily="18" charset="0"/>
                          <a:cs typeface="Arial" pitchFamily="34" charset="0"/>
                        </a:rPr>
                        <a:t>Min (20,31)</a:t>
                      </a:r>
                    </a:p>
                  </a:txBody>
                  <a:tcPr marL="51807" marR="5180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ts val="600"/>
                        </a:spcBef>
                        <a:spcAft>
                          <a:spcPts val="600"/>
                        </a:spcAft>
                        <a:buClrTx/>
                        <a:buSzTx/>
                        <a:buFontTx/>
                        <a:buNone/>
                        <a:tabLst/>
                      </a:pPr>
                      <a:r>
                        <a:rPr kumimoji="0" lang="en-US" sz="1800" b="1" i="0" u="none" strike="noStrike" cap="none" normalizeH="0" baseline="0" smtClean="0">
                          <a:ln>
                            <a:noFill/>
                          </a:ln>
                          <a:solidFill>
                            <a:schemeClr val="tx1"/>
                          </a:solidFill>
                          <a:effectLst/>
                          <a:latin typeface="Arial" pitchFamily="34" charset="0"/>
                          <a:ea typeface="Times New Roman" pitchFamily="18" charset="0"/>
                          <a:cs typeface="Arial" pitchFamily="34" charset="0"/>
                        </a:rPr>
                        <a:t>LFT</a:t>
                      </a:r>
                      <a:r>
                        <a:rPr kumimoji="0" lang="en-US" sz="1800" b="1" i="0" u="none" strike="noStrike" cap="none" normalizeH="0" baseline="-25000" smtClean="0">
                          <a:ln>
                            <a:noFill/>
                          </a:ln>
                          <a:solidFill>
                            <a:schemeClr val="tx1"/>
                          </a:solidFill>
                          <a:effectLst/>
                          <a:latin typeface="Arial" pitchFamily="34" charset="0"/>
                          <a:ea typeface="Times New Roman" pitchFamily="18" charset="0"/>
                          <a:cs typeface="Arial Unicode MS" pitchFamily="34" charset="-128"/>
                        </a:rPr>
                        <a:t>4</a:t>
                      </a:r>
                      <a:r>
                        <a:rPr kumimoji="0" lang="en-US" sz="1800" b="1" i="0" u="none" strike="noStrike" cap="none" normalizeH="0" baseline="0" smtClean="0">
                          <a:ln>
                            <a:noFill/>
                          </a:ln>
                          <a:solidFill>
                            <a:schemeClr val="tx1"/>
                          </a:solidFill>
                          <a:effectLst/>
                          <a:latin typeface="Arial" pitchFamily="34" charset="0"/>
                          <a:ea typeface="Times New Roman" pitchFamily="18" charset="0"/>
                          <a:cs typeface="Arial" pitchFamily="34" charset="0"/>
                        </a:rPr>
                        <a:t>=LFT</a:t>
                      </a:r>
                      <a:r>
                        <a:rPr kumimoji="0" lang="en-US" sz="1800" b="1" i="0" u="none" strike="noStrike" cap="none" normalizeH="0" baseline="-25000" smtClean="0">
                          <a:ln>
                            <a:noFill/>
                          </a:ln>
                          <a:solidFill>
                            <a:schemeClr val="tx1"/>
                          </a:solidFill>
                          <a:effectLst/>
                          <a:latin typeface="Arial" pitchFamily="34" charset="0"/>
                          <a:ea typeface="Times New Roman" pitchFamily="18" charset="0"/>
                          <a:cs typeface="Arial Unicode MS" pitchFamily="34" charset="-128"/>
                        </a:rPr>
                        <a:t>3</a:t>
                      </a:r>
                      <a:r>
                        <a:rPr kumimoji="0" lang="en-US" sz="1800" b="1" i="0" u="none" strike="noStrike" cap="none" normalizeH="0" baseline="0" smtClean="0">
                          <a:ln>
                            <a:noFill/>
                          </a:ln>
                          <a:solidFill>
                            <a:schemeClr val="tx1"/>
                          </a:solidFill>
                          <a:effectLst/>
                          <a:latin typeface="Arial" pitchFamily="34" charset="0"/>
                          <a:ea typeface="Times New Roman" pitchFamily="18" charset="0"/>
                          <a:cs typeface="Arial" pitchFamily="34" charset="0"/>
                        </a:rPr>
                        <a:t>-FF</a:t>
                      </a:r>
                      <a:r>
                        <a:rPr kumimoji="0" lang="en-US" sz="1800" b="1" i="0" u="none" strike="noStrike" cap="none" normalizeH="0" baseline="-25000" smtClean="0">
                          <a:ln>
                            <a:noFill/>
                          </a:ln>
                          <a:solidFill>
                            <a:schemeClr val="tx1"/>
                          </a:solidFill>
                          <a:effectLst/>
                          <a:latin typeface="Arial" pitchFamily="34" charset="0"/>
                          <a:ea typeface="Times New Roman" pitchFamily="18" charset="0"/>
                          <a:cs typeface="Arial Unicode MS" pitchFamily="34" charset="-128"/>
                        </a:rPr>
                        <a:t>3-4</a:t>
                      </a:r>
                    </a:p>
                    <a:p>
                      <a:pPr marL="0" marR="0" lvl="0" indent="0" algn="just" defTabSz="914400" rtl="0" eaLnBrk="1" fontAlgn="base" latinLnBrk="0" hangingPunct="1">
                        <a:lnSpc>
                          <a:spcPct val="100000"/>
                        </a:lnSpc>
                        <a:spcBef>
                          <a:spcPts val="600"/>
                        </a:spcBef>
                        <a:spcAft>
                          <a:spcPts val="600"/>
                        </a:spcAft>
                        <a:buClrTx/>
                        <a:buSzTx/>
                        <a:buFontTx/>
                        <a:buNone/>
                        <a:tabLst/>
                      </a:pPr>
                      <a:r>
                        <a:rPr kumimoji="0" lang="en-US" sz="1800" b="1" i="0" u="none" strike="noStrike" cap="none" normalizeH="0" baseline="0" smtClean="0">
                          <a:ln>
                            <a:noFill/>
                          </a:ln>
                          <a:solidFill>
                            <a:schemeClr val="tx1"/>
                          </a:solidFill>
                          <a:effectLst/>
                          <a:latin typeface="Arial" pitchFamily="34" charset="0"/>
                          <a:ea typeface="Times New Roman" pitchFamily="18" charset="0"/>
                          <a:cs typeface="Arial Unicode MS" pitchFamily="34" charset="-128"/>
                        </a:rPr>
                        <a:t>= 24 – 4 = 20</a:t>
                      </a:r>
                    </a:p>
                    <a:p>
                      <a:pPr marL="0" marR="0" lvl="0" indent="0" algn="just" defTabSz="914400" rtl="0" eaLnBrk="1" fontAlgn="base" latinLnBrk="0" hangingPunct="1">
                        <a:lnSpc>
                          <a:spcPct val="100000"/>
                        </a:lnSpc>
                        <a:spcBef>
                          <a:spcPts val="600"/>
                        </a:spcBef>
                        <a:spcAft>
                          <a:spcPts val="600"/>
                        </a:spcAft>
                        <a:buClrTx/>
                        <a:buSzTx/>
                        <a:buFontTx/>
                        <a:buNone/>
                        <a:tabLst/>
                      </a:pPr>
                      <a:r>
                        <a:rPr kumimoji="0" lang="en-US" sz="1800" b="1" i="0" u="none" strike="noStrike" cap="none" normalizeH="0" baseline="0" smtClean="0">
                          <a:ln>
                            <a:noFill/>
                          </a:ln>
                          <a:solidFill>
                            <a:schemeClr val="tx1"/>
                          </a:solidFill>
                          <a:effectLst/>
                          <a:latin typeface="Arial" pitchFamily="34" charset="0"/>
                          <a:ea typeface="Times New Roman" pitchFamily="18" charset="0"/>
                          <a:cs typeface="Arial" pitchFamily="34" charset="0"/>
                        </a:rPr>
                        <a:t>LFT</a:t>
                      </a:r>
                      <a:r>
                        <a:rPr kumimoji="0" lang="en-US" sz="1800" b="1" i="0" u="none" strike="noStrike" cap="none" normalizeH="0" baseline="-25000" smtClean="0">
                          <a:ln>
                            <a:noFill/>
                          </a:ln>
                          <a:solidFill>
                            <a:schemeClr val="tx1"/>
                          </a:solidFill>
                          <a:effectLst/>
                          <a:latin typeface="Arial" pitchFamily="34" charset="0"/>
                          <a:ea typeface="Times New Roman" pitchFamily="18" charset="0"/>
                          <a:cs typeface="Arial Unicode MS" pitchFamily="34" charset="-128"/>
                        </a:rPr>
                        <a:t>4</a:t>
                      </a:r>
                      <a:r>
                        <a:rPr kumimoji="0" lang="en-US" sz="1800" b="1" i="0" u="none" strike="noStrike" cap="none" normalizeH="0" baseline="0" smtClean="0">
                          <a:ln>
                            <a:noFill/>
                          </a:ln>
                          <a:solidFill>
                            <a:schemeClr val="tx1"/>
                          </a:solidFill>
                          <a:effectLst/>
                          <a:latin typeface="Arial" pitchFamily="34" charset="0"/>
                          <a:ea typeface="Times New Roman" pitchFamily="18" charset="0"/>
                          <a:cs typeface="Arial" pitchFamily="34" charset="0"/>
                        </a:rPr>
                        <a:t>=LST</a:t>
                      </a:r>
                      <a:r>
                        <a:rPr kumimoji="0" lang="en-US" sz="1800" b="1" i="0" u="none" strike="noStrike" cap="none" normalizeH="0" baseline="-25000" smtClean="0">
                          <a:ln>
                            <a:noFill/>
                          </a:ln>
                          <a:solidFill>
                            <a:schemeClr val="tx1"/>
                          </a:solidFill>
                          <a:effectLst/>
                          <a:latin typeface="Arial" pitchFamily="34" charset="0"/>
                          <a:ea typeface="Times New Roman" pitchFamily="18" charset="0"/>
                          <a:cs typeface="Arial Unicode MS" pitchFamily="34" charset="-128"/>
                        </a:rPr>
                        <a:t>6</a:t>
                      </a:r>
                      <a:r>
                        <a:rPr kumimoji="0" lang="en-US" sz="1800" b="1" i="0" u="none" strike="noStrike" cap="none" normalizeH="0" baseline="0" smtClean="0">
                          <a:ln>
                            <a:noFill/>
                          </a:ln>
                          <a:solidFill>
                            <a:schemeClr val="tx1"/>
                          </a:solidFill>
                          <a:effectLst/>
                          <a:latin typeface="Arial" pitchFamily="34" charset="0"/>
                          <a:ea typeface="Times New Roman" pitchFamily="18" charset="0"/>
                          <a:cs typeface="Arial" pitchFamily="34" charset="0"/>
                        </a:rPr>
                        <a:t>-FS</a:t>
                      </a:r>
                      <a:r>
                        <a:rPr kumimoji="0" lang="en-US" sz="1800" b="1" i="0" u="none" strike="noStrike" cap="none" normalizeH="0" baseline="-25000" smtClean="0">
                          <a:ln>
                            <a:noFill/>
                          </a:ln>
                          <a:solidFill>
                            <a:schemeClr val="tx1"/>
                          </a:solidFill>
                          <a:effectLst/>
                          <a:latin typeface="Arial" pitchFamily="34" charset="0"/>
                          <a:ea typeface="Times New Roman" pitchFamily="18" charset="0"/>
                          <a:cs typeface="Arial Unicode MS" pitchFamily="34" charset="-128"/>
                        </a:rPr>
                        <a:t>4-6</a:t>
                      </a:r>
                    </a:p>
                    <a:p>
                      <a:pPr marL="0" marR="0" lvl="0" indent="0" algn="just" defTabSz="914400" rtl="0" eaLnBrk="1" fontAlgn="base" latinLnBrk="0" hangingPunct="1">
                        <a:lnSpc>
                          <a:spcPct val="100000"/>
                        </a:lnSpc>
                        <a:spcBef>
                          <a:spcPts val="600"/>
                        </a:spcBef>
                        <a:spcAft>
                          <a:spcPts val="600"/>
                        </a:spcAft>
                        <a:buClrTx/>
                        <a:buSzTx/>
                        <a:buFontTx/>
                        <a:buNone/>
                        <a:tabLst/>
                      </a:pPr>
                      <a:r>
                        <a:rPr kumimoji="0" lang="en-US" sz="1800" b="1" i="0" u="none" strike="noStrike" cap="none" normalizeH="0" baseline="0" smtClean="0">
                          <a:ln>
                            <a:noFill/>
                          </a:ln>
                          <a:solidFill>
                            <a:schemeClr val="tx1"/>
                          </a:solidFill>
                          <a:effectLst/>
                          <a:latin typeface="Arial" pitchFamily="34" charset="0"/>
                          <a:ea typeface="Times New Roman" pitchFamily="18" charset="0"/>
                          <a:cs typeface="Arial" pitchFamily="34" charset="0"/>
                        </a:rPr>
                        <a:t>=35-4 =31</a:t>
                      </a:r>
                    </a:p>
                    <a:p>
                      <a:pPr marL="0" marR="0" lvl="0" indent="0" algn="just" defTabSz="914400" rtl="0" eaLnBrk="1" fontAlgn="base" latinLnBrk="0" hangingPunct="1">
                        <a:lnSpc>
                          <a:spcPct val="100000"/>
                        </a:lnSpc>
                        <a:spcBef>
                          <a:spcPts val="600"/>
                        </a:spcBef>
                        <a:spcAft>
                          <a:spcPts val="600"/>
                        </a:spcAft>
                        <a:buClrTx/>
                        <a:buSzTx/>
                        <a:buFontTx/>
                        <a:buNone/>
                        <a:tabLst/>
                      </a:pPr>
                      <a:endParaRPr kumimoji="0" lang="en-US" sz="1800" b="1" i="0" u="none" strike="noStrike" cap="none" normalizeH="0" baseline="0" smtClean="0">
                        <a:ln>
                          <a:noFill/>
                        </a:ln>
                        <a:solidFill>
                          <a:schemeClr val="tx1"/>
                        </a:solidFill>
                        <a:effectLst/>
                        <a:latin typeface="Arial" pitchFamily="34" charset="0"/>
                        <a:ea typeface="Times New Roman" pitchFamily="18" charset="0"/>
                        <a:cs typeface="Arial Unicode MS" pitchFamily="34" charset="-128"/>
                      </a:endParaRPr>
                    </a:p>
                  </a:txBody>
                  <a:tcPr marL="51807" marR="5180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ts val="600"/>
                        </a:spcBef>
                        <a:spcAft>
                          <a:spcPts val="600"/>
                        </a:spcAft>
                        <a:buClrTx/>
                        <a:buSzTx/>
                        <a:buFontTx/>
                        <a:buNone/>
                        <a:tabLst/>
                      </a:pPr>
                      <a:r>
                        <a:rPr kumimoji="0" lang="en-US" sz="1800" b="1" i="0" u="none" strike="noStrike" cap="none" normalizeH="0" baseline="0" smtClean="0">
                          <a:ln>
                            <a:noFill/>
                          </a:ln>
                          <a:solidFill>
                            <a:schemeClr val="tx1"/>
                          </a:solidFill>
                          <a:effectLst/>
                          <a:latin typeface="Arial" pitchFamily="34" charset="0"/>
                          <a:ea typeface="Times New Roman" pitchFamily="18" charset="0"/>
                          <a:cs typeface="Arial" pitchFamily="34" charset="0"/>
                        </a:rPr>
                        <a:t>10</a:t>
                      </a:r>
                    </a:p>
                  </a:txBody>
                  <a:tcPr marL="51807" marR="5180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ts val="600"/>
                        </a:spcBef>
                        <a:spcAft>
                          <a:spcPts val="600"/>
                        </a:spcAft>
                        <a:buClrTx/>
                        <a:buSzTx/>
                        <a:buFontTx/>
                        <a:buNone/>
                        <a:tabLst/>
                      </a:pPr>
                      <a:r>
                        <a:rPr kumimoji="0" lang="en-US" sz="1800" b="1" i="0" u="none" strike="noStrike" cap="none" normalizeH="0" baseline="0" smtClean="0">
                          <a:ln>
                            <a:noFill/>
                          </a:ln>
                          <a:solidFill>
                            <a:schemeClr val="tx1"/>
                          </a:solidFill>
                          <a:effectLst/>
                          <a:latin typeface="Arial" pitchFamily="34" charset="0"/>
                          <a:ea typeface="Times New Roman" pitchFamily="18" charset="0"/>
                          <a:cs typeface="Arial" pitchFamily="34" charset="0"/>
                        </a:rPr>
                        <a:t>20-10= 10</a:t>
                      </a:r>
                    </a:p>
                  </a:txBody>
                  <a:tcPr marL="51807" marR="5180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118816" name="Rectangle 4"/>
          <p:cNvSpPr>
            <a:spLocks noChangeArrowheads="1"/>
          </p:cNvSpPr>
          <p:nvPr/>
        </p:nvSpPr>
        <p:spPr bwMode="auto">
          <a:xfrm>
            <a:off x="685800" y="304800"/>
            <a:ext cx="3200400" cy="461963"/>
          </a:xfrm>
          <a:prstGeom prst="rect">
            <a:avLst/>
          </a:prstGeom>
          <a:noFill/>
          <a:ln w="9525">
            <a:noFill/>
            <a:miter lim="800000"/>
            <a:headEnd/>
            <a:tailEnd/>
          </a:ln>
        </p:spPr>
        <p:txBody>
          <a:bodyPr anchor="ctr">
            <a:spAutoFit/>
          </a:bodyPr>
          <a:lstStyle/>
          <a:p>
            <a:r>
              <a:rPr lang="en-US" sz="2400" b="1">
                <a:latin typeface="Calibri" pitchFamily="34" charset="0"/>
                <a:cs typeface="Times New Roman" pitchFamily="18" charset="0"/>
              </a:rPr>
              <a:t>BACKWARD PASS</a:t>
            </a:r>
            <a:endParaRPr lang="en-US" sz="2400">
              <a:latin typeface="Calibri" pitchFamily="34" charset="0"/>
              <a:cs typeface="Times New Roman" pitchFamily="18" charset="0"/>
            </a:endParaRPr>
          </a:p>
        </p:txBody>
      </p:sp>
      <p:sp>
        <p:nvSpPr>
          <p:cNvPr id="4" name="Slide Number Placeholder 3"/>
          <p:cNvSpPr>
            <a:spLocks noGrp="1"/>
          </p:cNvSpPr>
          <p:nvPr>
            <p:ph type="sldNum" sz="quarter" idx="12"/>
          </p:nvPr>
        </p:nvSpPr>
        <p:spPr/>
        <p:txBody>
          <a:bodyPr/>
          <a:lstStyle/>
          <a:p>
            <a:pPr>
              <a:defRPr/>
            </a:pPr>
            <a:fld id="{AE294C6F-A598-429D-B6F4-A2178D649AEB}" type="slidenum">
              <a:rPr lang="en-US"/>
              <a:pPr>
                <a:defRPr/>
              </a:pPr>
              <a:t>85</a:t>
            </a:fld>
            <a:endParaRPr lang="en-US"/>
          </a:p>
        </p:txBody>
      </p:sp>
    </p:spTree>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8166" name="Group 38"/>
          <p:cNvGraphicFramePr>
            <a:graphicFrameLocks noGrp="1"/>
          </p:cNvGraphicFramePr>
          <p:nvPr/>
        </p:nvGraphicFramePr>
        <p:xfrm>
          <a:off x="762000" y="990600"/>
          <a:ext cx="7772400" cy="4845050"/>
        </p:xfrm>
        <a:graphic>
          <a:graphicData uri="http://schemas.openxmlformats.org/drawingml/2006/table">
            <a:tbl>
              <a:tblPr/>
              <a:tblGrid>
                <a:gridCol w="762000"/>
                <a:gridCol w="1066800"/>
                <a:gridCol w="914400"/>
                <a:gridCol w="2209800"/>
                <a:gridCol w="609600"/>
                <a:gridCol w="2209800"/>
              </a:tblGrid>
              <a:tr h="608053">
                <a:tc>
                  <a:txBody>
                    <a:bodyPr/>
                    <a:lstStyle/>
                    <a:p>
                      <a:pPr marL="0" marR="0" lvl="0" indent="0" algn="just" defTabSz="914400" rtl="0" eaLnBrk="1" fontAlgn="base" latinLnBrk="0" hangingPunct="1">
                        <a:lnSpc>
                          <a:spcPct val="100000"/>
                        </a:lnSpc>
                        <a:spcBef>
                          <a:spcPts val="600"/>
                        </a:spcBef>
                        <a:spcAft>
                          <a:spcPts val="600"/>
                        </a:spcAft>
                        <a:buClrTx/>
                        <a:buSzTx/>
                        <a:buFontTx/>
                        <a:buNone/>
                        <a:tabLst/>
                      </a:pPr>
                      <a:r>
                        <a:rPr kumimoji="0" lang="en-US" sz="18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Node</a:t>
                      </a:r>
                    </a:p>
                  </a:txBody>
                  <a:tcPr marL="51807" marR="5180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ts val="600"/>
                        </a:spcBef>
                        <a:spcAft>
                          <a:spcPts val="600"/>
                        </a:spcAft>
                        <a:buClrTx/>
                        <a:buSzTx/>
                        <a:buFontTx/>
                        <a:buNone/>
                        <a:tabLst/>
                      </a:pPr>
                      <a:r>
                        <a:rPr kumimoji="0" lang="en-US" sz="1800" b="1" i="0" u="none" strike="noStrike" cap="none" normalizeH="0" baseline="0" smtClean="0">
                          <a:ln>
                            <a:noFill/>
                          </a:ln>
                          <a:solidFill>
                            <a:schemeClr val="tx1"/>
                          </a:solidFill>
                          <a:effectLst/>
                          <a:latin typeface="Arial" pitchFamily="34" charset="0"/>
                          <a:ea typeface="Times New Roman" pitchFamily="18" charset="0"/>
                          <a:cs typeface="Arial" pitchFamily="34" charset="0"/>
                        </a:rPr>
                        <a:t>Duration dur</a:t>
                      </a:r>
                      <a:r>
                        <a:rPr kumimoji="0" lang="en-US" sz="1800" b="1" i="0" u="none" strike="noStrike" cap="none" normalizeH="0" baseline="-25000" smtClean="0">
                          <a:ln>
                            <a:noFill/>
                          </a:ln>
                          <a:solidFill>
                            <a:schemeClr val="tx1"/>
                          </a:solidFill>
                          <a:effectLst/>
                          <a:latin typeface="Arial" pitchFamily="34" charset="0"/>
                          <a:ea typeface="Times New Roman" pitchFamily="18" charset="0"/>
                          <a:cs typeface="Arial" pitchFamily="34" charset="0"/>
                        </a:rPr>
                        <a:t>i</a:t>
                      </a:r>
                      <a:endParaRPr kumimoji="0" lang="en-US" sz="1800" b="1"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marL="51807" marR="5180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ts val="600"/>
                        </a:spcBef>
                        <a:spcAft>
                          <a:spcPts val="600"/>
                        </a:spcAft>
                        <a:buClrTx/>
                        <a:buSzTx/>
                        <a:buFontTx/>
                        <a:buNone/>
                        <a:tabLst/>
                      </a:pPr>
                      <a:r>
                        <a:rPr kumimoji="0" lang="en-US" sz="1800" b="1" i="0" u="none" strike="noStrike" cap="none" normalizeH="0" baseline="0" smtClean="0">
                          <a:ln>
                            <a:noFill/>
                          </a:ln>
                          <a:solidFill>
                            <a:schemeClr val="tx1"/>
                          </a:solidFill>
                          <a:effectLst/>
                          <a:latin typeface="Arial" pitchFamily="34" charset="0"/>
                          <a:ea typeface="Times New Roman" pitchFamily="18" charset="0"/>
                          <a:cs typeface="Arial" pitchFamily="34" charset="0"/>
                        </a:rPr>
                        <a:t>LFT</a:t>
                      </a:r>
                      <a:r>
                        <a:rPr kumimoji="0" lang="en-US" sz="1800" b="1" i="0" u="none" strike="noStrike" cap="none" normalizeH="0" baseline="-25000" smtClean="0">
                          <a:ln>
                            <a:noFill/>
                          </a:ln>
                          <a:solidFill>
                            <a:schemeClr val="tx1"/>
                          </a:solidFill>
                          <a:effectLst/>
                          <a:latin typeface="Arial" pitchFamily="34" charset="0"/>
                          <a:ea typeface="Times New Roman" pitchFamily="18" charset="0"/>
                          <a:cs typeface="Arial" pitchFamily="34" charset="0"/>
                        </a:rPr>
                        <a:t>i</a:t>
                      </a:r>
                      <a:endParaRPr kumimoji="0" lang="en-US" sz="1800" b="1"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marL="51807" marR="5180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ts val="600"/>
                        </a:spcBef>
                        <a:spcAft>
                          <a:spcPts val="600"/>
                        </a:spcAft>
                        <a:buClrTx/>
                        <a:buSzTx/>
                        <a:buFontTx/>
                        <a:buNone/>
                        <a:tabLst/>
                      </a:pPr>
                      <a:r>
                        <a:rPr kumimoji="0" lang="en-US" sz="1800" b="1" i="0" u="none" strike="noStrike" cap="none" normalizeH="0" baseline="0" smtClean="0">
                          <a:ln>
                            <a:noFill/>
                          </a:ln>
                          <a:solidFill>
                            <a:schemeClr val="tx1"/>
                          </a:solidFill>
                          <a:effectLst/>
                          <a:latin typeface="Arial" pitchFamily="34" charset="0"/>
                          <a:ea typeface="Times New Roman" pitchFamily="18" charset="0"/>
                          <a:cs typeface="Arial" pitchFamily="34" charset="0"/>
                        </a:rPr>
                        <a:t>Remarks</a:t>
                      </a:r>
                    </a:p>
                  </a:txBody>
                  <a:tcPr marL="51807" marR="5180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ts val="600"/>
                        </a:spcBef>
                        <a:spcAft>
                          <a:spcPts val="600"/>
                        </a:spcAft>
                        <a:buClrTx/>
                        <a:buSzTx/>
                        <a:buFontTx/>
                        <a:buNone/>
                        <a:tabLst/>
                      </a:pPr>
                      <a:r>
                        <a:rPr kumimoji="0" lang="en-US" sz="18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LST</a:t>
                      </a:r>
                    </a:p>
                  </a:txBody>
                  <a:tcPr marL="51807" marR="5180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ts val="600"/>
                        </a:spcBef>
                        <a:spcAft>
                          <a:spcPts val="600"/>
                        </a:spcAft>
                        <a:buClrTx/>
                        <a:buSzTx/>
                        <a:buFontTx/>
                        <a:buNone/>
                        <a:tabLst/>
                      </a:pPr>
                      <a:r>
                        <a:rPr kumimoji="0" lang="en-US" sz="1800" b="1" i="0" u="none" strike="noStrike" cap="none" normalizeH="0" baseline="0" smtClean="0">
                          <a:ln>
                            <a:noFill/>
                          </a:ln>
                          <a:solidFill>
                            <a:schemeClr val="tx1"/>
                          </a:solidFill>
                          <a:effectLst/>
                          <a:latin typeface="Arial" pitchFamily="34" charset="0"/>
                          <a:ea typeface="Times New Roman" pitchFamily="18" charset="0"/>
                          <a:cs typeface="Arial" pitchFamily="34" charset="0"/>
                        </a:rPr>
                        <a:t>Remarks</a:t>
                      </a:r>
                    </a:p>
                  </a:txBody>
                  <a:tcPr marL="51807" marR="5180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975424">
                <a:tc>
                  <a:txBody>
                    <a:bodyPr/>
                    <a:lstStyle/>
                    <a:p>
                      <a:pPr marL="0" marR="0" lvl="0" indent="0" algn="just" defTabSz="914400" rtl="0" eaLnBrk="1" fontAlgn="base" latinLnBrk="0" hangingPunct="1">
                        <a:lnSpc>
                          <a:spcPct val="100000"/>
                        </a:lnSpc>
                        <a:spcBef>
                          <a:spcPts val="600"/>
                        </a:spcBef>
                        <a:spcAft>
                          <a:spcPts val="600"/>
                        </a:spcAft>
                        <a:buClrTx/>
                        <a:buSzTx/>
                        <a:buFontTx/>
                        <a:buNone/>
                        <a:tabLst/>
                      </a:pPr>
                      <a:r>
                        <a:rPr kumimoji="0" lang="en-US" sz="16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2</a:t>
                      </a:r>
                    </a:p>
                  </a:txBody>
                  <a:tcPr marL="51807" marR="5180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ts val="600"/>
                        </a:spcBef>
                        <a:spcAft>
                          <a:spcPts val="600"/>
                        </a:spcAft>
                        <a:buClrTx/>
                        <a:buSzTx/>
                        <a:buFontTx/>
                        <a:buNone/>
                        <a:tabLst/>
                      </a:pPr>
                      <a:r>
                        <a:rPr kumimoji="0" lang="en-US" sz="16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7</a:t>
                      </a:r>
                    </a:p>
                  </a:txBody>
                  <a:tcPr marL="51807" marR="5180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ts val="600"/>
                        </a:spcBef>
                        <a:spcAft>
                          <a:spcPts val="600"/>
                        </a:spcAft>
                        <a:buClrTx/>
                        <a:buSzTx/>
                        <a:buFontTx/>
                        <a:buNone/>
                        <a:tabLst/>
                      </a:pPr>
                      <a:r>
                        <a:rPr kumimoji="0" lang="en-US" sz="1800" b="1" i="0" u="none" strike="noStrike" cap="none" normalizeH="0" baseline="0" smtClean="0">
                          <a:ln>
                            <a:noFill/>
                          </a:ln>
                          <a:solidFill>
                            <a:schemeClr val="tx1"/>
                          </a:solidFill>
                          <a:effectLst/>
                          <a:latin typeface="Arial" pitchFamily="34" charset="0"/>
                          <a:ea typeface="Times New Roman" pitchFamily="18" charset="0"/>
                          <a:cs typeface="Arial" pitchFamily="34" charset="0"/>
                        </a:rPr>
                        <a:t>23 </a:t>
                      </a:r>
                    </a:p>
                    <a:p>
                      <a:pPr marL="0" marR="0" lvl="0" indent="0" algn="just" defTabSz="914400" rtl="0" eaLnBrk="1" fontAlgn="base" latinLnBrk="0" hangingPunct="1">
                        <a:lnSpc>
                          <a:spcPct val="100000"/>
                        </a:lnSpc>
                        <a:spcBef>
                          <a:spcPts val="600"/>
                        </a:spcBef>
                        <a:spcAft>
                          <a:spcPts val="600"/>
                        </a:spcAft>
                        <a:buClrTx/>
                        <a:buSzTx/>
                        <a:buFontTx/>
                        <a:buNone/>
                        <a:tabLst/>
                      </a:pPr>
                      <a:endParaRPr kumimoji="0" lang="en-US" sz="1800" b="1"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marL="51807" marR="5180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ts val="600"/>
                        </a:spcBef>
                        <a:spcAft>
                          <a:spcPts val="600"/>
                        </a:spcAft>
                        <a:buClrTx/>
                        <a:buSzTx/>
                        <a:buFontTx/>
                        <a:buNone/>
                        <a:tabLst/>
                      </a:pPr>
                      <a:r>
                        <a:rPr kumimoji="0" lang="en-US" sz="1800" b="1" i="0" u="none" strike="noStrike" cap="none" normalizeH="0" baseline="0" smtClean="0">
                          <a:ln>
                            <a:noFill/>
                          </a:ln>
                          <a:solidFill>
                            <a:schemeClr val="tx1"/>
                          </a:solidFill>
                          <a:effectLst/>
                          <a:latin typeface="Arial" pitchFamily="34" charset="0"/>
                          <a:ea typeface="Times New Roman" pitchFamily="18" charset="0"/>
                          <a:cs typeface="Arial" pitchFamily="34" charset="0"/>
                        </a:rPr>
                        <a:t>LFT</a:t>
                      </a:r>
                      <a:r>
                        <a:rPr kumimoji="0" lang="en-US" sz="1800" b="1" i="0" u="none" strike="noStrike" cap="none" normalizeH="0" baseline="-25000" smtClean="0">
                          <a:ln>
                            <a:noFill/>
                          </a:ln>
                          <a:solidFill>
                            <a:schemeClr val="tx1"/>
                          </a:solidFill>
                          <a:effectLst/>
                          <a:latin typeface="Arial" pitchFamily="34" charset="0"/>
                          <a:ea typeface="Times New Roman" pitchFamily="18" charset="0"/>
                          <a:cs typeface="Arial Unicode MS" pitchFamily="34" charset="-128"/>
                        </a:rPr>
                        <a:t>2</a:t>
                      </a:r>
                      <a:r>
                        <a:rPr kumimoji="0" lang="en-US" sz="1800" b="1" i="0" u="none" strike="noStrike" cap="none" normalizeH="0" baseline="0" smtClean="0">
                          <a:ln>
                            <a:noFill/>
                          </a:ln>
                          <a:solidFill>
                            <a:schemeClr val="tx1"/>
                          </a:solidFill>
                          <a:effectLst/>
                          <a:latin typeface="Arial" pitchFamily="34" charset="0"/>
                          <a:ea typeface="Times New Roman" pitchFamily="18" charset="0"/>
                          <a:cs typeface="Arial" pitchFamily="34" charset="0"/>
                        </a:rPr>
                        <a:t>=LST</a:t>
                      </a:r>
                      <a:r>
                        <a:rPr kumimoji="0" lang="en-US" sz="1800" b="1" i="0" u="none" strike="noStrike" cap="none" normalizeH="0" baseline="-25000" smtClean="0">
                          <a:ln>
                            <a:noFill/>
                          </a:ln>
                          <a:solidFill>
                            <a:schemeClr val="tx1"/>
                          </a:solidFill>
                          <a:effectLst/>
                          <a:latin typeface="Arial" pitchFamily="34" charset="0"/>
                          <a:ea typeface="Times New Roman" pitchFamily="18" charset="0"/>
                          <a:cs typeface="Arial Unicode MS" pitchFamily="34" charset="-128"/>
                        </a:rPr>
                        <a:t>5</a:t>
                      </a:r>
                      <a:r>
                        <a:rPr kumimoji="0" lang="en-US" sz="1800" b="1" i="0" u="none" strike="noStrike" cap="none" normalizeH="0" baseline="0" smtClean="0">
                          <a:ln>
                            <a:noFill/>
                          </a:ln>
                          <a:solidFill>
                            <a:schemeClr val="tx1"/>
                          </a:solidFill>
                          <a:effectLst/>
                          <a:latin typeface="Arial" pitchFamily="34" charset="0"/>
                          <a:ea typeface="Times New Roman" pitchFamily="18" charset="0"/>
                          <a:cs typeface="Arial" pitchFamily="34" charset="0"/>
                        </a:rPr>
                        <a:t>-SS</a:t>
                      </a:r>
                      <a:r>
                        <a:rPr kumimoji="0" lang="en-US" sz="1800" b="1" i="0" u="none" strike="noStrike" cap="none" normalizeH="0" baseline="-25000" smtClean="0">
                          <a:ln>
                            <a:noFill/>
                          </a:ln>
                          <a:solidFill>
                            <a:schemeClr val="tx1"/>
                          </a:solidFill>
                          <a:effectLst/>
                          <a:latin typeface="Arial" pitchFamily="34" charset="0"/>
                          <a:ea typeface="Times New Roman" pitchFamily="18" charset="0"/>
                          <a:cs typeface="Arial Unicode MS" pitchFamily="34" charset="-128"/>
                        </a:rPr>
                        <a:t>2-5</a:t>
                      </a:r>
                      <a:r>
                        <a:rPr kumimoji="0" lang="en-US" sz="1800" b="1" i="0" u="none" strike="noStrike" cap="none" normalizeH="0" baseline="0" smtClean="0">
                          <a:ln>
                            <a:noFill/>
                          </a:ln>
                          <a:solidFill>
                            <a:schemeClr val="tx1"/>
                          </a:solidFill>
                          <a:effectLst/>
                          <a:latin typeface="Arial" pitchFamily="34" charset="0"/>
                          <a:ea typeface="Times New Roman" pitchFamily="18" charset="0"/>
                          <a:cs typeface="Arial" pitchFamily="34" charset="0"/>
                        </a:rPr>
                        <a:t> + dur</a:t>
                      </a:r>
                      <a:r>
                        <a:rPr kumimoji="0" lang="en-US" sz="1800" b="1" i="0" u="none" strike="noStrike" cap="none" normalizeH="0" baseline="-25000" smtClean="0">
                          <a:ln>
                            <a:noFill/>
                          </a:ln>
                          <a:solidFill>
                            <a:schemeClr val="tx1"/>
                          </a:solidFill>
                          <a:effectLst/>
                          <a:latin typeface="Arial" pitchFamily="34" charset="0"/>
                          <a:ea typeface="Times New Roman" pitchFamily="18" charset="0"/>
                          <a:cs typeface="Arial Unicode MS" pitchFamily="34" charset="-128"/>
                        </a:rPr>
                        <a:t>2</a:t>
                      </a:r>
                    </a:p>
                    <a:p>
                      <a:pPr marL="0" marR="0" lvl="0" indent="0" algn="just" defTabSz="914400" rtl="0" eaLnBrk="1" fontAlgn="base" latinLnBrk="0" hangingPunct="1">
                        <a:lnSpc>
                          <a:spcPct val="100000"/>
                        </a:lnSpc>
                        <a:spcBef>
                          <a:spcPts val="600"/>
                        </a:spcBef>
                        <a:spcAft>
                          <a:spcPts val="600"/>
                        </a:spcAft>
                        <a:buClrTx/>
                        <a:buSzTx/>
                        <a:buFontTx/>
                        <a:buNone/>
                        <a:tabLst/>
                      </a:pPr>
                      <a:r>
                        <a:rPr kumimoji="0" lang="en-US" sz="1800" b="1" i="0" u="none" strike="noStrike" cap="none" normalizeH="0" baseline="0" smtClean="0">
                          <a:ln>
                            <a:noFill/>
                          </a:ln>
                          <a:solidFill>
                            <a:schemeClr val="tx1"/>
                          </a:solidFill>
                          <a:effectLst/>
                          <a:latin typeface="Arial" pitchFamily="34" charset="0"/>
                          <a:ea typeface="Times New Roman" pitchFamily="18" charset="0"/>
                          <a:cs typeface="Arial Unicode MS" pitchFamily="34" charset="-128"/>
                        </a:rPr>
                        <a:t>=20-4+7 = 23</a:t>
                      </a:r>
                    </a:p>
                  </a:txBody>
                  <a:tcPr marL="51807" marR="5180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ts val="600"/>
                        </a:spcBef>
                        <a:spcAft>
                          <a:spcPts val="600"/>
                        </a:spcAft>
                        <a:buClrTx/>
                        <a:buSzTx/>
                        <a:buFontTx/>
                        <a:buNone/>
                        <a:tabLst/>
                      </a:pPr>
                      <a:r>
                        <a:rPr kumimoji="0" lang="en-US" sz="16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16</a:t>
                      </a:r>
                    </a:p>
                  </a:txBody>
                  <a:tcPr marL="51807" marR="5180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ts val="600"/>
                        </a:spcBef>
                        <a:spcAft>
                          <a:spcPts val="600"/>
                        </a:spcAft>
                        <a:buClrTx/>
                        <a:buSzTx/>
                        <a:buFontTx/>
                        <a:buNone/>
                        <a:tabLst/>
                      </a:pPr>
                      <a:r>
                        <a:rPr kumimoji="0" lang="en-US" sz="16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23-7=16</a:t>
                      </a:r>
                    </a:p>
                  </a:txBody>
                  <a:tcPr marL="51807" marR="5180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261573">
                <a:tc>
                  <a:txBody>
                    <a:bodyPr/>
                    <a:lstStyle/>
                    <a:p>
                      <a:pPr marL="0" marR="0" lvl="0" indent="0" algn="just" defTabSz="914400" rtl="0" eaLnBrk="1" fontAlgn="base" latinLnBrk="0" hangingPunct="1">
                        <a:lnSpc>
                          <a:spcPct val="100000"/>
                        </a:lnSpc>
                        <a:spcBef>
                          <a:spcPts val="600"/>
                        </a:spcBef>
                        <a:spcAft>
                          <a:spcPts val="600"/>
                        </a:spcAft>
                        <a:buClrTx/>
                        <a:buSzTx/>
                        <a:buFontTx/>
                        <a:buNone/>
                        <a:tabLst/>
                      </a:pPr>
                      <a:r>
                        <a:rPr kumimoji="0" lang="en-US" sz="16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1</a:t>
                      </a:r>
                    </a:p>
                  </a:txBody>
                  <a:tcPr marL="51807" marR="5180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ts val="600"/>
                        </a:spcBef>
                        <a:spcAft>
                          <a:spcPts val="600"/>
                        </a:spcAft>
                        <a:buClrTx/>
                        <a:buSzTx/>
                        <a:buFontTx/>
                        <a:buNone/>
                        <a:tabLst/>
                      </a:pPr>
                      <a:r>
                        <a:rPr kumimoji="0" lang="en-US" sz="16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8</a:t>
                      </a:r>
                    </a:p>
                  </a:txBody>
                  <a:tcPr marL="51807" marR="5180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ts val="600"/>
                        </a:spcBef>
                        <a:spcAft>
                          <a:spcPts val="600"/>
                        </a:spcAft>
                        <a:buClrTx/>
                        <a:buSzTx/>
                        <a:buFontTx/>
                        <a:buNone/>
                        <a:tabLst/>
                      </a:pPr>
                      <a:r>
                        <a:rPr kumimoji="0" lang="en-US" sz="1800" b="1" i="0" u="none" strike="noStrike" cap="none" normalizeH="0" baseline="0" smtClean="0">
                          <a:ln>
                            <a:noFill/>
                          </a:ln>
                          <a:solidFill>
                            <a:schemeClr val="tx1"/>
                          </a:solidFill>
                          <a:effectLst/>
                          <a:latin typeface="Arial" pitchFamily="34" charset="0"/>
                          <a:ea typeface="Times New Roman" pitchFamily="18" charset="0"/>
                          <a:cs typeface="Arial" pitchFamily="34" charset="0"/>
                        </a:rPr>
                        <a:t>8</a:t>
                      </a:r>
                    </a:p>
                    <a:p>
                      <a:pPr marL="0" marR="0" lvl="0" indent="0" algn="just" defTabSz="914400" rtl="0" eaLnBrk="1" fontAlgn="base" latinLnBrk="0" hangingPunct="1">
                        <a:lnSpc>
                          <a:spcPct val="100000"/>
                        </a:lnSpc>
                        <a:spcBef>
                          <a:spcPts val="600"/>
                        </a:spcBef>
                        <a:spcAft>
                          <a:spcPts val="600"/>
                        </a:spcAft>
                        <a:buClrTx/>
                        <a:buSzTx/>
                        <a:buFontTx/>
                        <a:buNone/>
                        <a:tabLst/>
                      </a:pPr>
                      <a:r>
                        <a:rPr kumimoji="0" lang="en-US" sz="1800" b="1" i="0" u="none" strike="noStrike" cap="none" normalizeH="0" baseline="0" smtClean="0">
                          <a:ln>
                            <a:noFill/>
                          </a:ln>
                          <a:solidFill>
                            <a:schemeClr val="tx1"/>
                          </a:solidFill>
                          <a:effectLst/>
                          <a:latin typeface="Arial" pitchFamily="34" charset="0"/>
                          <a:ea typeface="Times New Roman" pitchFamily="18" charset="0"/>
                          <a:cs typeface="Arial" pitchFamily="34" charset="0"/>
                        </a:rPr>
                        <a:t>Min (16,12,8)</a:t>
                      </a:r>
                    </a:p>
                  </a:txBody>
                  <a:tcPr marL="51807" marR="5180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ts val="600"/>
                        </a:spcBef>
                        <a:spcAft>
                          <a:spcPts val="600"/>
                        </a:spcAft>
                        <a:buClrTx/>
                        <a:buSzTx/>
                        <a:buFontTx/>
                        <a:buNone/>
                        <a:tabLst/>
                      </a:pPr>
                      <a:r>
                        <a:rPr kumimoji="0" lang="en-US" sz="1800" b="1" i="0" u="none" strike="noStrike" cap="none" normalizeH="0" baseline="0" smtClean="0">
                          <a:ln>
                            <a:noFill/>
                          </a:ln>
                          <a:solidFill>
                            <a:schemeClr val="tx1"/>
                          </a:solidFill>
                          <a:effectLst/>
                          <a:latin typeface="Arial" pitchFamily="34" charset="0"/>
                          <a:ea typeface="Times New Roman" pitchFamily="18" charset="0"/>
                          <a:cs typeface="Arial" pitchFamily="34" charset="0"/>
                        </a:rPr>
                        <a:t>LFT</a:t>
                      </a:r>
                      <a:r>
                        <a:rPr kumimoji="0" lang="en-US" sz="1800" b="1" i="0" u="none" strike="noStrike" cap="none" normalizeH="0" baseline="-25000" smtClean="0">
                          <a:ln>
                            <a:noFill/>
                          </a:ln>
                          <a:solidFill>
                            <a:schemeClr val="tx1"/>
                          </a:solidFill>
                          <a:effectLst/>
                          <a:latin typeface="Arial" pitchFamily="34" charset="0"/>
                          <a:ea typeface="Times New Roman" pitchFamily="18" charset="0"/>
                          <a:cs typeface="Arial Unicode MS" pitchFamily="34" charset="-128"/>
                        </a:rPr>
                        <a:t>1</a:t>
                      </a:r>
                      <a:r>
                        <a:rPr kumimoji="0" lang="en-US" sz="1800" b="1" i="0" u="none" strike="noStrike" cap="none" normalizeH="0" baseline="0" smtClean="0">
                          <a:ln>
                            <a:noFill/>
                          </a:ln>
                          <a:solidFill>
                            <a:schemeClr val="tx1"/>
                          </a:solidFill>
                          <a:effectLst/>
                          <a:latin typeface="Arial" pitchFamily="34" charset="0"/>
                          <a:ea typeface="Times New Roman" pitchFamily="18" charset="0"/>
                          <a:cs typeface="Arial" pitchFamily="34" charset="0"/>
                        </a:rPr>
                        <a:t>=LST</a:t>
                      </a:r>
                      <a:r>
                        <a:rPr kumimoji="0" lang="en-US" sz="1800" b="1" i="0" u="none" strike="noStrike" cap="none" normalizeH="0" baseline="-25000" smtClean="0">
                          <a:ln>
                            <a:noFill/>
                          </a:ln>
                          <a:solidFill>
                            <a:schemeClr val="tx1"/>
                          </a:solidFill>
                          <a:effectLst/>
                          <a:latin typeface="Arial" pitchFamily="34" charset="0"/>
                          <a:ea typeface="Times New Roman" pitchFamily="18" charset="0"/>
                          <a:cs typeface="Arial Unicode MS" pitchFamily="34" charset="-128"/>
                        </a:rPr>
                        <a:t>2</a:t>
                      </a:r>
                      <a:r>
                        <a:rPr kumimoji="0" lang="en-US" sz="1800" b="1" i="0" u="none" strike="noStrike" cap="none" normalizeH="0" baseline="0" smtClean="0">
                          <a:ln>
                            <a:noFill/>
                          </a:ln>
                          <a:solidFill>
                            <a:schemeClr val="tx1"/>
                          </a:solidFill>
                          <a:effectLst/>
                          <a:latin typeface="Arial" pitchFamily="34" charset="0"/>
                          <a:ea typeface="Times New Roman" pitchFamily="18" charset="0"/>
                          <a:cs typeface="Arial" pitchFamily="34" charset="0"/>
                        </a:rPr>
                        <a:t>-FS</a:t>
                      </a:r>
                      <a:r>
                        <a:rPr kumimoji="0" lang="en-US" sz="1800" b="1" i="0" u="none" strike="noStrike" cap="none" normalizeH="0" baseline="-25000" smtClean="0">
                          <a:ln>
                            <a:noFill/>
                          </a:ln>
                          <a:solidFill>
                            <a:schemeClr val="tx1"/>
                          </a:solidFill>
                          <a:effectLst/>
                          <a:latin typeface="Arial" pitchFamily="34" charset="0"/>
                          <a:ea typeface="Times New Roman" pitchFamily="18" charset="0"/>
                          <a:cs typeface="Arial Unicode MS" pitchFamily="34" charset="-128"/>
                        </a:rPr>
                        <a:t>1-2</a:t>
                      </a:r>
                    </a:p>
                    <a:p>
                      <a:pPr marL="0" marR="0" lvl="0" indent="0" algn="just" defTabSz="914400" rtl="0" eaLnBrk="1" fontAlgn="base" latinLnBrk="0" hangingPunct="1">
                        <a:lnSpc>
                          <a:spcPct val="100000"/>
                        </a:lnSpc>
                        <a:spcBef>
                          <a:spcPts val="600"/>
                        </a:spcBef>
                        <a:spcAft>
                          <a:spcPts val="600"/>
                        </a:spcAft>
                        <a:buClrTx/>
                        <a:buSzTx/>
                        <a:buFontTx/>
                        <a:buNone/>
                        <a:tabLst/>
                      </a:pPr>
                      <a:r>
                        <a:rPr kumimoji="0" lang="en-US" sz="1800" b="1" i="0" u="none" strike="noStrike" cap="none" normalizeH="0" baseline="0" smtClean="0">
                          <a:ln>
                            <a:noFill/>
                          </a:ln>
                          <a:solidFill>
                            <a:schemeClr val="tx1"/>
                          </a:solidFill>
                          <a:effectLst/>
                          <a:latin typeface="Arial" pitchFamily="34" charset="0"/>
                          <a:ea typeface="Times New Roman" pitchFamily="18" charset="0"/>
                          <a:cs typeface="Arial" pitchFamily="34" charset="0"/>
                        </a:rPr>
                        <a:t>=16-0 =16</a:t>
                      </a:r>
                    </a:p>
                    <a:p>
                      <a:pPr marL="0" marR="0" lvl="0" indent="0" algn="just" defTabSz="914400" rtl="0" eaLnBrk="1" fontAlgn="base" latinLnBrk="0" hangingPunct="1">
                        <a:lnSpc>
                          <a:spcPct val="100000"/>
                        </a:lnSpc>
                        <a:spcBef>
                          <a:spcPts val="600"/>
                        </a:spcBef>
                        <a:spcAft>
                          <a:spcPts val="600"/>
                        </a:spcAft>
                        <a:buClrTx/>
                        <a:buSzTx/>
                        <a:buFontTx/>
                        <a:buNone/>
                        <a:tabLst/>
                      </a:pPr>
                      <a:r>
                        <a:rPr kumimoji="0" lang="en-US" sz="1800" b="1" i="0" u="none" strike="noStrike" cap="none" normalizeH="0" baseline="0" smtClean="0">
                          <a:ln>
                            <a:noFill/>
                          </a:ln>
                          <a:solidFill>
                            <a:schemeClr val="tx1"/>
                          </a:solidFill>
                          <a:effectLst/>
                          <a:latin typeface="Arial" pitchFamily="34" charset="0"/>
                          <a:ea typeface="Times New Roman" pitchFamily="18" charset="0"/>
                          <a:cs typeface="Arial" pitchFamily="34" charset="0"/>
                        </a:rPr>
                        <a:t>LFT</a:t>
                      </a:r>
                      <a:r>
                        <a:rPr kumimoji="0" lang="en-US" sz="1800" b="1" i="0" u="none" strike="noStrike" cap="none" normalizeH="0" baseline="-25000" smtClean="0">
                          <a:ln>
                            <a:noFill/>
                          </a:ln>
                          <a:solidFill>
                            <a:schemeClr val="tx1"/>
                          </a:solidFill>
                          <a:effectLst/>
                          <a:latin typeface="Arial" pitchFamily="34" charset="0"/>
                          <a:ea typeface="Times New Roman" pitchFamily="18" charset="0"/>
                          <a:cs typeface="Arial Unicode MS" pitchFamily="34" charset="-128"/>
                        </a:rPr>
                        <a:t>1</a:t>
                      </a:r>
                      <a:r>
                        <a:rPr kumimoji="0" lang="en-US" sz="1800" b="1" i="0" u="none" strike="noStrike" cap="none" normalizeH="0" baseline="0" smtClean="0">
                          <a:ln>
                            <a:noFill/>
                          </a:ln>
                          <a:solidFill>
                            <a:schemeClr val="tx1"/>
                          </a:solidFill>
                          <a:effectLst/>
                          <a:latin typeface="Arial" pitchFamily="34" charset="0"/>
                          <a:ea typeface="Times New Roman" pitchFamily="18" charset="0"/>
                          <a:cs typeface="Arial" pitchFamily="34" charset="0"/>
                        </a:rPr>
                        <a:t>=LST</a:t>
                      </a:r>
                      <a:r>
                        <a:rPr kumimoji="0" lang="en-US" sz="1800" b="1" i="0" u="none" strike="noStrike" cap="none" normalizeH="0" baseline="-25000" smtClean="0">
                          <a:ln>
                            <a:noFill/>
                          </a:ln>
                          <a:solidFill>
                            <a:schemeClr val="tx1"/>
                          </a:solidFill>
                          <a:effectLst/>
                          <a:latin typeface="Arial" pitchFamily="34" charset="0"/>
                          <a:ea typeface="Times New Roman" pitchFamily="18" charset="0"/>
                          <a:cs typeface="Arial Unicode MS" pitchFamily="34" charset="-128"/>
                        </a:rPr>
                        <a:t>3</a:t>
                      </a:r>
                      <a:r>
                        <a:rPr kumimoji="0" lang="en-US" sz="1800" b="1" i="0" u="none" strike="noStrike" cap="none" normalizeH="0" baseline="0" smtClean="0">
                          <a:ln>
                            <a:noFill/>
                          </a:ln>
                          <a:solidFill>
                            <a:schemeClr val="tx1"/>
                          </a:solidFill>
                          <a:effectLst/>
                          <a:latin typeface="Arial" pitchFamily="34" charset="0"/>
                          <a:ea typeface="Times New Roman" pitchFamily="18" charset="0"/>
                          <a:cs typeface="Arial" pitchFamily="34" charset="0"/>
                        </a:rPr>
                        <a:t>-FS</a:t>
                      </a:r>
                      <a:r>
                        <a:rPr kumimoji="0" lang="en-US" sz="1800" b="1" i="0" u="none" strike="noStrike" cap="none" normalizeH="0" baseline="-25000" smtClean="0">
                          <a:ln>
                            <a:noFill/>
                          </a:ln>
                          <a:solidFill>
                            <a:schemeClr val="tx1"/>
                          </a:solidFill>
                          <a:effectLst/>
                          <a:latin typeface="Arial" pitchFamily="34" charset="0"/>
                          <a:ea typeface="Times New Roman" pitchFamily="18" charset="0"/>
                          <a:cs typeface="Arial Unicode MS" pitchFamily="34" charset="-128"/>
                        </a:rPr>
                        <a:t>1-3</a:t>
                      </a:r>
                    </a:p>
                    <a:p>
                      <a:pPr marL="0" marR="0" lvl="0" indent="0" algn="just" defTabSz="914400" rtl="0" eaLnBrk="1" fontAlgn="base" latinLnBrk="0" hangingPunct="1">
                        <a:lnSpc>
                          <a:spcPct val="100000"/>
                        </a:lnSpc>
                        <a:spcBef>
                          <a:spcPts val="600"/>
                        </a:spcBef>
                        <a:spcAft>
                          <a:spcPts val="600"/>
                        </a:spcAft>
                        <a:buClrTx/>
                        <a:buSzTx/>
                        <a:buFontTx/>
                        <a:buNone/>
                        <a:tabLst/>
                      </a:pPr>
                      <a:r>
                        <a:rPr kumimoji="0" lang="en-US" sz="1800" b="1" i="0" u="none" strike="noStrike" cap="none" normalizeH="0" baseline="0" smtClean="0">
                          <a:ln>
                            <a:noFill/>
                          </a:ln>
                          <a:solidFill>
                            <a:schemeClr val="tx1"/>
                          </a:solidFill>
                          <a:effectLst/>
                          <a:latin typeface="Arial" pitchFamily="34" charset="0"/>
                          <a:ea typeface="Times New Roman" pitchFamily="18" charset="0"/>
                          <a:cs typeface="Arial" pitchFamily="34" charset="0"/>
                        </a:rPr>
                        <a:t>=13-1 =12</a:t>
                      </a:r>
                    </a:p>
                    <a:p>
                      <a:pPr marL="0" marR="0" lvl="0" indent="0" algn="just" defTabSz="914400" rtl="0" eaLnBrk="1" fontAlgn="base" latinLnBrk="0" hangingPunct="1">
                        <a:lnSpc>
                          <a:spcPct val="100000"/>
                        </a:lnSpc>
                        <a:spcBef>
                          <a:spcPts val="600"/>
                        </a:spcBef>
                        <a:spcAft>
                          <a:spcPts val="600"/>
                        </a:spcAft>
                        <a:buClrTx/>
                        <a:buSzTx/>
                        <a:buFontTx/>
                        <a:buNone/>
                        <a:tabLst/>
                      </a:pPr>
                      <a:r>
                        <a:rPr kumimoji="0" lang="en-US" sz="1800" b="1" i="0" u="none" strike="noStrike" cap="none" normalizeH="0" baseline="0" smtClean="0">
                          <a:ln>
                            <a:noFill/>
                          </a:ln>
                          <a:solidFill>
                            <a:schemeClr val="tx1"/>
                          </a:solidFill>
                          <a:effectLst/>
                          <a:latin typeface="Arial" pitchFamily="34" charset="0"/>
                          <a:ea typeface="Times New Roman" pitchFamily="18" charset="0"/>
                          <a:cs typeface="Arial" pitchFamily="34" charset="0"/>
                        </a:rPr>
                        <a:t>LFT</a:t>
                      </a:r>
                      <a:r>
                        <a:rPr kumimoji="0" lang="en-US" sz="1800" b="1" i="0" u="none" strike="noStrike" cap="none" normalizeH="0" baseline="-25000" smtClean="0">
                          <a:ln>
                            <a:noFill/>
                          </a:ln>
                          <a:solidFill>
                            <a:schemeClr val="tx1"/>
                          </a:solidFill>
                          <a:effectLst/>
                          <a:latin typeface="Arial" pitchFamily="34" charset="0"/>
                          <a:ea typeface="Times New Roman" pitchFamily="18" charset="0"/>
                          <a:cs typeface="Arial Unicode MS" pitchFamily="34" charset="-128"/>
                        </a:rPr>
                        <a:t>1</a:t>
                      </a:r>
                      <a:r>
                        <a:rPr kumimoji="0" lang="en-US" sz="1800" b="1" i="0" u="none" strike="noStrike" cap="none" normalizeH="0" baseline="0" smtClean="0">
                          <a:ln>
                            <a:noFill/>
                          </a:ln>
                          <a:solidFill>
                            <a:schemeClr val="tx1"/>
                          </a:solidFill>
                          <a:effectLst/>
                          <a:latin typeface="Arial" pitchFamily="34" charset="0"/>
                          <a:ea typeface="Times New Roman" pitchFamily="18" charset="0"/>
                          <a:cs typeface="Arial" pitchFamily="34" charset="0"/>
                        </a:rPr>
                        <a:t>=LST</a:t>
                      </a:r>
                      <a:r>
                        <a:rPr kumimoji="0" lang="en-US" sz="1800" b="1" i="0" u="none" strike="noStrike" cap="none" normalizeH="0" baseline="-25000" smtClean="0">
                          <a:ln>
                            <a:noFill/>
                          </a:ln>
                          <a:solidFill>
                            <a:schemeClr val="tx1"/>
                          </a:solidFill>
                          <a:effectLst/>
                          <a:latin typeface="Arial" pitchFamily="34" charset="0"/>
                          <a:ea typeface="Times New Roman" pitchFamily="18" charset="0"/>
                          <a:cs typeface="Arial Unicode MS" pitchFamily="34" charset="-128"/>
                        </a:rPr>
                        <a:t>4</a:t>
                      </a:r>
                      <a:r>
                        <a:rPr kumimoji="0" lang="en-US" sz="1800" b="1" i="0" u="none" strike="noStrike" cap="none" normalizeH="0" baseline="0" smtClean="0">
                          <a:ln>
                            <a:noFill/>
                          </a:ln>
                          <a:solidFill>
                            <a:schemeClr val="tx1"/>
                          </a:solidFill>
                          <a:effectLst/>
                          <a:latin typeface="Arial" pitchFamily="34" charset="0"/>
                          <a:ea typeface="Times New Roman" pitchFamily="18" charset="0"/>
                          <a:cs typeface="Arial" pitchFamily="34" charset="0"/>
                        </a:rPr>
                        <a:t>-FS</a:t>
                      </a:r>
                      <a:r>
                        <a:rPr kumimoji="0" lang="en-US" sz="1800" b="1" i="0" u="none" strike="noStrike" cap="none" normalizeH="0" baseline="-25000" smtClean="0">
                          <a:ln>
                            <a:noFill/>
                          </a:ln>
                          <a:solidFill>
                            <a:schemeClr val="tx1"/>
                          </a:solidFill>
                          <a:effectLst/>
                          <a:latin typeface="Arial" pitchFamily="34" charset="0"/>
                          <a:ea typeface="Times New Roman" pitchFamily="18" charset="0"/>
                          <a:cs typeface="Arial Unicode MS" pitchFamily="34" charset="-128"/>
                        </a:rPr>
                        <a:t>1-4</a:t>
                      </a:r>
                    </a:p>
                    <a:p>
                      <a:pPr marL="0" marR="0" lvl="0" indent="0" algn="just" defTabSz="914400" rtl="0" eaLnBrk="1" fontAlgn="base" latinLnBrk="0" hangingPunct="1">
                        <a:lnSpc>
                          <a:spcPct val="100000"/>
                        </a:lnSpc>
                        <a:spcBef>
                          <a:spcPts val="600"/>
                        </a:spcBef>
                        <a:spcAft>
                          <a:spcPts val="600"/>
                        </a:spcAft>
                        <a:buClrTx/>
                        <a:buSzTx/>
                        <a:buFontTx/>
                        <a:buNone/>
                        <a:tabLst/>
                      </a:pPr>
                      <a:r>
                        <a:rPr kumimoji="0" lang="en-US" sz="1800" b="1" i="0" u="none" strike="noStrike" cap="none" normalizeH="0" baseline="0" smtClean="0">
                          <a:ln>
                            <a:noFill/>
                          </a:ln>
                          <a:solidFill>
                            <a:schemeClr val="tx1"/>
                          </a:solidFill>
                          <a:effectLst/>
                          <a:latin typeface="Arial" pitchFamily="34" charset="0"/>
                          <a:ea typeface="Times New Roman" pitchFamily="18" charset="0"/>
                          <a:cs typeface="Arial" pitchFamily="34" charset="0"/>
                        </a:rPr>
                        <a:t>=10-2 =8</a:t>
                      </a:r>
                    </a:p>
                    <a:p>
                      <a:pPr marL="0" marR="0" lvl="0" indent="0" algn="just" defTabSz="914400" rtl="0" eaLnBrk="1" fontAlgn="base" latinLnBrk="0" hangingPunct="1">
                        <a:lnSpc>
                          <a:spcPct val="100000"/>
                        </a:lnSpc>
                        <a:spcBef>
                          <a:spcPts val="600"/>
                        </a:spcBef>
                        <a:spcAft>
                          <a:spcPts val="600"/>
                        </a:spcAft>
                        <a:buClrTx/>
                        <a:buSzTx/>
                        <a:buFontTx/>
                        <a:buNone/>
                        <a:tabLst/>
                      </a:pPr>
                      <a:endParaRPr kumimoji="0" lang="en-US" sz="1800" b="1"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p>
                      <a:pPr marL="0" marR="0" lvl="0" indent="0" algn="just" defTabSz="914400" rtl="0" eaLnBrk="1" fontAlgn="base" latinLnBrk="0" hangingPunct="1">
                        <a:lnSpc>
                          <a:spcPct val="100000"/>
                        </a:lnSpc>
                        <a:spcBef>
                          <a:spcPts val="600"/>
                        </a:spcBef>
                        <a:spcAft>
                          <a:spcPts val="600"/>
                        </a:spcAft>
                        <a:buClrTx/>
                        <a:buSzTx/>
                        <a:buFontTx/>
                        <a:buNone/>
                        <a:tabLst/>
                      </a:pPr>
                      <a:endParaRPr kumimoji="0" lang="en-US" sz="1800" b="1" i="0" u="none" strike="noStrike" cap="none" normalizeH="0" baseline="0" smtClean="0">
                        <a:ln>
                          <a:noFill/>
                        </a:ln>
                        <a:solidFill>
                          <a:schemeClr val="tx1"/>
                        </a:solidFill>
                        <a:effectLst/>
                        <a:latin typeface="Arial" pitchFamily="34" charset="0"/>
                        <a:ea typeface="Times New Roman" pitchFamily="18" charset="0"/>
                        <a:cs typeface="Arial Unicode MS" pitchFamily="34" charset="-128"/>
                      </a:endParaRPr>
                    </a:p>
                  </a:txBody>
                  <a:tcPr marL="51807" marR="5180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ts val="600"/>
                        </a:spcBef>
                        <a:spcAft>
                          <a:spcPts val="600"/>
                        </a:spcAft>
                        <a:buClrTx/>
                        <a:buSzTx/>
                        <a:buFontTx/>
                        <a:buNone/>
                        <a:tabLst/>
                      </a:pPr>
                      <a:r>
                        <a:rPr kumimoji="0" lang="en-US" sz="16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0</a:t>
                      </a:r>
                    </a:p>
                  </a:txBody>
                  <a:tcPr marL="51807" marR="5180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ts val="600"/>
                        </a:spcBef>
                        <a:spcAft>
                          <a:spcPts val="600"/>
                        </a:spcAft>
                        <a:buClrTx/>
                        <a:buSzTx/>
                        <a:buFontTx/>
                        <a:buNone/>
                        <a:tabLst/>
                      </a:pPr>
                      <a:r>
                        <a:rPr kumimoji="0" lang="en-US" sz="16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8-8 = 0</a:t>
                      </a:r>
                    </a:p>
                  </a:txBody>
                  <a:tcPr marL="51807" marR="5180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119840" name="Rectangle 4"/>
          <p:cNvSpPr>
            <a:spLocks noChangeArrowheads="1"/>
          </p:cNvSpPr>
          <p:nvPr/>
        </p:nvSpPr>
        <p:spPr bwMode="auto">
          <a:xfrm>
            <a:off x="685800" y="304800"/>
            <a:ext cx="3200400" cy="461963"/>
          </a:xfrm>
          <a:prstGeom prst="rect">
            <a:avLst/>
          </a:prstGeom>
          <a:noFill/>
          <a:ln w="9525">
            <a:noFill/>
            <a:miter lim="800000"/>
            <a:headEnd/>
            <a:tailEnd/>
          </a:ln>
        </p:spPr>
        <p:txBody>
          <a:bodyPr anchor="ctr">
            <a:spAutoFit/>
          </a:bodyPr>
          <a:lstStyle/>
          <a:p>
            <a:r>
              <a:rPr lang="en-US" sz="2400" b="1">
                <a:latin typeface="Calibri" pitchFamily="34" charset="0"/>
                <a:cs typeface="Times New Roman" pitchFamily="18" charset="0"/>
              </a:rPr>
              <a:t>BACKWARD PASS</a:t>
            </a:r>
            <a:endParaRPr lang="en-US" sz="2400">
              <a:latin typeface="Calibri" pitchFamily="34" charset="0"/>
              <a:cs typeface="Times New Roman" pitchFamily="18" charset="0"/>
            </a:endParaRPr>
          </a:p>
        </p:txBody>
      </p:sp>
      <p:sp>
        <p:nvSpPr>
          <p:cNvPr id="4" name="Slide Number Placeholder 3"/>
          <p:cNvSpPr>
            <a:spLocks noGrp="1"/>
          </p:cNvSpPr>
          <p:nvPr>
            <p:ph type="sldNum" sz="quarter" idx="12"/>
          </p:nvPr>
        </p:nvSpPr>
        <p:spPr/>
        <p:txBody>
          <a:bodyPr/>
          <a:lstStyle/>
          <a:p>
            <a:pPr>
              <a:defRPr/>
            </a:pPr>
            <a:fld id="{FEC7ECEE-FAE9-4E0C-ABC9-165B0B722F8E}" type="slidenum">
              <a:rPr lang="en-US"/>
              <a:pPr>
                <a:defRPr/>
              </a:pPr>
              <a:t>86</a:t>
            </a:fld>
            <a:endParaRPr lang="en-US"/>
          </a:p>
        </p:txBody>
      </p:sp>
    </p:spTree>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3396" name="Group 148"/>
          <p:cNvGraphicFramePr>
            <a:graphicFrameLocks noGrp="1"/>
          </p:cNvGraphicFramePr>
          <p:nvPr/>
        </p:nvGraphicFramePr>
        <p:xfrm>
          <a:off x="685800" y="2362200"/>
          <a:ext cx="7391400" cy="3873500"/>
        </p:xfrm>
        <a:graphic>
          <a:graphicData uri="http://schemas.openxmlformats.org/drawingml/2006/table">
            <a:tbl>
              <a:tblPr/>
              <a:tblGrid>
                <a:gridCol w="1066800"/>
                <a:gridCol w="1143000"/>
                <a:gridCol w="990600"/>
                <a:gridCol w="990600"/>
                <a:gridCol w="850900"/>
                <a:gridCol w="2349500"/>
              </a:tblGrid>
              <a:tr h="387350">
                <a:tc>
                  <a:txBody>
                    <a:bodyPr/>
                    <a:lstStyle/>
                    <a:p>
                      <a:pPr marL="0" marR="0" lvl="0" indent="0" algn="ctr" defTabSz="914400" rtl="0" eaLnBrk="1" fontAlgn="base" latinLnBrk="0" hangingPunct="1">
                        <a:lnSpc>
                          <a:spcPct val="100000"/>
                        </a:lnSpc>
                        <a:spcBef>
                          <a:spcPts val="600"/>
                        </a:spcBef>
                        <a:spcAft>
                          <a:spcPts val="600"/>
                        </a:spcAft>
                        <a:buClrTx/>
                        <a:buSzTx/>
                        <a:buFontTx/>
                        <a:buNone/>
                        <a:tabLst/>
                      </a:pPr>
                      <a:r>
                        <a:rPr kumimoji="0" lang="en-US" sz="2000" b="1" i="0" u="none" strike="noStrike" cap="none" normalizeH="0" baseline="0" smtClean="0">
                          <a:ln>
                            <a:noFill/>
                          </a:ln>
                          <a:solidFill>
                            <a:schemeClr val="tx1"/>
                          </a:solidFill>
                          <a:effectLst/>
                          <a:latin typeface="Arial" pitchFamily="34" charset="0"/>
                          <a:cs typeface="Times New Roman" pitchFamily="18" charset="0"/>
                        </a:rPr>
                        <a:t>Node</a:t>
                      </a:r>
                      <a:endParaRPr kumimoji="0" lang="en-US" sz="2000" b="0" i="0" u="none" strike="noStrike" cap="none" normalizeH="0" baseline="0" smtClean="0">
                        <a:ln>
                          <a:noFill/>
                        </a:ln>
                        <a:solidFill>
                          <a:schemeClr val="tx1"/>
                        </a:solidFill>
                        <a:effectLst/>
                        <a:latin typeface="Arial" pitchFamily="34"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ts val="600"/>
                        </a:spcBef>
                        <a:spcAft>
                          <a:spcPts val="600"/>
                        </a:spcAft>
                        <a:buClrTx/>
                        <a:buSzTx/>
                        <a:buFontTx/>
                        <a:buNone/>
                        <a:tabLst/>
                      </a:pPr>
                      <a:r>
                        <a:rPr kumimoji="0" lang="en-US" sz="2000" b="1" i="0" u="none" strike="noStrike" cap="none" normalizeH="0" baseline="0" smtClean="0">
                          <a:ln>
                            <a:noFill/>
                          </a:ln>
                          <a:solidFill>
                            <a:schemeClr val="tx1"/>
                          </a:solidFill>
                          <a:effectLst/>
                          <a:latin typeface="Arial" pitchFamily="34" charset="0"/>
                          <a:cs typeface="Times New Roman" pitchFamily="18" charset="0"/>
                        </a:rPr>
                        <a:t>EST</a:t>
                      </a:r>
                      <a:endParaRPr kumimoji="0" lang="en-US" sz="2000" b="0" i="0" u="none" strike="noStrike" cap="none" normalizeH="0" baseline="0" smtClean="0">
                        <a:ln>
                          <a:noFill/>
                        </a:ln>
                        <a:solidFill>
                          <a:schemeClr val="tx1"/>
                        </a:solidFill>
                        <a:effectLst/>
                        <a:latin typeface="Arial" pitchFamily="34"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ts val="600"/>
                        </a:spcBef>
                        <a:spcAft>
                          <a:spcPts val="600"/>
                        </a:spcAft>
                        <a:buClrTx/>
                        <a:buSzTx/>
                        <a:buFontTx/>
                        <a:buNone/>
                        <a:tabLst/>
                      </a:pPr>
                      <a:r>
                        <a:rPr kumimoji="0" lang="en-US" sz="2000" b="1" i="0" u="none" strike="noStrike" cap="none" normalizeH="0" baseline="0" smtClean="0">
                          <a:ln>
                            <a:noFill/>
                          </a:ln>
                          <a:solidFill>
                            <a:schemeClr val="tx1"/>
                          </a:solidFill>
                          <a:effectLst/>
                          <a:latin typeface="Arial" pitchFamily="34" charset="0"/>
                          <a:cs typeface="Times New Roman" pitchFamily="18" charset="0"/>
                        </a:rPr>
                        <a:t>EFT</a:t>
                      </a:r>
                    </a:p>
                  </a:txBody>
                  <a:tcPr marL="68580" marR="68580" marT="0" marB="0" horzOverflow="overflow">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ts val="600"/>
                        </a:spcBef>
                        <a:spcAft>
                          <a:spcPts val="600"/>
                        </a:spcAft>
                        <a:buClrTx/>
                        <a:buSzTx/>
                        <a:buFontTx/>
                        <a:buNone/>
                        <a:tabLst/>
                      </a:pPr>
                      <a:r>
                        <a:rPr kumimoji="0" lang="en-US" sz="2000" b="1" i="0" u="none" strike="noStrike" cap="none" normalizeH="0" baseline="0" smtClean="0">
                          <a:ln>
                            <a:noFill/>
                          </a:ln>
                          <a:solidFill>
                            <a:schemeClr val="tx1"/>
                          </a:solidFill>
                          <a:effectLst/>
                          <a:latin typeface="Arial" pitchFamily="34" charset="0"/>
                          <a:cs typeface="Times New Roman" pitchFamily="18" charset="0"/>
                        </a:rPr>
                        <a:t>LST</a:t>
                      </a:r>
                      <a:endParaRPr kumimoji="0" lang="en-US" sz="2000" b="0" i="0" u="none" strike="noStrike" cap="none" normalizeH="0" baseline="0" smtClean="0">
                        <a:ln>
                          <a:noFill/>
                        </a:ln>
                        <a:solidFill>
                          <a:schemeClr val="tx1"/>
                        </a:solidFill>
                        <a:effectLst/>
                        <a:latin typeface="Arial" pitchFamily="34"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ts val="600"/>
                        </a:spcBef>
                        <a:spcAft>
                          <a:spcPts val="600"/>
                        </a:spcAft>
                        <a:buClrTx/>
                        <a:buSzTx/>
                        <a:buFontTx/>
                        <a:buNone/>
                        <a:tabLst/>
                      </a:pPr>
                      <a:r>
                        <a:rPr kumimoji="0" lang="en-US" sz="2000" b="1" i="0" u="none" strike="noStrike" cap="none" normalizeH="0" baseline="0" smtClean="0">
                          <a:ln>
                            <a:noFill/>
                          </a:ln>
                          <a:solidFill>
                            <a:schemeClr val="tx1"/>
                          </a:solidFill>
                          <a:effectLst/>
                          <a:latin typeface="Arial" pitchFamily="34" charset="0"/>
                          <a:cs typeface="Times New Roman" pitchFamily="18" charset="0"/>
                        </a:rPr>
                        <a:t>LFT</a:t>
                      </a:r>
                    </a:p>
                  </a:txBody>
                  <a:tcPr marL="68580" marR="68580" marT="0" marB="0" horzOverflow="overflow">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ts val="600"/>
                        </a:spcBef>
                        <a:spcAft>
                          <a:spcPts val="600"/>
                        </a:spcAft>
                        <a:buClrTx/>
                        <a:buSzTx/>
                        <a:buFontTx/>
                        <a:buNone/>
                        <a:tabLst/>
                      </a:pPr>
                      <a:r>
                        <a:rPr kumimoji="0" lang="en-US" sz="2000" b="1" i="0" u="none" strike="noStrike" cap="none" normalizeH="0" baseline="0" smtClean="0">
                          <a:ln>
                            <a:noFill/>
                          </a:ln>
                          <a:solidFill>
                            <a:schemeClr val="tx1"/>
                          </a:solidFill>
                          <a:effectLst/>
                          <a:latin typeface="Arial" pitchFamily="34" charset="0"/>
                          <a:cs typeface="Times New Roman" pitchFamily="18" charset="0"/>
                        </a:rPr>
                        <a:t>Float (LST-EST)</a:t>
                      </a:r>
                      <a:endParaRPr kumimoji="0" lang="en-US" sz="2000" b="0" i="0" u="none" strike="noStrike" cap="none" normalizeH="0" baseline="0" smtClean="0">
                        <a:ln>
                          <a:noFill/>
                        </a:ln>
                        <a:solidFill>
                          <a:schemeClr val="tx1"/>
                        </a:solidFill>
                        <a:effectLst/>
                        <a:latin typeface="Arial" pitchFamily="34"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87350">
                <a:tc>
                  <a:txBody>
                    <a:bodyPr/>
                    <a:lstStyle/>
                    <a:p>
                      <a:pPr marL="0" marR="0" lvl="0" indent="0" algn="ctr" defTabSz="914400" rtl="0" eaLnBrk="1" fontAlgn="base" latinLnBrk="0" hangingPunct="1">
                        <a:lnSpc>
                          <a:spcPct val="100000"/>
                        </a:lnSpc>
                        <a:spcBef>
                          <a:spcPts val="600"/>
                        </a:spcBef>
                        <a:spcAft>
                          <a:spcPts val="600"/>
                        </a:spcAft>
                        <a:buClrTx/>
                        <a:buSzTx/>
                        <a:buFontTx/>
                        <a:buNone/>
                        <a:tabLst/>
                      </a:pPr>
                      <a:r>
                        <a:rPr kumimoji="0" lang="en-US" sz="2400" b="1" i="0" u="none" strike="noStrike" cap="none" normalizeH="0" baseline="0" smtClean="0">
                          <a:ln>
                            <a:noFill/>
                          </a:ln>
                          <a:solidFill>
                            <a:schemeClr val="tx1"/>
                          </a:solidFill>
                          <a:effectLst/>
                          <a:latin typeface="Arial" pitchFamily="34" charset="0"/>
                          <a:cs typeface="Times New Roman" pitchFamily="18" charset="0"/>
                        </a:rPr>
                        <a:t>1</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ts val="600"/>
                        </a:spcBef>
                        <a:spcAft>
                          <a:spcPts val="600"/>
                        </a:spcAft>
                        <a:buClrTx/>
                        <a:buSzTx/>
                        <a:buFontTx/>
                        <a:buNone/>
                        <a:tabLst/>
                      </a:pPr>
                      <a:r>
                        <a:rPr kumimoji="0" lang="en-US" sz="2400" b="1" i="0" u="none" strike="noStrike" cap="none" normalizeH="0" baseline="0" smtClean="0">
                          <a:ln>
                            <a:noFill/>
                          </a:ln>
                          <a:solidFill>
                            <a:schemeClr val="tx1"/>
                          </a:solidFill>
                          <a:effectLst/>
                          <a:latin typeface="Arial" pitchFamily="34" charset="0"/>
                          <a:cs typeface="Times New Roman" pitchFamily="18" charset="0"/>
                        </a:rPr>
                        <a:t>0</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ts val="600"/>
                        </a:spcBef>
                        <a:spcAft>
                          <a:spcPts val="600"/>
                        </a:spcAft>
                        <a:buClrTx/>
                        <a:buSzTx/>
                        <a:buFontTx/>
                        <a:buNone/>
                        <a:tabLst/>
                      </a:pPr>
                      <a:r>
                        <a:rPr kumimoji="0" lang="en-US" sz="2400" b="1" i="0" u="none" strike="noStrike" cap="none" normalizeH="0" baseline="0" smtClean="0">
                          <a:ln>
                            <a:noFill/>
                          </a:ln>
                          <a:solidFill>
                            <a:schemeClr val="tx1"/>
                          </a:solidFill>
                          <a:effectLst/>
                          <a:latin typeface="Arial" pitchFamily="34" charset="0"/>
                          <a:cs typeface="Times New Roman" pitchFamily="18" charset="0"/>
                        </a:rPr>
                        <a:t>8</a:t>
                      </a:r>
                    </a:p>
                  </a:txBody>
                  <a:tcPr marL="68580" marR="68580" marT="0" marB="0" horzOverflow="overflow">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ts val="600"/>
                        </a:spcBef>
                        <a:spcAft>
                          <a:spcPts val="600"/>
                        </a:spcAft>
                        <a:buClrTx/>
                        <a:buSzTx/>
                        <a:buFontTx/>
                        <a:buNone/>
                        <a:tabLst/>
                      </a:pPr>
                      <a:r>
                        <a:rPr kumimoji="0" lang="en-US" sz="2400" b="1" i="0" u="none" strike="noStrike" cap="none" normalizeH="0" baseline="0" smtClean="0">
                          <a:ln>
                            <a:noFill/>
                          </a:ln>
                          <a:solidFill>
                            <a:schemeClr val="tx1"/>
                          </a:solidFill>
                          <a:effectLst/>
                          <a:latin typeface="Arial" pitchFamily="34" charset="0"/>
                          <a:cs typeface="Times New Roman" pitchFamily="18" charset="0"/>
                        </a:rPr>
                        <a:t>0</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ts val="600"/>
                        </a:spcBef>
                        <a:spcAft>
                          <a:spcPts val="600"/>
                        </a:spcAft>
                        <a:buClrTx/>
                        <a:buSzTx/>
                        <a:buFontTx/>
                        <a:buNone/>
                        <a:tabLst/>
                      </a:pPr>
                      <a:r>
                        <a:rPr kumimoji="0" lang="en-US" sz="2400" b="1" i="0" u="none" strike="noStrike" cap="none" normalizeH="0" baseline="0" smtClean="0">
                          <a:ln>
                            <a:noFill/>
                          </a:ln>
                          <a:solidFill>
                            <a:schemeClr val="tx1"/>
                          </a:solidFill>
                          <a:effectLst/>
                          <a:latin typeface="Arial" pitchFamily="34" charset="0"/>
                          <a:cs typeface="Times New Roman" pitchFamily="18" charset="0"/>
                        </a:rPr>
                        <a:t>8</a:t>
                      </a:r>
                    </a:p>
                  </a:txBody>
                  <a:tcPr marL="68580" marR="68580" marT="0" marB="0" horzOverflow="overflow">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ts val="600"/>
                        </a:spcBef>
                        <a:spcAft>
                          <a:spcPts val="600"/>
                        </a:spcAft>
                        <a:buClrTx/>
                        <a:buSzTx/>
                        <a:buFontTx/>
                        <a:buNone/>
                        <a:tabLst/>
                      </a:pPr>
                      <a:r>
                        <a:rPr kumimoji="0" lang="en-US" sz="2400" b="1" i="0" u="none" strike="noStrike" cap="none" normalizeH="0" baseline="0" smtClean="0">
                          <a:ln>
                            <a:noFill/>
                          </a:ln>
                          <a:solidFill>
                            <a:srgbClr val="FF0000"/>
                          </a:solidFill>
                          <a:effectLst/>
                          <a:latin typeface="Arial" pitchFamily="34" charset="0"/>
                          <a:cs typeface="Times New Roman" pitchFamily="18" charset="0"/>
                        </a:rPr>
                        <a:t>0</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87350">
                <a:tc>
                  <a:txBody>
                    <a:bodyPr/>
                    <a:lstStyle/>
                    <a:p>
                      <a:pPr marL="0" marR="0" lvl="0" indent="0" algn="ctr" defTabSz="914400" rtl="0" eaLnBrk="1" fontAlgn="base" latinLnBrk="0" hangingPunct="1">
                        <a:lnSpc>
                          <a:spcPct val="100000"/>
                        </a:lnSpc>
                        <a:spcBef>
                          <a:spcPts val="600"/>
                        </a:spcBef>
                        <a:spcAft>
                          <a:spcPts val="600"/>
                        </a:spcAft>
                        <a:buClrTx/>
                        <a:buSzTx/>
                        <a:buFontTx/>
                        <a:buNone/>
                        <a:tabLst/>
                      </a:pPr>
                      <a:r>
                        <a:rPr kumimoji="0" lang="en-US" sz="2400" b="1" i="0" u="none" strike="noStrike" cap="none" normalizeH="0" baseline="0" smtClean="0">
                          <a:ln>
                            <a:noFill/>
                          </a:ln>
                          <a:solidFill>
                            <a:schemeClr val="tx1"/>
                          </a:solidFill>
                          <a:effectLst/>
                          <a:latin typeface="Arial" pitchFamily="34" charset="0"/>
                          <a:cs typeface="Times New Roman" pitchFamily="18" charset="0"/>
                        </a:rPr>
                        <a:t>2</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ts val="600"/>
                        </a:spcBef>
                        <a:spcAft>
                          <a:spcPts val="600"/>
                        </a:spcAft>
                        <a:buClrTx/>
                        <a:buSzTx/>
                        <a:buFontTx/>
                        <a:buNone/>
                        <a:tabLst/>
                      </a:pPr>
                      <a:r>
                        <a:rPr kumimoji="0" lang="en-US" sz="2400" b="1" i="0" u="none" strike="noStrike" cap="none" normalizeH="0" baseline="0" smtClean="0">
                          <a:ln>
                            <a:noFill/>
                          </a:ln>
                          <a:solidFill>
                            <a:schemeClr val="tx1"/>
                          </a:solidFill>
                          <a:effectLst/>
                          <a:latin typeface="Arial" pitchFamily="34" charset="0"/>
                          <a:cs typeface="Times New Roman" pitchFamily="18" charset="0"/>
                        </a:rPr>
                        <a:t>8</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ts val="600"/>
                        </a:spcBef>
                        <a:spcAft>
                          <a:spcPts val="600"/>
                        </a:spcAft>
                        <a:buClrTx/>
                        <a:buSzTx/>
                        <a:buFontTx/>
                        <a:buNone/>
                        <a:tabLst/>
                      </a:pPr>
                      <a:r>
                        <a:rPr kumimoji="0" lang="en-US" sz="2400" b="1" i="0" u="none" strike="noStrike" cap="none" normalizeH="0" baseline="0" smtClean="0">
                          <a:ln>
                            <a:noFill/>
                          </a:ln>
                          <a:solidFill>
                            <a:schemeClr val="tx1"/>
                          </a:solidFill>
                          <a:effectLst/>
                          <a:latin typeface="Arial" pitchFamily="34" charset="0"/>
                          <a:cs typeface="Times New Roman" pitchFamily="18" charset="0"/>
                        </a:rPr>
                        <a:t>15</a:t>
                      </a:r>
                    </a:p>
                  </a:txBody>
                  <a:tcPr marL="68580" marR="68580" marT="0" marB="0" horzOverflow="overflow">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ts val="600"/>
                        </a:spcBef>
                        <a:spcAft>
                          <a:spcPts val="600"/>
                        </a:spcAft>
                        <a:buClrTx/>
                        <a:buSzTx/>
                        <a:buFontTx/>
                        <a:buNone/>
                        <a:tabLst/>
                      </a:pPr>
                      <a:r>
                        <a:rPr kumimoji="0" lang="en-US" sz="2400" b="1" i="0" u="none" strike="noStrike" cap="none" normalizeH="0" baseline="0" smtClean="0">
                          <a:ln>
                            <a:noFill/>
                          </a:ln>
                          <a:solidFill>
                            <a:schemeClr val="tx1"/>
                          </a:solidFill>
                          <a:effectLst/>
                          <a:latin typeface="Arial" pitchFamily="34" charset="0"/>
                          <a:cs typeface="Times New Roman" pitchFamily="18" charset="0"/>
                        </a:rPr>
                        <a:t>16</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ts val="600"/>
                        </a:spcBef>
                        <a:spcAft>
                          <a:spcPts val="600"/>
                        </a:spcAft>
                        <a:buClrTx/>
                        <a:buSzTx/>
                        <a:buFontTx/>
                        <a:buNone/>
                        <a:tabLst/>
                      </a:pPr>
                      <a:r>
                        <a:rPr kumimoji="0" lang="en-US" sz="2400" b="1" i="0" u="none" strike="noStrike" cap="none" normalizeH="0" baseline="0" smtClean="0">
                          <a:ln>
                            <a:noFill/>
                          </a:ln>
                          <a:solidFill>
                            <a:schemeClr val="tx1"/>
                          </a:solidFill>
                          <a:effectLst/>
                          <a:latin typeface="Arial" pitchFamily="34" charset="0"/>
                          <a:cs typeface="Times New Roman" pitchFamily="18" charset="0"/>
                        </a:rPr>
                        <a:t>23</a:t>
                      </a:r>
                    </a:p>
                  </a:txBody>
                  <a:tcPr marL="68580" marR="68580" marT="0" marB="0" horzOverflow="overflow">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ts val="600"/>
                        </a:spcBef>
                        <a:spcAft>
                          <a:spcPts val="600"/>
                        </a:spcAft>
                        <a:buClrTx/>
                        <a:buSzTx/>
                        <a:buFontTx/>
                        <a:buNone/>
                        <a:tabLst/>
                      </a:pPr>
                      <a:r>
                        <a:rPr kumimoji="0" lang="en-US" sz="2400" b="1" i="0" u="none" strike="noStrike" cap="none" normalizeH="0" baseline="0" smtClean="0">
                          <a:ln>
                            <a:noFill/>
                          </a:ln>
                          <a:solidFill>
                            <a:schemeClr val="tx1"/>
                          </a:solidFill>
                          <a:effectLst/>
                          <a:latin typeface="Arial" pitchFamily="34" charset="0"/>
                          <a:cs typeface="Times New Roman" pitchFamily="18" charset="0"/>
                        </a:rPr>
                        <a:t>8</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87350">
                <a:tc>
                  <a:txBody>
                    <a:bodyPr/>
                    <a:lstStyle/>
                    <a:p>
                      <a:pPr marL="0" marR="0" lvl="0" indent="0" algn="ctr" defTabSz="914400" rtl="0" eaLnBrk="1" fontAlgn="base" latinLnBrk="0" hangingPunct="1">
                        <a:lnSpc>
                          <a:spcPct val="100000"/>
                        </a:lnSpc>
                        <a:spcBef>
                          <a:spcPts val="600"/>
                        </a:spcBef>
                        <a:spcAft>
                          <a:spcPts val="600"/>
                        </a:spcAft>
                        <a:buClrTx/>
                        <a:buSzTx/>
                        <a:buFontTx/>
                        <a:buNone/>
                        <a:tabLst/>
                      </a:pPr>
                      <a:r>
                        <a:rPr kumimoji="0" lang="en-US" sz="2400" b="1" i="0" u="none" strike="noStrike" cap="none" normalizeH="0" baseline="0" smtClean="0">
                          <a:ln>
                            <a:noFill/>
                          </a:ln>
                          <a:solidFill>
                            <a:schemeClr val="tx1"/>
                          </a:solidFill>
                          <a:effectLst/>
                          <a:latin typeface="Arial" pitchFamily="34" charset="0"/>
                          <a:cs typeface="Times New Roman" pitchFamily="18" charset="0"/>
                        </a:rPr>
                        <a:t>3</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ts val="600"/>
                        </a:spcBef>
                        <a:spcAft>
                          <a:spcPts val="600"/>
                        </a:spcAft>
                        <a:buClrTx/>
                        <a:buSzTx/>
                        <a:buFontTx/>
                        <a:buNone/>
                        <a:tabLst/>
                      </a:pPr>
                      <a:r>
                        <a:rPr kumimoji="0" lang="en-US" sz="2400" b="1" i="0" u="none" strike="noStrike" cap="none" normalizeH="0" baseline="0" smtClean="0">
                          <a:ln>
                            <a:noFill/>
                          </a:ln>
                          <a:solidFill>
                            <a:schemeClr val="tx1"/>
                          </a:solidFill>
                          <a:effectLst/>
                          <a:latin typeface="Arial" pitchFamily="34" charset="0"/>
                          <a:cs typeface="Times New Roman" pitchFamily="18" charset="0"/>
                        </a:rPr>
                        <a:t>13</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ts val="600"/>
                        </a:spcBef>
                        <a:spcAft>
                          <a:spcPts val="600"/>
                        </a:spcAft>
                        <a:buClrTx/>
                        <a:buSzTx/>
                        <a:buFontTx/>
                        <a:buNone/>
                        <a:tabLst/>
                      </a:pPr>
                      <a:r>
                        <a:rPr kumimoji="0" lang="en-US" sz="2400" b="1" i="0" u="none" strike="noStrike" cap="none" normalizeH="0" baseline="0" smtClean="0">
                          <a:ln>
                            <a:noFill/>
                          </a:ln>
                          <a:solidFill>
                            <a:schemeClr val="tx1"/>
                          </a:solidFill>
                          <a:effectLst/>
                          <a:latin typeface="Arial" pitchFamily="34" charset="0"/>
                          <a:cs typeface="Times New Roman" pitchFamily="18" charset="0"/>
                        </a:rPr>
                        <a:t>24</a:t>
                      </a:r>
                    </a:p>
                  </a:txBody>
                  <a:tcPr marL="68580" marR="68580" marT="0" marB="0" horzOverflow="overflow">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ts val="600"/>
                        </a:spcBef>
                        <a:spcAft>
                          <a:spcPts val="600"/>
                        </a:spcAft>
                        <a:buClrTx/>
                        <a:buSzTx/>
                        <a:buFontTx/>
                        <a:buNone/>
                        <a:tabLst/>
                      </a:pPr>
                      <a:r>
                        <a:rPr kumimoji="0" lang="en-US" sz="2400" b="1" i="0" u="none" strike="noStrike" cap="none" normalizeH="0" baseline="0" smtClean="0">
                          <a:ln>
                            <a:noFill/>
                          </a:ln>
                          <a:solidFill>
                            <a:schemeClr val="tx1"/>
                          </a:solidFill>
                          <a:effectLst/>
                          <a:latin typeface="Arial" pitchFamily="34" charset="0"/>
                          <a:cs typeface="Times New Roman" pitchFamily="18" charset="0"/>
                        </a:rPr>
                        <a:t>13</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ts val="600"/>
                        </a:spcBef>
                        <a:spcAft>
                          <a:spcPts val="600"/>
                        </a:spcAft>
                        <a:buClrTx/>
                        <a:buSzTx/>
                        <a:buFontTx/>
                        <a:buNone/>
                        <a:tabLst/>
                      </a:pPr>
                      <a:r>
                        <a:rPr kumimoji="0" lang="en-US" sz="2400" b="1" i="0" u="none" strike="noStrike" cap="none" normalizeH="0" baseline="0" smtClean="0">
                          <a:ln>
                            <a:noFill/>
                          </a:ln>
                          <a:solidFill>
                            <a:schemeClr val="tx1"/>
                          </a:solidFill>
                          <a:effectLst/>
                          <a:latin typeface="Arial" pitchFamily="34" charset="0"/>
                          <a:cs typeface="Times New Roman" pitchFamily="18" charset="0"/>
                        </a:rPr>
                        <a:t>24</a:t>
                      </a:r>
                    </a:p>
                  </a:txBody>
                  <a:tcPr marL="68580" marR="68580" marT="0" marB="0" horzOverflow="overflow">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ts val="600"/>
                        </a:spcBef>
                        <a:spcAft>
                          <a:spcPts val="600"/>
                        </a:spcAft>
                        <a:buClrTx/>
                        <a:buSzTx/>
                        <a:buFontTx/>
                        <a:buNone/>
                        <a:tabLst/>
                      </a:pPr>
                      <a:r>
                        <a:rPr kumimoji="0" lang="en-US" sz="2400" b="1" i="0" u="none" strike="noStrike" cap="none" normalizeH="0" baseline="0" smtClean="0">
                          <a:ln>
                            <a:noFill/>
                          </a:ln>
                          <a:solidFill>
                            <a:srgbClr val="FF0000"/>
                          </a:solidFill>
                          <a:effectLst/>
                          <a:latin typeface="Arial" pitchFamily="34" charset="0"/>
                          <a:cs typeface="Times New Roman" pitchFamily="18" charset="0"/>
                        </a:rPr>
                        <a:t>0</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87350">
                <a:tc>
                  <a:txBody>
                    <a:bodyPr/>
                    <a:lstStyle/>
                    <a:p>
                      <a:pPr marL="0" marR="0" lvl="0" indent="0" algn="ctr" defTabSz="914400" rtl="0" eaLnBrk="1" fontAlgn="base" latinLnBrk="0" hangingPunct="1">
                        <a:lnSpc>
                          <a:spcPct val="100000"/>
                        </a:lnSpc>
                        <a:spcBef>
                          <a:spcPts val="600"/>
                        </a:spcBef>
                        <a:spcAft>
                          <a:spcPts val="600"/>
                        </a:spcAft>
                        <a:buClrTx/>
                        <a:buSzTx/>
                        <a:buFontTx/>
                        <a:buNone/>
                        <a:tabLst/>
                      </a:pPr>
                      <a:r>
                        <a:rPr kumimoji="0" lang="en-US" sz="2400" b="1" i="0" u="none" strike="noStrike" cap="none" normalizeH="0" baseline="0" smtClean="0">
                          <a:ln>
                            <a:noFill/>
                          </a:ln>
                          <a:solidFill>
                            <a:schemeClr val="tx1"/>
                          </a:solidFill>
                          <a:effectLst/>
                          <a:latin typeface="Arial" pitchFamily="34" charset="0"/>
                          <a:cs typeface="Times New Roman" pitchFamily="18" charset="0"/>
                        </a:rPr>
                        <a:t>4</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ts val="600"/>
                        </a:spcBef>
                        <a:spcAft>
                          <a:spcPts val="600"/>
                        </a:spcAft>
                        <a:buClrTx/>
                        <a:buSzTx/>
                        <a:buFontTx/>
                        <a:buNone/>
                        <a:tabLst/>
                      </a:pPr>
                      <a:r>
                        <a:rPr kumimoji="0" lang="en-US" sz="2400" b="1" i="0" u="none" strike="noStrike" cap="none" normalizeH="0" baseline="0" smtClean="0">
                          <a:ln>
                            <a:noFill/>
                          </a:ln>
                          <a:solidFill>
                            <a:schemeClr val="tx1"/>
                          </a:solidFill>
                          <a:effectLst/>
                          <a:latin typeface="Arial" pitchFamily="34" charset="0"/>
                          <a:cs typeface="Times New Roman" pitchFamily="18" charset="0"/>
                        </a:rPr>
                        <a:t>10</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ts val="600"/>
                        </a:spcBef>
                        <a:spcAft>
                          <a:spcPts val="600"/>
                        </a:spcAft>
                        <a:buClrTx/>
                        <a:buSzTx/>
                        <a:buFontTx/>
                        <a:buNone/>
                        <a:tabLst/>
                      </a:pPr>
                      <a:r>
                        <a:rPr kumimoji="0" lang="en-US" sz="2400" b="1" i="0" u="none" strike="noStrike" cap="none" normalizeH="0" baseline="0" smtClean="0">
                          <a:ln>
                            <a:noFill/>
                          </a:ln>
                          <a:solidFill>
                            <a:schemeClr val="tx1"/>
                          </a:solidFill>
                          <a:effectLst/>
                          <a:latin typeface="Arial" pitchFamily="34" charset="0"/>
                          <a:cs typeface="Times New Roman" pitchFamily="18" charset="0"/>
                        </a:rPr>
                        <a:t>20</a:t>
                      </a:r>
                    </a:p>
                  </a:txBody>
                  <a:tcPr marL="68580" marR="68580" marT="0" marB="0" horzOverflow="overflow">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ts val="600"/>
                        </a:spcBef>
                        <a:spcAft>
                          <a:spcPts val="600"/>
                        </a:spcAft>
                        <a:buClrTx/>
                        <a:buSzTx/>
                        <a:buFontTx/>
                        <a:buNone/>
                        <a:tabLst/>
                      </a:pPr>
                      <a:r>
                        <a:rPr kumimoji="0" lang="en-US" sz="2400" b="1" i="0" u="none" strike="noStrike" cap="none" normalizeH="0" baseline="0" smtClean="0">
                          <a:ln>
                            <a:noFill/>
                          </a:ln>
                          <a:solidFill>
                            <a:schemeClr val="tx1"/>
                          </a:solidFill>
                          <a:effectLst/>
                          <a:latin typeface="Arial" pitchFamily="34" charset="0"/>
                          <a:cs typeface="Times New Roman" pitchFamily="18" charset="0"/>
                        </a:rPr>
                        <a:t>10</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ts val="600"/>
                        </a:spcBef>
                        <a:spcAft>
                          <a:spcPts val="600"/>
                        </a:spcAft>
                        <a:buClrTx/>
                        <a:buSzTx/>
                        <a:buFontTx/>
                        <a:buNone/>
                        <a:tabLst/>
                      </a:pPr>
                      <a:r>
                        <a:rPr kumimoji="0" lang="en-US" sz="2400" b="1" i="0" u="none" strike="noStrike" cap="none" normalizeH="0" baseline="0" smtClean="0">
                          <a:ln>
                            <a:noFill/>
                          </a:ln>
                          <a:solidFill>
                            <a:schemeClr val="tx1"/>
                          </a:solidFill>
                          <a:effectLst/>
                          <a:latin typeface="Arial" pitchFamily="34" charset="0"/>
                          <a:cs typeface="Times New Roman" pitchFamily="18" charset="0"/>
                        </a:rPr>
                        <a:t>20</a:t>
                      </a:r>
                    </a:p>
                  </a:txBody>
                  <a:tcPr marL="68580" marR="68580" marT="0" marB="0" horzOverflow="overflow">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ts val="600"/>
                        </a:spcBef>
                        <a:spcAft>
                          <a:spcPts val="600"/>
                        </a:spcAft>
                        <a:buClrTx/>
                        <a:buSzTx/>
                        <a:buFontTx/>
                        <a:buNone/>
                        <a:tabLst/>
                      </a:pPr>
                      <a:r>
                        <a:rPr kumimoji="0" lang="en-US" sz="2400" b="1" i="0" u="none" strike="noStrike" cap="none" normalizeH="0" baseline="0" smtClean="0">
                          <a:ln>
                            <a:noFill/>
                          </a:ln>
                          <a:solidFill>
                            <a:srgbClr val="FF0000"/>
                          </a:solidFill>
                          <a:effectLst/>
                          <a:latin typeface="Arial" pitchFamily="34" charset="0"/>
                          <a:cs typeface="Times New Roman" pitchFamily="18" charset="0"/>
                        </a:rPr>
                        <a:t>0</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87350">
                <a:tc>
                  <a:txBody>
                    <a:bodyPr/>
                    <a:lstStyle/>
                    <a:p>
                      <a:pPr marL="0" marR="0" lvl="0" indent="0" algn="ctr" defTabSz="914400" rtl="0" eaLnBrk="1" fontAlgn="base" latinLnBrk="0" hangingPunct="1">
                        <a:lnSpc>
                          <a:spcPct val="100000"/>
                        </a:lnSpc>
                        <a:spcBef>
                          <a:spcPts val="600"/>
                        </a:spcBef>
                        <a:spcAft>
                          <a:spcPts val="600"/>
                        </a:spcAft>
                        <a:buClrTx/>
                        <a:buSzTx/>
                        <a:buFontTx/>
                        <a:buNone/>
                        <a:tabLst/>
                      </a:pPr>
                      <a:r>
                        <a:rPr kumimoji="0" lang="en-US" sz="2400" b="1" i="0" u="none" strike="noStrike" cap="none" normalizeH="0" baseline="0" smtClean="0">
                          <a:ln>
                            <a:noFill/>
                          </a:ln>
                          <a:solidFill>
                            <a:schemeClr val="tx1"/>
                          </a:solidFill>
                          <a:effectLst/>
                          <a:latin typeface="Arial" pitchFamily="34" charset="0"/>
                          <a:cs typeface="Times New Roman" pitchFamily="18" charset="0"/>
                        </a:rPr>
                        <a:t>5</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ts val="600"/>
                        </a:spcBef>
                        <a:spcAft>
                          <a:spcPts val="600"/>
                        </a:spcAft>
                        <a:buClrTx/>
                        <a:buSzTx/>
                        <a:buFontTx/>
                        <a:buNone/>
                        <a:tabLst/>
                      </a:pPr>
                      <a:r>
                        <a:rPr kumimoji="0" lang="en-US" sz="2400" b="1" i="0" u="none" strike="noStrike" cap="none" normalizeH="0" baseline="0" smtClean="0">
                          <a:ln>
                            <a:noFill/>
                          </a:ln>
                          <a:solidFill>
                            <a:schemeClr val="tx1"/>
                          </a:solidFill>
                          <a:effectLst/>
                          <a:latin typeface="Arial" pitchFamily="34" charset="0"/>
                          <a:cs typeface="Times New Roman" pitchFamily="18" charset="0"/>
                        </a:rPr>
                        <a:t>20</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ts val="600"/>
                        </a:spcBef>
                        <a:spcAft>
                          <a:spcPts val="600"/>
                        </a:spcAft>
                        <a:buClrTx/>
                        <a:buSzTx/>
                        <a:buFontTx/>
                        <a:buNone/>
                        <a:tabLst/>
                      </a:pPr>
                      <a:r>
                        <a:rPr kumimoji="0" lang="en-US" sz="2400" b="1" i="0" u="none" strike="noStrike" cap="none" normalizeH="0" baseline="0" smtClean="0">
                          <a:ln>
                            <a:noFill/>
                          </a:ln>
                          <a:solidFill>
                            <a:schemeClr val="tx1"/>
                          </a:solidFill>
                          <a:effectLst/>
                          <a:latin typeface="Arial" pitchFamily="34" charset="0"/>
                          <a:cs typeface="Times New Roman" pitchFamily="18" charset="0"/>
                        </a:rPr>
                        <a:t>32</a:t>
                      </a:r>
                    </a:p>
                  </a:txBody>
                  <a:tcPr marL="68580" marR="68580" marT="0" marB="0" horzOverflow="overflow">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ts val="600"/>
                        </a:spcBef>
                        <a:spcAft>
                          <a:spcPts val="600"/>
                        </a:spcAft>
                        <a:buClrTx/>
                        <a:buSzTx/>
                        <a:buFontTx/>
                        <a:buNone/>
                        <a:tabLst/>
                      </a:pPr>
                      <a:r>
                        <a:rPr kumimoji="0" lang="en-US" sz="2400" b="1" i="0" u="none" strike="noStrike" cap="none" normalizeH="0" baseline="0" smtClean="0">
                          <a:ln>
                            <a:noFill/>
                          </a:ln>
                          <a:solidFill>
                            <a:schemeClr val="tx1"/>
                          </a:solidFill>
                          <a:effectLst/>
                          <a:latin typeface="Arial" pitchFamily="34" charset="0"/>
                          <a:cs typeface="Times New Roman" pitchFamily="18" charset="0"/>
                        </a:rPr>
                        <a:t>20</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ts val="600"/>
                        </a:spcBef>
                        <a:spcAft>
                          <a:spcPts val="600"/>
                        </a:spcAft>
                        <a:buClrTx/>
                        <a:buSzTx/>
                        <a:buFontTx/>
                        <a:buNone/>
                        <a:tabLst/>
                      </a:pPr>
                      <a:r>
                        <a:rPr kumimoji="0" lang="en-US" sz="2400" b="1" i="0" u="none" strike="noStrike" cap="none" normalizeH="0" baseline="0" smtClean="0">
                          <a:ln>
                            <a:noFill/>
                          </a:ln>
                          <a:solidFill>
                            <a:schemeClr val="tx1"/>
                          </a:solidFill>
                          <a:effectLst/>
                          <a:latin typeface="Arial" pitchFamily="34" charset="0"/>
                          <a:cs typeface="Times New Roman" pitchFamily="18" charset="0"/>
                        </a:rPr>
                        <a:t>32</a:t>
                      </a:r>
                    </a:p>
                  </a:txBody>
                  <a:tcPr marL="68580" marR="68580" marT="0" marB="0" horzOverflow="overflow">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ts val="600"/>
                        </a:spcBef>
                        <a:spcAft>
                          <a:spcPts val="600"/>
                        </a:spcAft>
                        <a:buClrTx/>
                        <a:buSzTx/>
                        <a:buFontTx/>
                        <a:buNone/>
                        <a:tabLst/>
                      </a:pPr>
                      <a:r>
                        <a:rPr kumimoji="0" lang="en-US" sz="2400" b="1" i="0" u="none" strike="noStrike" cap="none" normalizeH="0" baseline="0" smtClean="0">
                          <a:ln>
                            <a:noFill/>
                          </a:ln>
                          <a:solidFill>
                            <a:srgbClr val="FF0000"/>
                          </a:solidFill>
                          <a:effectLst/>
                          <a:latin typeface="Arial" pitchFamily="34" charset="0"/>
                          <a:cs typeface="Times New Roman" pitchFamily="18" charset="0"/>
                        </a:rPr>
                        <a:t>0</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87350">
                <a:tc>
                  <a:txBody>
                    <a:bodyPr/>
                    <a:lstStyle/>
                    <a:p>
                      <a:pPr marL="0" marR="0" lvl="0" indent="0" algn="ctr" defTabSz="914400" rtl="0" eaLnBrk="1" fontAlgn="base" latinLnBrk="0" hangingPunct="1">
                        <a:lnSpc>
                          <a:spcPct val="100000"/>
                        </a:lnSpc>
                        <a:spcBef>
                          <a:spcPts val="600"/>
                        </a:spcBef>
                        <a:spcAft>
                          <a:spcPts val="600"/>
                        </a:spcAft>
                        <a:buClrTx/>
                        <a:buSzTx/>
                        <a:buFontTx/>
                        <a:buNone/>
                        <a:tabLst/>
                      </a:pPr>
                      <a:r>
                        <a:rPr kumimoji="0" lang="en-US" sz="2400" b="1" i="0" u="none" strike="noStrike" cap="none" normalizeH="0" baseline="0" smtClean="0">
                          <a:ln>
                            <a:noFill/>
                          </a:ln>
                          <a:solidFill>
                            <a:schemeClr val="tx1"/>
                          </a:solidFill>
                          <a:effectLst/>
                          <a:latin typeface="Arial" pitchFamily="34" charset="0"/>
                          <a:cs typeface="Times New Roman" pitchFamily="18" charset="0"/>
                        </a:rPr>
                        <a:t>6</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ts val="600"/>
                        </a:spcBef>
                        <a:spcAft>
                          <a:spcPts val="600"/>
                        </a:spcAft>
                        <a:buClrTx/>
                        <a:buSzTx/>
                        <a:buFontTx/>
                        <a:buNone/>
                        <a:tabLst/>
                      </a:pPr>
                      <a:r>
                        <a:rPr kumimoji="0" lang="en-US" sz="2400" b="1" i="0" u="none" strike="noStrike" cap="none" normalizeH="0" baseline="0" smtClean="0">
                          <a:ln>
                            <a:noFill/>
                          </a:ln>
                          <a:solidFill>
                            <a:schemeClr val="tx1"/>
                          </a:solidFill>
                          <a:effectLst/>
                          <a:latin typeface="Arial" pitchFamily="34" charset="0"/>
                          <a:cs typeface="Times New Roman" pitchFamily="18" charset="0"/>
                        </a:rPr>
                        <a:t>24</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ts val="600"/>
                        </a:spcBef>
                        <a:spcAft>
                          <a:spcPts val="600"/>
                        </a:spcAft>
                        <a:buClrTx/>
                        <a:buSzTx/>
                        <a:buFontTx/>
                        <a:buNone/>
                        <a:tabLst/>
                      </a:pPr>
                      <a:r>
                        <a:rPr kumimoji="0" lang="en-US" sz="2400" b="1" i="0" u="none" strike="noStrike" cap="none" normalizeH="0" baseline="0" smtClean="0">
                          <a:ln>
                            <a:noFill/>
                          </a:ln>
                          <a:solidFill>
                            <a:schemeClr val="tx1"/>
                          </a:solidFill>
                          <a:effectLst/>
                          <a:latin typeface="Arial" pitchFamily="34" charset="0"/>
                          <a:cs typeface="Times New Roman" pitchFamily="18" charset="0"/>
                        </a:rPr>
                        <a:t>28</a:t>
                      </a:r>
                    </a:p>
                  </a:txBody>
                  <a:tcPr marL="68580" marR="68580" marT="0" marB="0" horzOverflow="overflow">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ts val="600"/>
                        </a:spcBef>
                        <a:spcAft>
                          <a:spcPts val="600"/>
                        </a:spcAft>
                        <a:buClrTx/>
                        <a:buSzTx/>
                        <a:buFontTx/>
                        <a:buNone/>
                        <a:tabLst/>
                      </a:pPr>
                      <a:r>
                        <a:rPr kumimoji="0" lang="en-US" sz="2400" b="1" i="0" u="none" strike="noStrike" cap="none" normalizeH="0" baseline="0" smtClean="0">
                          <a:ln>
                            <a:noFill/>
                          </a:ln>
                          <a:solidFill>
                            <a:schemeClr val="tx1"/>
                          </a:solidFill>
                          <a:effectLst/>
                          <a:latin typeface="Arial" pitchFamily="34" charset="0"/>
                          <a:cs typeface="Times New Roman" pitchFamily="18" charset="0"/>
                        </a:rPr>
                        <a:t>35</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ts val="600"/>
                        </a:spcBef>
                        <a:spcAft>
                          <a:spcPts val="600"/>
                        </a:spcAft>
                        <a:buClrTx/>
                        <a:buSzTx/>
                        <a:buFontTx/>
                        <a:buNone/>
                        <a:tabLst/>
                      </a:pPr>
                      <a:r>
                        <a:rPr kumimoji="0" lang="en-US" sz="2400" b="1" i="0" u="none" strike="noStrike" cap="none" normalizeH="0" baseline="0" smtClean="0">
                          <a:ln>
                            <a:noFill/>
                          </a:ln>
                          <a:solidFill>
                            <a:schemeClr val="tx1"/>
                          </a:solidFill>
                          <a:effectLst/>
                          <a:latin typeface="Arial" pitchFamily="34" charset="0"/>
                          <a:cs typeface="Times New Roman" pitchFamily="18" charset="0"/>
                        </a:rPr>
                        <a:t>39</a:t>
                      </a:r>
                    </a:p>
                  </a:txBody>
                  <a:tcPr marL="68580" marR="68580" marT="0" marB="0" horzOverflow="overflow">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ts val="600"/>
                        </a:spcBef>
                        <a:spcAft>
                          <a:spcPts val="600"/>
                        </a:spcAft>
                        <a:buClrTx/>
                        <a:buSzTx/>
                        <a:buFontTx/>
                        <a:buNone/>
                        <a:tabLst/>
                      </a:pPr>
                      <a:r>
                        <a:rPr kumimoji="0" lang="en-US" sz="2400" b="1" i="0" u="none" strike="noStrike" cap="none" normalizeH="0" baseline="0" smtClean="0">
                          <a:ln>
                            <a:noFill/>
                          </a:ln>
                          <a:solidFill>
                            <a:schemeClr val="tx1"/>
                          </a:solidFill>
                          <a:effectLst/>
                          <a:latin typeface="Arial" pitchFamily="34" charset="0"/>
                          <a:cs typeface="Times New Roman" pitchFamily="18" charset="0"/>
                        </a:rPr>
                        <a:t>11</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87350">
                <a:tc>
                  <a:txBody>
                    <a:bodyPr/>
                    <a:lstStyle/>
                    <a:p>
                      <a:pPr marL="0" marR="0" lvl="0" indent="0" algn="ctr" defTabSz="914400" rtl="0" eaLnBrk="1" fontAlgn="base" latinLnBrk="0" hangingPunct="1">
                        <a:lnSpc>
                          <a:spcPct val="100000"/>
                        </a:lnSpc>
                        <a:spcBef>
                          <a:spcPts val="600"/>
                        </a:spcBef>
                        <a:spcAft>
                          <a:spcPts val="600"/>
                        </a:spcAft>
                        <a:buClrTx/>
                        <a:buSzTx/>
                        <a:buFontTx/>
                        <a:buNone/>
                        <a:tabLst/>
                      </a:pPr>
                      <a:r>
                        <a:rPr kumimoji="0" lang="en-US" sz="2400" b="1" i="0" u="none" strike="noStrike" cap="none" normalizeH="0" baseline="0" smtClean="0">
                          <a:ln>
                            <a:noFill/>
                          </a:ln>
                          <a:solidFill>
                            <a:schemeClr val="tx1"/>
                          </a:solidFill>
                          <a:effectLst/>
                          <a:latin typeface="Arial" pitchFamily="34" charset="0"/>
                          <a:cs typeface="Times New Roman" pitchFamily="18" charset="0"/>
                        </a:rPr>
                        <a:t>7</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ts val="600"/>
                        </a:spcBef>
                        <a:spcAft>
                          <a:spcPts val="600"/>
                        </a:spcAft>
                        <a:buClrTx/>
                        <a:buSzTx/>
                        <a:buFontTx/>
                        <a:buNone/>
                        <a:tabLst/>
                      </a:pPr>
                      <a:r>
                        <a:rPr kumimoji="0" lang="en-US" sz="2400" b="1" i="0" u="none" strike="noStrike" cap="none" normalizeH="0" baseline="0" smtClean="0">
                          <a:ln>
                            <a:noFill/>
                          </a:ln>
                          <a:solidFill>
                            <a:schemeClr val="tx1"/>
                          </a:solidFill>
                          <a:effectLst/>
                          <a:latin typeface="Arial" pitchFamily="34" charset="0"/>
                          <a:cs typeface="Times New Roman" pitchFamily="18" charset="0"/>
                        </a:rPr>
                        <a:t>34</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ts val="600"/>
                        </a:spcBef>
                        <a:spcAft>
                          <a:spcPts val="600"/>
                        </a:spcAft>
                        <a:buClrTx/>
                        <a:buSzTx/>
                        <a:buFontTx/>
                        <a:buNone/>
                        <a:tabLst/>
                      </a:pPr>
                      <a:r>
                        <a:rPr kumimoji="0" lang="en-US" sz="2400" b="1" i="0" u="none" strike="noStrike" cap="none" normalizeH="0" baseline="0" smtClean="0">
                          <a:ln>
                            <a:noFill/>
                          </a:ln>
                          <a:solidFill>
                            <a:schemeClr val="tx1"/>
                          </a:solidFill>
                          <a:effectLst/>
                          <a:latin typeface="Arial" pitchFamily="34" charset="0"/>
                          <a:cs typeface="Times New Roman" pitchFamily="18" charset="0"/>
                        </a:rPr>
                        <a:t>40</a:t>
                      </a:r>
                    </a:p>
                  </a:txBody>
                  <a:tcPr marL="68580" marR="68580" marT="0" marB="0" horzOverflow="overflow">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ts val="600"/>
                        </a:spcBef>
                        <a:spcAft>
                          <a:spcPts val="600"/>
                        </a:spcAft>
                        <a:buClrTx/>
                        <a:buSzTx/>
                        <a:buFontTx/>
                        <a:buNone/>
                        <a:tabLst/>
                      </a:pPr>
                      <a:r>
                        <a:rPr kumimoji="0" lang="en-US" sz="2400" b="1" i="0" u="none" strike="noStrike" cap="none" normalizeH="0" baseline="0" smtClean="0">
                          <a:ln>
                            <a:noFill/>
                          </a:ln>
                          <a:solidFill>
                            <a:schemeClr val="tx1"/>
                          </a:solidFill>
                          <a:effectLst/>
                          <a:latin typeface="Arial" pitchFamily="34" charset="0"/>
                          <a:cs typeface="Times New Roman" pitchFamily="18" charset="0"/>
                        </a:rPr>
                        <a:t>34</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ts val="600"/>
                        </a:spcBef>
                        <a:spcAft>
                          <a:spcPts val="600"/>
                        </a:spcAft>
                        <a:buClrTx/>
                        <a:buSzTx/>
                        <a:buFontTx/>
                        <a:buNone/>
                        <a:tabLst/>
                      </a:pPr>
                      <a:r>
                        <a:rPr kumimoji="0" lang="en-US" sz="2400" b="1" i="0" u="none" strike="noStrike" cap="none" normalizeH="0" baseline="0" smtClean="0">
                          <a:ln>
                            <a:noFill/>
                          </a:ln>
                          <a:solidFill>
                            <a:schemeClr val="tx1"/>
                          </a:solidFill>
                          <a:effectLst/>
                          <a:latin typeface="Arial" pitchFamily="34" charset="0"/>
                          <a:cs typeface="Times New Roman" pitchFamily="18" charset="0"/>
                        </a:rPr>
                        <a:t>40</a:t>
                      </a:r>
                    </a:p>
                  </a:txBody>
                  <a:tcPr marL="68580" marR="68580" marT="0" marB="0" horzOverflow="overflow">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ts val="600"/>
                        </a:spcBef>
                        <a:spcAft>
                          <a:spcPts val="600"/>
                        </a:spcAft>
                        <a:buClrTx/>
                        <a:buSzTx/>
                        <a:buFontTx/>
                        <a:buNone/>
                        <a:tabLst/>
                      </a:pPr>
                      <a:r>
                        <a:rPr kumimoji="0" lang="en-US" sz="2400" b="1" i="0" u="none" strike="noStrike" cap="none" normalizeH="0" baseline="0" smtClean="0">
                          <a:ln>
                            <a:noFill/>
                          </a:ln>
                          <a:solidFill>
                            <a:srgbClr val="FF0000"/>
                          </a:solidFill>
                          <a:effectLst/>
                          <a:latin typeface="Arial" pitchFamily="34" charset="0"/>
                          <a:cs typeface="Times New Roman" pitchFamily="18" charset="0"/>
                        </a:rPr>
                        <a:t>0</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87350">
                <a:tc>
                  <a:txBody>
                    <a:bodyPr/>
                    <a:lstStyle/>
                    <a:p>
                      <a:pPr marL="0" marR="0" lvl="0" indent="0" algn="ctr" defTabSz="914400" rtl="0" eaLnBrk="1" fontAlgn="base" latinLnBrk="0" hangingPunct="1">
                        <a:lnSpc>
                          <a:spcPct val="100000"/>
                        </a:lnSpc>
                        <a:spcBef>
                          <a:spcPts val="600"/>
                        </a:spcBef>
                        <a:spcAft>
                          <a:spcPts val="600"/>
                        </a:spcAft>
                        <a:buClrTx/>
                        <a:buSzTx/>
                        <a:buFontTx/>
                        <a:buNone/>
                        <a:tabLst/>
                      </a:pPr>
                      <a:r>
                        <a:rPr kumimoji="0" lang="en-US" sz="2400" b="1" i="0" u="none" strike="noStrike" cap="none" normalizeH="0" baseline="0" smtClean="0">
                          <a:ln>
                            <a:noFill/>
                          </a:ln>
                          <a:solidFill>
                            <a:schemeClr val="tx1"/>
                          </a:solidFill>
                          <a:effectLst/>
                          <a:latin typeface="Arial" pitchFamily="34" charset="0"/>
                          <a:cs typeface="Times New Roman" pitchFamily="18" charset="0"/>
                        </a:rPr>
                        <a:t>8</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ts val="600"/>
                        </a:spcBef>
                        <a:spcAft>
                          <a:spcPts val="600"/>
                        </a:spcAft>
                        <a:buClrTx/>
                        <a:buSzTx/>
                        <a:buFontTx/>
                        <a:buNone/>
                        <a:tabLst/>
                      </a:pPr>
                      <a:r>
                        <a:rPr kumimoji="0" lang="en-US" sz="2400" b="1" i="0" u="none" strike="noStrike" cap="none" normalizeH="0" baseline="0" smtClean="0">
                          <a:ln>
                            <a:noFill/>
                          </a:ln>
                          <a:solidFill>
                            <a:schemeClr val="tx1"/>
                          </a:solidFill>
                          <a:effectLst/>
                          <a:latin typeface="Arial" pitchFamily="34" charset="0"/>
                          <a:cs typeface="Times New Roman" pitchFamily="18" charset="0"/>
                        </a:rPr>
                        <a:t>39</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ts val="600"/>
                        </a:spcBef>
                        <a:spcAft>
                          <a:spcPts val="600"/>
                        </a:spcAft>
                        <a:buClrTx/>
                        <a:buSzTx/>
                        <a:buFontTx/>
                        <a:buNone/>
                        <a:tabLst/>
                      </a:pPr>
                      <a:r>
                        <a:rPr kumimoji="0" lang="en-US" sz="2400" b="1" i="0" u="none" strike="noStrike" cap="none" normalizeH="0" baseline="0" smtClean="0">
                          <a:ln>
                            <a:noFill/>
                          </a:ln>
                          <a:solidFill>
                            <a:schemeClr val="tx1"/>
                          </a:solidFill>
                          <a:effectLst/>
                          <a:latin typeface="Arial" pitchFamily="34" charset="0"/>
                          <a:cs typeface="Times New Roman" pitchFamily="18" charset="0"/>
                        </a:rPr>
                        <a:t>44</a:t>
                      </a:r>
                    </a:p>
                  </a:txBody>
                  <a:tcPr marL="68580" marR="68580" marT="0" marB="0" horzOverflow="overflow">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ts val="600"/>
                        </a:spcBef>
                        <a:spcAft>
                          <a:spcPts val="600"/>
                        </a:spcAft>
                        <a:buClrTx/>
                        <a:buSzTx/>
                        <a:buFontTx/>
                        <a:buNone/>
                        <a:tabLst/>
                      </a:pPr>
                      <a:r>
                        <a:rPr kumimoji="0" lang="en-US" sz="2400" b="1" i="0" u="none" strike="noStrike" cap="none" normalizeH="0" baseline="0" smtClean="0">
                          <a:ln>
                            <a:noFill/>
                          </a:ln>
                          <a:solidFill>
                            <a:schemeClr val="tx1"/>
                          </a:solidFill>
                          <a:effectLst/>
                          <a:latin typeface="Arial" pitchFamily="34" charset="0"/>
                          <a:cs typeface="Times New Roman" pitchFamily="18" charset="0"/>
                        </a:rPr>
                        <a:t>39</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ts val="600"/>
                        </a:spcBef>
                        <a:spcAft>
                          <a:spcPts val="600"/>
                        </a:spcAft>
                        <a:buClrTx/>
                        <a:buSzTx/>
                        <a:buFontTx/>
                        <a:buNone/>
                        <a:tabLst/>
                      </a:pPr>
                      <a:r>
                        <a:rPr kumimoji="0" lang="en-US" sz="2400" b="1" i="0" u="none" strike="noStrike" cap="none" normalizeH="0" baseline="0" smtClean="0">
                          <a:ln>
                            <a:noFill/>
                          </a:ln>
                          <a:solidFill>
                            <a:schemeClr val="tx1"/>
                          </a:solidFill>
                          <a:effectLst/>
                          <a:latin typeface="Arial" pitchFamily="34" charset="0"/>
                          <a:cs typeface="Times New Roman" pitchFamily="18" charset="0"/>
                        </a:rPr>
                        <a:t>44</a:t>
                      </a:r>
                    </a:p>
                  </a:txBody>
                  <a:tcPr marL="68580" marR="68580" marT="0" marB="0" horzOverflow="overflow">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ts val="600"/>
                        </a:spcBef>
                        <a:spcAft>
                          <a:spcPts val="600"/>
                        </a:spcAft>
                        <a:buClrTx/>
                        <a:buSzTx/>
                        <a:buFontTx/>
                        <a:buNone/>
                        <a:tabLst/>
                      </a:pPr>
                      <a:r>
                        <a:rPr kumimoji="0" lang="en-US" sz="2400" b="1" i="0" u="none" strike="noStrike" cap="none" normalizeH="0" baseline="0" smtClean="0">
                          <a:ln>
                            <a:noFill/>
                          </a:ln>
                          <a:solidFill>
                            <a:srgbClr val="FF0000"/>
                          </a:solidFill>
                          <a:effectLst/>
                          <a:latin typeface="Arial" pitchFamily="34" charset="0"/>
                          <a:cs typeface="Times New Roman" pitchFamily="18" charset="0"/>
                        </a:rPr>
                        <a:t>0</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87350">
                <a:tc>
                  <a:txBody>
                    <a:bodyPr/>
                    <a:lstStyle/>
                    <a:p>
                      <a:pPr marL="0" marR="0" lvl="0" indent="0" algn="ctr" defTabSz="914400" rtl="0" eaLnBrk="1" fontAlgn="base" latinLnBrk="0" hangingPunct="1">
                        <a:lnSpc>
                          <a:spcPct val="100000"/>
                        </a:lnSpc>
                        <a:spcBef>
                          <a:spcPts val="600"/>
                        </a:spcBef>
                        <a:spcAft>
                          <a:spcPts val="600"/>
                        </a:spcAft>
                        <a:buClrTx/>
                        <a:buSzTx/>
                        <a:buFontTx/>
                        <a:buNone/>
                        <a:tabLst/>
                      </a:pPr>
                      <a:r>
                        <a:rPr kumimoji="0" lang="en-US" sz="2400" b="1" i="0" u="none" strike="noStrike" cap="none" normalizeH="0" baseline="0" smtClean="0">
                          <a:ln>
                            <a:noFill/>
                          </a:ln>
                          <a:solidFill>
                            <a:schemeClr val="tx1"/>
                          </a:solidFill>
                          <a:effectLst/>
                          <a:latin typeface="Arial" pitchFamily="34" charset="0"/>
                          <a:cs typeface="Times New Roman" pitchFamily="18" charset="0"/>
                        </a:rPr>
                        <a:t>9</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ts val="600"/>
                        </a:spcBef>
                        <a:spcAft>
                          <a:spcPts val="600"/>
                        </a:spcAft>
                        <a:buClrTx/>
                        <a:buSzTx/>
                        <a:buFontTx/>
                        <a:buNone/>
                        <a:tabLst/>
                      </a:pPr>
                      <a:r>
                        <a:rPr kumimoji="0" lang="en-US" sz="2400" b="1" i="0" u="none" strike="noStrike" cap="none" normalizeH="0" baseline="0" smtClean="0">
                          <a:ln>
                            <a:noFill/>
                          </a:ln>
                          <a:solidFill>
                            <a:schemeClr val="tx1"/>
                          </a:solidFill>
                          <a:effectLst/>
                          <a:latin typeface="Arial" pitchFamily="34" charset="0"/>
                          <a:cs typeface="Times New Roman" pitchFamily="18" charset="0"/>
                        </a:rPr>
                        <a:t>42</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ts val="600"/>
                        </a:spcBef>
                        <a:spcAft>
                          <a:spcPts val="600"/>
                        </a:spcAft>
                        <a:buClrTx/>
                        <a:buSzTx/>
                        <a:buFontTx/>
                        <a:buNone/>
                        <a:tabLst/>
                      </a:pPr>
                      <a:r>
                        <a:rPr kumimoji="0" lang="en-US" sz="2400" b="1" i="0" u="none" strike="noStrike" cap="none" normalizeH="0" baseline="0" smtClean="0">
                          <a:ln>
                            <a:noFill/>
                          </a:ln>
                          <a:solidFill>
                            <a:schemeClr val="tx1"/>
                          </a:solidFill>
                          <a:effectLst/>
                          <a:latin typeface="Arial" pitchFamily="34" charset="0"/>
                          <a:cs typeface="Times New Roman" pitchFamily="18" charset="0"/>
                        </a:rPr>
                        <a:t>50</a:t>
                      </a:r>
                    </a:p>
                  </a:txBody>
                  <a:tcPr marL="68580" marR="68580" marT="0" marB="0" horzOverflow="overflow">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ts val="600"/>
                        </a:spcBef>
                        <a:spcAft>
                          <a:spcPts val="600"/>
                        </a:spcAft>
                        <a:buClrTx/>
                        <a:buSzTx/>
                        <a:buFontTx/>
                        <a:buNone/>
                        <a:tabLst/>
                      </a:pPr>
                      <a:r>
                        <a:rPr kumimoji="0" lang="en-US" sz="2400" b="1" i="0" u="none" strike="noStrike" cap="none" normalizeH="0" baseline="0" smtClean="0">
                          <a:ln>
                            <a:noFill/>
                          </a:ln>
                          <a:solidFill>
                            <a:schemeClr val="tx1"/>
                          </a:solidFill>
                          <a:effectLst/>
                          <a:latin typeface="Arial" pitchFamily="34" charset="0"/>
                          <a:cs typeface="Times New Roman" pitchFamily="18" charset="0"/>
                        </a:rPr>
                        <a:t>42</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ts val="600"/>
                        </a:spcBef>
                        <a:spcAft>
                          <a:spcPts val="600"/>
                        </a:spcAft>
                        <a:buClrTx/>
                        <a:buSzTx/>
                        <a:buFontTx/>
                        <a:buNone/>
                        <a:tabLst/>
                      </a:pPr>
                      <a:r>
                        <a:rPr kumimoji="0" lang="en-US" sz="2400" b="1" i="0" u="none" strike="noStrike" cap="none" normalizeH="0" baseline="0" smtClean="0">
                          <a:ln>
                            <a:noFill/>
                          </a:ln>
                          <a:solidFill>
                            <a:schemeClr val="tx1"/>
                          </a:solidFill>
                          <a:effectLst/>
                          <a:latin typeface="Arial" pitchFamily="34" charset="0"/>
                          <a:cs typeface="Times New Roman" pitchFamily="18" charset="0"/>
                        </a:rPr>
                        <a:t>50</a:t>
                      </a:r>
                    </a:p>
                  </a:txBody>
                  <a:tcPr marL="68580" marR="68580" marT="0" marB="0" horzOverflow="overflow">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ts val="600"/>
                        </a:spcBef>
                        <a:spcAft>
                          <a:spcPts val="600"/>
                        </a:spcAft>
                        <a:buClrTx/>
                        <a:buSzTx/>
                        <a:buFontTx/>
                        <a:buNone/>
                        <a:tabLst/>
                      </a:pPr>
                      <a:r>
                        <a:rPr kumimoji="0" lang="en-US" sz="2400" b="1" i="0" u="none" strike="noStrike" cap="none" normalizeH="0" baseline="0" smtClean="0">
                          <a:ln>
                            <a:noFill/>
                          </a:ln>
                          <a:solidFill>
                            <a:srgbClr val="FF0000"/>
                          </a:solidFill>
                          <a:effectLst/>
                          <a:latin typeface="Arial" pitchFamily="34" charset="0"/>
                          <a:cs typeface="Times New Roman" pitchFamily="18" charset="0"/>
                        </a:rPr>
                        <a:t>0</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120913" name="Rectangle 1"/>
          <p:cNvSpPr>
            <a:spLocks noChangeArrowheads="1"/>
          </p:cNvSpPr>
          <p:nvPr/>
        </p:nvSpPr>
        <p:spPr bwMode="auto">
          <a:xfrm>
            <a:off x="1600200" y="234950"/>
            <a:ext cx="6553200" cy="1463675"/>
          </a:xfrm>
          <a:prstGeom prst="rect">
            <a:avLst/>
          </a:prstGeom>
          <a:noFill/>
          <a:ln w="9525">
            <a:noFill/>
            <a:miter lim="800000"/>
            <a:headEnd/>
            <a:tailEnd/>
          </a:ln>
        </p:spPr>
        <p:txBody>
          <a:bodyPr anchor="ctr">
            <a:spAutoFit/>
          </a:bodyPr>
          <a:lstStyle/>
          <a:p>
            <a:pPr>
              <a:lnSpc>
                <a:spcPct val="150000"/>
              </a:lnSpc>
            </a:pPr>
            <a:r>
              <a:rPr lang="en-US" sz="2000" b="1">
                <a:latin typeface="Calibri" pitchFamily="34" charset="0"/>
                <a:cs typeface="Times New Roman" pitchFamily="18" charset="0"/>
              </a:rPr>
              <a:t>CRITICAL PATH is the path in which </a:t>
            </a:r>
          </a:p>
          <a:p>
            <a:pPr marL="457200" lvl="2">
              <a:lnSpc>
                <a:spcPct val="150000"/>
              </a:lnSpc>
              <a:buFont typeface="Arial" pitchFamily="34" charset="0"/>
              <a:buChar char="•"/>
            </a:pPr>
            <a:r>
              <a:rPr lang="en-US" sz="2000" b="1">
                <a:latin typeface="Calibri" pitchFamily="34" charset="0"/>
                <a:cs typeface="Times New Roman" pitchFamily="18" charset="0"/>
              </a:rPr>
              <a:t>  </a:t>
            </a:r>
            <a:r>
              <a:rPr lang="en-US" sz="2000">
                <a:latin typeface="Calibri" pitchFamily="34" charset="0"/>
                <a:cs typeface="Times New Roman" pitchFamily="18" charset="0"/>
              </a:rPr>
              <a:t>total float = 0</a:t>
            </a:r>
          </a:p>
          <a:p>
            <a:pPr marL="457200" lvl="2">
              <a:lnSpc>
                <a:spcPct val="150000"/>
              </a:lnSpc>
              <a:buFont typeface="Arial" pitchFamily="34" charset="0"/>
              <a:buChar char="•"/>
            </a:pPr>
            <a:r>
              <a:rPr lang="en-US" sz="2000">
                <a:latin typeface="Calibri" pitchFamily="34" charset="0"/>
                <a:cs typeface="Times New Roman" pitchFamily="18" charset="0"/>
              </a:rPr>
              <a:t>  is given by 1 – 4 – 3 – 5 – 7 – 8 – 9</a:t>
            </a:r>
          </a:p>
        </p:txBody>
      </p:sp>
      <p:sp>
        <p:nvSpPr>
          <p:cNvPr id="120914" name="Rectangle 5"/>
          <p:cNvSpPr>
            <a:spLocks noChangeArrowheads="1"/>
          </p:cNvSpPr>
          <p:nvPr/>
        </p:nvSpPr>
        <p:spPr bwMode="auto">
          <a:xfrm>
            <a:off x="2133600" y="1752600"/>
            <a:ext cx="4495800" cy="400050"/>
          </a:xfrm>
          <a:prstGeom prst="rect">
            <a:avLst/>
          </a:prstGeom>
          <a:noFill/>
          <a:ln w="9525">
            <a:noFill/>
            <a:miter lim="800000"/>
            <a:headEnd/>
            <a:tailEnd/>
          </a:ln>
        </p:spPr>
        <p:txBody>
          <a:bodyPr anchor="ctr">
            <a:spAutoFit/>
          </a:bodyPr>
          <a:lstStyle/>
          <a:p>
            <a:r>
              <a:rPr lang="en-US" sz="2000" b="1">
                <a:latin typeface="Calibri" pitchFamily="34" charset="0"/>
                <a:cs typeface="Times New Roman" pitchFamily="18" charset="0"/>
              </a:rPr>
              <a:t>Calculation of floats of activities </a:t>
            </a:r>
          </a:p>
        </p:txBody>
      </p:sp>
      <p:sp>
        <p:nvSpPr>
          <p:cNvPr id="5" name="Slide Number Placeholder 4"/>
          <p:cNvSpPr>
            <a:spLocks noGrp="1"/>
          </p:cNvSpPr>
          <p:nvPr>
            <p:ph type="sldNum" sz="quarter" idx="12"/>
          </p:nvPr>
        </p:nvSpPr>
        <p:spPr/>
        <p:txBody>
          <a:bodyPr/>
          <a:lstStyle/>
          <a:p>
            <a:pPr>
              <a:defRPr/>
            </a:pPr>
            <a:fld id="{817AFC01-2416-4C86-811F-45708ABCBE87}" type="slidenum">
              <a:rPr lang="en-US"/>
              <a:pPr>
                <a:defRPr/>
              </a:pPr>
              <a:t>87</a:t>
            </a:fld>
            <a:endParaRPr lang="en-US"/>
          </a:p>
        </p:txBody>
      </p:sp>
    </p:spTree>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Rectangle 2"/>
          <p:cNvSpPr>
            <a:spLocks noGrp="1" noChangeArrowheads="1"/>
          </p:cNvSpPr>
          <p:nvPr>
            <p:ph type="title"/>
          </p:nvPr>
        </p:nvSpPr>
        <p:spPr/>
        <p:txBody>
          <a:bodyPr/>
          <a:lstStyle/>
          <a:p>
            <a:pPr eaLnBrk="1" hangingPunct="1"/>
            <a:r>
              <a:rPr lang="en-US" smtClean="0"/>
              <a:t>Critical Path</a:t>
            </a:r>
          </a:p>
        </p:txBody>
      </p:sp>
      <p:grpSp>
        <p:nvGrpSpPr>
          <p:cNvPr id="2" name="Group 49"/>
          <p:cNvGrpSpPr>
            <a:grpSpLocks/>
          </p:cNvGrpSpPr>
          <p:nvPr/>
        </p:nvGrpSpPr>
        <p:grpSpPr bwMode="auto">
          <a:xfrm>
            <a:off x="304800" y="2362200"/>
            <a:ext cx="8002588" cy="1905000"/>
            <a:chOff x="384" y="1383"/>
            <a:chExt cx="5041" cy="839"/>
          </a:xfrm>
        </p:grpSpPr>
        <p:sp>
          <p:nvSpPr>
            <p:cNvPr id="121861" name="Rectangle 2"/>
            <p:cNvSpPr>
              <a:spLocks noChangeArrowheads="1"/>
            </p:cNvSpPr>
            <p:nvPr/>
          </p:nvSpPr>
          <p:spPr bwMode="auto">
            <a:xfrm>
              <a:off x="384" y="1646"/>
              <a:ext cx="481" cy="347"/>
            </a:xfrm>
            <a:prstGeom prst="rect">
              <a:avLst/>
            </a:prstGeom>
            <a:solidFill>
              <a:srgbClr val="FFFFFF"/>
            </a:solidFill>
            <a:ln w="9525">
              <a:solidFill>
                <a:srgbClr val="000000"/>
              </a:solidFill>
              <a:miter lim="800000"/>
              <a:headEnd/>
              <a:tailEnd/>
            </a:ln>
          </p:spPr>
          <p:txBody>
            <a:bodyPr/>
            <a:lstStyle/>
            <a:p>
              <a:pPr>
                <a:spcAft>
                  <a:spcPts val="1000"/>
                </a:spcAft>
              </a:pPr>
              <a:r>
                <a:rPr lang="en-US">
                  <a:latin typeface="Calibri" pitchFamily="34" charset="0"/>
                </a:rPr>
                <a:t>1</a:t>
              </a:r>
            </a:p>
          </p:txBody>
        </p:sp>
        <p:sp>
          <p:nvSpPr>
            <p:cNvPr id="121862" name="Rectangle 3"/>
            <p:cNvSpPr>
              <a:spLocks noChangeArrowheads="1"/>
            </p:cNvSpPr>
            <p:nvPr/>
          </p:nvSpPr>
          <p:spPr bwMode="auto">
            <a:xfrm>
              <a:off x="1313" y="1646"/>
              <a:ext cx="482" cy="347"/>
            </a:xfrm>
            <a:prstGeom prst="rect">
              <a:avLst/>
            </a:prstGeom>
            <a:solidFill>
              <a:srgbClr val="FFFFFF"/>
            </a:solidFill>
            <a:ln w="9525">
              <a:solidFill>
                <a:srgbClr val="000000"/>
              </a:solidFill>
              <a:miter lim="800000"/>
              <a:headEnd/>
              <a:tailEnd/>
            </a:ln>
          </p:spPr>
          <p:txBody>
            <a:bodyPr/>
            <a:lstStyle/>
            <a:p>
              <a:pPr algn="ctr">
                <a:spcAft>
                  <a:spcPts val="1000"/>
                </a:spcAft>
              </a:pPr>
              <a:r>
                <a:rPr lang="en-US">
                  <a:latin typeface="Calibri" pitchFamily="34" charset="0"/>
                </a:rPr>
                <a:t>4</a:t>
              </a:r>
            </a:p>
          </p:txBody>
        </p:sp>
        <p:sp>
          <p:nvSpPr>
            <p:cNvPr id="121863" name="Rectangle 4"/>
            <p:cNvSpPr>
              <a:spLocks noChangeArrowheads="1"/>
            </p:cNvSpPr>
            <p:nvPr/>
          </p:nvSpPr>
          <p:spPr bwMode="auto">
            <a:xfrm>
              <a:off x="2141" y="1646"/>
              <a:ext cx="482" cy="347"/>
            </a:xfrm>
            <a:prstGeom prst="rect">
              <a:avLst/>
            </a:prstGeom>
            <a:solidFill>
              <a:srgbClr val="FFFFFF"/>
            </a:solidFill>
            <a:ln w="9525">
              <a:solidFill>
                <a:srgbClr val="000000"/>
              </a:solidFill>
              <a:miter lim="800000"/>
              <a:headEnd/>
              <a:tailEnd/>
            </a:ln>
          </p:spPr>
          <p:txBody>
            <a:bodyPr/>
            <a:lstStyle/>
            <a:p>
              <a:pPr algn="ctr">
                <a:spcAft>
                  <a:spcPts val="1000"/>
                </a:spcAft>
              </a:pPr>
              <a:r>
                <a:rPr lang="en-US">
                  <a:latin typeface="Calibri" pitchFamily="34" charset="0"/>
                </a:rPr>
                <a:t>3</a:t>
              </a:r>
            </a:p>
          </p:txBody>
        </p:sp>
        <p:sp>
          <p:nvSpPr>
            <p:cNvPr id="121864" name="Rectangle 5"/>
            <p:cNvSpPr>
              <a:spLocks noChangeArrowheads="1"/>
            </p:cNvSpPr>
            <p:nvPr/>
          </p:nvSpPr>
          <p:spPr bwMode="auto">
            <a:xfrm>
              <a:off x="3552" y="1632"/>
              <a:ext cx="481" cy="347"/>
            </a:xfrm>
            <a:prstGeom prst="rect">
              <a:avLst/>
            </a:prstGeom>
            <a:solidFill>
              <a:srgbClr val="FFFFFF"/>
            </a:solidFill>
            <a:ln w="9525">
              <a:solidFill>
                <a:srgbClr val="000000"/>
              </a:solidFill>
              <a:miter lim="800000"/>
              <a:headEnd/>
              <a:tailEnd/>
            </a:ln>
          </p:spPr>
          <p:txBody>
            <a:bodyPr/>
            <a:lstStyle/>
            <a:p>
              <a:pPr algn="ctr">
                <a:spcAft>
                  <a:spcPts val="1000"/>
                </a:spcAft>
              </a:pPr>
              <a:r>
                <a:rPr lang="en-US">
                  <a:latin typeface="Calibri" pitchFamily="34" charset="0"/>
                </a:rPr>
                <a:t>7</a:t>
              </a:r>
            </a:p>
          </p:txBody>
        </p:sp>
        <p:sp>
          <p:nvSpPr>
            <p:cNvPr id="121865" name="Rectangle 6"/>
            <p:cNvSpPr>
              <a:spLocks noChangeArrowheads="1"/>
            </p:cNvSpPr>
            <p:nvPr/>
          </p:nvSpPr>
          <p:spPr bwMode="auto">
            <a:xfrm>
              <a:off x="2880" y="1632"/>
              <a:ext cx="482" cy="347"/>
            </a:xfrm>
            <a:prstGeom prst="rect">
              <a:avLst/>
            </a:prstGeom>
            <a:solidFill>
              <a:srgbClr val="FFFFFF"/>
            </a:solidFill>
            <a:ln w="9525">
              <a:solidFill>
                <a:srgbClr val="000000"/>
              </a:solidFill>
              <a:miter lim="800000"/>
              <a:headEnd/>
              <a:tailEnd/>
            </a:ln>
          </p:spPr>
          <p:txBody>
            <a:bodyPr/>
            <a:lstStyle/>
            <a:p>
              <a:pPr algn="ctr">
                <a:spcAft>
                  <a:spcPts val="1000"/>
                </a:spcAft>
              </a:pPr>
              <a:r>
                <a:rPr lang="en-US">
                  <a:latin typeface="Calibri" pitchFamily="34" charset="0"/>
                </a:rPr>
                <a:t>5</a:t>
              </a:r>
            </a:p>
          </p:txBody>
        </p:sp>
        <p:sp>
          <p:nvSpPr>
            <p:cNvPr id="121866" name="Rectangle 7"/>
            <p:cNvSpPr>
              <a:spLocks noChangeArrowheads="1"/>
            </p:cNvSpPr>
            <p:nvPr/>
          </p:nvSpPr>
          <p:spPr bwMode="auto">
            <a:xfrm>
              <a:off x="4224" y="1632"/>
              <a:ext cx="481" cy="347"/>
            </a:xfrm>
            <a:prstGeom prst="rect">
              <a:avLst/>
            </a:prstGeom>
            <a:solidFill>
              <a:srgbClr val="FFFFFF"/>
            </a:solidFill>
            <a:ln w="9525">
              <a:solidFill>
                <a:srgbClr val="000000"/>
              </a:solidFill>
              <a:miter lim="800000"/>
              <a:headEnd/>
              <a:tailEnd/>
            </a:ln>
          </p:spPr>
          <p:txBody>
            <a:bodyPr/>
            <a:lstStyle/>
            <a:p>
              <a:pPr algn="ctr">
                <a:spcAft>
                  <a:spcPts val="1000"/>
                </a:spcAft>
              </a:pPr>
              <a:r>
                <a:rPr lang="en-US">
                  <a:latin typeface="Calibri" pitchFamily="34" charset="0"/>
                </a:rPr>
                <a:t>8</a:t>
              </a:r>
            </a:p>
          </p:txBody>
        </p:sp>
        <p:cxnSp>
          <p:nvCxnSpPr>
            <p:cNvPr id="121867" name="AutoShape 8"/>
            <p:cNvCxnSpPr>
              <a:cxnSpLocks noChangeShapeType="1"/>
            </p:cNvCxnSpPr>
            <p:nvPr/>
          </p:nvCxnSpPr>
          <p:spPr bwMode="auto">
            <a:xfrm>
              <a:off x="865" y="1774"/>
              <a:ext cx="448" cy="0"/>
            </a:xfrm>
            <a:prstGeom prst="straightConnector1">
              <a:avLst/>
            </a:prstGeom>
            <a:noFill/>
            <a:ln w="28575">
              <a:solidFill>
                <a:srgbClr val="000000"/>
              </a:solidFill>
              <a:round/>
              <a:headEnd/>
              <a:tailEnd type="triangle" w="med" len="med"/>
            </a:ln>
          </p:spPr>
        </p:cxnSp>
        <p:cxnSp>
          <p:nvCxnSpPr>
            <p:cNvPr id="121868" name="AutoShape 10"/>
            <p:cNvCxnSpPr>
              <a:cxnSpLocks noChangeShapeType="1"/>
            </p:cNvCxnSpPr>
            <p:nvPr/>
          </p:nvCxnSpPr>
          <p:spPr bwMode="auto">
            <a:xfrm flipV="1">
              <a:off x="1776" y="1392"/>
              <a:ext cx="0" cy="254"/>
            </a:xfrm>
            <a:prstGeom prst="straightConnector1">
              <a:avLst/>
            </a:prstGeom>
            <a:noFill/>
            <a:ln w="28575">
              <a:solidFill>
                <a:srgbClr val="000000"/>
              </a:solidFill>
              <a:round/>
              <a:headEnd/>
              <a:tailEnd/>
            </a:ln>
          </p:spPr>
        </p:cxnSp>
        <p:cxnSp>
          <p:nvCxnSpPr>
            <p:cNvPr id="121869" name="AutoShape 11"/>
            <p:cNvCxnSpPr>
              <a:cxnSpLocks noChangeShapeType="1"/>
            </p:cNvCxnSpPr>
            <p:nvPr/>
          </p:nvCxnSpPr>
          <p:spPr bwMode="auto">
            <a:xfrm>
              <a:off x="1776" y="1392"/>
              <a:ext cx="830" cy="1"/>
            </a:xfrm>
            <a:prstGeom prst="straightConnector1">
              <a:avLst/>
            </a:prstGeom>
            <a:noFill/>
            <a:ln w="28575">
              <a:solidFill>
                <a:srgbClr val="000000"/>
              </a:solidFill>
              <a:round/>
              <a:headEnd/>
              <a:tailEnd/>
            </a:ln>
          </p:spPr>
        </p:cxnSp>
        <p:cxnSp>
          <p:nvCxnSpPr>
            <p:cNvPr id="121870" name="AutoShape 12"/>
            <p:cNvCxnSpPr>
              <a:cxnSpLocks noChangeShapeType="1"/>
            </p:cNvCxnSpPr>
            <p:nvPr/>
          </p:nvCxnSpPr>
          <p:spPr bwMode="auto">
            <a:xfrm>
              <a:off x="2592" y="1392"/>
              <a:ext cx="1" cy="254"/>
            </a:xfrm>
            <a:prstGeom prst="straightConnector1">
              <a:avLst/>
            </a:prstGeom>
            <a:noFill/>
            <a:ln w="28575">
              <a:solidFill>
                <a:srgbClr val="000000"/>
              </a:solidFill>
              <a:round/>
              <a:headEnd/>
              <a:tailEnd type="triangle" w="med" len="med"/>
            </a:ln>
          </p:spPr>
        </p:cxnSp>
        <p:cxnSp>
          <p:nvCxnSpPr>
            <p:cNvPr id="121871" name="AutoShape 13"/>
            <p:cNvCxnSpPr>
              <a:cxnSpLocks noChangeShapeType="1"/>
            </p:cNvCxnSpPr>
            <p:nvPr/>
          </p:nvCxnSpPr>
          <p:spPr bwMode="auto">
            <a:xfrm>
              <a:off x="4944" y="1392"/>
              <a:ext cx="0" cy="251"/>
            </a:xfrm>
            <a:prstGeom prst="straightConnector1">
              <a:avLst/>
            </a:prstGeom>
            <a:noFill/>
            <a:ln w="28575">
              <a:solidFill>
                <a:srgbClr val="000000"/>
              </a:solidFill>
              <a:round/>
              <a:headEnd/>
              <a:tailEnd type="triangle" w="med" len="med"/>
            </a:ln>
          </p:spPr>
        </p:cxnSp>
        <p:cxnSp>
          <p:nvCxnSpPr>
            <p:cNvPr id="121872" name="AutoShape 10"/>
            <p:cNvCxnSpPr>
              <a:cxnSpLocks noChangeShapeType="1"/>
            </p:cNvCxnSpPr>
            <p:nvPr/>
          </p:nvCxnSpPr>
          <p:spPr bwMode="auto">
            <a:xfrm flipV="1">
              <a:off x="2160" y="1968"/>
              <a:ext cx="0" cy="254"/>
            </a:xfrm>
            <a:prstGeom prst="straightConnector1">
              <a:avLst/>
            </a:prstGeom>
            <a:noFill/>
            <a:ln w="28575">
              <a:solidFill>
                <a:srgbClr val="000000"/>
              </a:solidFill>
              <a:round/>
              <a:headEnd/>
              <a:tailEnd/>
            </a:ln>
          </p:spPr>
        </p:cxnSp>
        <p:cxnSp>
          <p:nvCxnSpPr>
            <p:cNvPr id="121873" name="AutoShape 11"/>
            <p:cNvCxnSpPr>
              <a:cxnSpLocks noChangeShapeType="1"/>
              <a:endCxn id="121874" idx="0"/>
            </p:cNvCxnSpPr>
            <p:nvPr/>
          </p:nvCxnSpPr>
          <p:spPr bwMode="auto">
            <a:xfrm>
              <a:off x="2160" y="2217"/>
              <a:ext cx="720" cy="0"/>
            </a:xfrm>
            <a:prstGeom prst="straightConnector1">
              <a:avLst/>
            </a:prstGeom>
            <a:noFill/>
            <a:ln w="28575">
              <a:solidFill>
                <a:srgbClr val="000000"/>
              </a:solidFill>
              <a:round/>
              <a:headEnd/>
              <a:tailEnd/>
            </a:ln>
          </p:spPr>
        </p:cxnSp>
        <p:sp>
          <p:nvSpPr>
            <p:cNvPr id="121874" name="Line 36"/>
            <p:cNvSpPr>
              <a:spLocks noChangeShapeType="1"/>
            </p:cNvSpPr>
            <p:nvPr/>
          </p:nvSpPr>
          <p:spPr bwMode="auto">
            <a:xfrm flipV="1">
              <a:off x="2880" y="1968"/>
              <a:ext cx="0" cy="240"/>
            </a:xfrm>
            <a:prstGeom prst="line">
              <a:avLst/>
            </a:prstGeom>
            <a:noFill/>
            <a:ln w="28575">
              <a:solidFill>
                <a:schemeClr val="tx1"/>
              </a:solidFill>
              <a:round/>
              <a:headEnd/>
              <a:tailEnd type="triangle" w="med" len="med"/>
            </a:ln>
          </p:spPr>
          <p:txBody>
            <a:bodyPr/>
            <a:lstStyle/>
            <a:p>
              <a:endParaRPr lang="en-US"/>
            </a:p>
          </p:txBody>
        </p:sp>
        <p:sp>
          <p:nvSpPr>
            <p:cNvPr id="121875" name="Rectangle 7"/>
            <p:cNvSpPr>
              <a:spLocks noChangeArrowheads="1"/>
            </p:cNvSpPr>
            <p:nvPr/>
          </p:nvSpPr>
          <p:spPr bwMode="auto">
            <a:xfrm>
              <a:off x="4944" y="1632"/>
              <a:ext cx="481" cy="347"/>
            </a:xfrm>
            <a:prstGeom prst="rect">
              <a:avLst/>
            </a:prstGeom>
            <a:solidFill>
              <a:srgbClr val="FFFFFF"/>
            </a:solidFill>
            <a:ln w="9525">
              <a:solidFill>
                <a:srgbClr val="000000"/>
              </a:solidFill>
              <a:miter lim="800000"/>
              <a:headEnd/>
              <a:tailEnd/>
            </a:ln>
          </p:spPr>
          <p:txBody>
            <a:bodyPr/>
            <a:lstStyle/>
            <a:p>
              <a:pPr algn="ctr">
                <a:spcAft>
                  <a:spcPts val="1000"/>
                </a:spcAft>
              </a:pPr>
              <a:r>
                <a:rPr lang="en-US">
                  <a:latin typeface="Calibri" pitchFamily="34" charset="0"/>
                </a:rPr>
                <a:t>9</a:t>
              </a:r>
            </a:p>
          </p:txBody>
        </p:sp>
        <p:cxnSp>
          <p:nvCxnSpPr>
            <p:cNvPr id="121876" name="AutoShape 11"/>
            <p:cNvCxnSpPr>
              <a:cxnSpLocks noChangeShapeType="1"/>
              <a:stCxn id="121877" idx="0"/>
            </p:cNvCxnSpPr>
            <p:nvPr/>
          </p:nvCxnSpPr>
          <p:spPr bwMode="auto">
            <a:xfrm>
              <a:off x="4224" y="1383"/>
              <a:ext cx="720" cy="1"/>
            </a:xfrm>
            <a:prstGeom prst="straightConnector1">
              <a:avLst/>
            </a:prstGeom>
            <a:noFill/>
            <a:ln w="28575">
              <a:solidFill>
                <a:srgbClr val="000000"/>
              </a:solidFill>
              <a:round/>
              <a:headEnd/>
              <a:tailEnd/>
            </a:ln>
          </p:spPr>
        </p:cxnSp>
        <p:sp>
          <p:nvSpPr>
            <p:cNvPr id="121877" name="Line 39"/>
            <p:cNvSpPr>
              <a:spLocks noChangeShapeType="1"/>
            </p:cNvSpPr>
            <p:nvPr/>
          </p:nvSpPr>
          <p:spPr bwMode="auto">
            <a:xfrm>
              <a:off x="4224" y="1392"/>
              <a:ext cx="0" cy="240"/>
            </a:xfrm>
            <a:prstGeom prst="line">
              <a:avLst/>
            </a:prstGeom>
            <a:noFill/>
            <a:ln w="28575">
              <a:solidFill>
                <a:schemeClr val="tx1"/>
              </a:solidFill>
              <a:round/>
              <a:headEnd/>
              <a:tailEnd/>
            </a:ln>
          </p:spPr>
          <p:txBody>
            <a:bodyPr/>
            <a:lstStyle/>
            <a:p>
              <a:endParaRPr lang="en-US"/>
            </a:p>
          </p:txBody>
        </p:sp>
        <p:cxnSp>
          <p:nvCxnSpPr>
            <p:cNvPr id="121878" name="AutoShape 11"/>
            <p:cNvCxnSpPr>
              <a:cxnSpLocks noChangeShapeType="1"/>
              <a:endCxn id="121880" idx="0"/>
            </p:cNvCxnSpPr>
            <p:nvPr/>
          </p:nvCxnSpPr>
          <p:spPr bwMode="auto">
            <a:xfrm>
              <a:off x="3552" y="2217"/>
              <a:ext cx="672" cy="0"/>
            </a:xfrm>
            <a:prstGeom prst="straightConnector1">
              <a:avLst/>
            </a:prstGeom>
            <a:noFill/>
            <a:ln w="28575">
              <a:solidFill>
                <a:srgbClr val="000000"/>
              </a:solidFill>
              <a:round/>
              <a:headEnd/>
              <a:tailEnd/>
            </a:ln>
          </p:spPr>
        </p:cxnSp>
        <p:cxnSp>
          <p:nvCxnSpPr>
            <p:cNvPr id="121879" name="AutoShape 10"/>
            <p:cNvCxnSpPr>
              <a:cxnSpLocks noChangeShapeType="1"/>
            </p:cNvCxnSpPr>
            <p:nvPr/>
          </p:nvCxnSpPr>
          <p:spPr bwMode="auto">
            <a:xfrm flipV="1">
              <a:off x="3552" y="1968"/>
              <a:ext cx="0" cy="254"/>
            </a:xfrm>
            <a:prstGeom prst="straightConnector1">
              <a:avLst/>
            </a:prstGeom>
            <a:noFill/>
            <a:ln w="28575">
              <a:solidFill>
                <a:srgbClr val="000000"/>
              </a:solidFill>
              <a:round/>
              <a:headEnd/>
              <a:tailEnd/>
            </a:ln>
          </p:spPr>
        </p:cxnSp>
        <p:sp>
          <p:nvSpPr>
            <p:cNvPr id="121880" name="Line 42"/>
            <p:cNvSpPr>
              <a:spLocks noChangeShapeType="1"/>
            </p:cNvSpPr>
            <p:nvPr/>
          </p:nvSpPr>
          <p:spPr bwMode="auto">
            <a:xfrm flipV="1">
              <a:off x="4224" y="1968"/>
              <a:ext cx="0" cy="240"/>
            </a:xfrm>
            <a:prstGeom prst="line">
              <a:avLst/>
            </a:prstGeom>
            <a:noFill/>
            <a:ln w="28575">
              <a:solidFill>
                <a:schemeClr val="tx1"/>
              </a:solidFill>
              <a:round/>
              <a:headEnd/>
              <a:tailEnd type="triangle" w="med" len="med"/>
            </a:ln>
          </p:spPr>
          <p:txBody>
            <a:bodyPr/>
            <a:lstStyle/>
            <a:p>
              <a:endParaRPr lang="en-US"/>
            </a:p>
          </p:txBody>
        </p:sp>
        <p:cxnSp>
          <p:nvCxnSpPr>
            <p:cNvPr id="121881" name="AutoShape 11"/>
            <p:cNvCxnSpPr>
              <a:cxnSpLocks noChangeShapeType="1"/>
            </p:cNvCxnSpPr>
            <p:nvPr/>
          </p:nvCxnSpPr>
          <p:spPr bwMode="auto">
            <a:xfrm>
              <a:off x="3360" y="1392"/>
              <a:ext cx="672" cy="0"/>
            </a:xfrm>
            <a:prstGeom prst="straightConnector1">
              <a:avLst/>
            </a:prstGeom>
            <a:noFill/>
            <a:ln w="28575">
              <a:solidFill>
                <a:srgbClr val="000000"/>
              </a:solidFill>
              <a:round/>
              <a:headEnd/>
              <a:tailEnd/>
            </a:ln>
          </p:spPr>
        </p:cxnSp>
        <p:sp>
          <p:nvSpPr>
            <p:cNvPr id="121882" name="Line 44"/>
            <p:cNvSpPr>
              <a:spLocks noChangeShapeType="1"/>
            </p:cNvSpPr>
            <p:nvPr/>
          </p:nvSpPr>
          <p:spPr bwMode="auto">
            <a:xfrm>
              <a:off x="3360" y="1392"/>
              <a:ext cx="0" cy="240"/>
            </a:xfrm>
            <a:prstGeom prst="line">
              <a:avLst/>
            </a:prstGeom>
            <a:noFill/>
            <a:ln w="28575">
              <a:solidFill>
                <a:schemeClr val="tx1"/>
              </a:solidFill>
              <a:round/>
              <a:headEnd/>
              <a:tailEnd/>
            </a:ln>
          </p:spPr>
          <p:txBody>
            <a:bodyPr/>
            <a:lstStyle/>
            <a:p>
              <a:endParaRPr lang="en-US"/>
            </a:p>
          </p:txBody>
        </p:sp>
        <p:cxnSp>
          <p:nvCxnSpPr>
            <p:cNvPr id="121883" name="AutoShape 13"/>
            <p:cNvCxnSpPr>
              <a:cxnSpLocks noChangeShapeType="1"/>
            </p:cNvCxnSpPr>
            <p:nvPr/>
          </p:nvCxnSpPr>
          <p:spPr bwMode="auto">
            <a:xfrm>
              <a:off x="4032" y="1392"/>
              <a:ext cx="0" cy="251"/>
            </a:xfrm>
            <a:prstGeom prst="straightConnector1">
              <a:avLst/>
            </a:prstGeom>
            <a:noFill/>
            <a:ln w="28575">
              <a:solidFill>
                <a:srgbClr val="000000"/>
              </a:solidFill>
              <a:round/>
              <a:headEnd/>
              <a:tailEnd type="triangle" w="med" len="med"/>
            </a:ln>
          </p:spPr>
        </p:cxnSp>
        <p:cxnSp>
          <p:nvCxnSpPr>
            <p:cNvPr id="121884" name="AutoShape 11"/>
            <p:cNvCxnSpPr>
              <a:cxnSpLocks noChangeShapeType="1"/>
            </p:cNvCxnSpPr>
            <p:nvPr/>
          </p:nvCxnSpPr>
          <p:spPr bwMode="auto">
            <a:xfrm>
              <a:off x="2784" y="1392"/>
              <a:ext cx="432" cy="1"/>
            </a:xfrm>
            <a:prstGeom prst="straightConnector1">
              <a:avLst/>
            </a:prstGeom>
            <a:noFill/>
            <a:ln w="28575">
              <a:solidFill>
                <a:srgbClr val="000000"/>
              </a:solidFill>
              <a:round/>
              <a:headEnd/>
              <a:tailEnd/>
            </a:ln>
          </p:spPr>
        </p:cxnSp>
        <p:sp>
          <p:nvSpPr>
            <p:cNvPr id="121885" name="Line 47"/>
            <p:cNvSpPr>
              <a:spLocks noChangeShapeType="1"/>
            </p:cNvSpPr>
            <p:nvPr/>
          </p:nvSpPr>
          <p:spPr bwMode="auto">
            <a:xfrm flipV="1">
              <a:off x="2592" y="1392"/>
              <a:ext cx="192" cy="240"/>
            </a:xfrm>
            <a:prstGeom prst="line">
              <a:avLst/>
            </a:prstGeom>
            <a:noFill/>
            <a:ln w="28575">
              <a:solidFill>
                <a:schemeClr val="tx1"/>
              </a:solidFill>
              <a:round/>
              <a:headEnd/>
              <a:tailEnd/>
            </a:ln>
          </p:spPr>
          <p:txBody>
            <a:bodyPr/>
            <a:lstStyle/>
            <a:p>
              <a:endParaRPr lang="en-US"/>
            </a:p>
          </p:txBody>
        </p:sp>
        <p:sp>
          <p:nvSpPr>
            <p:cNvPr id="121886" name="Line 48"/>
            <p:cNvSpPr>
              <a:spLocks noChangeShapeType="1"/>
            </p:cNvSpPr>
            <p:nvPr/>
          </p:nvSpPr>
          <p:spPr bwMode="auto">
            <a:xfrm>
              <a:off x="3216" y="1392"/>
              <a:ext cx="144" cy="240"/>
            </a:xfrm>
            <a:prstGeom prst="line">
              <a:avLst/>
            </a:prstGeom>
            <a:noFill/>
            <a:ln w="28575">
              <a:solidFill>
                <a:schemeClr val="tx1"/>
              </a:solidFill>
              <a:round/>
              <a:headEnd/>
              <a:tailEnd type="triangle" w="med" len="med"/>
            </a:ln>
          </p:spPr>
          <p:txBody>
            <a:bodyPr/>
            <a:lstStyle/>
            <a:p>
              <a:endParaRPr lang="en-US"/>
            </a:p>
          </p:txBody>
        </p:sp>
      </p:grpSp>
      <p:sp>
        <p:nvSpPr>
          <p:cNvPr id="30" name="Slide Number Placeholder 29"/>
          <p:cNvSpPr>
            <a:spLocks noGrp="1"/>
          </p:cNvSpPr>
          <p:nvPr>
            <p:ph type="sldNum" sz="quarter" idx="12"/>
          </p:nvPr>
        </p:nvSpPr>
        <p:spPr/>
        <p:txBody>
          <a:bodyPr/>
          <a:lstStyle/>
          <a:p>
            <a:pPr>
              <a:defRPr/>
            </a:pPr>
            <a:fld id="{86F43DD0-E888-41CF-AB19-8C915833AF00}" type="slidenum">
              <a:rPr lang="en-US"/>
              <a:pPr>
                <a:defRPr/>
              </a:pPr>
              <a:t>88</a:t>
            </a:fld>
            <a:endParaRPr lang="en-US"/>
          </a:p>
        </p:txBody>
      </p:sp>
    </p:spTree>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1122" name="Rectangle 2"/>
          <p:cNvSpPr>
            <a:spLocks noGrp="1"/>
          </p:cNvSpPr>
          <p:nvPr>
            <p:ph type="title"/>
          </p:nvPr>
        </p:nvSpPr>
        <p:spPr/>
        <p:txBody>
          <a:bodyPr>
            <a:normAutofit fontScale="90000"/>
          </a:bodyPr>
          <a:lstStyle/>
          <a:p>
            <a:r>
              <a:rPr lang="en-US" sz="4000" b="1" dirty="0" smtClean="0">
                <a:solidFill>
                  <a:srgbClr val="00B050"/>
                </a:solidFill>
              </a:rPr>
              <a:t>NETWORK CRASHING AND COST TIME TRADE OFF</a:t>
            </a:r>
            <a:endParaRPr lang="en-US" sz="4000" dirty="0" smtClean="0">
              <a:solidFill>
                <a:srgbClr val="00B050"/>
              </a:solidFill>
            </a:endParaRPr>
          </a:p>
        </p:txBody>
      </p:sp>
      <p:sp>
        <p:nvSpPr>
          <p:cNvPr id="261123" name="Rectangle 3"/>
          <p:cNvSpPr>
            <a:spLocks noGrp="1"/>
          </p:cNvSpPr>
          <p:nvPr>
            <p:ph type="body" idx="1"/>
          </p:nvPr>
        </p:nvSpPr>
        <p:spPr/>
        <p:txBody>
          <a:bodyPr/>
          <a:lstStyle/>
          <a:p>
            <a:r>
              <a:rPr lang="en-US" sz="2800" smtClean="0"/>
              <a:t>CPM is based on the assumption that duration of an activity can be reduced or crashed to a certain extent by increasing the resources assigned to it. </a:t>
            </a:r>
          </a:p>
          <a:p>
            <a:r>
              <a:rPr lang="en-US" sz="2800" smtClean="0"/>
              <a:t>As is known the execution of an activity involves both the direct costs and indirect costs. </a:t>
            </a:r>
          </a:p>
          <a:p>
            <a:r>
              <a:rPr lang="en-US" sz="2800" smtClean="0"/>
              <a:t>However, there is no point in attempting to crash all the activities by increasing the resources. </a:t>
            </a:r>
          </a:p>
        </p:txBody>
      </p:sp>
    </p:spTree>
    <p:extLst>
      <p:ext uri="{BB962C8B-B14F-4D97-AF65-F5344CB8AC3E}">
        <p14:creationId xmlns:p14="http://schemas.microsoft.com/office/powerpoint/2010/main" xmlns="" val="363853328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54000"/>
            <a:ext cx="8229600" cy="584200"/>
          </a:xfrm>
        </p:spPr>
        <p:txBody>
          <a:bodyPr rtlCol="0">
            <a:normAutofit fontScale="90000"/>
          </a:bodyPr>
          <a:lstStyle/>
          <a:p>
            <a:pPr eaLnBrk="1" fontAlgn="auto" hangingPunct="1">
              <a:spcAft>
                <a:spcPts val="0"/>
              </a:spcAft>
              <a:defRPr/>
            </a:pPr>
            <a:r>
              <a:rPr lang="en-US" dirty="0" smtClean="0">
                <a:solidFill>
                  <a:srgbClr val="00B050"/>
                </a:solidFill>
              </a:rPr>
              <a:t>2. Time planning process</a:t>
            </a:r>
            <a:endParaRPr lang="en-US" dirty="0">
              <a:solidFill>
                <a:srgbClr val="00B050"/>
              </a:solidFill>
            </a:endParaRPr>
          </a:p>
        </p:txBody>
      </p:sp>
      <p:sp>
        <p:nvSpPr>
          <p:cNvPr id="3" name="Content Placeholder 2"/>
          <p:cNvSpPr>
            <a:spLocks noGrp="1"/>
          </p:cNvSpPr>
          <p:nvPr>
            <p:ph idx="1"/>
          </p:nvPr>
        </p:nvSpPr>
        <p:spPr>
          <a:xfrm>
            <a:off x="457200" y="838200"/>
            <a:ext cx="8229600" cy="5867400"/>
          </a:xfrm>
        </p:spPr>
        <p:txBody>
          <a:bodyPr rtlCol="0">
            <a:normAutofit fontScale="70000" lnSpcReduction="20000"/>
          </a:bodyPr>
          <a:lstStyle/>
          <a:p>
            <a:pPr algn="just" eaLnBrk="1" fontAlgn="auto" hangingPunct="1">
              <a:spcAft>
                <a:spcPts val="0"/>
              </a:spcAft>
              <a:buFont typeface="Wingdings" pitchFamily="2" charset="2"/>
              <a:buChar char="q"/>
              <a:defRPr/>
            </a:pPr>
            <a:r>
              <a:rPr lang="en-US" dirty="0" smtClean="0"/>
              <a:t>A plan prepared well before the commencement of construction in a project, can be instrumental in formulating directions, coordinating functions, setting targets, forecasting resources, budgeting costs, controlling performance and motivating people. However, the absence of a project time plan almost makes certain that a project can not be completed on schedule without incurring extra costs.(Benefit of planning)  </a:t>
            </a:r>
          </a:p>
          <a:p>
            <a:pPr algn="just" eaLnBrk="1" fontAlgn="auto" hangingPunct="1">
              <a:spcAft>
                <a:spcPts val="0"/>
              </a:spcAft>
              <a:buFont typeface="Wingdings" pitchFamily="2" charset="2"/>
              <a:buChar char="q"/>
              <a:defRPr/>
            </a:pPr>
            <a:r>
              <a:rPr lang="en-US" dirty="0" smtClean="0"/>
              <a:t>The time planning process involves the following three stages;</a:t>
            </a:r>
          </a:p>
          <a:p>
            <a:pPr marL="514350" indent="-514350" algn="just" eaLnBrk="1" fontAlgn="auto" hangingPunct="1">
              <a:spcAft>
                <a:spcPts val="0"/>
              </a:spcAft>
              <a:buFont typeface="Arial" pitchFamily="34" charset="0"/>
              <a:buAutoNum type="alphaLcParenBoth"/>
              <a:defRPr/>
            </a:pPr>
            <a:r>
              <a:rPr lang="en-US" dirty="0" smtClean="0">
                <a:solidFill>
                  <a:srgbClr val="FF0000"/>
                </a:solidFill>
              </a:rPr>
              <a:t>Project work breakdown</a:t>
            </a:r>
            <a:r>
              <a:rPr lang="en-US" dirty="0" smtClean="0">
                <a:sym typeface="Wingdings" pitchFamily="2" charset="2"/>
              </a:rPr>
              <a:t> this means breaking sown the scope of project work into its constitute sub-projects, tasks, work packages and activities. </a:t>
            </a:r>
          </a:p>
          <a:p>
            <a:pPr marL="514350" indent="-514350" algn="just" eaLnBrk="1" fontAlgn="auto" hangingPunct="1">
              <a:spcAft>
                <a:spcPts val="0"/>
              </a:spcAft>
              <a:buFont typeface="Arial" pitchFamily="34" charset="0"/>
              <a:buAutoNum type="alphaLcParenBoth"/>
              <a:defRPr/>
            </a:pPr>
            <a:r>
              <a:rPr lang="en-US" dirty="0" smtClean="0">
                <a:solidFill>
                  <a:srgbClr val="FF0000"/>
                </a:solidFill>
                <a:sym typeface="Wingdings" pitchFamily="2" charset="2"/>
              </a:rPr>
              <a:t>Modeling and analyzing networks</a:t>
            </a:r>
            <a:r>
              <a:rPr lang="en-US" dirty="0" smtClean="0">
                <a:sym typeface="Wingdings" pitchFamily="2" charset="2"/>
              </a:rPr>
              <a:t> this include developing logic diagrams or sub-networks; integrating these to develop a time-planning model(Usually a network), and; analyzing this model to determine the project completion time. </a:t>
            </a:r>
          </a:p>
          <a:p>
            <a:pPr marL="514350" indent="-514350" algn="just" eaLnBrk="1" fontAlgn="auto" hangingPunct="1">
              <a:spcAft>
                <a:spcPts val="0"/>
              </a:spcAft>
              <a:buFont typeface="Arial" pitchFamily="34" charset="0"/>
              <a:buAutoNum type="alphaLcParenBoth"/>
              <a:defRPr/>
            </a:pPr>
            <a:r>
              <a:rPr lang="en-US" dirty="0" smtClean="0">
                <a:solidFill>
                  <a:srgbClr val="FF0000"/>
                </a:solidFill>
                <a:sym typeface="Wingdings" pitchFamily="2" charset="2"/>
              </a:rPr>
              <a:t>Scheduling work programme</a:t>
            </a:r>
            <a:r>
              <a:rPr lang="en-US" dirty="0" smtClean="0">
                <a:sym typeface="Wingdings" pitchFamily="2" charset="2"/>
              </a:rPr>
              <a:t> this involves putting the time plan on a calendar basis, and using the scheduled programme to forecast inputs and out puts. </a:t>
            </a:r>
          </a:p>
          <a:p>
            <a:pPr marL="514350" indent="-514350" eaLnBrk="1" fontAlgn="auto" hangingPunct="1">
              <a:spcAft>
                <a:spcPts val="0"/>
              </a:spcAft>
              <a:buFont typeface="Arial" pitchFamily="34" charset="0"/>
              <a:buAutoNum type="alphaLcParenBoth"/>
              <a:defRPr/>
            </a:pPr>
            <a:endParaRPr lang="en-US" dirty="0" smtClean="0"/>
          </a:p>
          <a:p>
            <a:pPr eaLnBrk="1" fontAlgn="auto" hangingPunct="1">
              <a:spcAft>
                <a:spcPts val="0"/>
              </a:spcAft>
              <a:defRPr/>
            </a:pPr>
            <a:endParaRPr lang="en-US" dirty="0"/>
          </a:p>
        </p:txBody>
      </p:sp>
      <p:sp>
        <p:nvSpPr>
          <p:cNvPr id="4" name="Slide Number Placeholder 3"/>
          <p:cNvSpPr>
            <a:spLocks noGrp="1"/>
          </p:cNvSpPr>
          <p:nvPr>
            <p:ph type="sldNum" sz="quarter" idx="12"/>
          </p:nvPr>
        </p:nvSpPr>
        <p:spPr/>
        <p:txBody>
          <a:bodyPr/>
          <a:lstStyle/>
          <a:p>
            <a:pPr>
              <a:defRPr/>
            </a:pPr>
            <a:fld id="{6F714E92-D22A-4502-8806-4F954EE44169}" type="slidenum">
              <a:rPr lang="en-US"/>
              <a:pPr>
                <a:defRPr/>
              </a:pPr>
              <a:t>9</a:t>
            </a:fld>
            <a:endParaRPr lang="en-US"/>
          </a:p>
        </p:txBody>
      </p:sp>
    </p:spTree>
    <p:extLst>
      <p:ext uri="{BB962C8B-B14F-4D97-AF65-F5344CB8AC3E}">
        <p14:creationId xmlns:p14="http://schemas.microsoft.com/office/powerpoint/2010/main" xmlns="" val="1428740933"/>
      </p:ext>
    </p:extLst>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2146" name="Rectangle 2"/>
          <p:cNvSpPr>
            <a:spLocks noGrp="1"/>
          </p:cNvSpPr>
          <p:nvPr>
            <p:ph type="body" idx="1"/>
          </p:nvPr>
        </p:nvSpPr>
        <p:spPr>
          <a:xfrm>
            <a:off x="457200" y="620713"/>
            <a:ext cx="8458200" cy="5505450"/>
          </a:xfrm>
        </p:spPr>
        <p:txBody>
          <a:bodyPr/>
          <a:lstStyle/>
          <a:p>
            <a:endParaRPr lang="en-US" smtClean="0"/>
          </a:p>
          <a:p>
            <a:r>
              <a:rPr lang="en-US" smtClean="0"/>
              <a:t>Any reduction in duration of critical path activities can reduce the project duration.</a:t>
            </a:r>
          </a:p>
          <a:p>
            <a:r>
              <a:rPr lang="en-US" smtClean="0"/>
              <a:t>An activity can be performed;</a:t>
            </a:r>
          </a:p>
          <a:p>
            <a:pPr>
              <a:buFont typeface="Wingdings" pitchFamily="2" charset="2"/>
              <a:buChar char="è"/>
            </a:pPr>
            <a:r>
              <a:rPr lang="en-US" smtClean="0"/>
              <a:t>at its normal or most efficient pace or</a:t>
            </a:r>
          </a:p>
          <a:p>
            <a:pPr lvl="1">
              <a:buFont typeface="Wingdings" pitchFamily="2" charset="2"/>
              <a:buChar char="è"/>
            </a:pPr>
            <a:r>
              <a:rPr lang="en-US" b="1" smtClean="0"/>
              <a:t>‘normal duration</a:t>
            </a:r>
            <a:r>
              <a:rPr lang="en-US" smtClean="0"/>
              <a:t>’</a:t>
            </a:r>
          </a:p>
          <a:p>
            <a:pPr>
              <a:buFont typeface="Wingdings" pitchFamily="2" charset="2"/>
              <a:buChar char="è"/>
            </a:pPr>
            <a:r>
              <a:rPr lang="en-US" smtClean="0"/>
              <a:t> it can be performed at higher speed.</a:t>
            </a:r>
          </a:p>
          <a:p>
            <a:pPr lvl="1">
              <a:buFont typeface="Wingdings" pitchFamily="2" charset="2"/>
              <a:buChar char="è"/>
            </a:pPr>
            <a:r>
              <a:rPr lang="en-US" b="1" smtClean="0"/>
              <a:t>‘crash duration</a:t>
            </a:r>
            <a:r>
              <a:rPr lang="en-US" smtClean="0"/>
              <a:t>’</a:t>
            </a:r>
          </a:p>
          <a:p>
            <a:pPr>
              <a:buFont typeface="Wingdings" pitchFamily="2" charset="2"/>
              <a:buNone/>
            </a:pPr>
            <a:endParaRPr lang="en-US" smtClean="0"/>
          </a:p>
        </p:txBody>
      </p:sp>
    </p:spTree>
    <p:extLst>
      <p:ext uri="{BB962C8B-B14F-4D97-AF65-F5344CB8AC3E}">
        <p14:creationId xmlns:p14="http://schemas.microsoft.com/office/powerpoint/2010/main" xmlns="" val="579788740"/>
      </p:ext>
    </p:extLst>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3170" name="Rectangle 2"/>
          <p:cNvSpPr>
            <a:spLocks noGrp="1"/>
          </p:cNvSpPr>
          <p:nvPr>
            <p:ph type="body" idx="1"/>
          </p:nvPr>
        </p:nvSpPr>
        <p:spPr>
          <a:xfrm>
            <a:off x="457200" y="692150"/>
            <a:ext cx="8229600" cy="5434013"/>
          </a:xfrm>
        </p:spPr>
        <p:txBody>
          <a:bodyPr/>
          <a:lstStyle/>
          <a:p>
            <a:r>
              <a:rPr lang="en-US" sz="2800" dirty="0" smtClean="0"/>
              <a:t>Some activities along the critical path sometime need to be shortened in order to reduce the overall duration of the project. </a:t>
            </a:r>
          </a:p>
          <a:p>
            <a:r>
              <a:rPr lang="en-US" sz="2800" dirty="0" smtClean="0"/>
              <a:t>This leads to a </a:t>
            </a:r>
            <a:r>
              <a:rPr lang="en-US" sz="2800" dirty="0" smtClean="0">
                <a:solidFill>
                  <a:srgbClr val="FF0000"/>
                </a:solidFill>
              </a:rPr>
              <a:t>decrease in the indirect expenses </a:t>
            </a:r>
            <a:r>
              <a:rPr lang="en-US" sz="2800" dirty="0" smtClean="0"/>
              <a:t>(due to decrease in duration) and an </a:t>
            </a:r>
            <a:r>
              <a:rPr lang="en-US" sz="2800" dirty="0" smtClean="0">
                <a:solidFill>
                  <a:srgbClr val="FF0000"/>
                </a:solidFill>
              </a:rPr>
              <a:t>increase </a:t>
            </a:r>
            <a:r>
              <a:rPr lang="en-US" sz="2800" dirty="0" smtClean="0"/>
              <a:t>in the </a:t>
            </a:r>
            <a:r>
              <a:rPr lang="en-US" sz="2800" dirty="0" smtClean="0">
                <a:solidFill>
                  <a:srgbClr val="FF0000"/>
                </a:solidFill>
              </a:rPr>
              <a:t>direct expenses </a:t>
            </a:r>
            <a:r>
              <a:rPr lang="en-US" sz="2800" dirty="0" smtClean="0"/>
              <a:t>(due to more mobilization of resources). </a:t>
            </a:r>
          </a:p>
          <a:p>
            <a:r>
              <a:rPr lang="en-US" sz="2800" dirty="0" smtClean="0"/>
              <a:t>The relationship between the cost of the job and the duration has been assumed to be linear. The steeper the slope of the line, the higher the cost of expediting the job at an earlier date.</a:t>
            </a:r>
          </a:p>
        </p:txBody>
      </p:sp>
    </p:spTree>
    <p:extLst>
      <p:ext uri="{BB962C8B-B14F-4D97-AF65-F5344CB8AC3E}">
        <p14:creationId xmlns:p14="http://schemas.microsoft.com/office/powerpoint/2010/main" xmlns="" val="502110506"/>
      </p:ext>
    </p:extLst>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4194" name="Rectangle 2"/>
          <p:cNvSpPr>
            <a:spLocks noGrp="1"/>
          </p:cNvSpPr>
          <p:nvPr>
            <p:ph type="title"/>
          </p:nvPr>
        </p:nvSpPr>
        <p:spPr/>
        <p:txBody>
          <a:bodyPr/>
          <a:lstStyle/>
          <a:p>
            <a:r>
              <a:rPr lang="en-US" smtClean="0"/>
              <a:t>Time cost trade off</a:t>
            </a:r>
          </a:p>
        </p:txBody>
      </p:sp>
      <p:sp>
        <p:nvSpPr>
          <p:cNvPr id="264195" name="Rectangle 3"/>
          <p:cNvSpPr>
            <a:spLocks noChangeArrowheads="1"/>
          </p:cNvSpPr>
          <p:nvPr/>
        </p:nvSpPr>
        <p:spPr bwMode="auto">
          <a:xfrm>
            <a:off x="0" y="232410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spAutoFit/>
          </a:bodyPr>
          <a:lstStyle/>
          <a:p>
            <a:endParaRPr lang="en-US"/>
          </a:p>
        </p:txBody>
      </p:sp>
      <p:graphicFrame>
        <p:nvGraphicFramePr>
          <p:cNvPr id="264196" name="Object 4"/>
          <p:cNvGraphicFramePr>
            <a:graphicFrameLocks noChangeAspect="1"/>
          </p:cNvGraphicFramePr>
          <p:nvPr/>
        </p:nvGraphicFramePr>
        <p:xfrm>
          <a:off x="0" y="2205038"/>
          <a:ext cx="4284663" cy="3779837"/>
        </p:xfrm>
        <a:graphic>
          <a:graphicData uri="http://schemas.openxmlformats.org/presentationml/2006/ole">
            <p:oleObj spid="_x0000_s4120" name="Chart" r:id="rId3" imgW="2495665" imgH="2209800" progId="MSGraph.Chart.8">
              <p:embed/>
            </p:oleObj>
          </a:graphicData>
        </a:graphic>
      </p:graphicFrame>
      <p:sp>
        <p:nvSpPr>
          <p:cNvPr id="264197" name="Rectangle 5"/>
          <p:cNvSpPr>
            <a:spLocks noChangeArrowheads="1"/>
          </p:cNvSpPr>
          <p:nvPr/>
        </p:nvSpPr>
        <p:spPr bwMode="auto">
          <a:xfrm>
            <a:off x="0" y="228600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spAutoFit/>
          </a:bodyPr>
          <a:lstStyle/>
          <a:p>
            <a:endParaRPr lang="en-US"/>
          </a:p>
        </p:txBody>
      </p:sp>
      <p:graphicFrame>
        <p:nvGraphicFramePr>
          <p:cNvPr id="264198" name="Object 6"/>
          <p:cNvGraphicFramePr>
            <a:graphicFrameLocks noChangeAspect="1"/>
          </p:cNvGraphicFramePr>
          <p:nvPr/>
        </p:nvGraphicFramePr>
        <p:xfrm>
          <a:off x="4427538" y="2205038"/>
          <a:ext cx="4392612" cy="3889375"/>
        </p:xfrm>
        <a:graphic>
          <a:graphicData uri="http://schemas.openxmlformats.org/presentationml/2006/ole">
            <p:oleObj spid="_x0000_s4121" name="Chart" r:id="rId4" imgW="2581379" imgH="2286000" progId="MSGraph.Chart.8">
              <p:embed/>
            </p:oleObj>
          </a:graphicData>
        </a:graphic>
      </p:graphicFrame>
    </p:spTree>
    <p:extLst>
      <p:ext uri="{BB962C8B-B14F-4D97-AF65-F5344CB8AC3E}">
        <p14:creationId xmlns:p14="http://schemas.microsoft.com/office/powerpoint/2010/main" xmlns="" val="2102299341"/>
      </p:ext>
    </p:extLst>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5218" name="Rectangle 2"/>
          <p:cNvSpPr>
            <a:spLocks noGrp="1"/>
          </p:cNvSpPr>
          <p:nvPr>
            <p:ph type="title"/>
          </p:nvPr>
        </p:nvSpPr>
        <p:spPr/>
        <p:txBody>
          <a:bodyPr/>
          <a:lstStyle/>
          <a:p>
            <a:r>
              <a:rPr lang="en-US" smtClean="0"/>
              <a:t>Crashing</a:t>
            </a:r>
          </a:p>
        </p:txBody>
      </p:sp>
      <p:sp>
        <p:nvSpPr>
          <p:cNvPr id="265219" name="Rectangle 3"/>
          <p:cNvSpPr>
            <a:spLocks noGrp="1"/>
          </p:cNvSpPr>
          <p:nvPr>
            <p:ph type="body" idx="1"/>
          </p:nvPr>
        </p:nvSpPr>
        <p:spPr/>
        <p:txBody>
          <a:bodyPr/>
          <a:lstStyle/>
          <a:p>
            <a:r>
              <a:rPr lang="en-US" dirty="0" smtClean="0"/>
              <a:t>This expedition of activity at an earlier time is referred to as Crashing. </a:t>
            </a:r>
          </a:p>
          <a:p>
            <a:r>
              <a:rPr lang="en-US" dirty="0" smtClean="0"/>
              <a:t>There are 3 cases that normally arise – </a:t>
            </a:r>
          </a:p>
          <a:p>
            <a:pPr lvl="1"/>
            <a:r>
              <a:rPr lang="en-US" dirty="0" smtClean="0">
                <a:solidFill>
                  <a:schemeClr val="accent2"/>
                </a:solidFill>
              </a:rPr>
              <a:t>Line sloping down to the right</a:t>
            </a:r>
            <a:r>
              <a:rPr lang="en-US" dirty="0" smtClean="0"/>
              <a:t> – The steeper the slope, the higher the cost of crashing.</a:t>
            </a:r>
          </a:p>
          <a:p>
            <a:pPr lvl="1"/>
            <a:r>
              <a:rPr lang="en-US" dirty="0" smtClean="0">
                <a:solidFill>
                  <a:schemeClr val="accent2"/>
                </a:solidFill>
              </a:rPr>
              <a:t>Horizontal line </a:t>
            </a:r>
            <a:r>
              <a:rPr lang="en-US" dirty="0" smtClean="0"/>
              <a:t>– No cost of crashing.</a:t>
            </a:r>
          </a:p>
          <a:p>
            <a:pPr lvl="1"/>
            <a:r>
              <a:rPr lang="en-US" dirty="0" smtClean="0">
                <a:solidFill>
                  <a:schemeClr val="accent2"/>
                </a:solidFill>
              </a:rPr>
              <a:t>Vertical line </a:t>
            </a:r>
            <a:r>
              <a:rPr lang="en-US" dirty="0" smtClean="0"/>
              <a:t>– The activity can’t be shortened regardless of the </a:t>
            </a:r>
            <a:r>
              <a:rPr lang="en-US" u="sng" dirty="0" smtClean="0">
                <a:solidFill>
                  <a:schemeClr val="accent2"/>
                </a:solidFill>
              </a:rPr>
              <a:t>extra resources</a:t>
            </a:r>
            <a:r>
              <a:rPr lang="en-US" dirty="0" smtClean="0"/>
              <a:t> applied to it.</a:t>
            </a:r>
          </a:p>
        </p:txBody>
      </p:sp>
    </p:spTree>
    <p:extLst>
      <p:ext uri="{BB962C8B-B14F-4D97-AF65-F5344CB8AC3E}">
        <p14:creationId xmlns:p14="http://schemas.microsoft.com/office/powerpoint/2010/main" xmlns="" val="3842179650"/>
      </p:ext>
    </p:extLst>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42" name="Rectangle 2"/>
          <p:cNvSpPr>
            <a:spLocks noChangeArrowheads="1"/>
          </p:cNvSpPr>
          <p:nvPr/>
        </p:nvSpPr>
        <p:spPr bwMode="auto">
          <a:xfrm>
            <a:off x="0" y="251460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spAutoFit/>
          </a:bodyPr>
          <a:lstStyle/>
          <a:p>
            <a:endParaRPr lang="en-US"/>
          </a:p>
        </p:txBody>
      </p:sp>
      <p:graphicFrame>
        <p:nvGraphicFramePr>
          <p:cNvPr id="266243" name="Object 3"/>
          <p:cNvGraphicFramePr>
            <a:graphicFrameLocks noChangeAspect="1"/>
          </p:cNvGraphicFramePr>
          <p:nvPr/>
        </p:nvGraphicFramePr>
        <p:xfrm>
          <a:off x="323850" y="1981200"/>
          <a:ext cx="7920038" cy="4221163"/>
        </p:xfrm>
        <a:graphic>
          <a:graphicData uri="http://schemas.openxmlformats.org/presentationml/2006/ole">
            <p:oleObj spid="_x0000_s5133" name="Chart" r:id="rId3" imgW="2743200" imgH="1828800" progId="MSGraph.Chart.8">
              <p:embed/>
            </p:oleObj>
          </a:graphicData>
        </a:graphic>
      </p:graphicFrame>
      <p:sp>
        <p:nvSpPr>
          <p:cNvPr id="266245" name="Rectangle 5"/>
          <p:cNvSpPr>
            <a:spLocks noChangeArrowheads="1"/>
          </p:cNvSpPr>
          <p:nvPr/>
        </p:nvSpPr>
        <p:spPr bwMode="auto">
          <a:xfrm>
            <a:off x="3352800" y="228600"/>
            <a:ext cx="2590800" cy="36671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lgn="ctr"/>
            <a:r>
              <a:rPr lang="en-US" b="1"/>
              <a:t>3 CASES</a:t>
            </a:r>
          </a:p>
        </p:txBody>
      </p:sp>
      <p:sp>
        <p:nvSpPr>
          <p:cNvPr id="266246" name="Rectangle 6"/>
          <p:cNvSpPr>
            <a:spLocks noChangeArrowheads="1"/>
          </p:cNvSpPr>
          <p:nvPr/>
        </p:nvSpPr>
        <p:spPr bwMode="auto">
          <a:xfrm>
            <a:off x="2743200" y="979488"/>
            <a:ext cx="3214688" cy="3667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r>
              <a:rPr lang="en-US"/>
              <a:t>Case-3  Case-1   Case-2</a:t>
            </a:r>
          </a:p>
        </p:txBody>
      </p:sp>
      <p:sp>
        <p:nvSpPr>
          <p:cNvPr id="266247" name="Line 7"/>
          <p:cNvSpPr>
            <a:spLocks noChangeShapeType="1"/>
          </p:cNvSpPr>
          <p:nvPr/>
        </p:nvSpPr>
        <p:spPr bwMode="auto">
          <a:xfrm flipH="1">
            <a:off x="3048000" y="1143000"/>
            <a:ext cx="152400" cy="2514600"/>
          </a:xfrm>
          <a:prstGeom prst="line">
            <a:avLst/>
          </a:prstGeom>
          <a:noFill/>
          <a:ln w="9525">
            <a:solidFill>
              <a:schemeClr val="tx1"/>
            </a:solidFill>
            <a:prstDash val="dashDot"/>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en-US"/>
          </a:p>
        </p:txBody>
      </p:sp>
      <p:sp>
        <p:nvSpPr>
          <p:cNvPr id="266248" name="Line 8"/>
          <p:cNvSpPr>
            <a:spLocks noChangeShapeType="1"/>
          </p:cNvSpPr>
          <p:nvPr/>
        </p:nvSpPr>
        <p:spPr bwMode="auto">
          <a:xfrm flipH="1">
            <a:off x="3581400" y="1295400"/>
            <a:ext cx="579438" cy="3103563"/>
          </a:xfrm>
          <a:prstGeom prst="line">
            <a:avLst/>
          </a:prstGeom>
          <a:noFill/>
          <a:ln w="9525">
            <a:solidFill>
              <a:schemeClr val="tx1"/>
            </a:solidFill>
            <a:prstDash val="dashDot"/>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en-US"/>
          </a:p>
        </p:txBody>
      </p:sp>
      <p:sp>
        <p:nvSpPr>
          <p:cNvPr id="266249" name="Line 9"/>
          <p:cNvSpPr>
            <a:spLocks noChangeShapeType="1"/>
          </p:cNvSpPr>
          <p:nvPr/>
        </p:nvSpPr>
        <p:spPr bwMode="auto">
          <a:xfrm flipH="1">
            <a:off x="4343400" y="1376363"/>
            <a:ext cx="1027113" cy="3119437"/>
          </a:xfrm>
          <a:prstGeom prst="line">
            <a:avLst/>
          </a:prstGeom>
          <a:noFill/>
          <a:ln w="9525">
            <a:solidFill>
              <a:schemeClr val="tx1"/>
            </a:solidFill>
            <a:prstDash val="dashDot"/>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en-US"/>
          </a:p>
        </p:txBody>
      </p:sp>
    </p:spTree>
    <p:extLst>
      <p:ext uri="{BB962C8B-B14F-4D97-AF65-F5344CB8AC3E}">
        <p14:creationId xmlns:p14="http://schemas.microsoft.com/office/powerpoint/2010/main" xmlns="" val="3032143481"/>
      </p:ext>
    </p:extLst>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2866" name="Rectangle 2"/>
          <p:cNvSpPr>
            <a:spLocks noGrp="1" noChangeArrowheads="1"/>
          </p:cNvSpPr>
          <p:nvPr>
            <p:ph type="title" idx="4294967295"/>
          </p:nvPr>
        </p:nvSpPr>
        <p:spPr/>
        <p:txBody>
          <a:bodyPr/>
          <a:lstStyle/>
          <a:p>
            <a:r>
              <a:rPr lang="en-US" b="1" smtClean="0"/>
              <a:t>EXAMPLE</a:t>
            </a:r>
          </a:p>
        </p:txBody>
      </p:sp>
      <p:sp>
        <p:nvSpPr>
          <p:cNvPr id="292867" name="AutoShape 3"/>
          <p:cNvSpPr>
            <a:spLocks noChangeAspect="1" noChangeArrowheads="1"/>
          </p:cNvSpPr>
          <p:nvPr/>
        </p:nvSpPr>
        <p:spPr bwMode="auto">
          <a:xfrm>
            <a:off x="1150938" y="1989138"/>
            <a:ext cx="7993062" cy="37576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latin typeface="Calibri" pitchFamily="34" charset="0"/>
            </a:endParaRPr>
          </a:p>
        </p:txBody>
      </p:sp>
      <p:sp>
        <p:nvSpPr>
          <p:cNvPr id="292868" name="Text Box 4"/>
          <p:cNvSpPr txBox="1">
            <a:spLocks noChangeArrowheads="1"/>
          </p:cNvSpPr>
          <p:nvPr/>
        </p:nvSpPr>
        <p:spPr bwMode="auto">
          <a:xfrm>
            <a:off x="6313488" y="3373438"/>
            <a:ext cx="498475" cy="3952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0">
                <a:solidFill>
                  <a:srgbClr val="000000"/>
                </a:solidFill>
                <a:miter lim="800000"/>
                <a:headEnd/>
                <a:tailEnd/>
              </a14:hiddenLine>
            </a:ext>
          </a:extLst>
        </p:spPr>
        <p:txBody>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endParaRPr lang="en-US"/>
          </a:p>
        </p:txBody>
      </p:sp>
      <p:sp>
        <p:nvSpPr>
          <p:cNvPr id="292869" name="Oval 5"/>
          <p:cNvSpPr>
            <a:spLocks noChangeArrowheads="1"/>
          </p:cNvSpPr>
          <p:nvPr/>
        </p:nvSpPr>
        <p:spPr bwMode="auto">
          <a:xfrm>
            <a:off x="2982913" y="3570288"/>
            <a:ext cx="665162" cy="792162"/>
          </a:xfrm>
          <a:prstGeom prst="ellipse">
            <a:avLst/>
          </a:prstGeom>
          <a:solidFill>
            <a:srgbClr val="0000FF"/>
          </a:solidFill>
          <a:ln w="9525">
            <a:solidFill>
              <a:srgbClr val="000000"/>
            </a:solidFill>
            <a:round/>
            <a:headEnd/>
            <a:tailEnd/>
          </a:ln>
        </p:spPr>
        <p:txBody>
          <a:bodyPr/>
          <a:lstStyle/>
          <a:p>
            <a:r>
              <a:rPr lang="en-US" altLang="ja-JP" sz="3300">
                <a:solidFill>
                  <a:srgbClr val="FFFFFF"/>
                </a:solidFill>
                <a:latin typeface="Times New Roman" pitchFamily="18" charset="0"/>
                <a:ea typeface="MS Mincho" pitchFamily="49" charset="-128"/>
                <a:cs typeface="Sendnya"/>
              </a:rPr>
              <a:t>2</a:t>
            </a:r>
            <a:endParaRPr lang="en-US" sz="4800">
              <a:latin typeface="Calibri" pitchFamily="34" charset="0"/>
              <a:ea typeface="MS Mincho" pitchFamily="49" charset="-128"/>
              <a:cs typeface="Sendnya"/>
            </a:endParaRPr>
          </a:p>
        </p:txBody>
      </p:sp>
      <p:sp>
        <p:nvSpPr>
          <p:cNvPr id="292870" name="Line 6"/>
          <p:cNvSpPr>
            <a:spLocks noChangeShapeType="1"/>
          </p:cNvSpPr>
          <p:nvPr/>
        </p:nvSpPr>
        <p:spPr bwMode="auto">
          <a:xfrm>
            <a:off x="1317625" y="3967163"/>
            <a:ext cx="1665288" cy="0"/>
          </a:xfrm>
          <a:prstGeom prst="line">
            <a:avLst/>
          </a:prstGeom>
          <a:noFill/>
          <a:ln w="19050">
            <a:solidFill>
              <a:srgbClr val="000000"/>
            </a:solidFill>
            <a:round/>
            <a:headEnd/>
            <a:tailEnd type="triangle" w="med" len="med"/>
          </a:ln>
          <a:extLst>
            <a:ext uri="{909E8E84-426E-40DD-AFC4-6F175D3DCCD1}">
              <a14:hiddenFill xmlns:a14="http://schemas.microsoft.com/office/drawing/2010/main" xmlns="">
                <a:noFill/>
              </a14:hiddenFill>
            </a:ext>
          </a:extLst>
        </p:spPr>
        <p:txBody>
          <a:bodyPr/>
          <a:lstStyle/>
          <a:p>
            <a:endParaRPr lang="en-US"/>
          </a:p>
        </p:txBody>
      </p:sp>
      <p:sp>
        <p:nvSpPr>
          <p:cNvPr id="292871" name="Text Box 7"/>
          <p:cNvSpPr txBox="1">
            <a:spLocks noChangeArrowheads="1"/>
          </p:cNvSpPr>
          <p:nvPr/>
        </p:nvSpPr>
        <p:spPr bwMode="auto">
          <a:xfrm>
            <a:off x="1317625" y="3570288"/>
            <a:ext cx="500063" cy="3968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0">
                <a:solidFill>
                  <a:srgbClr val="000000"/>
                </a:solidFill>
                <a:miter lim="800000"/>
                <a:headEnd/>
                <a:tailEnd/>
              </a14:hiddenLine>
            </a:ext>
          </a:extLst>
        </p:spPr>
        <p:txBody>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n-US" altLang="ja-JP" sz="900">
                <a:latin typeface="Times New Roman" pitchFamily="18" charset="0"/>
                <a:ea typeface="MS Mincho" pitchFamily="49" charset="-128"/>
                <a:cs typeface="Sendnya"/>
              </a:rPr>
              <a:t>A</a:t>
            </a:r>
            <a:endParaRPr lang="en-US">
              <a:ea typeface="MS Mincho" pitchFamily="49" charset="-128"/>
              <a:cs typeface="Sendnya"/>
            </a:endParaRPr>
          </a:p>
        </p:txBody>
      </p:sp>
      <p:sp>
        <p:nvSpPr>
          <p:cNvPr id="292872" name="Text Box 8"/>
          <p:cNvSpPr txBox="1">
            <a:spLocks noChangeArrowheads="1"/>
          </p:cNvSpPr>
          <p:nvPr/>
        </p:nvSpPr>
        <p:spPr bwMode="auto">
          <a:xfrm>
            <a:off x="1317625" y="3967163"/>
            <a:ext cx="500063" cy="3937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9050">
                <a:solidFill>
                  <a:srgbClr val="000000"/>
                </a:solidFill>
                <a:miter lim="800000"/>
                <a:headEnd/>
                <a:tailEnd/>
              </a14:hiddenLine>
            </a:ext>
          </a:extLst>
        </p:spPr>
        <p:txBody>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n-US" altLang="ja-JP" sz="900">
                <a:latin typeface="Times New Roman" pitchFamily="18" charset="0"/>
                <a:ea typeface="MS Mincho" pitchFamily="49" charset="-128"/>
                <a:cs typeface="Sendnya"/>
              </a:rPr>
              <a:t>4</a:t>
            </a:r>
            <a:endParaRPr lang="en-US">
              <a:ea typeface="MS Mincho" pitchFamily="49" charset="-128"/>
              <a:cs typeface="Sendnya"/>
            </a:endParaRPr>
          </a:p>
        </p:txBody>
      </p:sp>
      <p:sp>
        <p:nvSpPr>
          <p:cNvPr id="292873" name="Oval 9"/>
          <p:cNvSpPr>
            <a:spLocks noChangeArrowheads="1"/>
          </p:cNvSpPr>
          <p:nvPr/>
        </p:nvSpPr>
        <p:spPr bwMode="auto">
          <a:xfrm>
            <a:off x="4481513" y="4954588"/>
            <a:ext cx="666750" cy="792162"/>
          </a:xfrm>
          <a:prstGeom prst="ellipse">
            <a:avLst/>
          </a:prstGeom>
          <a:solidFill>
            <a:srgbClr val="0000FF"/>
          </a:solidFill>
          <a:ln w="9525">
            <a:solidFill>
              <a:srgbClr val="000000"/>
            </a:solidFill>
            <a:round/>
            <a:headEnd/>
            <a:tailEnd/>
          </a:ln>
        </p:spPr>
        <p:txBody>
          <a:bodyPr/>
          <a:lstStyle/>
          <a:p>
            <a:r>
              <a:rPr lang="en-US" altLang="ja-JP" sz="3300">
                <a:solidFill>
                  <a:srgbClr val="FFFFFF"/>
                </a:solidFill>
                <a:latin typeface="Times New Roman" pitchFamily="18" charset="0"/>
                <a:ea typeface="MS Mincho" pitchFamily="49" charset="-128"/>
                <a:cs typeface="Sendnya"/>
              </a:rPr>
              <a:t>4</a:t>
            </a:r>
            <a:endParaRPr lang="en-US" sz="4800">
              <a:latin typeface="Calibri" pitchFamily="34" charset="0"/>
              <a:ea typeface="MS Mincho" pitchFamily="49" charset="-128"/>
              <a:cs typeface="Sendnya"/>
            </a:endParaRPr>
          </a:p>
        </p:txBody>
      </p:sp>
      <p:sp>
        <p:nvSpPr>
          <p:cNvPr id="292874" name="Oval 10"/>
          <p:cNvSpPr>
            <a:spLocks noChangeArrowheads="1"/>
          </p:cNvSpPr>
          <p:nvPr/>
        </p:nvSpPr>
        <p:spPr bwMode="auto">
          <a:xfrm>
            <a:off x="5480050" y="3373438"/>
            <a:ext cx="666750" cy="792162"/>
          </a:xfrm>
          <a:prstGeom prst="ellipse">
            <a:avLst/>
          </a:prstGeom>
          <a:solidFill>
            <a:srgbClr val="0000FF"/>
          </a:solidFill>
          <a:ln w="9525">
            <a:solidFill>
              <a:srgbClr val="000000"/>
            </a:solidFill>
            <a:round/>
            <a:headEnd/>
            <a:tailEnd/>
          </a:ln>
        </p:spPr>
        <p:txBody>
          <a:bodyPr/>
          <a:lstStyle/>
          <a:p>
            <a:r>
              <a:rPr lang="en-US" altLang="ja-JP" sz="3700">
                <a:solidFill>
                  <a:srgbClr val="FFFFFF"/>
                </a:solidFill>
                <a:latin typeface="Times New Roman" pitchFamily="18" charset="0"/>
                <a:ea typeface="MS Mincho" pitchFamily="49" charset="-128"/>
                <a:cs typeface="Sendnya"/>
              </a:rPr>
              <a:t>5</a:t>
            </a:r>
            <a:endParaRPr lang="en-US" sz="5400">
              <a:latin typeface="Calibri" pitchFamily="34" charset="0"/>
              <a:ea typeface="MS Mincho" pitchFamily="49" charset="-128"/>
              <a:cs typeface="Sendnya"/>
            </a:endParaRPr>
          </a:p>
        </p:txBody>
      </p:sp>
      <p:sp>
        <p:nvSpPr>
          <p:cNvPr id="292875" name="Oval 11"/>
          <p:cNvSpPr>
            <a:spLocks noChangeArrowheads="1"/>
          </p:cNvSpPr>
          <p:nvPr/>
        </p:nvSpPr>
        <p:spPr bwMode="auto">
          <a:xfrm>
            <a:off x="4481513" y="1989138"/>
            <a:ext cx="666750" cy="792162"/>
          </a:xfrm>
          <a:prstGeom prst="ellipse">
            <a:avLst/>
          </a:prstGeom>
          <a:solidFill>
            <a:srgbClr val="0000FF"/>
          </a:solidFill>
          <a:ln w="9525">
            <a:solidFill>
              <a:srgbClr val="000000"/>
            </a:solidFill>
            <a:round/>
            <a:headEnd/>
            <a:tailEnd/>
          </a:ln>
        </p:spPr>
        <p:txBody>
          <a:bodyPr/>
          <a:lstStyle/>
          <a:p>
            <a:r>
              <a:rPr lang="en-US" altLang="ja-JP" sz="3300">
                <a:solidFill>
                  <a:srgbClr val="FFFFFF"/>
                </a:solidFill>
                <a:latin typeface="Times New Roman" pitchFamily="18" charset="0"/>
                <a:ea typeface="MS Mincho" pitchFamily="49" charset="-128"/>
                <a:cs typeface="Sendnya"/>
              </a:rPr>
              <a:t>3</a:t>
            </a:r>
            <a:endParaRPr lang="en-US" sz="4800">
              <a:latin typeface="Calibri" pitchFamily="34" charset="0"/>
              <a:ea typeface="MS Mincho" pitchFamily="49" charset="-128"/>
              <a:cs typeface="Sendnya"/>
            </a:endParaRPr>
          </a:p>
        </p:txBody>
      </p:sp>
      <p:sp>
        <p:nvSpPr>
          <p:cNvPr id="292876" name="Line 12"/>
          <p:cNvSpPr>
            <a:spLocks noChangeShapeType="1"/>
          </p:cNvSpPr>
          <p:nvPr/>
        </p:nvSpPr>
        <p:spPr bwMode="auto">
          <a:xfrm>
            <a:off x="5148263" y="2582863"/>
            <a:ext cx="665162" cy="790575"/>
          </a:xfrm>
          <a:prstGeom prst="line">
            <a:avLst/>
          </a:prstGeom>
          <a:noFill/>
          <a:ln w="19050">
            <a:solidFill>
              <a:srgbClr val="000000"/>
            </a:solidFill>
            <a:round/>
            <a:headEnd/>
            <a:tailEnd type="triangle" w="med" len="med"/>
          </a:ln>
          <a:extLst>
            <a:ext uri="{909E8E84-426E-40DD-AFC4-6F175D3DCCD1}">
              <a14:hiddenFill xmlns:a14="http://schemas.microsoft.com/office/drawing/2010/main" xmlns="">
                <a:noFill/>
              </a14:hiddenFill>
            </a:ext>
          </a:extLst>
        </p:spPr>
        <p:txBody>
          <a:bodyPr/>
          <a:lstStyle/>
          <a:p>
            <a:endParaRPr lang="en-US"/>
          </a:p>
        </p:txBody>
      </p:sp>
      <p:sp>
        <p:nvSpPr>
          <p:cNvPr id="292877" name="Line 13"/>
          <p:cNvSpPr>
            <a:spLocks noChangeShapeType="1"/>
          </p:cNvSpPr>
          <p:nvPr/>
        </p:nvSpPr>
        <p:spPr bwMode="auto">
          <a:xfrm flipV="1">
            <a:off x="5148263" y="4164013"/>
            <a:ext cx="665162" cy="987425"/>
          </a:xfrm>
          <a:prstGeom prst="line">
            <a:avLst/>
          </a:prstGeom>
          <a:noFill/>
          <a:ln w="19050">
            <a:solidFill>
              <a:srgbClr val="000000"/>
            </a:solidFill>
            <a:round/>
            <a:headEnd/>
            <a:tailEnd type="triangle" w="med" len="med"/>
          </a:ln>
          <a:extLst>
            <a:ext uri="{909E8E84-426E-40DD-AFC4-6F175D3DCCD1}">
              <a14:hiddenFill xmlns:a14="http://schemas.microsoft.com/office/drawing/2010/main" xmlns="">
                <a:noFill/>
              </a14:hiddenFill>
            </a:ext>
          </a:extLst>
        </p:spPr>
        <p:txBody>
          <a:bodyPr/>
          <a:lstStyle/>
          <a:p>
            <a:endParaRPr lang="en-US"/>
          </a:p>
        </p:txBody>
      </p:sp>
      <p:sp>
        <p:nvSpPr>
          <p:cNvPr id="292878" name="Line 14"/>
          <p:cNvSpPr>
            <a:spLocks noChangeShapeType="1"/>
          </p:cNvSpPr>
          <p:nvPr/>
        </p:nvSpPr>
        <p:spPr bwMode="auto">
          <a:xfrm>
            <a:off x="6146800" y="3967163"/>
            <a:ext cx="1231900" cy="0"/>
          </a:xfrm>
          <a:prstGeom prst="line">
            <a:avLst/>
          </a:prstGeom>
          <a:noFill/>
          <a:ln w="19050">
            <a:solidFill>
              <a:srgbClr val="000000"/>
            </a:solidFill>
            <a:round/>
            <a:headEnd/>
            <a:tailEnd type="triangle" w="med" len="med"/>
          </a:ln>
          <a:extLst>
            <a:ext uri="{909E8E84-426E-40DD-AFC4-6F175D3DCCD1}">
              <a14:hiddenFill xmlns:a14="http://schemas.microsoft.com/office/drawing/2010/main" xmlns="">
                <a:noFill/>
              </a14:hiddenFill>
            </a:ext>
          </a:extLst>
        </p:spPr>
        <p:txBody>
          <a:bodyPr/>
          <a:lstStyle/>
          <a:p>
            <a:endParaRPr lang="en-US"/>
          </a:p>
        </p:txBody>
      </p:sp>
      <p:sp>
        <p:nvSpPr>
          <p:cNvPr id="292879" name="Oval 15"/>
          <p:cNvSpPr>
            <a:spLocks noChangeArrowheads="1"/>
          </p:cNvSpPr>
          <p:nvPr/>
        </p:nvSpPr>
        <p:spPr bwMode="auto">
          <a:xfrm>
            <a:off x="7312025" y="3373438"/>
            <a:ext cx="666750" cy="792162"/>
          </a:xfrm>
          <a:prstGeom prst="ellipse">
            <a:avLst/>
          </a:prstGeom>
          <a:solidFill>
            <a:srgbClr val="0000FF"/>
          </a:solidFill>
          <a:ln w="9525">
            <a:solidFill>
              <a:srgbClr val="000000"/>
            </a:solidFill>
            <a:round/>
            <a:headEnd/>
            <a:tailEnd/>
          </a:ln>
        </p:spPr>
        <p:txBody>
          <a:bodyPr/>
          <a:lstStyle/>
          <a:p>
            <a:r>
              <a:rPr lang="en-US" altLang="ja-JP" sz="3300">
                <a:solidFill>
                  <a:srgbClr val="FFFFFF"/>
                </a:solidFill>
                <a:latin typeface="Times New Roman" pitchFamily="18" charset="0"/>
                <a:ea typeface="MS Mincho" pitchFamily="49" charset="-128"/>
                <a:cs typeface="Sendnya"/>
              </a:rPr>
              <a:t>6</a:t>
            </a:r>
            <a:endParaRPr lang="en-US" sz="4800">
              <a:latin typeface="Calibri" pitchFamily="34" charset="0"/>
              <a:ea typeface="MS Mincho" pitchFamily="49" charset="-128"/>
              <a:cs typeface="Sendnya"/>
            </a:endParaRPr>
          </a:p>
        </p:txBody>
      </p:sp>
      <p:sp>
        <p:nvSpPr>
          <p:cNvPr id="292880" name="Text Box 16"/>
          <p:cNvSpPr txBox="1">
            <a:spLocks noChangeArrowheads="1"/>
          </p:cNvSpPr>
          <p:nvPr/>
        </p:nvSpPr>
        <p:spPr bwMode="auto">
          <a:xfrm>
            <a:off x="3316288" y="2582863"/>
            <a:ext cx="1165225" cy="3952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0">
                <a:solidFill>
                  <a:srgbClr val="000000"/>
                </a:solidFill>
                <a:miter lim="800000"/>
                <a:headEnd/>
                <a:tailEnd/>
              </a14:hiddenLine>
            </a:ext>
          </a:extLst>
        </p:spPr>
        <p:txBody>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n-US" altLang="ja-JP">
                <a:latin typeface="Times New Roman" pitchFamily="18" charset="0"/>
                <a:ea typeface="MS Mincho" pitchFamily="49" charset="-128"/>
                <a:cs typeface="Sendnya"/>
              </a:rPr>
              <a:t>B(2000)</a:t>
            </a:r>
            <a:endParaRPr lang="en-US" sz="3600">
              <a:ea typeface="MS Mincho" pitchFamily="49" charset="-128"/>
              <a:cs typeface="Sendnya"/>
            </a:endParaRPr>
          </a:p>
        </p:txBody>
      </p:sp>
      <p:sp>
        <p:nvSpPr>
          <p:cNvPr id="292881" name="Text Box 17"/>
          <p:cNvSpPr txBox="1">
            <a:spLocks noChangeArrowheads="1"/>
          </p:cNvSpPr>
          <p:nvPr/>
        </p:nvSpPr>
        <p:spPr bwMode="auto">
          <a:xfrm>
            <a:off x="3981450" y="2976563"/>
            <a:ext cx="833438" cy="3984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0">
                <a:solidFill>
                  <a:srgbClr val="000000"/>
                </a:solidFill>
                <a:miter lim="800000"/>
                <a:headEnd/>
                <a:tailEnd/>
              </a14:hiddenLine>
            </a:ext>
          </a:extLst>
        </p:spPr>
        <p:txBody>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n-US" altLang="ja-JP" sz="1600">
                <a:latin typeface="Times New Roman" pitchFamily="18" charset="0"/>
                <a:ea typeface="MS Mincho" pitchFamily="49" charset="-128"/>
                <a:cs typeface="Sendnya"/>
              </a:rPr>
              <a:t>4(2)</a:t>
            </a:r>
            <a:endParaRPr lang="en-US" sz="1600">
              <a:ea typeface="MS Mincho" pitchFamily="49" charset="-128"/>
              <a:cs typeface="Sendnya"/>
            </a:endParaRPr>
          </a:p>
        </p:txBody>
      </p:sp>
      <p:sp>
        <p:nvSpPr>
          <p:cNvPr id="292882" name="Text Box 18"/>
          <p:cNvSpPr txBox="1">
            <a:spLocks noChangeArrowheads="1"/>
          </p:cNvSpPr>
          <p:nvPr/>
        </p:nvSpPr>
        <p:spPr bwMode="auto">
          <a:xfrm>
            <a:off x="5148263" y="2976563"/>
            <a:ext cx="998537" cy="3984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0">
                <a:solidFill>
                  <a:srgbClr val="000000"/>
                </a:solidFill>
                <a:miter lim="800000"/>
                <a:headEnd/>
                <a:tailEnd/>
              </a14:hiddenLine>
            </a:ext>
          </a:extLst>
        </p:spPr>
        <p:txBody>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n-US" altLang="ja-JP">
                <a:latin typeface="Times New Roman" pitchFamily="18" charset="0"/>
                <a:ea typeface="MS Mincho" pitchFamily="49" charset="-128"/>
                <a:cs typeface="Sendnya"/>
              </a:rPr>
              <a:t>2(1)</a:t>
            </a:r>
            <a:endParaRPr lang="en-US">
              <a:ea typeface="MS Mincho" pitchFamily="49" charset="-128"/>
              <a:cs typeface="Sendnya"/>
            </a:endParaRPr>
          </a:p>
        </p:txBody>
      </p:sp>
      <p:sp>
        <p:nvSpPr>
          <p:cNvPr id="292883" name="Text Box 19"/>
          <p:cNvSpPr txBox="1">
            <a:spLocks noChangeArrowheads="1"/>
          </p:cNvSpPr>
          <p:nvPr/>
        </p:nvSpPr>
        <p:spPr bwMode="auto">
          <a:xfrm>
            <a:off x="5313363" y="4757738"/>
            <a:ext cx="1000125" cy="3937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0">
                <a:solidFill>
                  <a:srgbClr val="000000"/>
                </a:solidFill>
                <a:miter lim="800000"/>
                <a:headEnd/>
                <a:tailEnd/>
              </a14:hiddenLine>
            </a:ext>
          </a:extLst>
        </p:spPr>
        <p:txBody>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n-US" altLang="ja-JP">
                <a:latin typeface="Times New Roman" pitchFamily="18" charset="0"/>
                <a:ea typeface="MS Mincho" pitchFamily="49" charset="-128"/>
                <a:cs typeface="Sendnya"/>
              </a:rPr>
              <a:t>5(2)</a:t>
            </a:r>
            <a:endParaRPr lang="en-US">
              <a:ea typeface="MS Mincho" pitchFamily="49" charset="-128"/>
              <a:cs typeface="Sendnya"/>
            </a:endParaRPr>
          </a:p>
        </p:txBody>
      </p:sp>
      <p:sp>
        <p:nvSpPr>
          <p:cNvPr id="292884" name="Text Box 20"/>
          <p:cNvSpPr txBox="1">
            <a:spLocks noChangeArrowheads="1"/>
          </p:cNvSpPr>
          <p:nvPr/>
        </p:nvSpPr>
        <p:spPr bwMode="auto">
          <a:xfrm>
            <a:off x="6480175" y="3967163"/>
            <a:ext cx="998538" cy="3937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0">
                <a:solidFill>
                  <a:srgbClr val="000000"/>
                </a:solidFill>
                <a:miter lim="800000"/>
                <a:headEnd/>
                <a:tailEnd/>
              </a14:hiddenLine>
            </a:ext>
          </a:extLst>
        </p:spPr>
        <p:txBody>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n-US" altLang="ja-JP">
                <a:latin typeface="Times New Roman" pitchFamily="18" charset="0"/>
                <a:ea typeface="MS Mincho" pitchFamily="49" charset="-128"/>
                <a:cs typeface="Sendnya"/>
              </a:rPr>
              <a:t>5(5)</a:t>
            </a:r>
            <a:endParaRPr lang="en-US">
              <a:ea typeface="MS Mincho" pitchFamily="49" charset="-128"/>
              <a:cs typeface="Sendnya"/>
            </a:endParaRPr>
          </a:p>
        </p:txBody>
      </p:sp>
      <p:sp>
        <p:nvSpPr>
          <p:cNvPr id="292885" name="Text Box 21"/>
          <p:cNvSpPr txBox="1">
            <a:spLocks noChangeArrowheads="1"/>
          </p:cNvSpPr>
          <p:nvPr/>
        </p:nvSpPr>
        <p:spPr bwMode="auto">
          <a:xfrm>
            <a:off x="6300788" y="3570288"/>
            <a:ext cx="844550" cy="3968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0">
                <a:solidFill>
                  <a:srgbClr val="000000"/>
                </a:solidFill>
                <a:miter lim="800000"/>
                <a:headEnd/>
                <a:tailEnd/>
              </a14:hiddenLine>
            </a:ext>
          </a:extLst>
        </p:spPr>
        <p:txBody>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n-US" altLang="ja-JP" sz="2000">
                <a:latin typeface="Times New Roman" pitchFamily="18" charset="0"/>
                <a:ea typeface="MS Mincho" pitchFamily="49" charset="-128"/>
                <a:cs typeface="Sendnya"/>
              </a:rPr>
              <a:t>G (-)</a:t>
            </a:r>
            <a:endParaRPr lang="en-US" sz="2000">
              <a:ea typeface="MS Mincho" pitchFamily="49" charset="-128"/>
              <a:cs typeface="Sendnya"/>
            </a:endParaRPr>
          </a:p>
        </p:txBody>
      </p:sp>
      <p:sp>
        <p:nvSpPr>
          <p:cNvPr id="292886" name="Text Box 22"/>
          <p:cNvSpPr txBox="1">
            <a:spLocks noChangeArrowheads="1"/>
          </p:cNvSpPr>
          <p:nvPr/>
        </p:nvSpPr>
        <p:spPr bwMode="auto">
          <a:xfrm>
            <a:off x="3648075" y="4757738"/>
            <a:ext cx="1000125" cy="3905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0">
                <a:solidFill>
                  <a:srgbClr val="000000"/>
                </a:solidFill>
                <a:miter lim="800000"/>
                <a:headEnd/>
                <a:tailEnd/>
              </a14:hiddenLine>
            </a:ext>
          </a:extLst>
        </p:spPr>
        <p:txBody>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n-US" altLang="ja-JP">
                <a:latin typeface="Times New Roman" pitchFamily="18" charset="0"/>
                <a:ea typeface="MS Mincho" pitchFamily="49" charset="-128"/>
                <a:cs typeface="Sendnya"/>
              </a:rPr>
              <a:t>3(1)</a:t>
            </a:r>
            <a:endParaRPr lang="en-US">
              <a:ea typeface="MS Mincho" pitchFamily="49" charset="-128"/>
              <a:cs typeface="Sendnya"/>
            </a:endParaRPr>
          </a:p>
        </p:txBody>
      </p:sp>
      <p:sp>
        <p:nvSpPr>
          <p:cNvPr id="292887" name="Oval 23"/>
          <p:cNvSpPr>
            <a:spLocks noChangeArrowheads="1"/>
          </p:cNvSpPr>
          <p:nvPr/>
        </p:nvSpPr>
        <p:spPr bwMode="auto">
          <a:xfrm>
            <a:off x="1150938" y="3600450"/>
            <a:ext cx="666750" cy="792163"/>
          </a:xfrm>
          <a:prstGeom prst="ellipse">
            <a:avLst/>
          </a:prstGeom>
          <a:solidFill>
            <a:srgbClr val="0000FF"/>
          </a:solidFill>
          <a:ln w="9525">
            <a:solidFill>
              <a:srgbClr val="000000"/>
            </a:solidFill>
            <a:round/>
            <a:headEnd/>
            <a:tailEnd/>
          </a:ln>
        </p:spPr>
        <p:txBody>
          <a:bodyPr/>
          <a:lstStyle/>
          <a:p>
            <a:r>
              <a:rPr lang="en-US" altLang="ja-JP" sz="3300">
                <a:solidFill>
                  <a:srgbClr val="FFFFFF"/>
                </a:solidFill>
                <a:latin typeface="Times New Roman" pitchFamily="18" charset="0"/>
                <a:ea typeface="MS Mincho" pitchFamily="49" charset="-128"/>
                <a:cs typeface="Sendnya"/>
              </a:rPr>
              <a:t>1</a:t>
            </a:r>
            <a:endParaRPr lang="en-US" sz="4800">
              <a:latin typeface="Calibri" pitchFamily="34" charset="0"/>
              <a:ea typeface="MS Mincho" pitchFamily="49" charset="-128"/>
              <a:cs typeface="Sendnya"/>
            </a:endParaRPr>
          </a:p>
        </p:txBody>
      </p:sp>
      <p:sp>
        <p:nvSpPr>
          <p:cNvPr id="292888" name="Line 24"/>
          <p:cNvSpPr>
            <a:spLocks noChangeShapeType="1"/>
          </p:cNvSpPr>
          <p:nvPr/>
        </p:nvSpPr>
        <p:spPr bwMode="auto">
          <a:xfrm flipV="1">
            <a:off x="3482975" y="2582863"/>
            <a:ext cx="998538" cy="987425"/>
          </a:xfrm>
          <a:prstGeom prst="line">
            <a:avLst/>
          </a:prstGeom>
          <a:noFill/>
          <a:ln w="19050">
            <a:solidFill>
              <a:srgbClr val="000000"/>
            </a:solidFill>
            <a:round/>
            <a:headEnd/>
            <a:tailEnd type="triangle" w="med" len="med"/>
          </a:ln>
          <a:extLst>
            <a:ext uri="{909E8E84-426E-40DD-AFC4-6F175D3DCCD1}">
              <a14:hiddenFill xmlns:a14="http://schemas.microsoft.com/office/drawing/2010/main" xmlns="">
                <a:noFill/>
              </a14:hiddenFill>
            </a:ext>
          </a:extLst>
        </p:spPr>
        <p:txBody>
          <a:bodyPr/>
          <a:lstStyle/>
          <a:p>
            <a:endParaRPr lang="en-US"/>
          </a:p>
        </p:txBody>
      </p:sp>
      <p:sp>
        <p:nvSpPr>
          <p:cNvPr id="292889" name="Text Box 25"/>
          <p:cNvSpPr txBox="1">
            <a:spLocks noChangeArrowheads="1"/>
          </p:cNvSpPr>
          <p:nvPr/>
        </p:nvSpPr>
        <p:spPr bwMode="auto">
          <a:xfrm>
            <a:off x="1908175" y="3573463"/>
            <a:ext cx="1166813" cy="3968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0">
                <a:solidFill>
                  <a:srgbClr val="000000"/>
                </a:solidFill>
                <a:miter lim="800000"/>
                <a:headEnd/>
                <a:tailEnd/>
              </a14:hiddenLine>
            </a:ext>
          </a:extLst>
        </p:spPr>
        <p:txBody>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n-US" altLang="ja-JP">
                <a:latin typeface="Times New Roman" pitchFamily="18" charset="0"/>
                <a:ea typeface="MS Mincho" pitchFamily="49" charset="-128"/>
                <a:cs typeface="Sendnya"/>
              </a:rPr>
              <a:t>A (2000)</a:t>
            </a:r>
            <a:endParaRPr lang="en-US" sz="3600">
              <a:ea typeface="MS Mincho" pitchFamily="49" charset="-128"/>
              <a:cs typeface="Sendnya"/>
            </a:endParaRPr>
          </a:p>
        </p:txBody>
      </p:sp>
      <p:sp>
        <p:nvSpPr>
          <p:cNvPr id="292890" name="Text Box 26"/>
          <p:cNvSpPr txBox="1">
            <a:spLocks noChangeArrowheads="1"/>
          </p:cNvSpPr>
          <p:nvPr/>
        </p:nvSpPr>
        <p:spPr bwMode="auto">
          <a:xfrm>
            <a:off x="2149475" y="3967163"/>
            <a:ext cx="666750" cy="3937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0">
                <a:solidFill>
                  <a:srgbClr val="000000"/>
                </a:solidFill>
                <a:miter lim="800000"/>
                <a:headEnd/>
                <a:tailEnd/>
              </a14:hiddenLine>
            </a:ext>
          </a:extLst>
        </p:spPr>
        <p:txBody>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n-US" altLang="ja-JP">
                <a:latin typeface="Times New Roman" pitchFamily="18" charset="0"/>
                <a:ea typeface="MS Mincho" pitchFamily="49" charset="-128"/>
                <a:cs typeface="Sendnya"/>
              </a:rPr>
              <a:t>3(2)</a:t>
            </a:r>
            <a:endParaRPr lang="en-US">
              <a:ea typeface="MS Mincho" pitchFamily="49" charset="-128"/>
              <a:cs typeface="Sendnya"/>
            </a:endParaRPr>
          </a:p>
        </p:txBody>
      </p:sp>
      <p:sp>
        <p:nvSpPr>
          <p:cNvPr id="292891" name="Text Box 27"/>
          <p:cNvSpPr txBox="1">
            <a:spLocks noChangeArrowheads="1"/>
          </p:cNvSpPr>
          <p:nvPr/>
        </p:nvSpPr>
        <p:spPr bwMode="auto">
          <a:xfrm>
            <a:off x="4314825" y="3570288"/>
            <a:ext cx="1165225" cy="3968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0">
                <a:solidFill>
                  <a:srgbClr val="000000"/>
                </a:solidFill>
                <a:miter lim="800000"/>
                <a:headEnd/>
                <a:tailEnd/>
              </a14:hiddenLine>
            </a:ext>
          </a:extLst>
        </p:spPr>
        <p:txBody>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n-US" altLang="ja-JP">
                <a:latin typeface="Times New Roman" pitchFamily="18" charset="0"/>
                <a:ea typeface="MS Mincho" pitchFamily="49" charset="-128"/>
                <a:cs typeface="Sendnya"/>
              </a:rPr>
              <a:t>D (4000)</a:t>
            </a:r>
            <a:endParaRPr lang="en-US">
              <a:ea typeface="MS Mincho" pitchFamily="49" charset="-128"/>
              <a:cs typeface="Sendnya"/>
            </a:endParaRPr>
          </a:p>
        </p:txBody>
      </p:sp>
      <p:sp>
        <p:nvSpPr>
          <p:cNvPr id="292892" name="Text Box 28"/>
          <p:cNvSpPr txBox="1">
            <a:spLocks noChangeArrowheads="1"/>
          </p:cNvSpPr>
          <p:nvPr/>
        </p:nvSpPr>
        <p:spPr bwMode="auto">
          <a:xfrm>
            <a:off x="5029200" y="4419600"/>
            <a:ext cx="1165225" cy="3968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0">
                <a:solidFill>
                  <a:srgbClr val="000000"/>
                </a:solidFill>
                <a:miter lim="800000"/>
                <a:headEnd/>
                <a:tailEnd/>
              </a14:hiddenLine>
            </a:ext>
          </a:extLst>
        </p:spPr>
        <p:txBody>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n-US" altLang="ja-JP" sz="1600">
                <a:latin typeface="Times New Roman" pitchFamily="18" charset="0"/>
                <a:ea typeface="MS Mincho" pitchFamily="49" charset="-128"/>
                <a:cs typeface="Sendnya"/>
              </a:rPr>
              <a:t>E (3000)</a:t>
            </a:r>
            <a:endParaRPr lang="en-US" sz="1600">
              <a:ea typeface="MS Mincho" pitchFamily="49" charset="-128"/>
              <a:cs typeface="Sendnya"/>
            </a:endParaRPr>
          </a:p>
        </p:txBody>
      </p:sp>
      <p:sp>
        <p:nvSpPr>
          <p:cNvPr id="292893" name="Line 29"/>
          <p:cNvSpPr>
            <a:spLocks noChangeShapeType="1"/>
          </p:cNvSpPr>
          <p:nvPr/>
        </p:nvSpPr>
        <p:spPr bwMode="auto">
          <a:xfrm>
            <a:off x="3482975" y="4360863"/>
            <a:ext cx="998538" cy="790575"/>
          </a:xfrm>
          <a:prstGeom prst="line">
            <a:avLst/>
          </a:prstGeom>
          <a:noFill/>
          <a:ln w="19050">
            <a:solidFill>
              <a:srgbClr val="000000"/>
            </a:solidFill>
            <a:round/>
            <a:headEnd/>
            <a:tailEnd type="triangle" w="med" len="med"/>
          </a:ln>
          <a:extLst>
            <a:ext uri="{909E8E84-426E-40DD-AFC4-6F175D3DCCD1}">
              <a14:hiddenFill xmlns:a14="http://schemas.microsoft.com/office/drawing/2010/main" xmlns="">
                <a:noFill/>
              </a14:hiddenFill>
            </a:ext>
          </a:extLst>
        </p:spPr>
        <p:txBody>
          <a:bodyPr/>
          <a:lstStyle/>
          <a:p>
            <a:endParaRPr lang="en-US"/>
          </a:p>
        </p:txBody>
      </p:sp>
      <p:sp>
        <p:nvSpPr>
          <p:cNvPr id="292894" name="Text Box 30"/>
          <p:cNvSpPr txBox="1">
            <a:spLocks noChangeArrowheads="1"/>
          </p:cNvSpPr>
          <p:nvPr/>
        </p:nvSpPr>
        <p:spPr bwMode="auto">
          <a:xfrm>
            <a:off x="3814763" y="4360863"/>
            <a:ext cx="1166812" cy="3968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0">
                <a:solidFill>
                  <a:srgbClr val="000000"/>
                </a:solidFill>
                <a:miter lim="800000"/>
                <a:headEnd/>
                <a:tailEnd/>
              </a14:hiddenLine>
            </a:ext>
          </a:extLst>
        </p:spPr>
        <p:txBody>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n-US" altLang="ja-JP">
                <a:latin typeface="Times New Roman" pitchFamily="18" charset="0"/>
                <a:ea typeface="MS Mincho" pitchFamily="49" charset="-128"/>
                <a:cs typeface="Sendnya"/>
              </a:rPr>
              <a:t>C (4000)</a:t>
            </a:r>
            <a:endParaRPr lang="en-US">
              <a:ea typeface="MS Mincho" pitchFamily="49" charset="-128"/>
              <a:cs typeface="Sendnya"/>
            </a:endParaRPr>
          </a:p>
        </p:txBody>
      </p:sp>
      <p:sp>
        <p:nvSpPr>
          <p:cNvPr id="292895" name="Line 31"/>
          <p:cNvSpPr>
            <a:spLocks noChangeShapeType="1"/>
          </p:cNvSpPr>
          <p:nvPr/>
        </p:nvSpPr>
        <p:spPr bwMode="auto">
          <a:xfrm flipV="1">
            <a:off x="3648075" y="3967163"/>
            <a:ext cx="1831975" cy="0"/>
          </a:xfrm>
          <a:prstGeom prst="line">
            <a:avLst/>
          </a:prstGeom>
          <a:noFill/>
          <a:ln w="19050">
            <a:solidFill>
              <a:srgbClr val="000000"/>
            </a:solidFill>
            <a:round/>
            <a:headEnd/>
            <a:tailEnd type="triangle" w="med" len="med"/>
          </a:ln>
          <a:extLst>
            <a:ext uri="{909E8E84-426E-40DD-AFC4-6F175D3DCCD1}">
              <a14:hiddenFill xmlns:a14="http://schemas.microsoft.com/office/drawing/2010/main" xmlns="">
                <a:noFill/>
              </a14:hiddenFill>
            </a:ext>
          </a:extLst>
        </p:spPr>
        <p:txBody>
          <a:bodyPr/>
          <a:lstStyle/>
          <a:p>
            <a:endParaRPr lang="en-US"/>
          </a:p>
        </p:txBody>
      </p:sp>
      <p:sp>
        <p:nvSpPr>
          <p:cNvPr id="292896" name="Text Box 32"/>
          <p:cNvSpPr txBox="1">
            <a:spLocks noChangeArrowheads="1"/>
          </p:cNvSpPr>
          <p:nvPr/>
        </p:nvSpPr>
        <p:spPr bwMode="auto">
          <a:xfrm>
            <a:off x="5313363" y="2582863"/>
            <a:ext cx="1166812" cy="3952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0">
                <a:solidFill>
                  <a:srgbClr val="000000"/>
                </a:solidFill>
                <a:miter lim="800000"/>
                <a:headEnd/>
                <a:tailEnd/>
              </a14:hiddenLine>
            </a:ext>
          </a:extLst>
        </p:spPr>
        <p:txBody>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n-US" altLang="ja-JP">
                <a:latin typeface="Times New Roman" pitchFamily="18" charset="0"/>
                <a:ea typeface="MS Mincho" pitchFamily="49" charset="-128"/>
                <a:cs typeface="Sendnya"/>
              </a:rPr>
              <a:t>F (1500)</a:t>
            </a:r>
            <a:r>
              <a:rPr lang="en-US" altLang="ja-JP" sz="900">
                <a:latin typeface="Times New Roman" pitchFamily="18" charset="0"/>
                <a:ea typeface="MS Mincho" pitchFamily="49" charset="-128"/>
                <a:cs typeface="Sendnya"/>
              </a:rPr>
              <a:t>  </a:t>
            </a:r>
            <a:endParaRPr lang="en-US">
              <a:ea typeface="MS Mincho" pitchFamily="49" charset="-128"/>
              <a:cs typeface="Sendnya"/>
            </a:endParaRPr>
          </a:p>
        </p:txBody>
      </p:sp>
      <p:sp>
        <p:nvSpPr>
          <p:cNvPr id="292897" name="Text Box 33"/>
          <p:cNvSpPr txBox="1">
            <a:spLocks noChangeArrowheads="1"/>
          </p:cNvSpPr>
          <p:nvPr/>
        </p:nvSpPr>
        <p:spPr bwMode="auto">
          <a:xfrm>
            <a:off x="4314825" y="3967163"/>
            <a:ext cx="666750" cy="3952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0">
                <a:solidFill>
                  <a:srgbClr val="000000"/>
                </a:solidFill>
                <a:miter lim="800000"/>
                <a:headEnd/>
                <a:tailEnd/>
              </a14:hiddenLine>
            </a:ext>
          </a:extLst>
        </p:spPr>
        <p:txBody>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n-US" altLang="ja-JP">
                <a:latin typeface="Times New Roman" pitchFamily="18" charset="0"/>
                <a:ea typeface="MS Mincho" pitchFamily="49" charset="-128"/>
                <a:cs typeface="Sendnya"/>
              </a:rPr>
              <a:t>4(3)</a:t>
            </a:r>
            <a:endParaRPr lang="en-US">
              <a:ea typeface="MS Mincho" pitchFamily="49" charset="-128"/>
              <a:cs typeface="Sendnya"/>
            </a:endParaRPr>
          </a:p>
        </p:txBody>
      </p:sp>
      <p:cxnSp>
        <p:nvCxnSpPr>
          <p:cNvPr id="35" name="Straight Arrow Connector 34"/>
          <p:cNvCxnSpPr/>
          <p:nvPr/>
        </p:nvCxnSpPr>
        <p:spPr>
          <a:xfrm rot="16200000" flipH="1">
            <a:off x="1358106" y="3061494"/>
            <a:ext cx="2192338" cy="3175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92899" name="TextBox 35"/>
          <p:cNvSpPr txBox="1">
            <a:spLocks noChangeArrowheads="1"/>
          </p:cNvSpPr>
          <p:nvPr/>
        </p:nvSpPr>
        <p:spPr bwMode="auto">
          <a:xfrm>
            <a:off x="1981200" y="1828800"/>
            <a:ext cx="1752600" cy="3698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n-US"/>
              <a:t>Crash time</a:t>
            </a:r>
          </a:p>
        </p:txBody>
      </p:sp>
      <p:cxnSp>
        <p:nvCxnSpPr>
          <p:cNvPr id="38" name="Straight Arrow Connector 37"/>
          <p:cNvCxnSpPr/>
          <p:nvPr/>
        </p:nvCxnSpPr>
        <p:spPr>
          <a:xfrm rot="5400000">
            <a:off x="1257300" y="4838700"/>
            <a:ext cx="1676400" cy="3810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92901" name="TextBox 39"/>
          <p:cNvSpPr txBox="1">
            <a:spLocks noChangeArrowheads="1"/>
          </p:cNvSpPr>
          <p:nvPr/>
        </p:nvSpPr>
        <p:spPr bwMode="auto">
          <a:xfrm>
            <a:off x="1676400" y="5867400"/>
            <a:ext cx="1752600" cy="3698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n-US"/>
              <a:t>Normal time</a:t>
            </a:r>
          </a:p>
        </p:txBody>
      </p:sp>
      <p:cxnSp>
        <p:nvCxnSpPr>
          <p:cNvPr id="42" name="Straight Arrow Connector 41"/>
          <p:cNvCxnSpPr>
            <a:cxnSpLocks noChangeShapeType="1"/>
            <a:stCxn id="292903" idx="2"/>
          </p:cNvCxnSpPr>
          <p:nvPr/>
        </p:nvCxnSpPr>
        <p:spPr bwMode="auto">
          <a:xfrm>
            <a:off x="1295400" y="2627313"/>
            <a:ext cx="1066800" cy="1106487"/>
          </a:xfrm>
          <a:prstGeom prst="straightConnector1">
            <a:avLst/>
          </a:prstGeom>
          <a:noFill/>
          <a:ln w="9525" algn="ctr">
            <a:solidFill>
              <a:srgbClr val="4A7EBB"/>
            </a:solidFill>
            <a:round/>
            <a:headEnd/>
            <a:tailEnd type="arrow" w="med" len="med"/>
          </a:ln>
          <a:extLst>
            <a:ext uri="{909E8E84-426E-40DD-AFC4-6F175D3DCCD1}">
              <a14:hiddenFill xmlns:a14="http://schemas.microsoft.com/office/drawing/2010/main" xmlns="">
                <a:noFill/>
              </a14:hiddenFill>
            </a:ext>
          </a:extLst>
        </p:spPr>
      </p:cxnSp>
      <p:sp>
        <p:nvSpPr>
          <p:cNvPr id="292903" name="TextBox 43"/>
          <p:cNvSpPr txBox="1">
            <a:spLocks noChangeArrowheads="1"/>
          </p:cNvSpPr>
          <p:nvPr/>
        </p:nvSpPr>
        <p:spPr bwMode="auto">
          <a:xfrm>
            <a:off x="838200" y="1981200"/>
            <a:ext cx="914400" cy="6461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n-US"/>
              <a:t>Cost slope</a:t>
            </a:r>
          </a:p>
        </p:txBody>
      </p:sp>
    </p:spTree>
    <p:extLst>
      <p:ext uri="{BB962C8B-B14F-4D97-AF65-F5344CB8AC3E}">
        <p14:creationId xmlns:p14="http://schemas.microsoft.com/office/powerpoint/2010/main" xmlns="" val="2707202787"/>
      </p:ext>
    </p:extLst>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3890" name="Rectangle 2"/>
          <p:cNvSpPr>
            <a:spLocks noGrp="1" noChangeArrowheads="1"/>
          </p:cNvSpPr>
          <p:nvPr>
            <p:ph type="title" idx="4294967295"/>
          </p:nvPr>
        </p:nvSpPr>
        <p:spPr>
          <a:xfrm>
            <a:off x="457200" y="274638"/>
            <a:ext cx="8229600" cy="715962"/>
          </a:xfrm>
        </p:spPr>
        <p:txBody>
          <a:bodyPr/>
          <a:lstStyle/>
          <a:p>
            <a:r>
              <a:rPr lang="en-US" sz="4000" smtClean="0"/>
              <a:t>Details of activity cost and duration</a:t>
            </a:r>
          </a:p>
        </p:txBody>
      </p:sp>
      <p:graphicFrame>
        <p:nvGraphicFramePr>
          <p:cNvPr id="293960" name="Group 72"/>
          <p:cNvGraphicFramePr>
            <a:graphicFrameLocks noGrp="1"/>
          </p:cNvGraphicFramePr>
          <p:nvPr/>
        </p:nvGraphicFramePr>
        <p:xfrm>
          <a:off x="685800" y="1752600"/>
          <a:ext cx="7632700" cy="4419918"/>
        </p:xfrm>
        <a:graphic>
          <a:graphicData uri="http://schemas.openxmlformats.org/drawingml/2006/table">
            <a:tbl>
              <a:tblPr/>
              <a:tblGrid>
                <a:gridCol w="1271588"/>
                <a:gridCol w="1273175"/>
                <a:gridCol w="1271587"/>
                <a:gridCol w="1271588"/>
                <a:gridCol w="1273175"/>
                <a:gridCol w="1271587"/>
              </a:tblGrid>
              <a:tr h="579438">
                <a:tc rowSpan="2">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100" b="0"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100" b="0" i="0" u="none" strike="noStrike" cap="none" normalizeH="0" baseline="0" smtClean="0">
                          <a:ln>
                            <a:noFill/>
                          </a:ln>
                          <a:solidFill>
                            <a:schemeClr val="tx1"/>
                          </a:solidFill>
                          <a:effectLst/>
                          <a:latin typeface="Times New Roman" pitchFamily="18" charset="0"/>
                          <a:cs typeface="Times New Roman" pitchFamily="18" charset="0"/>
                        </a:rPr>
                        <a:t>Activity</a:t>
                      </a:r>
                      <a:endParaRPr kumimoji="0" lang="en-US" sz="36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100" b="0" i="0" u="none" strike="noStrike" cap="none" normalizeH="0" baseline="0" smtClean="0">
                          <a:ln>
                            <a:noFill/>
                          </a:ln>
                          <a:solidFill>
                            <a:schemeClr val="tx1"/>
                          </a:solidFill>
                          <a:effectLst/>
                          <a:latin typeface="Times New Roman" pitchFamily="18" charset="0"/>
                          <a:cs typeface="Times New Roman" pitchFamily="18" charset="0"/>
                        </a:rPr>
                        <a:t>Normal</a:t>
                      </a:r>
                      <a:endParaRPr kumimoji="0" lang="en-US" sz="36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US"/>
                    </a:p>
                  </a:txBody>
                  <a:tcPr/>
                </a:tc>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100" b="0" i="0" u="none" strike="noStrike" cap="none" normalizeH="0" baseline="0" smtClean="0">
                          <a:ln>
                            <a:noFill/>
                          </a:ln>
                          <a:solidFill>
                            <a:schemeClr val="tx1"/>
                          </a:solidFill>
                          <a:effectLst/>
                          <a:latin typeface="Times New Roman" pitchFamily="18" charset="0"/>
                          <a:cs typeface="Times New Roman" pitchFamily="18" charset="0"/>
                        </a:rPr>
                        <a:t>Crash</a:t>
                      </a:r>
                      <a:endParaRPr kumimoji="0" lang="en-US" sz="36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US"/>
                    </a:p>
                  </a:txBody>
                  <a:tcPr/>
                </a:tc>
                <a:tc rowSpan="2">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100" b="0" i="0" u="none" strike="noStrike" cap="none" normalizeH="0" baseline="0" smtClean="0">
                          <a:ln>
                            <a:noFill/>
                          </a:ln>
                          <a:solidFill>
                            <a:schemeClr val="tx1"/>
                          </a:solidFill>
                          <a:effectLst/>
                          <a:latin typeface="Times New Roman" pitchFamily="18" charset="0"/>
                          <a:cs typeface="Times New Roman" pitchFamily="18" charset="0"/>
                        </a:rPr>
                        <a:t>Cost slope</a:t>
                      </a:r>
                      <a:endParaRPr kumimoji="0" lang="en-US" sz="2000" b="0" i="0" u="none" strike="noStrike" cap="none" normalizeH="0" baseline="0" smtClean="0">
                        <a:ln>
                          <a:noFill/>
                        </a:ln>
                        <a:solidFill>
                          <a:schemeClr val="tx1"/>
                        </a:solidFill>
                        <a:effectLst/>
                        <a:latin typeface="Arial" pitchFamily="34"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100" b="0" i="0" u="none" strike="noStrike" cap="none" normalizeH="0" baseline="0" smtClean="0">
                          <a:ln>
                            <a:noFill/>
                          </a:ln>
                          <a:solidFill>
                            <a:schemeClr val="tx1"/>
                          </a:solidFill>
                          <a:effectLst/>
                          <a:latin typeface="Times New Roman" pitchFamily="18" charset="0"/>
                          <a:cs typeface="Times New Roman" pitchFamily="18" charset="0"/>
                        </a:rPr>
                        <a:t>Br./ day</a:t>
                      </a:r>
                      <a:endParaRPr kumimoji="0" lang="en-US" sz="36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533400">
                <a:tc vMerge="1">
                  <a:txBody>
                    <a:bodyPr/>
                    <a:lstStyle/>
                    <a:p>
                      <a:endParaRPr lang="en-U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100" b="0" i="0" u="none" strike="noStrike" cap="none" normalizeH="0" baseline="0" smtClean="0">
                          <a:ln>
                            <a:noFill/>
                          </a:ln>
                          <a:solidFill>
                            <a:schemeClr val="tx1"/>
                          </a:solidFill>
                          <a:effectLst/>
                          <a:latin typeface="Times New Roman" pitchFamily="18" charset="0"/>
                          <a:cs typeface="Times New Roman" pitchFamily="18" charset="0"/>
                        </a:rPr>
                        <a:t>Duration</a:t>
                      </a:r>
                      <a:endParaRPr kumimoji="0" lang="en-US" sz="36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100" b="0" i="0" u="none" strike="noStrike" cap="none" normalizeH="0" baseline="0" smtClean="0">
                          <a:ln>
                            <a:noFill/>
                          </a:ln>
                          <a:solidFill>
                            <a:schemeClr val="tx1"/>
                          </a:solidFill>
                          <a:effectLst/>
                          <a:latin typeface="Times New Roman" pitchFamily="18" charset="0"/>
                          <a:cs typeface="Times New Roman" pitchFamily="18" charset="0"/>
                        </a:rPr>
                        <a:t>Cost</a:t>
                      </a:r>
                      <a:endParaRPr kumimoji="0" lang="en-US" sz="36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100" b="0" i="0" u="none" strike="noStrike" cap="none" normalizeH="0" baseline="0" smtClean="0">
                          <a:ln>
                            <a:noFill/>
                          </a:ln>
                          <a:solidFill>
                            <a:schemeClr val="tx1"/>
                          </a:solidFill>
                          <a:effectLst/>
                          <a:latin typeface="Times New Roman" pitchFamily="18" charset="0"/>
                          <a:cs typeface="Times New Roman" pitchFamily="18" charset="0"/>
                        </a:rPr>
                        <a:t>Duration</a:t>
                      </a:r>
                      <a:endParaRPr kumimoji="0" lang="en-US" sz="36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100" b="0" i="0" u="none" strike="noStrike" cap="none" normalizeH="0" baseline="0" smtClean="0">
                          <a:ln>
                            <a:noFill/>
                          </a:ln>
                          <a:solidFill>
                            <a:schemeClr val="tx1"/>
                          </a:solidFill>
                          <a:effectLst/>
                          <a:latin typeface="Times New Roman" pitchFamily="18" charset="0"/>
                          <a:cs typeface="Times New Roman" pitchFamily="18" charset="0"/>
                        </a:rPr>
                        <a:t>Cost</a:t>
                      </a:r>
                      <a:endParaRPr kumimoji="0" lang="en-US" sz="36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vMerge="1">
                  <a:txBody>
                    <a:bodyPr/>
                    <a:lstStyle/>
                    <a:p>
                      <a:endParaRPr lang="en-US"/>
                    </a:p>
                  </a:txBody>
                  <a:tcPr/>
                </a:tc>
              </a:tr>
              <a:tr h="4476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500" b="0" i="0" u="none" strike="noStrike" cap="none" normalizeH="0" baseline="0" smtClean="0">
                          <a:ln>
                            <a:noFill/>
                          </a:ln>
                          <a:solidFill>
                            <a:schemeClr val="tx1"/>
                          </a:solidFill>
                          <a:effectLst/>
                          <a:latin typeface="Times New Roman" pitchFamily="18" charset="0"/>
                          <a:cs typeface="Times New Roman" pitchFamily="18" charset="0"/>
                        </a:rPr>
                        <a:t>1-2 (A)</a:t>
                      </a:r>
                      <a:endParaRPr kumimoji="0" lang="en-US" sz="40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500" b="0" i="0" u="none" strike="noStrike" cap="none" normalizeH="0" baseline="0" smtClean="0">
                          <a:ln>
                            <a:noFill/>
                          </a:ln>
                          <a:solidFill>
                            <a:schemeClr val="tx1"/>
                          </a:solidFill>
                          <a:effectLst/>
                          <a:latin typeface="Times New Roman" pitchFamily="18" charset="0"/>
                          <a:cs typeface="Times New Roman" pitchFamily="18" charset="0"/>
                        </a:rPr>
                        <a:t>3</a:t>
                      </a:r>
                      <a:endParaRPr kumimoji="0" lang="en-US" sz="40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500" b="0" i="0" u="none" strike="noStrike" cap="none" normalizeH="0" baseline="0" smtClean="0">
                          <a:ln>
                            <a:noFill/>
                          </a:ln>
                          <a:solidFill>
                            <a:schemeClr val="tx1"/>
                          </a:solidFill>
                          <a:effectLst/>
                          <a:latin typeface="Times New Roman" pitchFamily="18" charset="0"/>
                          <a:cs typeface="Times New Roman" pitchFamily="18" charset="0"/>
                        </a:rPr>
                        <a:t>5000</a:t>
                      </a:r>
                      <a:endParaRPr kumimoji="0" lang="en-US" sz="40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500" b="0" i="0" u="none" strike="noStrike" cap="none" normalizeH="0" baseline="0" smtClean="0">
                          <a:ln>
                            <a:noFill/>
                          </a:ln>
                          <a:solidFill>
                            <a:schemeClr val="tx1"/>
                          </a:solidFill>
                          <a:effectLst/>
                          <a:latin typeface="Times New Roman" pitchFamily="18" charset="0"/>
                          <a:cs typeface="Times New Roman" pitchFamily="18" charset="0"/>
                        </a:rPr>
                        <a:t>2</a:t>
                      </a:r>
                      <a:endParaRPr kumimoji="0" lang="en-US" sz="40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500" b="0" i="0" u="none" strike="noStrike" cap="none" normalizeH="0" baseline="0" smtClean="0">
                          <a:ln>
                            <a:noFill/>
                          </a:ln>
                          <a:solidFill>
                            <a:schemeClr val="tx1"/>
                          </a:solidFill>
                          <a:effectLst/>
                          <a:latin typeface="Times New Roman" pitchFamily="18" charset="0"/>
                          <a:cs typeface="Times New Roman" pitchFamily="18" charset="0"/>
                        </a:rPr>
                        <a:t>7000</a:t>
                      </a:r>
                      <a:endParaRPr kumimoji="0" lang="en-US" sz="40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500" b="0" i="0" u="none" strike="noStrike" cap="none" normalizeH="0" baseline="0" smtClean="0">
                          <a:ln>
                            <a:noFill/>
                          </a:ln>
                          <a:solidFill>
                            <a:schemeClr val="tx1"/>
                          </a:solidFill>
                          <a:effectLst/>
                          <a:latin typeface="Times New Roman" pitchFamily="18" charset="0"/>
                          <a:cs typeface="Times New Roman" pitchFamily="18" charset="0"/>
                        </a:rPr>
                        <a:t>2000</a:t>
                      </a:r>
                      <a:endParaRPr kumimoji="0" lang="en-US" sz="40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492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500" b="0" i="0" u="none" strike="noStrike" cap="none" normalizeH="0" baseline="0" smtClean="0">
                          <a:ln>
                            <a:noFill/>
                          </a:ln>
                          <a:solidFill>
                            <a:schemeClr val="tx1"/>
                          </a:solidFill>
                          <a:effectLst/>
                          <a:latin typeface="Times New Roman" pitchFamily="18" charset="0"/>
                          <a:cs typeface="Times New Roman" pitchFamily="18" charset="0"/>
                        </a:rPr>
                        <a:t>2-3 (B)</a:t>
                      </a:r>
                      <a:endParaRPr kumimoji="0" lang="en-US" sz="40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500" b="0" i="0" u="none" strike="noStrike" cap="none" normalizeH="0" baseline="0" smtClean="0">
                          <a:ln>
                            <a:noFill/>
                          </a:ln>
                          <a:solidFill>
                            <a:schemeClr val="tx1"/>
                          </a:solidFill>
                          <a:effectLst/>
                          <a:latin typeface="Times New Roman" pitchFamily="18" charset="0"/>
                          <a:cs typeface="Times New Roman" pitchFamily="18" charset="0"/>
                        </a:rPr>
                        <a:t>4</a:t>
                      </a:r>
                      <a:endParaRPr kumimoji="0" lang="en-US" sz="40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500" b="0" i="0" u="none" strike="noStrike" cap="none" normalizeH="0" baseline="0" smtClean="0">
                          <a:ln>
                            <a:noFill/>
                          </a:ln>
                          <a:solidFill>
                            <a:schemeClr val="tx1"/>
                          </a:solidFill>
                          <a:effectLst/>
                          <a:latin typeface="Times New Roman" pitchFamily="18" charset="0"/>
                          <a:cs typeface="Times New Roman" pitchFamily="18" charset="0"/>
                        </a:rPr>
                        <a:t>6000</a:t>
                      </a:r>
                      <a:endParaRPr kumimoji="0" lang="en-US" sz="40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500" b="0" i="0" u="none" strike="noStrike" cap="none" normalizeH="0" baseline="0" smtClean="0">
                          <a:ln>
                            <a:noFill/>
                          </a:ln>
                          <a:solidFill>
                            <a:schemeClr val="tx1"/>
                          </a:solidFill>
                          <a:effectLst/>
                          <a:latin typeface="Times New Roman" pitchFamily="18" charset="0"/>
                          <a:cs typeface="Times New Roman" pitchFamily="18" charset="0"/>
                        </a:rPr>
                        <a:t>2</a:t>
                      </a:r>
                      <a:endParaRPr kumimoji="0" lang="en-US" sz="40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500" b="0" i="0" u="none" strike="noStrike" cap="none" normalizeH="0" baseline="0" smtClean="0">
                          <a:ln>
                            <a:noFill/>
                          </a:ln>
                          <a:solidFill>
                            <a:schemeClr val="tx1"/>
                          </a:solidFill>
                          <a:effectLst/>
                          <a:latin typeface="Times New Roman" pitchFamily="18" charset="0"/>
                          <a:cs typeface="Times New Roman" pitchFamily="18" charset="0"/>
                        </a:rPr>
                        <a:t>10000</a:t>
                      </a:r>
                      <a:endParaRPr kumimoji="0" lang="en-US" sz="40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500" b="0" i="0" u="none" strike="noStrike" cap="none" normalizeH="0" baseline="0" smtClean="0">
                          <a:ln>
                            <a:noFill/>
                          </a:ln>
                          <a:solidFill>
                            <a:schemeClr val="tx1"/>
                          </a:solidFill>
                          <a:effectLst/>
                          <a:latin typeface="Times New Roman" pitchFamily="18" charset="0"/>
                          <a:cs typeface="Times New Roman" pitchFamily="18" charset="0"/>
                        </a:rPr>
                        <a:t>2000</a:t>
                      </a:r>
                      <a:endParaRPr kumimoji="0" lang="en-US" sz="40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476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500" b="0" i="0" u="none" strike="noStrike" cap="none" normalizeH="0" baseline="0" smtClean="0">
                          <a:ln>
                            <a:noFill/>
                          </a:ln>
                          <a:solidFill>
                            <a:schemeClr val="tx1"/>
                          </a:solidFill>
                          <a:effectLst/>
                          <a:latin typeface="Times New Roman" pitchFamily="18" charset="0"/>
                          <a:cs typeface="Times New Roman" pitchFamily="18" charset="0"/>
                        </a:rPr>
                        <a:t>2-4 (C)</a:t>
                      </a:r>
                      <a:endParaRPr kumimoji="0" lang="en-US" sz="40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500" b="0" i="0" u="none" strike="noStrike" cap="none" normalizeH="0" baseline="0" smtClean="0">
                          <a:ln>
                            <a:noFill/>
                          </a:ln>
                          <a:solidFill>
                            <a:schemeClr val="tx1"/>
                          </a:solidFill>
                          <a:effectLst/>
                          <a:latin typeface="Times New Roman" pitchFamily="18" charset="0"/>
                          <a:cs typeface="Times New Roman" pitchFamily="18" charset="0"/>
                        </a:rPr>
                        <a:t>3</a:t>
                      </a:r>
                      <a:endParaRPr kumimoji="0" lang="en-US" sz="40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500" b="0" i="0" u="none" strike="noStrike" cap="none" normalizeH="0" baseline="0" smtClean="0">
                          <a:ln>
                            <a:noFill/>
                          </a:ln>
                          <a:solidFill>
                            <a:schemeClr val="tx1"/>
                          </a:solidFill>
                          <a:effectLst/>
                          <a:latin typeface="Times New Roman" pitchFamily="18" charset="0"/>
                          <a:cs typeface="Times New Roman" pitchFamily="18" charset="0"/>
                        </a:rPr>
                        <a:t>9000</a:t>
                      </a:r>
                      <a:endParaRPr kumimoji="0" lang="en-US" sz="40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500" b="0" i="0" u="none" strike="noStrike" cap="none" normalizeH="0" baseline="0" smtClean="0">
                          <a:ln>
                            <a:noFill/>
                          </a:ln>
                          <a:solidFill>
                            <a:schemeClr val="tx1"/>
                          </a:solidFill>
                          <a:effectLst/>
                          <a:latin typeface="Times New Roman" pitchFamily="18" charset="0"/>
                          <a:cs typeface="Times New Roman" pitchFamily="18" charset="0"/>
                        </a:rPr>
                        <a:t>1</a:t>
                      </a:r>
                      <a:endParaRPr kumimoji="0" lang="en-US" sz="40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500" b="0" i="0" u="none" strike="noStrike" cap="none" normalizeH="0" baseline="0" smtClean="0">
                          <a:ln>
                            <a:noFill/>
                          </a:ln>
                          <a:solidFill>
                            <a:schemeClr val="tx1"/>
                          </a:solidFill>
                          <a:effectLst/>
                          <a:latin typeface="Times New Roman" pitchFamily="18" charset="0"/>
                          <a:cs typeface="Times New Roman" pitchFamily="18" charset="0"/>
                        </a:rPr>
                        <a:t>17000</a:t>
                      </a:r>
                      <a:endParaRPr kumimoji="0" lang="en-US" sz="40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500" b="0" i="0" u="none" strike="noStrike" cap="none" normalizeH="0" baseline="0" smtClean="0">
                          <a:ln>
                            <a:noFill/>
                          </a:ln>
                          <a:solidFill>
                            <a:schemeClr val="tx1"/>
                          </a:solidFill>
                          <a:effectLst/>
                          <a:latin typeface="Times New Roman" pitchFamily="18" charset="0"/>
                          <a:cs typeface="Times New Roman" pitchFamily="18" charset="0"/>
                        </a:rPr>
                        <a:t>4000</a:t>
                      </a:r>
                      <a:endParaRPr kumimoji="0" lang="en-US" sz="40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476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500" b="0" i="0" u="none" strike="noStrike" cap="none" normalizeH="0" baseline="0" smtClean="0">
                          <a:ln>
                            <a:noFill/>
                          </a:ln>
                          <a:solidFill>
                            <a:schemeClr val="tx1"/>
                          </a:solidFill>
                          <a:effectLst/>
                          <a:latin typeface="Times New Roman" pitchFamily="18" charset="0"/>
                          <a:cs typeface="Times New Roman" pitchFamily="18" charset="0"/>
                        </a:rPr>
                        <a:t>2-5 (D)</a:t>
                      </a:r>
                      <a:endParaRPr kumimoji="0" lang="en-US" sz="40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500" b="0" i="0" u="none" strike="noStrike" cap="none" normalizeH="0" baseline="0" smtClean="0">
                          <a:ln>
                            <a:noFill/>
                          </a:ln>
                          <a:solidFill>
                            <a:schemeClr val="tx1"/>
                          </a:solidFill>
                          <a:effectLst/>
                          <a:latin typeface="Times New Roman" pitchFamily="18" charset="0"/>
                          <a:cs typeface="Times New Roman" pitchFamily="18" charset="0"/>
                        </a:rPr>
                        <a:t>4</a:t>
                      </a:r>
                      <a:endParaRPr kumimoji="0" lang="en-US" sz="40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500" b="0" i="0" u="none" strike="noStrike" cap="none" normalizeH="0" baseline="0" smtClean="0">
                          <a:ln>
                            <a:noFill/>
                          </a:ln>
                          <a:solidFill>
                            <a:schemeClr val="tx1"/>
                          </a:solidFill>
                          <a:effectLst/>
                          <a:latin typeface="Times New Roman" pitchFamily="18" charset="0"/>
                          <a:cs typeface="Times New Roman" pitchFamily="18" charset="0"/>
                        </a:rPr>
                        <a:t>5000</a:t>
                      </a:r>
                      <a:endParaRPr kumimoji="0" lang="en-US" sz="40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500" b="0" i="0" u="none" strike="noStrike" cap="none" normalizeH="0" baseline="0" smtClean="0">
                          <a:ln>
                            <a:noFill/>
                          </a:ln>
                          <a:solidFill>
                            <a:schemeClr val="tx1"/>
                          </a:solidFill>
                          <a:effectLst/>
                          <a:latin typeface="Times New Roman" pitchFamily="18" charset="0"/>
                          <a:cs typeface="Times New Roman" pitchFamily="18" charset="0"/>
                        </a:rPr>
                        <a:t>3</a:t>
                      </a:r>
                      <a:endParaRPr kumimoji="0" lang="en-US" sz="40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500" b="0" i="0" u="none" strike="noStrike" cap="none" normalizeH="0" baseline="0" smtClean="0">
                          <a:ln>
                            <a:noFill/>
                          </a:ln>
                          <a:solidFill>
                            <a:schemeClr val="tx1"/>
                          </a:solidFill>
                          <a:effectLst/>
                          <a:latin typeface="Times New Roman" pitchFamily="18" charset="0"/>
                          <a:cs typeface="Times New Roman" pitchFamily="18" charset="0"/>
                        </a:rPr>
                        <a:t>9000</a:t>
                      </a:r>
                      <a:endParaRPr kumimoji="0" lang="en-US" sz="40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500" b="0" i="0" u="none" strike="noStrike" cap="none" normalizeH="0" baseline="0" smtClean="0">
                          <a:ln>
                            <a:noFill/>
                          </a:ln>
                          <a:solidFill>
                            <a:schemeClr val="tx1"/>
                          </a:solidFill>
                          <a:effectLst/>
                          <a:latin typeface="Times New Roman" pitchFamily="18" charset="0"/>
                          <a:cs typeface="Times New Roman" pitchFamily="18" charset="0"/>
                        </a:rPr>
                        <a:t>4000</a:t>
                      </a:r>
                      <a:endParaRPr kumimoji="0" lang="en-US" sz="40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492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500" b="0" i="0" u="none" strike="noStrike" cap="none" normalizeH="0" baseline="0" smtClean="0">
                          <a:ln>
                            <a:noFill/>
                          </a:ln>
                          <a:solidFill>
                            <a:schemeClr val="tx1"/>
                          </a:solidFill>
                          <a:effectLst/>
                          <a:latin typeface="Times New Roman" pitchFamily="18" charset="0"/>
                          <a:cs typeface="Times New Roman" pitchFamily="18" charset="0"/>
                        </a:rPr>
                        <a:t>4-5 (E)</a:t>
                      </a:r>
                      <a:endParaRPr kumimoji="0" lang="en-US" sz="40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500" b="0" i="0" u="none" strike="noStrike" cap="none" normalizeH="0" baseline="0" smtClean="0">
                          <a:ln>
                            <a:noFill/>
                          </a:ln>
                          <a:solidFill>
                            <a:schemeClr val="tx1"/>
                          </a:solidFill>
                          <a:effectLst/>
                          <a:latin typeface="Times New Roman" pitchFamily="18" charset="0"/>
                          <a:cs typeface="Times New Roman" pitchFamily="18" charset="0"/>
                        </a:rPr>
                        <a:t>5</a:t>
                      </a:r>
                      <a:endParaRPr kumimoji="0" lang="en-US" sz="40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500" b="0" i="0" u="none" strike="noStrike" cap="none" normalizeH="0" baseline="0" smtClean="0">
                          <a:ln>
                            <a:noFill/>
                          </a:ln>
                          <a:solidFill>
                            <a:schemeClr val="tx1"/>
                          </a:solidFill>
                          <a:effectLst/>
                          <a:latin typeface="Times New Roman" pitchFamily="18" charset="0"/>
                          <a:cs typeface="Times New Roman" pitchFamily="18" charset="0"/>
                        </a:rPr>
                        <a:t>7000</a:t>
                      </a:r>
                      <a:endParaRPr kumimoji="0" lang="en-US" sz="40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500" b="0" i="0" u="none" strike="noStrike" cap="none" normalizeH="0" baseline="0" smtClean="0">
                          <a:ln>
                            <a:noFill/>
                          </a:ln>
                          <a:solidFill>
                            <a:schemeClr val="tx1"/>
                          </a:solidFill>
                          <a:effectLst/>
                          <a:latin typeface="Times New Roman" pitchFamily="18" charset="0"/>
                          <a:cs typeface="Times New Roman" pitchFamily="18" charset="0"/>
                        </a:rPr>
                        <a:t>2</a:t>
                      </a:r>
                      <a:endParaRPr kumimoji="0" lang="en-US" sz="40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500" b="0" i="0" u="none" strike="noStrike" cap="none" normalizeH="0" baseline="0" smtClean="0">
                          <a:ln>
                            <a:noFill/>
                          </a:ln>
                          <a:solidFill>
                            <a:schemeClr val="tx1"/>
                          </a:solidFill>
                          <a:effectLst/>
                          <a:latin typeface="Times New Roman" pitchFamily="18" charset="0"/>
                          <a:cs typeface="Times New Roman" pitchFamily="18" charset="0"/>
                        </a:rPr>
                        <a:t>16000</a:t>
                      </a:r>
                      <a:endParaRPr kumimoji="0" lang="en-US" sz="40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500" b="0" i="0" u="none" strike="noStrike" cap="none" normalizeH="0" baseline="0" smtClean="0">
                          <a:ln>
                            <a:noFill/>
                          </a:ln>
                          <a:solidFill>
                            <a:schemeClr val="tx1"/>
                          </a:solidFill>
                          <a:effectLst/>
                          <a:latin typeface="Times New Roman" pitchFamily="18" charset="0"/>
                          <a:cs typeface="Times New Roman" pitchFamily="18" charset="0"/>
                        </a:rPr>
                        <a:t>3000</a:t>
                      </a:r>
                      <a:endParaRPr kumimoji="0" lang="en-US" sz="40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492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500" b="0" i="0" u="none" strike="noStrike" cap="none" normalizeH="0" baseline="0" smtClean="0">
                          <a:ln>
                            <a:noFill/>
                          </a:ln>
                          <a:solidFill>
                            <a:schemeClr val="tx1"/>
                          </a:solidFill>
                          <a:effectLst/>
                          <a:latin typeface="Times New Roman" pitchFamily="18" charset="0"/>
                          <a:cs typeface="Times New Roman" pitchFamily="18" charset="0"/>
                        </a:rPr>
                        <a:t>3-5 (F)</a:t>
                      </a:r>
                      <a:endParaRPr kumimoji="0" lang="en-US" sz="40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500" b="0" i="0" u="none" strike="noStrike" cap="none" normalizeH="0" baseline="0" smtClean="0">
                          <a:ln>
                            <a:noFill/>
                          </a:ln>
                          <a:solidFill>
                            <a:schemeClr val="tx1"/>
                          </a:solidFill>
                          <a:effectLst/>
                          <a:latin typeface="Times New Roman" pitchFamily="18" charset="0"/>
                          <a:cs typeface="Times New Roman" pitchFamily="18" charset="0"/>
                        </a:rPr>
                        <a:t>2</a:t>
                      </a:r>
                      <a:endParaRPr kumimoji="0" lang="en-US" sz="40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500" b="0" i="0" u="none" strike="noStrike" cap="none" normalizeH="0" baseline="0" smtClean="0">
                          <a:ln>
                            <a:noFill/>
                          </a:ln>
                          <a:solidFill>
                            <a:schemeClr val="tx1"/>
                          </a:solidFill>
                          <a:effectLst/>
                          <a:latin typeface="Times New Roman" pitchFamily="18" charset="0"/>
                          <a:cs typeface="Times New Roman" pitchFamily="18" charset="0"/>
                        </a:rPr>
                        <a:t>8000</a:t>
                      </a:r>
                      <a:endParaRPr kumimoji="0" lang="en-US" sz="40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500" b="0" i="0" u="none" strike="noStrike" cap="none" normalizeH="0" baseline="0" smtClean="0">
                          <a:ln>
                            <a:noFill/>
                          </a:ln>
                          <a:solidFill>
                            <a:schemeClr val="tx1"/>
                          </a:solidFill>
                          <a:effectLst/>
                          <a:latin typeface="Times New Roman" pitchFamily="18" charset="0"/>
                          <a:cs typeface="Times New Roman" pitchFamily="18" charset="0"/>
                        </a:rPr>
                        <a:t>1</a:t>
                      </a:r>
                      <a:endParaRPr kumimoji="0" lang="en-US" sz="40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500" b="0" i="0" u="none" strike="noStrike" cap="none" normalizeH="0" baseline="0" smtClean="0">
                          <a:ln>
                            <a:noFill/>
                          </a:ln>
                          <a:solidFill>
                            <a:schemeClr val="tx1"/>
                          </a:solidFill>
                          <a:effectLst/>
                          <a:latin typeface="Times New Roman" pitchFamily="18" charset="0"/>
                          <a:cs typeface="Times New Roman" pitchFamily="18" charset="0"/>
                        </a:rPr>
                        <a:t>9500</a:t>
                      </a:r>
                      <a:endParaRPr kumimoji="0" lang="en-US" sz="40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500" b="0" i="0" u="none" strike="noStrike" cap="none" normalizeH="0" baseline="0" smtClean="0">
                          <a:ln>
                            <a:noFill/>
                          </a:ln>
                          <a:solidFill>
                            <a:schemeClr val="tx1"/>
                          </a:solidFill>
                          <a:effectLst/>
                          <a:latin typeface="Times New Roman" pitchFamily="18" charset="0"/>
                          <a:cs typeface="Times New Roman" pitchFamily="18" charset="0"/>
                        </a:rPr>
                        <a:t>1500</a:t>
                      </a:r>
                      <a:endParaRPr kumimoji="0" lang="en-US" sz="40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476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500" b="0" i="0" u="none" strike="noStrike" cap="none" normalizeH="0" baseline="0" smtClean="0">
                          <a:ln>
                            <a:noFill/>
                          </a:ln>
                          <a:solidFill>
                            <a:schemeClr val="tx1"/>
                          </a:solidFill>
                          <a:effectLst/>
                          <a:latin typeface="Times New Roman" pitchFamily="18" charset="0"/>
                          <a:cs typeface="Times New Roman" pitchFamily="18" charset="0"/>
                        </a:rPr>
                        <a:t>5-6 (G)</a:t>
                      </a:r>
                      <a:endParaRPr kumimoji="0" lang="en-US" sz="40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500" b="0" i="0" u="none" strike="noStrike" cap="none" normalizeH="0" baseline="0" smtClean="0">
                          <a:ln>
                            <a:noFill/>
                          </a:ln>
                          <a:solidFill>
                            <a:schemeClr val="tx1"/>
                          </a:solidFill>
                          <a:effectLst/>
                          <a:latin typeface="Times New Roman" pitchFamily="18" charset="0"/>
                          <a:cs typeface="Times New Roman" pitchFamily="18" charset="0"/>
                        </a:rPr>
                        <a:t>5</a:t>
                      </a:r>
                      <a:endParaRPr kumimoji="0" lang="en-US" sz="40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500" b="0" i="0" u="none" strike="noStrike" cap="none" normalizeH="0" baseline="0" smtClean="0">
                          <a:ln>
                            <a:noFill/>
                          </a:ln>
                          <a:solidFill>
                            <a:schemeClr val="tx1"/>
                          </a:solidFill>
                          <a:effectLst/>
                          <a:latin typeface="Times New Roman" pitchFamily="18" charset="0"/>
                          <a:cs typeface="Times New Roman" pitchFamily="18" charset="0"/>
                        </a:rPr>
                        <a:t>20000</a:t>
                      </a:r>
                      <a:endParaRPr kumimoji="0" lang="en-US" sz="40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500" b="0" i="0" u="none" strike="noStrike" cap="none" normalizeH="0" baseline="0" smtClean="0">
                          <a:ln>
                            <a:noFill/>
                          </a:ln>
                          <a:solidFill>
                            <a:schemeClr val="tx1"/>
                          </a:solidFill>
                          <a:effectLst/>
                          <a:latin typeface="Times New Roman" pitchFamily="18" charset="0"/>
                          <a:cs typeface="Times New Roman" pitchFamily="18" charset="0"/>
                        </a:rPr>
                        <a:t>5</a:t>
                      </a:r>
                      <a:endParaRPr kumimoji="0" lang="en-US" sz="40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500" b="0" i="0" u="none" strike="noStrike" cap="none" normalizeH="0" baseline="0" smtClean="0">
                          <a:ln>
                            <a:noFill/>
                          </a:ln>
                          <a:solidFill>
                            <a:schemeClr val="tx1"/>
                          </a:solidFill>
                          <a:effectLst/>
                          <a:latin typeface="Times New Roman" pitchFamily="18" charset="0"/>
                          <a:cs typeface="Times New Roman" pitchFamily="18" charset="0"/>
                        </a:rPr>
                        <a:t>20000</a:t>
                      </a:r>
                      <a:endParaRPr kumimoji="0" lang="en-US" sz="40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500" b="0" i="0" u="none" strike="noStrike" cap="none" normalizeH="0" baseline="0" smtClean="0">
                          <a:ln>
                            <a:noFill/>
                          </a:ln>
                          <a:solidFill>
                            <a:schemeClr val="tx1"/>
                          </a:solidFill>
                          <a:effectLst/>
                          <a:latin typeface="Times New Roman" pitchFamily="18" charset="0"/>
                          <a:cs typeface="Times New Roman" pitchFamily="18" charset="0"/>
                        </a:rPr>
                        <a:t>-</a:t>
                      </a:r>
                      <a:endParaRPr kumimoji="0" lang="en-US" sz="40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293959" name="Rectangle 71"/>
          <p:cNvSpPr>
            <a:spLocks noChangeArrowheads="1"/>
          </p:cNvSpPr>
          <p:nvPr/>
        </p:nvSpPr>
        <p:spPr bwMode="auto">
          <a:xfrm>
            <a:off x="609600" y="6338888"/>
            <a:ext cx="6288088" cy="5238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p>
            <a:pPr>
              <a:spcBef>
                <a:spcPct val="20000"/>
              </a:spcBef>
              <a:buFontTx/>
              <a:buChar char="•"/>
            </a:pPr>
            <a:r>
              <a:rPr lang="en-US" sz="2800">
                <a:latin typeface="Calibri" pitchFamily="34" charset="0"/>
              </a:rPr>
              <a:t>The indirect expenses are Br. 6000 / day.</a:t>
            </a:r>
            <a:r>
              <a:rPr lang="en-US">
                <a:latin typeface="Calibri" pitchFamily="34" charset="0"/>
              </a:rPr>
              <a:t> </a:t>
            </a:r>
          </a:p>
        </p:txBody>
      </p:sp>
      <p:graphicFrame>
        <p:nvGraphicFramePr>
          <p:cNvPr id="293972" name="Group 84"/>
          <p:cNvGraphicFramePr>
            <a:graphicFrameLocks noGrp="1"/>
          </p:cNvGraphicFramePr>
          <p:nvPr/>
        </p:nvGraphicFramePr>
        <p:xfrm>
          <a:off x="838200" y="1066800"/>
          <a:ext cx="6934200" cy="518160"/>
        </p:xfrm>
        <a:graphic>
          <a:graphicData uri="http://schemas.openxmlformats.org/drawingml/2006/table">
            <a:tbl>
              <a:tblPr/>
              <a:tblGrid>
                <a:gridCol w="6934200"/>
              </a:tblGrid>
              <a:tr h="203200">
                <a:tc>
                  <a:txBody>
                    <a:bodyPr/>
                    <a:lstStyle/>
                    <a:p>
                      <a:pPr marL="0" marR="0" lvl="0" indent="0" algn="l" defTabSz="914400" rtl="0" eaLnBrk="1" fontAlgn="base" latinLnBrk="0" hangingPunct="1">
                        <a:lnSpc>
                          <a:spcPct val="100000"/>
                        </a:lnSpc>
                        <a:spcBef>
                          <a:spcPct val="20000"/>
                        </a:spcBef>
                        <a:spcAft>
                          <a:spcPct val="0"/>
                        </a:spcAft>
                        <a:buClrTx/>
                        <a:buSzTx/>
                        <a:buFont typeface="Arial" pitchFamily="34" charset="0"/>
                        <a:buNone/>
                        <a:tabLst/>
                      </a:pPr>
                      <a:r>
                        <a:rPr kumimoji="0" lang="en-US" sz="2800" b="0" i="0" u="none" strike="noStrike" cap="none" normalizeH="0" baseline="0" smtClean="0">
                          <a:ln>
                            <a:noFill/>
                          </a:ln>
                          <a:solidFill>
                            <a:schemeClr val="tx1"/>
                          </a:solidFill>
                          <a:effectLst/>
                          <a:latin typeface="Calibri" pitchFamily="34" charset="0"/>
                        </a:rPr>
                        <a:t>Computation of slope for direct Expense!</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extLst>
      <p:ext uri="{BB962C8B-B14F-4D97-AF65-F5344CB8AC3E}">
        <p14:creationId xmlns:p14="http://schemas.microsoft.com/office/powerpoint/2010/main" xmlns="" val="2276122278"/>
      </p:ext>
    </p:extLst>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0338" name="Rectangle 2"/>
          <p:cNvSpPr>
            <a:spLocks noGrp="1"/>
          </p:cNvSpPr>
          <p:nvPr>
            <p:ph type="title"/>
          </p:nvPr>
        </p:nvSpPr>
        <p:spPr/>
        <p:txBody>
          <a:bodyPr/>
          <a:lstStyle/>
          <a:p>
            <a:r>
              <a:rPr lang="en-US" sz="4000" smtClean="0"/>
              <a:t>Network used for illustrating crashing </a:t>
            </a:r>
          </a:p>
        </p:txBody>
      </p:sp>
      <p:sp>
        <p:nvSpPr>
          <p:cNvPr id="270339" name="AutoShape 3"/>
          <p:cNvSpPr>
            <a:spLocks noChangeAspect="1" noChangeArrowheads="1"/>
          </p:cNvSpPr>
          <p:nvPr/>
        </p:nvSpPr>
        <p:spPr bwMode="auto">
          <a:xfrm>
            <a:off x="1150938" y="2209800"/>
            <a:ext cx="7993062" cy="37576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p>
        </p:txBody>
      </p:sp>
      <p:sp>
        <p:nvSpPr>
          <p:cNvPr id="270340" name="Text Box 4"/>
          <p:cNvSpPr txBox="1">
            <a:spLocks noChangeArrowheads="1"/>
          </p:cNvSpPr>
          <p:nvPr/>
        </p:nvSpPr>
        <p:spPr bwMode="auto">
          <a:xfrm>
            <a:off x="6313488" y="3373438"/>
            <a:ext cx="498475" cy="3952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0">
                <a:solidFill>
                  <a:srgbClr val="000000"/>
                </a:solidFill>
                <a:miter lim="800000"/>
                <a:headEnd/>
                <a:tailEnd/>
              </a14:hiddenLine>
            </a:ext>
          </a:extLst>
        </p:spPr>
        <p:txBody>
          <a:bodyPr/>
          <a:lstStyle/>
          <a:p>
            <a:endParaRPr lang="en-US"/>
          </a:p>
        </p:txBody>
      </p:sp>
      <p:sp>
        <p:nvSpPr>
          <p:cNvPr id="270341" name="Oval 5"/>
          <p:cNvSpPr>
            <a:spLocks noChangeArrowheads="1"/>
          </p:cNvSpPr>
          <p:nvPr/>
        </p:nvSpPr>
        <p:spPr bwMode="auto">
          <a:xfrm>
            <a:off x="2982913" y="3570288"/>
            <a:ext cx="665162" cy="792162"/>
          </a:xfrm>
          <a:prstGeom prst="ellipse">
            <a:avLst/>
          </a:prstGeom>
          <a:solidFill>
            <a:srgbClr val="0000FF"/>
          </a:solidFill>
          <a:ln w="9525">
            <a:solidFill>
              <a:srgbClr val="000000"/>
            </a:solidFill>
            <a:round/>
            <a:headEnd/>
            <a:tailEnd/>
          </a:ln>
        </p:spPr>
        <p:txBody>
          <a:bodyPr/>
          <a:lstStyle/>
          <a:p>
            <a:r>
              <a:rPr lang="en-US" altLang="ja-JP" sz="3300">
                <a:solidFill>
                  <a:srgbClr val="FFFFFF"/>
                </a:solidFill>
                <a:latin typeface="Times New Roman" pitchFamily="18" charset="0"/>
                <a:ea typeface="MS Mincho" pitchFamily="49" charset="-128"/>
                <a:cs typeface="Sendnya"/>
              </a:rPr>
              <a:t>2</a:t>
            </a:r>
            <a:endParaRPr lang="en-US" sz="4800">
              <a:ea typeface="MS Mincho" pitchFamily="49" charset="-128"/>
              <a:cs typeface="Sendnya"/>
            </a:endParaRPr>
          </a:p>
        </p:txBody>
      </p:sp>
      <p:sp>
        <p:nvSpPr>
          <p:cNvPr id="270342" name="Line 6"/>
          <p:cNvSpPr>
            <a:spLocks noChangeShapeType="1"/>
          </p:cNvSpPr>
          <p:nvPr/>
        </p:nvSpPr>
        <p:spPr bwMode="auto">
          <a:xfrm>
            <a:off x="1317625" y="3967163"/>
            <a:ext cx="1665288" cy="0"/>
          </a:xfrm>
          <a:prstGeom prst="line">
            <a:avLst/>
          </a:prstGeom>
          <a:noFill/>
          <a:ln w="57150" cmpd="thinThick">
            <a:solidFill>
              <a:srgbClr val="000000"/>
            </a:solidFill>
            <a:round/>
            <a:headEnd/>
            <a:tailEnd type="triangle" w="med" len="med"/>
          </a:ln>
          <a:extLst>
            <a:ext uri="{909E8E84-426E-40DD-AFC4-6F175D3DCCD1}">
              <a14:hiddenFill xmlns:a14="http://schemas.microsoft.com/office/drawing/2010/main" xmlns="">
                <a:noFill/>
              </a14:hiddenFill>
            </a:ext>
          </a:extLst>
        </p:spPr>
        <p:txBody>
          <a:bodyPr/>
          <a:lstStyle/>
          <a:p>
            <a:endParaRPr lang="en-US"/>
          </a:p>
        </p:txBody>
      </p:sp>
      <p:sp>
        <p:nvSpPr>
          <p:cNvPr id="270343" name="Text Box 7"/>
          <p:cNvSpPr txBox="1">
            <a:spLocks noChangeArrowheads="1"/>
          </p:cNvSpPr>
          <p:nvPr/>
        </p:nvSpPr>
        <p:spPr bwMode="auto">
          <a:xfrm>
            <a:off x="1317625" y="3570288"/>
            <a:ext cx="500063" cy="3968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0">
                <a:solidFill>
                  <a:srgbClr val="000000"/>
                </a:solidFill>
                <a:miter lim="800000"/>
                <a:headEnd/>
                <a:tailEnd/>
              </a14:hiddenLine>
            </a:ext>
          </a:extLst>
        </p:spPr>
        <p:txBody>
          <a:bodyPr/>
          <a:lstStyle/>
          <a:p>
            <a:r>
              <a:rPr lang="en-US" altLang="ja-JP" sz="900">
                <a:latin typeface="Times New Roman" pitchFamily="18" charset="0"/>
                <a:ea typeface="MS Mincho" pitchFamily="49" charset="-128"/>
                <a:cs typeface="Sendnya"/>
              </a:rPr>
              <a:t>A</a:t>
            </a:r>
            <a:endParaRPr lang="en-US">
              <a:ea typeface="MS Mincho" pitchFamily="49" charset="-128"/>
              <a:cs typeface="Sendnya"/>
            </a:endParaRPr>
          </a:p>
        </p:txBody>
      </p:sp>
      <p:sp>
        <p:nvSpPr>
          <p:cNvPr id="270344" name="Text Box 8"/>
          <p:cNvSpPr txBox="1">
            <a:spLocks noChangeArrowheads="1"/>
          </p:cNvSpPr>
          <p:nvPr/>
        </p:nvSpPr>
        <p:spPr bwMode="auto">
          <a:xfrm>
            <a:off x="1317625" y="3967163"/>
            <a:ext cx="500063" cy="3937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9050">
                <a:solidFill>
                  <a:srgbClr val="000000"/>
                </a:solidFill>
                <a:miter lim="800000"/>
                <a:headEnd/>
                <a:tailEnd/>
              </a14:hiddenLine>
            </a:ext>
          </a:extLst>
        </p:spPr>
        <p:txBody>
          <a:bodyPr/>
          <a:lstStyle/>
          <a:p>
            <a:r>
              <a:rPr lang="en-US" altLang="ja-JP" sz="900">
                <a:latin typeface="Times New Roman" pitchFamily="18" charset="0"/>
                <a:ea typeface="MS Mincho" pitchFamily="49" charset="-128"/>
                <a:cs typeface="Sendnya"/>
              </a:rPr>
              <a:t>4</a:t>
            </a:r>
            <a:endParaRPr lang="en-US">
              <a:ea typeface="MS Mincho" pitchFamily="49" charset="-128"/>
              <a:cs typeface="Sendnya"/>
            </a:endParaRPr>
          </a:p>
        </p:txBody>
      </p:sp>
      <p:sp>
        <p:nvSpPr>
          <p:cNvPr id="270345" name="Oval 9"/>
          <p:cNvSpPr>
            <a:spLocks noChangeArrowheads="1"/>
          </p:cNvSpPr>
          <p:nvPr/>
        </p:nvSpPr>
        <p:spPr bwMode="auto">
          <a:xfrm>
            <a:off x="4481513" y="4954588"/>
            <a:ext cx="666750" cy="792162"/>
          </a:xfrm>
          <a:prstGeom prst="ellipse">
            <a:avLst/>
          </a:prstGeom>
          <a:solidFill>
            <a:srgbClr val="0000FF"/>
          </a:solidFill>
          <a:ln w="9525">
            <a:solidFill>
              <a:srgbClr val="000000"/>
            </a:solidFill>
            <a:round/>
            <a:headEnd/>
            <a:tailEnd/>
          </a:ln>
        </p:spPr>
        <p:txBody>
          <a:bodyPr/>
          <a:lstStyle/>
          <a:p>
            <a:r>
              <a:rPr lang="en-US" altLang="ja-JP" sz="3300">
                <a:solidFill>
                  <a:srgbClr val="FFFFFF"/>
                </a:solidFill>
                <a:latin typeface="Times New Roman" pitchFamily="18" charset="0"/>
                <a:ea typeface="MS Mincho" pitchFamily="49" charset="-128"/>
                <a:cs typeface="Sendnya"/>
              </a:rPr>
              <a:t>4</a:t>
            </a:r>
            <a:endParaRPr lang="en-US" sz="4800">
              <a:ea typeface="MS Mincho" pitchFamily="49" charset="-128"/>
              <a:cs typeface="Sendnya"/>
            </a:endParaRPr>
          </a:p>
        </p:txBody>
      </p:sp>
      <p:sp>
        <p:nvSpPr>
          <p:cNvPr id="270346" name="Oval 10"/>
          <p:cNvSpPr>
            <a:spLocks noChangeArrowheads="1"/>
          </p:cNvSpPr>
          <p:nvPr/>
        </p:nvSpPr>
        <p:spPr bwMode="auto">
          <a:xfrm>
            <a:off x="5480050" y="3373438"/>
            <a:ext cx="666750" cy="792162"/>
          </a:xfrm>
          <a:prstGeom prst="ellipse">
            <a:avLst/>
          </a:prstGeom>
          <a:solidFill>
            <a:srgbClr val="0000FF"/>
          </a:solidFill>
          <a:ln w="9525">
            <a:solidFill>
              <a:srgbClr val="000000"/>
            </a:solidFill>
            <a:round/>
            <a:headEnd/>
            <a:tailEnd/>
          </a:ln>
        </p:spPr>
        <p:txBody>
          <a:bodyPr/>
          <a:lstStyle/>
          <a:p>
            <a:r>
              <a:rPr lang="en-US" altLang="ja-JP" sz="3700">
                <a:solidFill>
                  <a:srgbClr val="FFFFFF"/>
                </a:solidFill>
                <a:latin typeface="Times New Roman" pitchFamily="18" charset="0"/>
                <a:ea typeface="MS Mincho" pitchFamily="49" charset="-128"/>
                <a:cs typeface="Sendnya"/>
              </a:rPr>
              <a:t>5</a:t>
            </a:r>
            <a:endParaRPr lang="en-US" sz="5400">
              <a:ea typeface="MS Mincho" pitchFamily="49" charset="-128"/>
              <a:cs typeface="Sendnya"/>
            </a:endParaRPr>
          </a:p>
        </p:txBody>
      </p:sp>
      <p:sp>
        <p:nvSpPr>
          <p:cNvPr id="270347" name="Oval 11"/>
          <p:cNvSpPr>
            <a:spLocks noChangeArrowheads="1"/>
          </p:cNvSpPr>
          <p:nvPr/>
        </p:nvSpPr>
        <p:spPr bwMode="auto">
          <a:xfrm>
            <a:off x="4481513" y="1989138"/>
            <a:ext cx="666750" cy="792162"/>
          </a:xfrm>
          <a:prstGeom prst="ellipse">
            <a:avLst/>
          </a:prstGeom>
          <a:solidFill>
            <a:srgbClr val="0000FF"/>
          </a:solidFill>
          <a:ln w="9525">
            <a:solidFill>
              <a:srgbClr val="000000"/>
            </a:solidFill>
            <a:round/>
            <a:headEnd/>
            <a:tailEnd/>
          </a:ln>
        </p:spPr>
        <p:txBody>
          <a:bodyPr/>
          <a:lstStyle/>
          <a:p>
            <a:r>
              <a:rPr lang="en-US" altLang="ja-JP" sz="3300">
                <a:solidFill>
                  <a:srgbClr val="FFFFFF"/>
                </a:solidFill>
                <a:latin typeface="Times New Roman" pitchFamily="18" charset="0"/>
                <a:ea typeface="MS Mincho" pitchFamily="49" charset="-128"/>
                <a:cs typeface="Sendnya"/>
              </a:rPr>
              <a:t>3</a:t>
            </a:r>
            <a:endParaRPr lang="en-US" sz="4800">
              <a:ea typeface="MS Mincho" pitchFamily="49" charset="-128"/>
              <a:cs typeface="Sendnya"/>
            </a:endParaRPr>
          </a:p>
        </p:txBody>
      </p:sp>
      <p:sp>
        <p:nvSpPr>
          <p:cNvPr id="270348" name="Line 12"/>
          <p:cNvSpPr>
            <a:spLocks noChangeShapeType="1"/>
          </p:cNvSpPr>
          <p:nvPr/>
        </p:nvSpPr>
        <p:spPr bwMode="auto">
          <a:xfrm>
            <a:off x="5148263" y="2582863"/>
            <a:ext cx="665162" cy="790575"/>
          </a:xfrm>
          <a:prstGeom prst="line">
            <a:avLst/>
          </a:prstGeom>
          <a:noFill/>
          <a:ln w="19050">
            <a:solidFill>
              <a:srgbClr val="000000"/>
            </a:solidFill>
            <a:round/>
            <a:headEnd/>
            <a:tailEnd type="triangle" w="med" len="med"/>
          </a:ln>
          <a:extLst>
            <a:ext uri="{909E8E84-426E-40DD-AFC4-6F175D3DCCD1}">
              <a14:hiddenFill xmlns:a14="http://schemas.microsoft.com/office/drawing/2010/main" xmlns="">
                <a:noFill/>
              </a14:hiddenFill>
            </a:ext>
          </a:extLst>
        </p:spPr>
        <p:txBody>
          <a:bodyPr/>
          <a:lstStyle/>
          <a:p>
            <a:endParaRPr lang="en-US"/>
          </a:p>
        </p:txBody>
      </p:sp>
      <p:sp>
        <p:nvSpPr>
          <p:cNvPr id="270349" name="Line 13"/>
          <p:cNvSpPr>
            <a:spLocks noChangeShapeType="1"/>
          </p:cNvSpPr>
          <p:nvPr/>
        </p:nvSpPr>
        <p:spPr bwMode="auto">
          <a:xfrm flipV="1">
            <a:off x="5148263" y="4164013"/>
            <a:ext cx="665162" cy="987425"/>
          </a:xfrm>
          <a:prstGeom prst="line">
            <a:avLst/>
          </a:prstGeom>
          <a:noFill/>
          <a:ln w="57150" cmpd="thickThin">
            <a:solidFill>
              <a:srgbClr val="000000"/>
            </a:solidFill>
            <a:round/>
            <a:headEnd/>
            <a:tailEnd type="triangle" w="med" len="med"/>
          </a:ln>
          <a:extLst>
            <a:ext uri="{909E8E84-426E-40DD-AFC4-6F175D3DCCD1}">
              <a14:hiddenFill xmlns:a14="http://schemas.microsoft.com/office/drawing/2010/main" xmlns="">
                <a:noFill/>
              </a14:hiddenFill>
            </a:ext>
          </a:extLst>
        </p:spPr>
        <p:txBody>
          <a:bodyPr/>
          <a:lstStyle/>
          <a:p>
            <a:endParaRPr lang="en-US"/>
          </a:p>
        </p:txBody>
      </p:sp>
      <p:sp>
        <p:nvSpPr>
          <p:cNvPr id="270350" name="Line 14"/>
          <p:cNvSpPr>
            <a:spLocks noChangeShapeType="1"/>
          </p:cNvSpPr>
          <p:nvPr/>
        </p:nvSpPr>
        <p:spPr bwMode="auto">
          <a:xfrm>
            <a:off x="6146800" y="3967163"/>
            <a:ext cx="1231900" cy="0"/>
          </a:xfrm>
          <a:prstGeom prst="line">
            <a:avLst/>
          </a:prstGeom>
          <a:noFill/>
          <a:ln w="57150" cmpd="thickThin">
            <a:solidFill>
              <a:srgbClr val="000000"/>
            </a:solidFill>
            <a:round/>
            <a:headEnd/>
            <a:tailEnd type="triangle" w="med" len="med"/>
          </a:ln>
          <a:extLst>
            <a:ext uri="{909E8E84-426E-40DD-AFC4-6F175D3DCCD1}">
              <a14:hiddenFill xmlns:a14="http://schemas.microsoft.com/office/drawing/2010/main" xmlns="">
                <a:noFill/>
              </a14:hiddenFill>
            </a:ext>
          </a:extLst>
        </p:spPr>
        <p:txBody>
          <a:bodyPr/>
          <a:lstStyle/>
          <a:p>
            <a:endParaRPr lang="en-US"/>
          </a:p>
        </p:txBody>
      </p:sp>
      <p:sp>
        <p:nvSpPr>
          <p:cNvPr id="270351" name="Oval 15"/>
          <p:cNvSpPr>
            <a:spLocks noChangeArrowheads="1"/>
          </p:cNvSpPr>
          <p:nvPr/>
        </p:nvSpPr>
        <p:spPr bwMode="auto">
          <a:xfrm>
            <a:off x="7312025" y="3373438"/>
            <a:ext cx="666750" cy="792162"/>
          </a:xfrm>
          <a:prstGeom prst="ellipse">
            <a:avLst/>
          </a:prstGeom>
          <a:solidFill>
            <a:srgbClr val="0000FF"/>
          </a:solidFill>
          <a:ln w="9525">
            <a:solidFill>
              <a:srgbClr val="000000"/>
            </a:solidFill>
            <a:round/>
            <a:headEnd/>
            <a:tailEnd/>
          </a:ln>
        </p:spPr>
        <p:txBody>
          <a:bodyPr/>
          <a:lstStyle/>
          <a:p>
            <a:r>
              <a:rPr lang="en-US" altLang="ja-JP" sz="3300">
                <a:solidFill>
                  <a:srgbClr val="FFFFFF"/>
                </a:solidFill>
                <a:latin typeface="Times New Roman" pitchFamily="18" charset="0"/>
                <a:ea typeface="MS Mincho" pitchFamily="49" charset="-128"/>
                <a:cs typeface="Sendnya"/>
              </a:rPr>
              <a:t>6</a:t>
            </a:r>
            <a:endParaRPr lang="en-US" sz="4800">
              <a:ea typeface="MS Mincho" pitchFamily="49" charset="-128"/>
              <a:cs typeface="Sendnya"/>
            </a:endParaRPr>
          </a:p>
        </p:txBody>
      </p:sp>
      <p:sp>
        <p:nvSpPr>
          <p:cNvPr id="270352" name="Text Box 16"/>
          <p:cNvSpPr txBox="1">
            <a:spLocks noChangeArrowheads="1"/>
          </p:cNvSpPr>
          <p:nvPr/>
        </p:nvSpPr>
        <p:spPr bwMode="auto">
          <a:xfrm>
            <a:off x="3316288" y="2582863"/>
            <a:ext cx="1165225" cy="3952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0">
                <a:solidFill>
                  <a:srgbClr val="000000"/>
                </a:solidFill>
                <a:miter lim="800000"/>
                <a:headEnd/>
                <a:tailEnd/>
              </a14:hiddenLine>
            </a:ext>
          </a:extLst>
        </p:spPr>
        <p:txBody>
          <a:bodyPr/>
          <a:lstStyle/>
          <a:p>
            <a:r>
              <a:rPr lang="en-US" altLang="ja-JP">
                <a:latin typeface="Times New Roman" pitchFamily="18" charset="0"/>
                <a:ea typeface="MS Mincho" pitchFamily="49" charset="-128"/>
                <a:cs typeface="Sendnya"/>
              </a:rPr>
              <a:t>B(2000)</a:t>
            </a:r>
            <a:endParaRPr lang="en-US" sz="3600">
              <a:ea typeface="MS Mincho" pitchFamily="49" charset="-128"/>
              <a:cs typeface="Sendnya"/>
            </a:endParaRPr>
          </a:p>
        </p:txBody>
      </p:sp>
      <p:sp>
        <p:nvSpPr>
          <p:cNvPr id="270353" name="Text Box 17"/>
          <p:cNvSpPr txBox="1">
            <a:spLocks noChangeArrowheads="1"/>
          </p:cNvSpPr>
          <p:nvPr/>
        </p:nvSpPr>
        <p:spPr bwMode="auto">
          <a:xfrm>
            <a:off x="3981450" y="2976563"/>
            <a:ext cx="833438" cy="3984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0">
                <a:solidFill>
                  <a:srgbClr val="000000"/>
                </a:solidFill>
                <a:miter lim="800000"/>
                <a:headEnd/>
                <a:tailEnd/>
              </a14:hiddenLine>
            </a:ext>
          </a:extLst>
        </p:spPr>
        <p:txBody>
          <a:bodyPr/>
          <a:lstStyle/>
          <a:p>
            <a:r>
              <a:rPr lang="en-US" altLang="ja-JP" sz="1600">
                <a:latin typeface="Times New Roman" pitchFamily="18" charset="0"/>
                <a:ea typeface="MS Mincho" pitchFamily="49" charset="-128"/>
                <a:cs typeface="Sendnya"/>
              </a:rPr>
              <a:t>4(2)</a:t>
            </a:r>
            <a:endParaRPr lang="en-US" sz="1600">
              <a:ea typeface="MS Mincho" pitchFamily="49" charset="-128"/>
              <a:cs typeface="Sendnya"/>
            </a:endParaRPr>
          </a:p>
        </p:txBody>
      </p:sp>
      <p:sp>
        <p:nvSpPr>
          <p:cNvPr id="270354" name="Text Box 18"/>
          <p:cNvSpPr txBox="1">
            <a:spLocks noChangeArrowheads="1"/>
          </p:cNvSpPr>
          <p:nvPr/>
        </p:nvSpPr>
        <p:spPr bwMode="auto">
          <a:xfrm>
            <a:off x="5148263" y="2976563"/>
            <a:ext cx="998537" cy="3984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0">
                <a:solidFill>
                  <a:srgbClr val="000000"/>
                </a:solidFill>
                <a:miter lim="800000"/>
                <a:headEnd/>
                <a:tailEnd/>
              </a14:hiddenLine>
            </a:ext>
          </a:extLst>
        </p:spPr>
        <p:txBody>
          <a:bodyPr/>
          <a:lstStyle/>
          <a:p>
            <a:r>
              <a:rPr lang="en-US" altLang="ja-JP">
                <a:latin typeface="Times New Roman" pitchFamily="18" charset="0"/>
                <a:ea typeface="MS Mincho" pitchFamily="49" charset="-128"/>
                <a:cs typeface="Sendnya"/>
              </a:rPr>
              <a:t>2(1)</a:t>
            </a:r>
            <a:endParaRPr lang="en-US">
              <a:ea typeface="MS Mincho" pitchFamily="49" charset="-128"/>
              <a:cs typeface="Sendnya"/>
            </a:endParaRPr>
          </a:p>
        </p:txBody>
      </p:sp>
      <p:sp>
        <p:nvSpPr>
          <p:cNvPr id="270355" name="Text Box 19"/>
          <p:cNvSpPr txBox="1">
            <a:spLocks noChangeArrowheads="1"/>
          </p:cNvSpPr>
          <p:nvPr/>
        </p:nvSpPr>
        <p:spPr bwMode="auto">
          <a:xfrm>
            <a:off x="5313363" y="4757738"/>
            <a:ext cx="1000125" cy="3937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0">
                <a:solidFill>
                  <a:srgbClr val="000000"/>
                </a:solidFill>
                <a:miter lim="800000"/>
                <a:headEnd/>
                <a:tailEnd/>
              </a14:hiddenLine>
            </a:ext>
          </a:extLst>
        </p:spPr>
        <p:txBody>
          <a:bodyPr/>
          <a:lstStyle/>
          <a:p>
            <a:r>
              <a:rPr lang="en-US" altLang="ja-JP">
                <a:latin typeface="Times New Roman" pitchFamily="18" charset="0"/>
                <a:ea typeface="MS Mincho" pitchFamily="49" charset="-128"/>
                <a:cs typeface="Sendnya"/>
              </a:rPr>
              <a:t>5(2)</a:t>
            </a:r>
            <a:endParaRPr lang="en-US">
              <a:ea typeface="MS Mincho" pitchFamily="49" charset="-128"/>
              <a:cs typeface="Sendnya"/>
            </a:endParaRPr>
          </a:p>
        </p:txBody>
      </p:sp>
      <p:sp>
        <p:nvSpPr>
          <p:cNvPr id="270356" name="Text Box 20"/>
          <p:cNvSpPr txBox="1">
            <a:spLocks noChangeArrowheads="1"/>
          </p:cNvSpPr>
          <p:nvPr/>
        </p:nvSpPr>
        <p:spPr bwMode="auto">
          <a:xfrm>
            <a:off x="6477000" y="4343400"/>
            <a:ext cx="998538" cy="3937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0">
                <a:solidFill>
                  <a:srgbClr val="000000"/>
                </a:solidFill>
                <a:miter lim="800000"/>
                <a:headEnd/>
                <a:tailEnd/>
              </a14:hiddenLine>
            </a:ext>
          </a:extLst>
        </p:spPr>
        <p:txBody>
          <a:bodyPr/>
          <a:lstStyle/>
          <a:p>
            <a:r>
              <a:rPr lang="en-US" altLang="ja-JP">
                <a:latin typeface="Times New Roman" pitchFamily="18" charset="0"/>
                <a:ea typeface="MS Mincho" pitchFamily="49" charset="-128"/>
                <a:cs typeface="Sendnya"/>
              </a:rPr>
              <a:t>5(5)</a:t>
            </a:r>
            <a:endParaRPr lang="en-US">
              <a:ea typeface="MS Mincho" pitchFamily="49" charset="-128"/>
              <a:cs typeface="Sendnya"/>
            </a:endParaRPr>
          </a:p>
        </p:txBody>
      </p:sp>
      <p:sp>
        <p:nvSpPr>
          <p:cNvPr id="270357" name="Text Box 21"/>
          <p:cNvSpPr txBox="1">
            <a:spLocks noChangeArrowheads="1"/>
          </p:cNvSpPr>
          <p:nvPr/>
        </p:nvSpPr>
        <p:spPr bwMode="auto">
          <a:xfrm>
            <a:off x="6324600" y="3276600"/>
            <a:ext cx="844550" cy="3968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0">
                <a:solidFill>
                  <a:srgbClr val="000000"/>
                </a:solidFill>
                <a:miter lim="800000"/>
                <a:headEnd/>
                <a:tailEnd/>
              </a14:hiddenLine>
            </a:ext>
          </a:extLst>
        </p:spPr>
        <p:txBody>
          <a:bodyPr/>
          <a:lstStyle/>
          <a:p>
            <a:r>
              <a:rPr lang="en-US" altLang="ja-JP" sz="2000">
                <a:latin typeface="Times New Roman" pitchFamily="18" charset="0"/>
                <a:ea typeface="MS Mincho" pitchFamily="49" charset="-128"/>
                <a:cs typeface="Sendnya"/>
              </a:rPr>
              <a:t>G (-)</a:t>
            </a:r>
            <a:endParaRPr lang="en-US" sz="2000">
              <a:ea typeface="MS Mincho" pitchFamily="49" charset="-128"/>
              <a:cs typeface="Sendnya"/>
            </a:endParaRPr>
          </a:p>
        </p:txBody>
      </p:sp>
      <p:sp>
        <p:nvSpPr>
          <p:cNvPr id="270358" name="Text Box 22"/>
          <p:cNvSpPr txBox="1">
            <a:spLocks noChangeArrowheads="1"/>
          </p:cNvSpPr>
          <p:nvPr/>
        </p:nvSpPr>
        <p:spPr bwMode="auto">
          <a:xfrm>
            <a:off x="3648075" y="4757738"/>
            <a:ext cx="1000125" cy="3905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0">
                <a:solidFill>
                  <a:srgbClr val="000000"/>
                </a:solidFill>
                <a:miter lim="800000"/>
                <a:headEnd/>
                <a:tailEnd/>
              </a14:hiddenLine>
            </a:ext>
          </a:extLst>
        </p:spPr>
        <p:txBody>
          <a:bodyPr/>
          <a:lstStyle/>
          <a:p>
            <a:r>
              <a:rPr lang="en-US" altLang="ja-JP">
                <a:latin typeface="Times New Roman" pitchFamily="18" charset="0"/>
                <a:ea typeface="MS Mincho" pitchFamily="49" charset="-128"/>
                <a:cs typeface="Sendnya"/>
              </a:rPr>
              <a:t>3(1)</a:t>
            </a:r>
            <a:endParaRPr lang="en-US">
              <a:ea typeface="MS Mincho" pitchFamily="49" charset="-128"/>
              <a:cs typeface="Sendnya"/>
            </a:endParaRPr>
          </a:p>
        </p:txBody>
      </p:sp>
      <p:sp>
        <p:nvSpPr>
          <p:cNvPr id="270359" name="Oval 23"/>
          <p:cNvSpPr>
            <a:spLocks noChangeArrowheads="1"/>
          </p:cNvSpPr>
          <p:nvPr/>
        </p:nvSpPr>
        <p:spPr bwMode="auto">
          <a:xfrm>
            <a:off x="1150938" y="3600450"/>
            <a:ext cx="666750" cy="792163"/>
          </a:xfrm>
          <a:prstGeom prst="ellipse">
            <a:avLst/>
          </a:prstGeom>
          <a:solidFill>
            <a:srgbClr val="0000FF"/>
          </a:solidFill>
          <a:ln w="9525">
            <a:solidFill>
              <a:srgbClr val="000000"/>
            </a:solidFill>
            <a:round/>
            <a:headEnd/>
            <a:tailEnd/>
          </a:ln>
        </p:spPr>
        <p:txBody>
          <a:bodyPr/>
          <a:lstStyle/>
          <a:p>
            <a:r>
              <a:rPr lang="en-US" altLang="ja-JP" sz="3300">
                <a:solidFill>
                  <a:srgbClr val="FFFFFF"/>
                </a:solidFill>
                <a:latin typeface="Times New Roman" pitchFamily="18" charset="0"/>
                <a:ea typeface="MS Mincho" pitchFamily="49" charset="-128"/>
                <a:cs typeface="Sendnya"/>
              </a:rPr>
              <a:t>1</a:t>
            </a:r>
            <a:endParaRPr lang="en-US" sz="4800">
              <a:ea typeface="MS Mincho" pitchFamily="49" charset="-128"/>
              <a:cs typeface="Sendnya"/>
            </a:endParaRPr>
          </a:p>
        </p:txBody>
      </p:sp>
      <p:sp>
        <p:nvSpPr>
          <p:cNvPr id="270360" name="Line 24"/>
          <p:cNvSpPr>
            <a:spLocks noChangeShapeType="1"/>
          </p:cNvSpPr>
          <p:nvPr/>
        </p:nvSpPr>
        <p:spPr bwMode="auto">
          <a:xfrm flipV="1">
            <a:off x="3482975" y="2582863"/>
            <a:ext cx="998538" cy="987425"/>
          </a:xfrm>
          <a:prstGeom prst="line">
            <a:avLst/>
          </a:prstGeom>
          <a:noFill/>
          <a:ln w="19050">
            <a:solidFill>
              <a:srgbClr val="000000"/>
            </a:solidFill>
            <a:round/>
            <a:headEnd/>
            <a:tailEnd type="triangle" w="med" len="med"/>
          </a:ln>
          <a:extLst>
            <a:ext uri="{909E8E84-426E-40DD-AFC4-6F175D3DCCD1}">
              <a14:hiddenFill xmlns:a14="http://schemas.microsoft.com/office/drawing/2010/main" xmlns="">
                <a:noFill/>
              </a14:hiddenFill>
            </a:ext>
          </a:extLst>
        </p:spPr>
        <p:txBody>
          <a:bodyPr/>
          <a:lstStyle/>
          <a:p>
            <a:endParaRPr lang="en-US"/>
          </a:p>
        </p:txBody>
      </p:sp>
      <p:sp>
        <p:nvSpPr>
          <p:cNvPr id="270361" name="Text Box 25"/>
          <p:cNvSpPr txBox="1">
            <a:spLocks noChangeArrowheads="1"/>
          </p:cNvSpPr>
          <p:nvPr/>
        </p:nvSpPr>
        <p:spPr bwMode="auto">
          <a:xfrm>
            <a:off x="1828800" y="3429000"/>
            <a:ext cx="1166813" cy="3968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0">
                <a:solidFill>
                  <a:srgbClr val="000000"/>
                </a:solidFill>
                <a:miter lim="800000"/>
                <a:headEnd/>
                <a:tailEnd/>
              </a14:hiddenLine>
            </a:ext>
          </a:extLst>
        </p:spPr>
        <p:txBody>
          <a:bodyPr/>
          <a:lstStyle/>
          <a:p>
            <a:r>
              <a:rPr lang="en-US" altLang="ja-JP">
                <a:latin typeface="Times New Roman" pitchFamily="18" charset="0"/>
                <a:ea typeface="MS Mincho" pitchFamily="49" charset="-128"/>
                <a:cs typeface="Sendnya"/>
              </a:rPr>
              <a:t>A (2000)</a:t>
            </a:r>
            <a:endParaRPr lang="en-US" sz="3600">
              <a:ea typeface="MS Mincho" pitchFamily="49" charset="-128"/>
              <a:cs typeface="Sendnya"/>
            </a:endParaRPr>
          </a:p>
        </p:txBody>
      </p:sp>
      <p:sp>
        <p:nvSpPr>
          <p:cNvPr id="270362" name="Text Box 26"/>
          <p:cNvSpPr txBox="1">
            <a:spLocks noChangeArrowheads="1"/>
          </p:cNvSpPr>
          <p:nvPr/>
        </p:nvSpPr>
        <p:spPr bwMode="auto">
          <a:xfrm>
            <a:off x="2057400" y="4191000"/>
            <a:ext cx="666750" cy="3937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0">
                <a:solidFill>
                  <a:srgbClr val="000000"/>
                </a:solidFill>
                <a:miter lim="800000"/>
                <a:headEnd/>
                <a:tailEnd/>
              </a14:hiddenLine>
            </a:ext>
          </a:extLst>
        </p:spPr>
        <p:txBody>
          <a:bodyPr/>
          <a:lstStyle/>
          <a:p>
            <a:r>
              <a:rPr lang="en-US" altLang="ja-JP">
                <a:latin typeface="Times New Roman" pitchFamily="18" charset="0"/>
                <a:ea typeface="MS Mincho" pitchFamily="49" charset="-128"/>
                <a:cs typeface="Sendnya"/>
              </a:rPr>
              <a:t>3(2)</a:t>
            </a:r>
            <a:endParaRPr lang="en-US">
              <a:ea typeface="MS Mincho" pitchFamily="49" charset="-128"/>
              <a:cs typeface="Sendnya"/>
            </a:endParaRPr>
          </a:p>
        </p:txBody>
      </p:sp>
      <p:sp>
        <p:nvSpPr>
          <p:cNvPr id="270363" name="Text Box 27"/>
          <p:cNvSpPr txBox="1">
            <a:spLocks noChangeArrowheads="1"/>
          </p:cNvSpPr>
          <p:nvPr/>
        </p:nvSpPr>
        <p:spPr bwMode="auto">
          <a:xfrm>
            <a:off x="4314825" y="3570288"/>
            <a:ext cx="1165225" cy="3968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0">
                <a:solidFill>
                  <a:srgbClr val="000000"/>
                </a:solidFill>
                <a:miter lim="800000"/>
                <a:headEnd/>
                <a:tailEnd/>
              </a14:hiddenLine>
            </a:ext>
          </a:extLst>
        </p:spPr>
        <p:txBody>
          <a:bodyPr/>
          <a:lstStyle/>
          <a:p>
            <a:r>
              <a:rPr lang="en-US" altLang="ja-JP">
                <a:latin typeface="Times New Roman" pitchFamily="18" charset="0"/>
                <a:ea typeface="MS Mincho" pitchFamily="49" charset="-128"/>
                <a:cs typeface="Sendnya"/>
              </a:rPr>
              <a:t>D (4000)</a:t>
            </a:r>
            <a:endParaRPr lang="en-US">
              <a:ea typeface="MS Mincho" pitchFamily="49" charset="-128"/>
              <a:cs typeface="Sendnya"/>
            </a:endParaRPr>
          </a:p>
        </p:txBody>
      </p:sp>
      <p:sp>
        <p:nvSpPr>
          <p:cNvPr id="270364" name="Text Box 28"/>
          <p:cNvSpPr txBox="1">
            <a:spLocks noChangeArrowheads="1"/>
          </p:cNvSpPr>
          <p:nvPr/>
        </p:nvSpPr>
        <p:spPr bwMode="auto">
          <a:xfrm>
            <a:off x="5029200" y="4419600"/>
            <a:ext cx="1165225" cy="3968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0">
                <a:solidFill>
                  <a:srgbClr val="000000"/>
                </a:solidFill>
                <a:miter lim="800000"/>
                <a:headEnd/>
                <a:tailEnd/>
              </a14:hiddenLine>
            </a:ext>
          </a:extLst>
        </p:spPr>
        <p:txBody>
          <a:bodyPr/>
          <a:lstStyle/>
          <a:p>
            <a:r>
              <a:rPr lang="en-US" altLang="ja-JP" sz="1600">
                <a:latin typeface="Times New Roman" pitchFamily="18" charset="0"/>
                <a:ea typeface="MS Mincho" pitchFamily="49" charset="-128"/>
                <a:cs typeface="Sendnya"/>
              </a:rPr>
              <a:t>E (3000)</a:t>
            </a:r>
            <a:endParaRPr lang="en-US" sz="1600">
              <a:ea typeface="MS Mincho" pitchFamily="49" charset="-128"/>
              <a:cs typeface="Sendnya"/>
            </a:endParaRPr>
          </a:p>
        </p:txBody>
      </p:sp>
      <p:sp>
        <p:nvSpPr>
          <p:cNvPr id="270365" name="Line 29"/>
          <p:cNvSpPr>
            <a:spLocks noChangeShapeType="1"/>
          </p:cNvSpPr>
          <p:nvPr/>
        </p:nvSpPr>
        <p:spPr bwMode="auto">
          <a:xfrm>
            <a:off x="3482975" y="4360863"/>
            <a:ext cx="998538" cy="790575"/>
          </a:xfrm>
          <a:prstGeom prst="line">
            <a:avLst/>
          </a:prstGeom>
          <a:noFill/>
          <a:ln w="57150" cmpd="thinThick">
            <a:solidFill>
              <a:srgbClr val="000000"/>
            </a:solidFill>
            <a:round/>
            <a:headEnd/>
            <a:tailEnd type="triangle" w="med" len="med"/>
          </a:ln>
          <a:extLst>
            <a:ext uri="{909E8E84-426E-40DD-AFC4-6F175D3DCCD1}">
              <a14:hiddenFill xmlns:a14="http://schemas.microsoft.com/office/drawing/2010/main" xmlns="">
                <a:noFill/>
              </a14:hiddenFill>
            </a:ext>
          </a:extLst>
        </p:spPr>
        <p:txBody>
          <a:bodyPr/>
          <a:lstStyle/>
          <a:p>
            <a:endParaRPr lang="en-US"/>
          </a:p>
        </p:txBody>
      </p:sp>
      <p:sp>
        <p:nvSpPr>
          <p:cNvPr id="270366" name="Text Box 30"/>
          <p:cNvSpPr txBox="1">
            <a:spLocks noChangeArrowheads="1"/>
          </p:cNvSpPr>
          <p:nvPr/>
        </p:nvSpPr>
        <p:spPr bwMode="auto">
          <a:xfrm>
            <a:off x="3814763" y="4360863"/>
            <a:ext cx="1166812" cy="3968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0">
                <a:solidFill>
                  <a:srgbClr val="000000"/>
                </a:solidFill>
                <a:miter lim="800000"/>
                <a:headEnd/>
                <a:tailEnd/>
              </a14:hiddenLine>
            </a:ext>
          </a:extLst>
        </p:spPr>
        <p:txBody>
          <a:bodyPr/>
          <a:lstStyle/>
          <a:p>
            <a:r>
              <a:rPr lang="en-US" altLang="ja-JP">
                <a:latin typeface="Times New Roman" pitchFamily="18" charset="0"/>
                <a:ea typeface="MS Mincho" pitchFamily="49" charset="-128"/>
                <a:cs typeface="Sendnya"/>
              </a:rPr>
              <a:t>C (4000)</a:t>
            </a:r>
            <a:endParaRPr lang="en-US">
              <a:ea typeface="MS Mincho" pitchFamily="49" charset="-128"/>
              <a:cs typeface="Sendnya"/>
            </a:endParaRPr>
          </a:p>
        </p:txBody>
      </p:sp>
      <p:sp>
        <p:nvSpPr>
          <p:cNvPr id="270367" name="Line 31"/>
          <p:cNvSpPr>
            <a:spLocks noChangeShapeType="1"/>
          </p:cNvSpPr>
          <p:nvPr/>
        </p:nvSpPr>
        <p:spPr bwMode="auto">
          <a:xfrm flipV="1">
            <a:off x="3648075" y="3967163"/>
            <a:ext cx="1831975" cy="0"/>
          </a:xfrm>
          <a:prstGeom prst="line">
            <a:avLst/>
          </a:prstGeom>
          <a:noFill/>
          <a:ln w="19050">
            <a:solidFill>
              <a:srgbClr val="000000"/>
            </a:solidFill>
            <a:round/>
            <a:headEnd/>
            <a:tailEnd type="triangle" w="med" len="med"/>
          </a:ln>
          <a:extLst>
            <a:ext uri="{909E8E84-426E-40DD-AFC4-6F175D3DCCD1}">
              <a14:hiddenFill xmlns:a14="http://schemas.microsoft.com/office/drawing/2010/main" xmlns="">
                <a:noFill/>
              </a14:hiddenFill>
            </a:ext>
          </a:extLst>
        </p:spPr>
        <p:txBody>
          <a:bodyPr/>
          <a:lstStyle/>
          <a:p>
            <a:endParaRPr lang="en-US"/>
          </a:p>
        </p:txBody>
      </p:sp>
      <p:sp>
        <p:nvSpPr>
          <p:cNvPr id="270368" name="Text Box 32"/>
          <p:cNvSpPr txBox="1">
            <a:spLocks noChangeArrowheads="1"/>
          </p:cNvSpPr>
          <p:nvPr/>
        </p:nvSpPr>
        <p:spPr bwMode="auto">
          <a:xfrm>
            <a:off x="5313363" y="2582863"/>
            <a:ext cx="1166812" cy="3952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0">
                <a:solidFill>
                  <a:srgbClr val="000000"/>
                </a:solidFill>
                <a:miter lim="800000"/>
                <a:headEnd/>
                <a:tailEnd/>
              </a14:hiddenLine>
            </a:ext>
          </a:extLst>
        </p:spPr>
        <p:txBody>
          <a:bodyPr/>
          <a:lstStyle/>
          <a:p>
            <a:r>
              <a:rPr lang="en-US" altLang="ja-JP">
                <a:latin typeface="Times New Roman" pitchFamily="18" charset="0"/>
                <a:ea typeface="MS Mincho" pitchFamily="49" charset="-128"/>
                <a:cs typeface="Sendnya"/>
              </a:rPr>
              <a:t>F (1500)</a:t>
            </a:r>
            <a:r>
              <a:rPr lang="en-US" altLang="ja-JP" sz="900">
                <a:latin typeface="Times New Roman" pitchFamily="18" charset="0"/>
                <a:ea typeface="MS Mincho" pitchFamily="49" charset="-128"/>
                <a:cs typeface="Sendnya"/>
              </a:rPr>
              <a:t>  </a:t>
            </a:r>
            <a:endParaRPr lang="en-US">
              <a:ea typeface="MS Mincho" pitchFamily="49" charset="-128"/>
              <a:cs typeface="Sendnya"/>
            </a:endParaRPr>
          </a:p>
        </p:txBody>
      </p:sp>
      <p:sp>
        <p:nvSpPr>
          <p:cNvPr id="270369" name="Text Box 33"/>
          <p:cNvSpPr txBox="1">
            <a:spLocks noChangeArrowheads="1"/>
          </p:cNvSpPr>
          <p:nvPr/>
        </p:nvSpPr>
        <p:spPr bwMode="auto">
          <a:xfrm>
            <a:off x="4314825" y="3967163"/>
            <a:ext cx="666750" cy="3952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0">
                <a:solidFill>
                  <a:srgbClr val="000000"/>
                </a:solidFill>
                <a:miter lim="800000"/>
                <a:headEnd/>
                <a:tailEnd/>
              </a14:hiddenLine>
            </a:ext>
          </a:extLst>
        </p:spPr>
        <p:txBody>
          <a:bodyPr/>
          <a:lstStyle/>
          <a:p>
            <a:r>
              <a:rPr lang="en-US" altLang="ja-JP">
                <a:latin typeface="Times New Roman" pitchFamily="18" charset="0"/>
                <a:ea typeface="MS Mincho" pitchFamily="49" charset="-128"/>
                <a:cs typeface="Sendnya"/>
              </a:rPr>
              <a:t>4(3)</a:t>
            </a:r>
            <a:endParaRPr lang="en-US">
              <a:ea typeface="MS Mincho" pitchFamily="49" charset="-128"/>
              <a:cs typeface="Sendnya"/>
            </a:endParaRPr>
          </a:p>
        </p:txBody>
      </p:sp>
      <p:sp>
        <p:nvSpPr>
          <p:cNvPr id="270370" name="Text Box 34"/>
          <p:cNvSpPr txBox="1">
            <a:spLocks noChangeArrowheads="1"/>
          </p:cNvSpPr>
          <p:nvPr/>
        </p:nvSpPr>
        <p:spPr bwMode="auto">
          <a:xfrm>
            <a:off x="974725" y="5780088"/>
            <a:ext cx="5805488" cy="9461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en-US" sz="2800"/>
              <a:t>Critical path : A-C-E-G or  1-2-4-5-6</a:t>
            </a:r>
          </a:p>
          <a:p>
            <a:r>
              <a:rPr lang="en-US" sz="2800"/>
              <a:t>Project Duration-16 days</a:t>
            </a:r>
          </a:p>
        </p:txBody>
      </p:sp>
    </p:spTree>
    <p:extLst>
      <p:ext uri="{BB962C8B-B14F-4D97-AF65-F5344CB8AC3E}">
        <p14:creationId xmlns:p14="http://schemas.microsoft.com/office/powerpoint/2010/main" xmlns="" val="2950977466"/>
      </p:ext>
    </p:extLst>
  </p:cSld>
  <p:clrMapOvr>
    <a:masterClrMapping/>
  </p:clrMapOvr>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1362" name="Rectangle 2"/>
          <p:cNvSpPr>
            <a:spLocks noGrp="1"/>
          </p:cNvSpPr>
          <p:nvPr>
            <p:ph type="title"/>
          </p:nvPr>
        </p:nvSpPr>
        <p:spPr/>
        <p:txBody>
          <a:bodyPr/>
          <a:lstStyle/>
          <a:p>
            <a:r>
              <a:rPr lang="en-US" smtClean="0"/>
              <a:t>Important points</a:t>
            </a:r>
          </a:p>
        </p:txBody>
      </p:sp>
      <p:sp>
        <p:nvSpPr>
          <p:cNvPr id="271363" name="Rectangle 3"/>
          <p:cNvSpPr>
            <a:spLocks noGrp="1"/>
          </p:cNvSpPr>
          <p:nvPr>
            <p:ph type="body" idx="1"/>
          </p:nvPr>
        </p:nvSpPr>
        <p:spPr/>
        <p:txBody>
          <a:bodyPr/>
          <a:lstStyle/>
          <a:p>
            <a:r>
              <a:rPr lang="en-US" smtClean="0"/>
              <a:t>The point of the minimum cost of project is known as the optimum point. </a:t>
            </a:r>
          </a:p>
          <a:p>
            <a:r>
              <a:rPr lang="en-US" smtClean="0"/>
              <a:t>In order to find the optimum point, the project network is drawn based on the normal duration of the activities.  This is the maximum length schedule. </a:t>
            </a:r>
          </a:p>
          <a:p>
            <a:r>
              <a:rPr lang="en-US" smtClean="0"/>
              <a:t>The duration of the project is thus noted.</a:t>
            </a:r>
          </a:p>
        </p:txBody>
      </p:sp>
    </p:spTree>
    <p:extLst>
      <p:ext uri="{BB962C8B-B14F-4D97-AF65-F5344CB8AC3E}">
        <p14:creationId xmlns:p14="http://schemas.microsoft.com/office/powerpoint/2010/main" xmlns="" val="1748893609"/>
      </p:ext>
    </p:extLst>
  </p:cSld>
  <p:clrMapOvr>
    <a:masterClrMapping/>
  </p:clrMapOvr>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2386" name="Rectangle 2"/>
          <p:cNvSpPr>
            <a:spLocks noGrp="1"/>
          </p:cNvSpPr>
          <p:nvPr>
            <p:ph type="body" idx="1"/>
          </p:nvPr>
        </p:nvSpPr>
        <p:spPr/>
        <p:txBody>
          <a:bodyPr/>
          <a:lstStyle/>
          <a:p>
            <a:r>
              <a:rPr lang="en-US" smtClean="0"/>
              <a:t>It can be shortened by expediting jobs along the critical path. If the added cost of expediting the job is less than the saving in the indirect expenses which result from shortening the project, then a less expensive schedule can be found. </a:t>
            </a:r>
          </a:p>
          <a:p>
            <a:r>
              <a:rPr lang="en-US" smtClean="0"/>
              <a:t>New schedules are found as long as there is a reduction in the cost of the project.</a:t>
            </a:r>
          </a:p>
          <a:p>
            <a:endParaRPr lang="en-US" smtClean="0"/>
          </a:p>
        </p:txBody>
      </p:sp>
      <p:sp>
        <p:nvSpPr>
          <p:cNvPr id="272387" name="Rectangle 3"/>
          <p:cNvSpPr>
            <a:spLocks noGrp="1" noChangeArrowheads="1"/>
          </p:cNvSpPr>
          <p:nvPr>
            <p:ph type="title"/>
          </p:nvPr>
        </p:nvSpPr>
        <p:spPr>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r>
              <a:rPr lang="en-US" smtClean="0"/>
              <a:t>Important points</a:t>
            </a:r>
          </a:p>
        </p:txBody>
      </p:sp>
    </p:spTree>
    <p:extLst>
      <p:ext uri="{BB962C8B-B14F-4D97-AF65-F5344CB8AC3E}">
        <p14:creationId xmlns:p14="http://schemas.microsoft.com/office/powerpoint/2010/main" xmlns="" val="2999920043"/>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2541</TotalTime>
  <Words>7563</Words>
  <Application>Microsoft Office PowerPoint</Application>
  <PresentationFormat>On-screen Show (4:3)</PresentationFormat>
  <Paragraphs>1640</Paragraphs>
  <Slides>114</Slides>
  <Notes>0</Notes>
  <HiddenSlides>0</HiddenSlides>
  <MMClips>0</MMClips>
  <ScaleCrop>false</ScaleCrop>
  <HeadingPairs>
    <vt:vector size="6" baseType="variant">
      <vt:variant>
        <vt:lpstr>Theme</vt:lpstr>
      </vt:variant>
      <vt:variant>
        <vt:i4>1</vt:i4>
      </vt:variant>
      <vt:variant>
        <vt:lpstr>Embedded OLE Servers</vt:lpstr>
      </vt:variant>
      <vt:variant>
        <vt:i4>4</vt:i4>
      </vt:variant>
      <vt:variant>
        <vt:lpstr>Slide Titles</vt:lpstr>
      </vt:variant>
      <vt:variant>
        <vt:i4>114</vt:i4>
      </vt:variant>
    </vt:vector>
  </HeadingPairs>
  <TitlesOfParts>
    <vt:vector size="119" baseType="lpstr">
      <vt:lpstr>Office Theme</vt:lpstr>
      <vt:lpstr>CorelDRAW!</vt:lpstr>
      <vt:lpstr>Equation</vt:lpstr>
      <vt:lpstr>AutoCAD Drawing</vt:lpstr>
      <vt:lpstr>Chart</vt:lpstr>
      <vt:lpstr>Chapter three Project Planning and Scheduling</vt:lpstr>
      <vt:lpstr>Slide 2</vt:lpstr>
      <vt:lpstr>Slide 3</vt:lpstr>
      <vt:lpstr>Slide 4</vt:lpstr>
      <vt:lpstr>Slide 5</vt:lpstr>
      <vt:lpstr>Slide 6</vt:lpstr>
      <vt:lpstr>Slide 7</vt:lpstr>
      <vt:lpstr>Slide 8</vt:lpstr>
      <vt:lpstr>2. Time planning process</vt:lpstr>
      <vt:lpstr>Slide 10</vt:lpstr>
      <vt:lpstr>Project work Breakdown </vt:lpstr>
      <vt:lpstr>Project work Breakdown levels</vt:lpstr>
      <vt:lpstr>Slide 13</vt:lpstr>
      <vt:lpstr>Slide 14</vt:lpstr>
      <vt:lpstr>Assessing Activity Duration</vt:lpstr>
      <vt:lpstr>Slide 16</vt:lpstr>
      <vt:lpstr>Slide 17</vt:lpstr>
      <vt:lpstr>Slide 18</vt:lpstr>
      <vt:lpstr>CPM Network analysis Fundamentals</vt:lpstr>
      <vt:lpstr>Slide 20</vt:lpstr>
      <vt:lpstr>Illustration of event, activity, and dummy activity </vt:lpstr>
      <vt:lpstr>Slide 22</vt:lpstr>
      <vt:lpstr>Slide 23</vt:lpstr>
      <vt:lpstr>Illustration for TF, IF, and FF calculation</vt:lpstr>
      <vt:lpstr> Total Float</vt:lpstr>
      <vt:lpstr>Free Float</vt:lpstr>
      <vt:lpstr>Slide 27</vt:lpstr>
      <vt:lpstr>Slide 28</vt:lpstr>
      <vt:lpstr>Slide 29</vt:lpstr>
      <vt:lpstr>  Event Timings, Activity Timings and Associated Terms  </vt:lpstr>
      <vt:lpstr>Slide 31</vt:lpstr>
      <vt:lpstr>Path and critical path</vt:lpstr>
      <vt:lpstr>Forward and Backward Pass</vt:lpstr>
      <vt:lpstr>Slide 34</vt:lpstr>
      <vt:lpstr>Network of the example</vt:lpstr>
      <vt:lpstr>Network of the example</vt:lpstr>
      <vt:lpstr>Computations </vt:lpstr>
      <vt:lpstr>Slide 38</vt:lpstr>
      <vt:lpstr>Slide 39</vt:lpstr>
      <vt:lpstr>PERT Example of Three time estimate</vt:lpstr>
      <vt:lpstr>Slide 41</vt:lpstr>
      <vt:lpstr>Slide 42</vt:lpstr>
      <vt:lpstr>Slide 43</vt:lpstr>
      <vt:lpstr>Slide 44</vt:lpstr>
      <vt:lpstr>Slide 45</vt:lpstr>
      <vt:lpstr>Slide 46</vt:lpstr>
      <vt:lpstr>Slide 47</vt:lpstr>
      <vt:lpstr>Slide 48</vt:lpstr>
      <vt:lpstr>Slide 49</vt:lpstr>
      <vt:lpstr>Slide 50</vt:lpstr>
      <vt:lpstr>Slide 51</vt:lpstr>
      <vt:lpstr>Example: PERT Diagram</vt:lpstr>
      <vt:lpstr>Expected duration, standard deviations and variances for activities</vt:lpstr>
      <vt:lpstr>Slide 54</vt:lpstr>
      <vt:lpstr>Slide 55</vt:lpstr>
      <vt:lpstr>Slide 56</vt:lpstr>
      <vt:lpstr>Slide 57</vt:lpstr>
      <vt:lpstr>Slide 58</vt:lpstr>
      <vt:lpstr>Slide 59</vt:lpstr>
      <vt:lpstr>Slide 60</vt:lpstr>
      <vt:lpstr>Slide 61</vt:lpstr>
      <vt:lpstr>Slide 62</vt:lpstr>
      <vt:lpstr>Slide 63</vt:lpstr>
      <vt:lpstr>Slide 64</vt:lpstr>
      <vt:lpstr>Slide 65</vt:lpstr>
      <vt:lpstr>Slide 66</vt:lpstr>
      <vt:lpstr>Slide 67</vt:lpstr>
      <vt:lpstr>Slide 68</vt:lpstr>
      <vt:lpstr>Slide 69</vt:lpstr>
      <vt:lpstr>Slide 70</vt:lpstr>
      <vt:lpstr>Slide 71</vt:lpstr>
      <vt:lpstr>Slide 72</vt:lpstr>
      <vt:lpstr>Slide 73</vt:lpstr>
      <vt:lpstr>Slide 74</vt:lpstr>
      <vt:lpstr>Slide 75</vt:lpstr>
      <vt:lpstr>Important Points</vt:lpstr>
      <vt:lpstr>Slide 77</vt:lpstr>
      <vt:lpstr>Slide 78</vt:lpstr>
      <vt:lpstr>Slide 79</vt:lpstr>
      <vt:lpstr>Slide 80</vt:lpstr>
      <vt:lpstr>Slide 81</vt:lpstr>
      <vt:lpstr>Slide 82</vt:lpstr>
      <vt:lpstr>Slide 83</vt:lpstr>
      <vt:lpstr>Slide 84</vt:lpstr>
      <vt:lpstr>Slide 85</vt:lpstr>
      <vt:lpstr>Slide 86</vt:lpstr>
      <vt:lpstr>Slide 87</vt:lpstr>
      <vt:lpstr>Critical Path</vt:lpstr>
      <vt:lpstr>NETWORK CRASHING AND COST TIME TRADE OFF</vt:lpstr>
      <vt:lpstr>Slide 90</vt:lpstr>
      <vt:lpstr>Slide 91</vt:lpstr>
      <vt:lpstr>Time cost trade off</vt:lpstr>
      <vt:lpstr>Crashing</vt:lpstr>
      <vt:lpstr>Slide 94</vt:lpstr>
      <vt:lpstr>EXAMPLE</vt:lpstr>
      <vt:lpstr>Details of activity cost and duration</vt:lpstr>
      <vt:lpstr>Network used for illustrating crashing </vt:lpstr>
      <vt:lpstr>Important points</vt:lpstr>
      <vt:lpstr>Important points</vt:lpstr>
      <vt:lpstr>Important points</vt:lpstr>
      <vt:lpstr>Solution </vt:lpstr>
      <vt:lpstr>Solution contd..</vt:lpstr>
      <vt:lpstr>Revised Network after crashing by 1 day</vt:lpstr>
      <vt:lpstr>Revised Network after crashing by additional 1 day</vt:lpstr>
      <vt:lpstr>Revised Network after crashing by additional 1 day</vt:lpstr>
      <vt:lpstr>Crashing option now</vt:lpstr>
      <vt:lpstr>Revised Network after crashing by additional 1 day</vt:lpstr>
      <vt:lpstr>Revised Network after crashing by additional 1 day</vt:lpstr>
      <vt:lpstr>Option available now</vt:lpstr>
      <vt:lpstr>Revised Network after crashing by additional 1 day</vt:lpstr>
      <vt:lpstr>Time Vs cost for the example problem </vt:lpstr>
      <vt:lpstr>Exercise </vt:lpstr>
      <vt:lpstr>Exercise </vt:lpstr>
      <vt:lpstr>Thank you!!!</vt:lpstr>
    </vt:vector>
  </TitlesOfParts>
  <Company>IT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fire7-</dc:creator>
  <cp:lastModifiedBy>user</cp:lastModifiedBy>
  <cp:revision>27</cp:revision>
  <dcterms:created xsi:type="dcterms:W3CDTF">2018-12-21T11:47:18Z</dcterms:created>
  <dcterms:modified xsi:type="dcterms:W3CDTF">2020-03-15T13:45:01Z</dcterms:modified>
</cp:coreProperties>
</file>