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46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5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5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09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62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6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4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93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4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161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00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B9C96-2016-43D4-8F40-4B48F946679A}" type="datetimeFigureOut">
              <a:rPr lang="en-US" smtClean="0"/>
              <a:t>4/27/2020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4DDFA-7882-4A89-9F73-19F734A4B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46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Augmented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Reality (AR)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Learning Outcomes: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Explain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augmented reality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Explain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features of augmented reality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Explain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difference between AR, VR,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MR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Describe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application areas of augmented reality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1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124" y="0"/>
            <a:ext cx="91128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331076" y="3124200"/>
            <a:ext cx="8305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 we have seen in picture 2 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mixed reality, you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can interact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with and manipulate both physical and virtual items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the same time.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2608162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Picture 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Mixed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reality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home for entertainment purpose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543910"/>
            <a:ext cx="3962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ight Arrow 10"/>
          <p:cNvSpPr/>
          <p:nvPr/>
        </p:nvSpPr>
        <p:spPr>
          <a:xfrm rot="3424964">
            <a:off x="760746" y="896091"/>
            <a:ext cx="16002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Real env.t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9349695" flipV="1">
            <a:off x="2995215" y="676859"/>
            <a:ext cx="1537350" cy="4309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Virtual env.t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562" y="505810"/>
            <a:ext cx="41910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441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287288"/>
              </p:ext>
            </p:extLst>
          </p:nvPr>
        </p:nvGraphicFramePr>
        <p:xfrm>
          <a:off x="228600" y="533399"/>
          <a:ext cx="8153400" cy="4069080"/>
        </p:xfrm>
        <a:graphic>
          <a:graphicData uri="http://schemas.openxmlformats.org/drawingml/2006/table">
            <a:tbl>
              <a:tblPr firstRow="1" firstCol="1">
                <a:tableStyleId>{69C7853C-536D-4A76-A0AE-DD22124D55A5}</a:tableStyleId>
              </a:tblPr>
              <a:tblGrid>
                <a:gridCol w="3119562"/>
                <a:gridCol w="2062038"/>
                <a:gridCol w="1371600"/>
                <a:gridCol w="1600200"/>
              </a:tblGrid>
              <a:tr h="3581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Summery of Augmented, Virtual &amp;</a:t>
                      </a:r>
                      <a:r>
                        <a:rPr lang="en-US" sz="24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Mixed Reality </a:t>
                      </a:r>
                      <a:endParaRPr lang="en-US" sz="24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Characteristics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Virtual Reality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Augmented Reality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Mixed Reality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29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Is user aware the about real world? </a:t>
                      </a:r>
                      <a:endParaRPr lang="en-US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sz="1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1600" b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itchFamily="2" charset="2"/>
                        <a:buChar char="ü"/>
                      </a:pP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29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Can user interact the real and virtual env.t</a:t>
                      </a:r>
                      <a:r>
                        <a:rPr lang="en-US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 a real time?</a:t>
                      </a:r>
                      <a:endParaRPr lang="en-US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29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Can real and virtual contents interact  with each other in the real time? </a:t>
                      </a:r>
                      <a:endParaRPr lang="en-US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</a:p>
                    <a:p>
                      <a:pPr algn="ctr"/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</a:p>
                    <a:p>
                      <a:pPr marL="0" indent="0" algn="ctr">
                        <a:buFont typeface="Wingdings" pitchFamily="2" charset="2"/>
                        <a:buNone/>
                      </a:pP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itchFamily="2" charset="2"/>
                        <a:buChar char="ü"/>
                      </a:pP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29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v"/>
                      </a:pPr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Environment </a:t>
                      </a:r>
                      <a:endParaRPr lang="en-US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Fully artificial env.t and 100% digital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Fully Real environment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Both Artificial &amp; </a:t>
                      </a:r>
                    </a:p>
                    <a:p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Real environment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76775"/>
            <a:ext cx="81534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844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What do you think about augmented reality? 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purpose of any invention and technology is to simplify our life.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way of combine/mix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the view of the real environment with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additional, virtual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computer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graphics. 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i.e.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 allows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users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overlay or mix computer generated  virtual content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the real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world object.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Unlike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virtual reality, which creates a totally artificial environment, augmented reality uses the existing environment and overlays new information on top of it.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using the latest AR technologies, the information about the surrounding real world becomes interactive and digitally usable. </a:t>
            </a:r>
          </a:p>
          <a:p>
            <a:pPr marL="0" indent="0">
              <a:lnSpc>
                <a:spcPct val="16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1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"/>
            <a:ext cx="79248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1" y="3409291"/>
            <a:ext cx="6340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Picture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1:Augmented Reality Systems (ARS) standard architecture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648" y="3752583"/>
            <a:ext cx="913326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are the three blocks/components of the AR system architecture and discuss its function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are three blocks/components of the AR system architecture, such as infrastructure tracker unit, visual unit, and processing unit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Some of the function of these units are: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Infrastructure tracker unit: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Receive real world data from sensors and level the data orientation &amp; positions 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Visual Unit: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eceived the real world visual data and pass to the processing units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Processing Unit: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Accept real world data &amp; visual/ virtual contents  and produce mix realities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7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50373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Applications of AR Systems</a:t>
            </a:r>
          </a:p>
        </p:txBody>
      </p:sp>
      <p:sp>
        <p:nvSpPr>
          <p:cNvPr id="7" name="Rectangle 6"/>
          <p:cNvSpPr/>
          <p:nvPr/>
        </p:nvSpPr>
        <p:spPr>
          <a:xfrm>
            <a:off x="22538" y="526737"/>
            <a:ext cx="912146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Technology is ever-changing and ever-growing.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the newest developing technologies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which can be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applied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many different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areas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such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education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Augmented reality allows:</a:t>
            </a:r>
          </a:p>
          <a:p>
            <a:pPr marL="800100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make the class room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 attractive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deliver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interactive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lessons.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get affordable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learning materials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–b/c posters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digital illustrations,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physical models are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very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expensive to purchase.</a:t>
            </a:r>
          </a:p>
          <a:p>
            <a:pPr marL="800100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Boost intellectual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interest :i.e. AR makes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students more excited about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learning certain subjects</a:t>
            </a:r>
          </a:p>
        </p:txBody>
      </p:sp>
    </p:spTree>
    <p:extLst>
      <p:ext uri="{BB962C8B-B14F-4D97-AF65-F5344CB8AC3E}">
        <p14:creationId xmlns:p14="http://schemas.microsoft.com/office/powerpoint/2010/main" val="223345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medicine: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Augmented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reality has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play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 big role in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enhancing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medicine and healthcare towards more safety and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efficiency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For surgery i.e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 spinal surgery, as usually, is a long and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difficult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process. But with the use of AR, it can reduce the time, cut the risks and improve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results.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For 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education of future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doctors: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For diagnostics/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describing  the symptoms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Have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you ever been in a situation when it was hard to describe to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doctor what was bothering you?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In such kind of situations AR help by describing  the symptoms of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patients.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For detecting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signs of </a:t>
            </a:r>
            <a:r>
              <a:rPr lang="en-US" sz="2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depression and other mental illnesses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by reading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facial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expressions, voice tones, and physical gestures.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228600"/>
            <a:ext cx="8991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general AR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provides the following benefits to patients and healthcare workers:</a:t>
            </a:r>
          </a:p>
          <a:p>
            <a:pPr marL="800100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Reduce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risks associated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surgery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0100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Better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informed decisions about the right treatment and illness prevention.</a:t>
            </a:r>
          </a:p>
          <a:p>
            <a:pPr marL="800100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Make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procedures more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tolerable by assisting medical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procedures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tasks.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Better post-hospital care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Medical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training and education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88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20" y="762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Entertainment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 can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 used in various “entertainment” industries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(music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movies, live shows,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games,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eSport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a like)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entertainment.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40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Virtual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Reality (VR)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VR is fully immersive, which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tricks/touch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your senses into thinking you’re in a different environment or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world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apart from the real world.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Every thing  that is not real ,but  any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on your computer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from simple Mario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modern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warfare game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is virtual real.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VR is a way of generating the realistic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sounds, images and other sensations that replicate a real environment using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reality headsets.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VR devices such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as Google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Cardboard, users can be transported into a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number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real-world and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imagined environments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84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Mixed Reality (MR)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MR 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merging of real and virtual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worlds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produce new environments and visualizations where physical and digital objects co-exist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interact in real-time.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means placing new imagery within a real space in such a way that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new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imagery is able to interact, to an extent, with what is real in the physical world we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know.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key characteristic of MR is that the 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synthetic content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real-world content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are able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react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each other in real-time.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EC29-38E7-474D-8F61-E37020D034A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02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859</Words>
  <Application>Microsoft Office PowerPoint</Application>
  <PresentationFormat>On-screen Show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2020-04-27T23:07:49Z</dcterms:created>
  <dcterms:modified xsi:type="dcterms:W3CDTF">2020-04-27T23:08:47Z</dcterms:modified>
</cp:coreProperties>
</file>