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4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5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6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7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theme/theme8.xml" ContentType="application/vnd.openxmlformats-officedocument.theme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theme/theme9.xml" ContentType="application/vnd.openxmlformats-officedocument.theme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9" r:id="rId2"/>
    <p:sldMasterId id="2147483702" r:id="rId3"/>
    <p:sldMasterId id="2147483716" r:id="rId4"/>
    <p:sldMasterId id="2147483730" r:id="rId5"/>
    <p:sldMasterId id="2147483749" r:id="rId6"/>
    <p:sldMasterId id="2147483761" r:id="rId7"/>
    <p:sldMasterId id="2147483773" r:id="rId8"/>
    <p:sldMasterId id="2147483794" r:id="rId9"/>
    <p:sldMasterId id="2147483806" r:id="rId10"/>
  </p:sldMasterIdLst>
  <p:notesMasterIdLst>
    <p:notesMasterId r:id="rId100"/>
  </p:notesMasterIdLst>
  <p:sldIdLst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  <p:sldId id="272" r:id="rId26"/>
    <p:sldId id="273" r:id="rId27"/>
    <p:sldId id="274" r:id="rId28"/>
    <p:sldId id="275" r:id="rId29"/>
    <p:sldId id="276" r:id="rId30"/>
    <p:sldId id="277" r:id="rId31"/>
    <p:sldId id="278" r:id="rId32"/>
    <p:sldId id="279" r:id="rId33"/>
    <p:sldId id="280" r:id="rId34"/>
    <p:sldId id="281" r:id="rId35"/>
    <p:sldId id="282" r:id="rId36"/>
    <p:sldId id="283" r:id="rId37"/>
    <p:sldId id="284" r:id="rId38"/>
    <p:sldId id="285" r:id="rId39"/>
    <p:sldId id="286" r:id="rId40"/>
    <p:sldId id="287" r:id="rId41"/>
    <p:sldId id="288" r:id="rId42"/>
    <p:sldId id="289" r:id="rId43"/>
    <p:sldId id="290" r:id="rId44"/>
    <p:sldId id="291" r:id="rId45"/>
    <p:sldId id="292" r:id="rId46"/>
    <p:sldId id="293" r:id="rId47"/>
    <p:sldId id="294" r:id="rId48"/>
    <p:sldId id="295" r:id="rId49"/>
    <p:sldId id="296" r:id="rId50"/>
    <p:sldId id="297" r:id="rId51"/>
    <p:sldId id="298" r:id="rId52"/>
    <p:sldId id="299" r:id="rId53"/>
    <p:sldId id="300" r:id="rId54"/>
    <p:sldId id="301" r:id="rId55"/>
    <p:sldId id="302" r:id="rId56"/>
    <p:sldId id="303" r:id="rId57"/>
    <p:sldId id="304" r:id="rId58"/>
    <p:sldId id="305" r:id="rId59"/>
    <p:sldId id="307" r:id="rId60"/>
    <p:sldId id="308" r:id="rId61"/>
    <p:sldId id="309" r:id="rId62"/>
    <p:sldId id="310" r:id="rId63"/>
    <p:sldId id="311" r:id="rId64"/>
    <p:sldId id="312" r:id="rId65"/>
    <p:sldId id="313" r:id="rId66"/>
    <p:sldId id="314" r:id="rId67"/>
    <p:sldId id="315" r:id="rId68"/>
    <p:sldId id="316" r:id="rId69"/>
    <p:sldId id="317" r:id="rId70"/>
    <p:sldId id="318" r:id="rId71"/>
    <p:sldId id="319" r:id="rId72"/>
    <p:sldId id="320" r:id="rId73"/>
    <p:sldId id="321" r:id="rId74"/>
    <p:sldId id="322" r:id="rId75"/>
    <p:sldId id="323" r:id="rId76"/>
    <p:sldId id="324" r:id="rId77"/>
    <p:sldId id="325" r:id="rId78"/>
    <p:sldId id="326" r:id="rId79"/>
    <p:sldId id="327" r:id="rId80"/>
    <p:sldId id="328" r:id="rId81"/>
    <p:sldId id="329" r:id="rId82"/>
    <p:sldId id="330" r:id="rId83"/>
    <p:sldId id="331" r:id="rId84"/>
    <p:sldId id="332" r:id="rId85"/>
    <p:sldId id="333" r:id="rId86"/>
    <p:sldId id="334" r:id="rId87"/>
    <p:sldId id="335" r:id="rId88"/>
    <p:sldId id="336" r:id="rId89"/>
    <p:sldId id="337" r:id="rId90"/>
    <p:sldId id="338" r:id="rId91"/>
    <p:sldId id="339" r:id="rId92"/>
    <p:sldId id="340" r:id="rId93"/>
    <p:sldId id="341" r:id="rId94"/>
    <p:sldId id="342" r:id="rId95"/>
    <p:sldId id="343" r:id="rId96"/>
    <p:sldId id="344" r:id="rId97"/>
    <p:sldId id="345" r:id="rId98"/>
    <p:sldId id="346" r:id="rId9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141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6.xml"/><Relationship Id="rId21" Type="http://schemas.openxmlformats.org/officeDocument/2006/relationships/slide" Target="slides/slide11.xml"/><Relationship Id="rId42" Type="http://schemas.openxmlformats.org/officeDocument/2006/relationships/slide" Target="slides/slide32.xml"/><Relationship Id="rId47" Type="http://schemas.openxmlformats.org/officeDocument/2006/relationships/slide" Target="slides/slide37.xml"/><Relationship Id="rId63" Type="http://schemas.openxmlformats.org/officeDocument/2006/relationships/slide" Target="slides/slide53.xml"/><Relationship Id="rId68" Type="http://schemas.openxmlformats.org/officeDocument/2006/relationships/slide" Target="slides/slide58.xml"/><Relationship Id="rId84" Type="http://schemas.openxmlformats.org/officeDocument/2006/relationships/slide" Target="slides/slide74.xml"/><Relationship Id="rId89" Type="http://schemas.openxmlformats.org/officeDocument/2006/relationships/slide" Target="slides/slide79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1.xml"/><Relationship Id="rId92" Type="http://schemas.openxmlformats.org/officeDocument/2006/relationships/slide" Target="slides/slide8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9" Type="http://schemas.openxmlformats.org/officeDocument/2006/relationships/slide" Target="slides/slide19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slide" Target="slides/slide35.xml"/><Relationship Id="rId53" Type="http://schemas.openxmlformats.org/officeDocument/2006/relationships/slide" Target="slides/slide43.xml"/><Relationship Id="rId58" Type="http://schemas.openxmlformats.org/officeDocument/2006/relationships/slide" Target="slides/slide48.xml"/><Relationship Id="rId66" Type="http://schemas.openxmlformats.org/officeDocument/2006/relationships/slide" Target="slides/slide56.xml"/><Relationship Id="rId74" Type="http://schemas.openxmlformats.org/officeDocument/2006/relationships/slide" Target="slides/slide64.xml"/><Relationship Id="rId79" Type="http://schemas.openxmlformats.org/officeDocument/2006/relationships/slide" Target="slides/slide69.xml"/><Relationship Id="rId87" Type="http://schemas.openxmlformats.org/officeDocument/2006/relationships/slide" Target="slides/slide77.xml"/><Relationship Id="rId10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1.xml"/><Relationship Id="rId82" Type="http://schemas.openxmlformats.org/officeDocument/2006/relationships/slide" Target="slides/slide72.xml"/><Relationship Id="rId90" Type="http://schemas.openxmlformats.org/officeDocument/2006/relationships/slide" Target="slides/slide80.xml"/><Relationship Id="rId95" Type="http://schemas.openxmlformats.org/officeDocument/2006/relationships/slide" Target="slides/slide85.xml"/><Relationship Id="rId19" Type="http://schemas.openxmlformats.org/officeDocument/2006/relationships/slide" Target="slides/slide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slide" Target="slides/slide33.xml"/><Relationship Id="rId48" Type="http://schemas.openxmlformats.org/officeDocument/2006/relationships/slide" Target="slides/slide38.xml"/><Relationship Id="rId56" Type="http://schemas.openxmlformats.org/officeDocument/2006/relationships/slide" Target="slides/slide46.xml"/><Relationship Id="rId64" Type="http://schemas.openxmlformats.org/officeDocument/2006/relationships/slide" Target="slides/slide54.xml"/><Relationship Id="rId69" Type="http://schemas.openxmlformats.org/officeDocument/2006/relationships/slide" Target="slides/slide59.xml"/><Relationship Id="rId77" Type="http://schemas.openxmlformats.org/officeDocument/2006/relationships/slide" Target="slides/slide67.xml"/><Relationship Id="rId100" Type="http://schemas.openxmlformats.org/officeDocument/2006/relationships/notesMaster" Target="notesMasters/notesMaster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1.xml"/><Relationship Id="rId72" Type="http://schemas.openxmlformats.org/officeDocument/2006/relationships/slide" Target="slides/slide62.xml"/><Relationship Id="rId80" Type="http://schemas.openxmlformats.org/officeDocument/2006/relationships/slide" Target="slides/slide70.xml"/><Relationship Id="rId85" Type="http://schemas.openxmlformats.org/officeDocument/2006/relationships/slide" Target="slides/slide75.xml"/><Relationship Id="rId93" Type="http://schemas.openxmlformats.org/officeDocument/2006/relationships/slide" Target="slides/slide83.xml"/><Relationship Id="rId98" Type="http://schemas.openxmlformats.org/officeDocument/2006/relationships/slide" Target="slides/slide8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slide" Target="slides/slide36.xml"/><Relationship Id="rId59" Type="http://schemas.openxmlformats.org/officeDocument/2006/relationships/slide" Target="slides/slide49.xml"/><Relationship Id="rId67" Type="http://schemas.openxmlformats.org/officeDocument/2006/relationships/slide" Target="slides/slide57.xml"/><Relationship Id="rId103" Type="http://schemas.openxmlformats.org/officeDocument/2006/relationships/theme" Target="theme/theme1.xml"/><Relationship Id="rId20" Type="http://schemas.openxmlformats.org/officeDocument/2006/relationships/slide" Target="slides/slide10.xml"/><Relationship Id="rId41" Type="http://schemas.openxmlformats.org/officeDocument/2006/relationships/slide" Target="slides/slide31.xml"/><Relationship Id="rId54" Type="http://schemas.openxmlformats.org/officeDocument/2006/relationships/slide" Target="slides/slide44.xml"/><Relationship Id="rId62" Type="http://schemas.openxmlformats.org/officeDocument/2006/relationships/slide" Target="slides/slide52.xml"/><Relationship Id="rId70" Type="http://schemas.openxmlformats.org/officeDocument/2006/relationships/slide" Target="slides/slide60.xml"/><Relationship Id="rId75" Type="http://schemas.openxmlformats.org/officeDocument/2006/relationships/slide" Target="slides/slide65.xml"/><Relationship Id="rId83" Type="http://schemas.openxmlformats.org/officeDocument/2006/relationships/slide" Target="slides/slide73.xml"/><Relationship Id="rId88" Type="http://schemas.openxmlformats.org/officeDocument/2006/relationships/slide" Target="slides/slide78.xml"/><Relationship Id="rId91" Type="http://schemas.openxmlformats.org/officeDocument/2006/relationships/slide" Target="slides/slide81.xml"/><Relationship Id="rId96" Type="http://schemas.openxmlformats.org/officeDocument/2006/relationships/slide" Target="slides/slide86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49" Type="http://schemas.openxmlformats.org/officeDocument/2006/relationships/slide" Target="slides/slide39.xml"/><Relationship Id="rId57" Type="http://schemas.openxmlformats.org/officeDocument/2006/relationships/slide" Target="slides/slide47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21.xml"/><Relationship Id="rId44" Type="http://schemas.openxmlformats.org/officeDocument/2006/relationships/slide" Target="slides/slide34.xml"/><Relationship Id="rId52" Type="http://schemas.openxmlformats.org/officeDocument/2006/relationships/slide" Target="slides/slide42.xml"/><Relationship Id="rId60" Type="http://schemas.openxmlformats.org/officeDocument/2006/relationships/slide" Target="slides/slide50.xml"/><Relationship Id="rId65" Type="http://schemas.openxmlformats.org/officeDocument/2006/relationships/slide" Target="slides/slide55.xml"/><Relationship Id="rId73" Type="http://schemas.openxmlformats.org/officeDocument/2006/relationships/slide" Target="slides/slide63.xml"/><Relationship Id="rId78" Type="http://schemas.openxmlformats.org/officeDocument/2006/relationships/slide" Target="slides/slide68.xml"/><Relationship Id="rId81" Type="http://schemas.openxmlformats.org/officeDocument/2006/relationships/slide" Target="slides/slide71.xml"/><Relationship Id="rId86" Type="http://schemas.openxmlformats.org/officeDocument/2006/relationships/slide" Target="slides/slide76.xml"/><Relationship Id="rId94" Type="http://schemas.openxmlformats.org/officeDocument/2006/relationships/slide" Target="slides/slide84.xml"/><Relationship Id="rId99" Type="http://schemas.openxmlformats.org/officeDocument/2006/relationships/slide" Target="slides/slide89.xml"/><Relationship Id="rId10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39" Type="http://schemas.openxmlformats.org/officeDocument/2006/relationships/slide" Target="slides/slide29.xml"/><Relationship Id="rId34" Type="http://schemas.openxmlformats.org/officeDocument/2006/relationships/slide" Target="slides/slide24.xml"/><Relationship Id="rId50" Type="http://schemas.openxmlformats.org/officeDocument/2006/relationships/slide" Target="slides/slide40.xml"/><Relationship Id="rId55" Type="http://schemas.openxmlformats.org/officeDocument/2006/relationships/slide" Target="slides/slide45.xml"/><Relationship Id="rId76" Type="http://schemas.openxmlformats.org/officeDocument/2006/relationships/slide" Target="slides/slide66.xml"/><Relationship Id="rId97" Type="http://schemas.openxmlformats.org/officeDocument/2006/relationships/slide" Target="slides/slide87.xml"/><Relationship Id="rId10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C584D5-EABC-461B-8F94-20F476BECA47}" type="doc">
      <dgm:prSet loTypeId="urn:microsoft.com/office/officeart/2005/8/layout/bProcess2" loCatId="process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60838F1F-1006-44D4-906C-BC59A8B7CBB3}">
      <dgm:prSet custT="1"/>
      <dgm:spPr/>
      <dgm:t>
        <a:bodyPr/>
        <a:lstStyle/>
        <a:p>
          <a:pPr rtl="0"/>
          <a:r>
            <a:rPr lang="en-US" sz="4400" dirty="0" smtClean="0"/>
            <a:t>INTRODUCTION TO MEDICAL PROTOZOLOGY</a:t>
          </a:r>
          <a:endParaRPr lang="en-US" sz="4400" dirty="0"/>
        </a:p>
      </dgm:t>
    </dgm:pt>
    <dgm:pt modelId="{43085E1A-247D-4FF0-8EA1-0C25C71E9F8B}" type="parTrans" cxnId="{91457AA7-4472-4F88-8DDF-8BC129C3570D}">
      <dgm:prSet/>
      <dgm:spPr/>
      <dgm:t>
        <a:bodyPr/>
        <a:lstStyle/>
        <a:p>
          <a:endParaRPr lang="en-US"/>
        </a:p>
      </dgm:t>
    </dgm:pt>
    <dgm:pt modelId="{F51C76C5-B18D-4EB6-8E14-9B98D08047ED}" type="sibTrans" cxnId="{91457AA7-4472-4F88-8DDF-8BC129C3570D}">
      <dgm:prSet/>
      <dgm:spPr/>
      <dgm:t>
        <a:bodyPr/>
        <a:lstStyle/>
        <a:p>
          <a:endParaRPr lang="en-US"/>
        </a:p>
      </dgm:t>
    </dgm:pt>
    <dgm:pt modelId="{574B89E5-79F2-4FB2-973F-36BEEAE7B5F2}" type="pres">
      <dgm:prSet presAssocID="{DFC584D5-EABC-461B-8F94-20F476BECA47}" presName="diagram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0C73454F-81DF-4BF5-A0FD-0200EEEAD67A}" type="pres">
      <dgm:prSet presAssocID="{60838F1F-1006-44D4-906C-BC59A8B7CBB3}" presName="firstNode" presStyleLbl="node1" presStyleIdx="0" presStyleCnt="1" custScaleX="435811" custScaleY="1967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1457AA7-4472-4F88-8DDF-8BC129C3570D}" srcId="{DFC584D5-EABC-461B-8F94-20F476BECA47}" destId="{60838F1F-1006-44D4-906C-BC59A8B7CBB3}" srcOrd="0" destOrd="0" parTransId="{43085E1A-247D-4FF0-8EA1-0C25C71E9F8B}" sibTransId="{F51C76C5-B18D-4EB6-8E14-9B98D08047ED}"/>
    <dgm:cxn modelId="{115554B3-C815-48D6-9D4E-76B515C0FA1A}" type="presOf" srcId="{DFC584D5-EABC-461B-8F94-20F476BECA47}" destId="{574B89E5-79F2-4FB2-973F-36BEEAE7B5F2}" srcOrd="0" destOrd="0" presId="urn:microsoft.com/office/officeart/2005/8/layout/bProcess2"/>
    <dgm:cxn modelId="{05F07596-32C2-4680-9696-66C178E93F42}" type="presOf" srcId="{60838F1F-1006-44D4-906C-BC59A8B7CBB3}" destId="{0C73454F-81DF-4BF5-A0FD-0200EEEAD67A}" srcOrd="0" destOrd="0" presId="urn:microsoft.com/office/officeart/2005/8/layout/bProcess2"/>
    <dgm:cxn modelId="{982E76AF-CB44-4BCE-95B2-9B6603683BEE}" type="presParOf" srcId="{574B89E5-79F2-4FB2-973F-36BEEAE7B5F2}" destId="{0C73454F-81DF-4BF5-A0FD-0200EEEAD67A}" srcOrd="0" destOrd="0" presId="urn:microsoft.com/office/officeart/2005/8/layout/b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2">
  <dgm:title val=""/>
  <dgm:desc val=""/>
  <dgm:catLst>
    <dgm:cat type="process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/>
    </dgm:varLst>
    <dgm:choose name="Name0">
      <dgm:if name="Name1" func="var" arg="dir" op="equ" val="norm">
        <dgm:alg type="snake">
          <dgm:param type="grDir" val="tL"/>
          <dgm:param type="flowDir" val="col"/>
          <dgm:param type="contDir" val="revDir"/>
        </dgm:alg>
      </dgm:if>
      <dgm:else name="Name2">
        <dgm:alg type="snake">
          <dgm:param type="grDir" val="tR"/>
          <dgm:param type="flowDir" val="col"/>
          <dgm:param type="contDir" val="revDi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firstNode" refType="w"/>
      <dgm:constr type="w" for="ch" forName="lastNode" refType="w" refFor="ch" refForName="firstNode" op="equ"/>
      <dgm:constr type="w" for="ch" forName="middleNode" refType="w" refFor="ch" refForName="firstNode" op="equ"/>
      <dgm:constr type="h" for="ch" ptType="sibTrans" refType="w" refFor="ch" refForName="middleNode" op="equ" fact="0.35"/>
      <dgm:constr type="sp" refType="w" refFor="ch" refForName="middleNode" fact="0.5"/>
      <dgm:constr type="connDist" for="des" ptType="sibTrans" op="equ"/>
      <dgm:constr type="primFontSz" for="ch" forName="firstNode" val="65"/>
      <dgm:constr type="primFontSz" for="ch" forName="lastNode" refType="primFontSz" refFor="ch" refForName="firstNode" op="equ"/>
      <dgm:constr type="primFontSz" for="des" forName="shape" val="65"/>
      <dgm:constr type="primFontSz" for="des" forName="shape" refType="primFontSz" refFor="ch" refForName="firstNode" op="lte"/>
      <dgm:constr type="primFontSz" for="des" forName="shape" refType="primFontSz" refFor="ch" refForName="lastNode" op="lte"/>
    </dgm:constrLst>
    <dgm:ruleLst/>
    <dgm:forEach name="Name3" axis="ch" ptType="node">
      <dgm:choose name="Name4">
        <dgm:if name="Name5" axis="self" ptType="node" func="pos" op="equ" val="1">
          <dgm:layoutNode name="fir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if name="Name6" axis="self" ptType="node" func="revPos" op="equ" val="1">
          <dgm:layoutNode name="la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else name="Name7">
          <dgm:layoutNode name="middleNod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  <dgm:constr type="w" for="ch" forName="padding" refType="w"/>
              <dgm:constr type="h" for="ch" forName="padding" refType="h"/>
              <dgm:constr type="w" for="ch" forName="shape" refType="w" fact="0.667"/>
              <dgm:constr type="h" for="ch" forName="shape" refType="h" fact="0.667"/>
              <dgm:constr type="ctrX" for="ch" forName="shape" refType="w" fact="0.5"/>
              <dgm:constr type="ctrY" for="ch" forName="shape" refType="h" fact="0.5"/>
            </dgm:constrLst>
            <dgm:ruleLst/>
            <dgm:layoutNode name="padding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shape">
              <dgm:varLst>
                <dgm:bulletEnabled val="1"/>
              </dgm:varLst>
              <dgm:alg type="tx">
                <dgm:param type="txAnchorVertCh" val="mid"/>
              </dgm:alg>
              <dgm:shape xmlns:r="http://schemas.openxmlformats.org/officeDocument/2006/relationships" type="ellipse" r:blip="">
                <dgm:adjLst/>
              </dgm:shape>
              <dgm:presOf axis="desOrSelf" ptType="node"/>
              <dgm:constrLst>
                <dgm:constr type="h" refType="w"/>
                <dgm:constr type="tMarg" refType="primFontSz" fact="0.1"/>
                <dgm:constr type="bMarg" refType="primFontSz" fact="0.1"/>
                <dgm:constr type="lMarg" refType="primFontSz" fact="0.1"/>
                <dgm:constr type="r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  <dgm:forEach name="Name8" axis="followSib" ptType="sibTrans" cnt="1">
        <dgm:layoutNode name="sibTrans">
          <dgm:choose name="Name9">
            <dgm:if name="Name10" func="var" arg="dir" op="equ" val="norm">
              <dgm:choose name="Name11">
                <dgm:if name="Name12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3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4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if>
            <dgm:else name="Name15">
              <dgm:choose name="Name16">
                <dgm:if name="Name17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8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9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else>
          </dgm:choose>
          <dgm:shape xmlns:r="http://schemas.openxmlformats.org/officeDocument/2006/relationships" rot="90" type="triangle" r:blip="">
            <dgm:adjLst/>
          </dgm:shape>
          <dgm:presOf axis="self"/>
          <dgm:constrLst>
            <dgm:constr type="w" refType="h"/>
            <dgm:constr type="connDist"/>
            <dgm:constr type="begPad" refType="connDist" fact="0.25"/>
            <dgm:constr type="endPad" refType="connDist" fact="0.22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A72F26-8969-41A4-87B0-20152D3E10BB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E78333-079C-49F7-A863-A5F9B85ECF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7202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Biological feature of parasite </a:t>
            </a:r>
          </a:p>
          <a:p>
            <a:r>
              <a:rPr lang="en-US" altLang="en-US" smtClean="0"/>
              <a:t>Relation b/n human and parasite </a:t>
            </a:r>
          </a:p>
          <a:p>
            <a:r>
              <a:rPr lang="en-US" altLang="en-US" smtClean="0"/>
              <a:t>Prevention and treatment </a:t>
            </a:r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AE2DB7C-D6E3-4E91-8E04-20BB99C8E525}" type="slidenum">
              <a:rPr lang="en-US" altLang="en-US" sz="1100" smtClean="0">
                <a:solidFill>
                  <a:prstClr val="black"/>
                </a:solidFill>
              </a:rPr>
              <a:pPr/>
              <a:t>1</a:t>
            </a:fld>
            <a:endParaRPr lang="en-US" altLang="en-US" sz="110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1434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00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1300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F808112-DAA6-4D16-A8E5-3C2E948752B9}" type="slidenum">
              <a:rPr lang="en-US" altLang="en-US" sz="1100" smtClean="0">
                <a:solidFill>
                  <a:prstClr val="black"/>
                </a:solidFill>
              </a:rPr>
              <a:pPr/>
              <a:t>39</a:t>
            </a:fld>
            <a:endParaRPr lang="en-US" altLang="en-US" sz="110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505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0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140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337CEF8-8B5C-4208-AA09-599FBCFE5115}" type="slidenum">
              <a:rPr lang="en-US" altLang="en-US" sz="1100" smtClean="0">
                <a:solidFill>
                  <a:prstClr val="black"/>
                </a:solidFill>
              </a:rPr>
              <a:pPr/>
              <a:t>48</a:t>
            </a:fld>
            <a:endParaRPr lang="en-US" altLang="en-US" sz="110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02548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b="1" smtClean="0">
                <a:solidFill>
                  <a:srgbClr val="0070C0"/>
                </a:solidFill>
                <a:latin typeface="Tahoma" panose="020B0604030504040204" pitchFamily="34" charset="0"/>
              </a:rPr>
              <a:t>Trypomastigote</a:t>
            </a:r>
            <a:r>
              <a:rPr lang="en-US" altLang="en-US" smtClean="0">
                <a:solidFill>
                  <a:srgbClr val="0070C0"/>
                </a:solidFill>
                <a:latin typeface="Tahoma" panose="020B0604030504040204" pitchFamily="34" charset="0"/>
              </a:rPr>
              <a:t> </a:t>
            </a:r>
            <a:endParaRPr lang="en-US" altLang="en-US" smtClean="0"/>
          </a:p>
        </p:txBody>
      </p:sp>
      <p:sp>
        <p:nvSpPr>
          <p:cNvPr id="153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D2ABD9E-9679-478A-A8DC-9D806C382D9C}" type="slidenum">
              <a:rPr lang="en-US" altLang="en-US" sz="1100" smtClean="0">
                <a:solidFill>
                  <a:prstClr val="black"/>
                </a:solidFill>
              </a:rPr>
              <a:pPr/>
              <a:t>59</a:t>
            </a:fld>
            <a:endParaRPr lang="en-US" altLang="en-US" sz="110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4883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87388B4-9727-4131-852B-A205607E5891}" type="slidenum">
              <a:rPr lang="en-US" altLang="en-US" sz="1100" smtClean="0">
                <a:latin typeface="Arial" panose="020B0604020202020204" pitchFamily="34" charset="0"/>
              </a:rPr>
              <a:pPr/>
              <a:t>89</a:t>
            </a:fld>
            <a:endParaRPr lang="en-US" altLang="en-US" sz="1100" smtClean="0">
              <a:latin typeface="Arial" panose="020B0604020202020204" pitchFamily="34" charset="0"/>
            </a:endParaRPr>
          </a:p>
        </p:txBody>
      </p:sp>
      <p:sp>
        <p:nvSpPr>
          <p:cNvPr id="185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534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7450" y="3154363"/>
            <a:ext cx="6534150" cy="29876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568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1928F25-4183-466C-80B5-3F0699D75753}" type="slidenum">
              <a:rPr lang="en-US" altLang="en-US" sz="1100" smtClean="0">
                <a:solidFill>
                  <a:prstClr val="black"/>
                </a:solidFill>
              </a:rPr>
              <a:pPr/>
              <a:t>2</a:t>
            </a:fld>
            <a:endParaRPr lang="en-US" altLang="en-US" sz="110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42288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z="16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8E36165-120A-4345-B32E-B911D3DB03B4}" type="slidenum">
              <a:rPr lang="en-US" altLang="en-US" sz="1100" smtClean="0">
                <a:solidFill>
                  <a:prstClr val="black"/>
                </a:solidFill>
              </a:rPr>
              <a:pPr/>
              <a:t>7</a:t>
            </a:fld>
            <a:endParaRPr lang="en-US" altLang="en-US" sz="110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1980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E6E0E7B-BC34-40D7-9756-DC4B19DA5768}" type="slidenum">
              <a:rPr lang="en-US" altLang="en-US" sz="1100" smtClean="0">
                <a:solidFill>
                  <a:prstClr val="black"/>
                </a:solidFill>
              </a:rPr>
              <a:pPr/>
              <a:t>11</a:t>
            </a:fld>
            <a:endParaRPr lang="en-US" altLang="en-US" sz="110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849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1034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787E6D5-396B-4C59-88D3-FC0DBC39B293}" type="slidenum">
              <a:rPr lang="en-US" altLang="en-US" sz="1100" smtClean="0">
                <a:solidFill>
                  <a:prstClr val="black"/>
                </a:solidFill>
              </a:rPr>
              <a:pPr/>
              <a:t>18</a:t>
            </a:fld>
            <a:endParaRPr lang="en-US" altLang="en-US" sz="110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5748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1116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87C2E2E-6DF3-4412-A0C0-DBD5ED90D694}" type="slidenum">
              <a:rPr lang="en-US" altLang="en-US" sz="1100" smtClean="0">
                <a:solidFill>
                  <a:prstClr val="black"/>
                </a:solidFill>
              </a:rPr>
              <a:pPr/>
              <a:t>25</a:t>
            </a:fld>
            <a:endParaRPr lang="en-US" altLang="en-US" sz="110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8048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67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1167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F340004-47B2-4C86-BA51-87CD0418DB06}" type="slidenum">
              <a:rPr lang="en-US" altLang="en-US" sz="1100" smtClean="0">
                <a:solidFill>
                  <a:prstClr val="black"/>
                </a:solidFill>
              </a:rPr>
              <a:pPr/>
              <a:t>29</a:t>
            </a:fld>
            <a:endParaRPr lang="en-US" altLang="en-US" sz="110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6688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39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1239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2F43B5B-2F3F-4B93-8A12-51407D93A1DF}" type="slidenum">
              <a:rPr lang="en-US" altLang="en-US" sz="1100" smtClean="0">
                <a:solidFill>
                  <a:prstClr val="black"/>
                </a:solidFill>
              </a:rPr>
              <a:pPr/>
              <a:t>35</a:t>
            </a:fld>
            <a:endParaRPr lang="en-US" altLang="en-US" sz="110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8127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59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259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0EF2542-2B7D-4DA0-BC09-F43749B2BAA7}" type="slidenum">
              <a:rPr lang="en-US" altLang="en-US" sz="1100" smtClean="0">
                <a:solidFill>
                  <a:prstClr val="black"/>
                </a:solidFill>
              </a:rPr>
              <a:pPr/>
              <a:t>36</a:t>
            </a:fld>
            <a:endParaRPr lang="en-US" altLang="en-US" sz="110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21556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C37FAF-3C02-4B1A-B618-CD6037B6043B}" type="datetime1">
              <a:rPr lang="en-US">
                <a:solidFill>
                  <a:srgbClr val="000000"/>
                </a:solidFill>
              </a:rPr>
              <a:pPr>
                <a:defRPr/>
              </a:pPr>
              <a:t>3/23/2020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Demeke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22BAD9-D533-458D-A628-46EFC151E54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919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76EB9C-5A8F-472E-98CE-217D3B17C0DD}" type="datetime1">
              <a:rPr lang="en-US">
                <a:solidFill>
                  <a:srgbClr val="000000"/>
                </a:solidFill>
              </a:rPr>
              <a:pPr>
                <a:defRPr/>
              </a:pPr>
              <a:t>3/23/2020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Demeke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B365D3-A908-40D8-A7BA-69A3525886B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481707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21CB7D54-0016-406F-B613-9A7011305EF8}" type="datetime2">
              <a:rPr lang="en-US"/>
              <a:pPr>
                <a:defRPr/>
              </a:pPr>
              <a:t>Monday, March 23, 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en-US"/>
              <a:t>Demeke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B6FA9EE6-EDF9-447B-90BC-3DA57D2B12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06970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C01473ED-67F0-480E-8788-66CDD0F7FE65}" type="datetime2">
              <a:rPr lang="en-US"/>
              <a:pPr>
                <a:defRPr/>
              </a:pPr>
              <a:t>Monday, March 23, 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en-US"/>
              <a:t>Demeke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30BF1454-9026-4F0A-BD04-8650153120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5181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5FB76A61-2ACA-4728-AD95-087A5729A1B2}" type="datetime2">
              <a:rPr lang="en-US"/>
              <a:pPr>
                <a:defRPr/>
              </a:pPr>
              <a:t>Monday, March 23,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en-US"/>
              <a:t>Demeke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13B215F8-A1CB-432B-9960-06FD74CCB0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55183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E50CF039-9442-41E4-B187-2624C33C7589}" type="datetime2">
              <a:rPr lang="en-US"/>
              <a:pPr>
                <a:defRPr/>
              </a:pPr>
              <a:t>Monday, March 23,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en-US"/>
              <a:t>Demeke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0A925565-74AE-49D8-BEF4-20EC1B91F8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87533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35141960-B98F-4E4A-886C-1E98F414355D}" type="datetime2">
              <a:rPr lang="en-US"/>
              <a:pPr>
                <a:defRPr/>
              </a:pPr>
              <a:t>Monday, March 23,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en-US"/>
              <a:t>Demeke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63DDA070-8055-4C43-B27F-DF423DD773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18272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16A7264B-514E-40D9-BD48-9FEE524BEE15}" type="datetime2">
              <a:rPr lang="en-US"/>
              <a:pPr>
                <a:defRPr/>
              </a:pPr>
              <a:t>Monday, March 23,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en-US"/>
              <a:t>Demeke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79DEF86A-FF04-4CF2-9D5D-2BEB3E76BF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40620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01F7EB5E-594B-43A8-8526-877B6197E8AA}" type="datetime2">
              <a:rPr lang="en-US" altLang="zh-CN"/>
              <a:pPr>
                <a:defRPr/>
              </a:pPr>
              <a:t>Monday, March 23, 2020</a:t>
            </a:fld>
            <a:endParaRPr lang="en-US" altLang="zh-C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en-US" altLang="zh-CN"/>
              <a:t>Demeke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2DCBDA76-251A-449F-BC0A-B49139B6D40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9846819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14400" y="1600200"/>
            <a:ext cx="7772400" cy="4530725"/>
          </a:xfrm>
        </p:spPr>
        <p:txBody>
          <a:bodyPr rtlCol="0">
            <a:normAutofit/>
          </a:bodyPr>
          <a:lstStyle/>
          <a:p>
            <a:pPr lvl="0"/>
            <a:endParaRPr lang="en-US" noProof="0" smtClean="0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1364B413-3D6A-46E3-9EE1-CC402D51A803}" type="datetime2">
              <a:rPr lang="en-US"/>
              <a:pPr>
                <a:defRPr/>
              </a:pPr>
              <a:t>Monday, March 23, 2020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en-US"/>
              <a:t>Demeke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CBCC6B76-8ECC-4624-B7BC-66FEB3078E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33851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AC604558-687C-4248-A148-63948F3D91E1}" type="datetime2">
              <a:rPr lang="en-US"/>
              <a:pPr>
                <a:defRPr/>
              </a:pPr>
              <a:t>Monday, March 23, 2020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en-US"/>
              <a:t>Demeke</a:t>
            </a: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</p:spPr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D127416A-E04A-4BEA-B0A9-240BB76776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240970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 rtlCol="0">
            <a:normAutofit/>
          </a:bodyPr>
          <a:lstStyle/>
          <a:p>
            <a:pPr lvl="0"/>
            <a:endParaRPr lang="en-US" noProof="0" smtClean="0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E9AD5B44-246A-4F24-9C24-6DCD2E459F57}" type="datetime2">
              <a:rPr lang="en-US"/>
              <a:pPr>
                <a:defRPr/>
              </a:pPr>
              <a:t>Monday, March 23, 2020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en-US"/>
              <a:t>Demeke</a:t>
            </a: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</p:spPr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CB4B3353-58E5-4F2E-8CF7-81C00D3E12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484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1E7CB3-A62B-43D3-A34A-DF273374F4BD}" type="datetime1">
              <a:rPr lang="en-US">
                <a:solidFill>
                  <a:srgbClr val="000000"/>
                </a:solidFill>
              </a:rPr>
              <a:pPr>
                <a:defRPr/>
              </a:pPr>
              <a:t>3/23/2020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Demeke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B3CF9B-793C-4EDB-8294-145EDB47A6B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3262753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62484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en-US"/>
              <a:t>Demeke</a:t>
            </a: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8CCD421A-AE1B-435A-9D19-1689131275B4}" type="datetime2">
              <a:rPr lang="en-US"/>
              <a:pPr>
                <a:defRPr/>
              </a:pPr>
              <a:t>Monday, March 23, 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257174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E2A73364-C132-4A5B-AF06-7BB7EDE4EFB7}" type="datetime2">
              <a:rPr lang="en-US"/>
              <a:pPr>
                <a:defRPr/>
              </a:pPr>
              <a:t>Monday, March 23, 2020</a:t>
            </a:fld>
            <a:endParaRPr lang="en-US"/>
          </a:p>
        </p:txBody>
      </p:sp>
      <p:sp>
        <p:nvSpPr>
          <p:cNvPr id="7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en-US"/>
              <a:t>Demeke</a:t>
            </a:r>
          </a:p>
        </p:txBody>
      </p:sp>
      <p:sp>
        <p:nvSpPr>
          <p:cNvPr id="8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</p:spPr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B2DF1A93-44B3-4812-A880-E582046BD6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846776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439DE05D-2CB5-4B94-B595-AE9421DA8A06}" type="datetime2">
              <a:rPr lang="en-US"/>
              <a:pPr>
                <a:defRPr/>
              </a:pPr>
              <a:t>Monday, March 23, 2020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en-US"/>
              <a:t>Demeke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6CCC5E3C-31ED-41B0-A892-0D0195BA30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172662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 rtlCol="0">
            <a:normAutofit/>
          </a:bodyPr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4E9E4183-85EA-4C26-8A5B-3E3151A1D942}" type="datetime2">
              <a:rPr lang="en-US"/>
              <a:pPr>
                <a:defRPr/>
              </a:pPr>
              <a:t>Monday, March 23, 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en-US"/>
              <a:t>Demeke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8028B653-3116-4E62-BFA0-003F4432DC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310520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A6CD6053-3CA8-43C0-ADF6-66AD6CF6C82D}" type="datetime2">
              <a:rPr lang="en-US"/>
              <a:pPr>
                <a:defRPr/>
              </a:pPr>
              <a:t>Monday, March 23, 2020</a:t>
            </a:fld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en-US"/>
              <a:t>Demeke</a:t>
            </a: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4449F3FD-4591-4FDD-A226-064A8F0D414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49339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80FF0F-4862-4BCD-A00E-0F12C9912A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8837529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C9A8ED-3A93-4817-838A-A6E02C8EF9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6388405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4524DB-DC30-4AF2-98ED-895BC180807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8420144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4537FA-ACFA-47D2-BD7D-5C277EF3C6E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038096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6D4C4A-F8DD-4E2C-8371-E2218DE5018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62520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30725"/>
          </a:xfrm>
        </p:spPr>
        <p:txBody>
          <a:bodyPr rtlCol="0">
            <a:normAutofit/>
          </a:bodyPr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615EBD-6A3D-4DEE-8C20-099F38DFE236}" type="datetime1">
              <a:rPr lang="en-US">
                <a:solidFill>
                  <a:srgbClr val="000000"/>
                </a:solidFill>
              </a:rPr>
              <a:pPr>
                <a:defRPr/>
              </a:pPr>
              <a:t>3/23/2020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Demeke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D94B4F-AA4A-4B9F-88D1-DA28BD09059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037750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21022A-6568-4F17-99D5-060C62DCF12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3223607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EC1EBE-5E8E-47F8-AA3C-B478176A1F2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3846875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678CA0-8903-48B9-AC54-D9D0FEAEBC4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3717842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1E34A7-EA7E-4018-B6AF-15BF7C19D9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5039953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74644E-A523-4678-B535-6EAFFAB09EE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8180209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6E12C9-B1DC-46D9-83A8-642BBE72375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8065270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B85E12-2C8A-43B2-A3BE-80BA6C877D1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0198034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9851DF-38BF-4E07-85A6-43A19C1FCA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4470771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CF0B2C-E150-4A16-98BA-70E6E78FED6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9585750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03988B-7382-4BF2-B278-AB452437A1D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25015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BC9D02-4384-4247-ABA9-6D0DB0A3EEBF}" type="datetime1">
              <a:rPr lang="en-US">
                <a:solidFill>
                  <a:srgbClr val="000000"/>
                </a:solidFill>
              </a:rPr>
              <a:pPr>
                <a:defRPr/>
              </a:pPr>
              <a:t>3/23/2020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Demeke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E7E1EB-8D6D-4668-A147-2DF21EC202F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386323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42A0F9-7150-4AD8-9CED-C11A889F5EB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8171270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DE4914-1BE1-4C35-96C1-D47673E052A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9463864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B9CB65-838F-4E59-BA90-55AAD1FB17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1304423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EBB2FF-E3A3-42D7-B873-2DFCF3A00AD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5240993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FBD429-E56B-4863-A845-20AC3A0BCA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9720894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884FB0-6CD1-4CD5-AF89-DBD077051FB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9149136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CE6F9E-CA0C-44A1-ACFE-6C794EC094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89296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219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641475"/>
            <a:ext cx="3810000" cy="4454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41475"/>
            <a:ext cx="3810000" cy="445452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0F7AE3-92ED-4A88-A234-6E327FB3B0CB}" type="datetime1">
              <a:rPr lang="en-US">
                <a:solidFill>
                  <a:srgbClr val="000000"/>
                </a:solidFill>
              </a:rPr>
              <a:pPr>
                <a:defRPr/>
              </a:pPr>
              <a:t>3/23/2020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Demeke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2BE128-26DB-4AA4-9EE7-46FE4CEFFDF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7318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5C500B-283F-4A1C-8BFF-C5475B9142D3}" type="datetime1">
              <a:rPr lang="en-US">
                <a:solidFill>
                  <a:srgbClr val="000000"/>
                </a:solidFill>
              </a:rPr>
              <a:pPr>
                <a:defRPr/>
              </a:pPr>
              <a:t>3/23/2020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Demeke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9D6FA9-F2A3-49C1-BC14-1ADF7129563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8561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4A2B8-2405-442D-8F0F-7252742860F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4503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F2A094-544C-4071-8E41-9AF2E3FB803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95945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B01A55-9EF4-4EE6-BCF4-79941CDABBA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95502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4B34D4-BF12-4D63-B7BC-EA7D77B82FD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4373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C8B18A-8021-4CA6-9678-CBB15E776124}" type="datetime1">
              <a:rPr lang="en-US">
                <a:solidFill>
                  <a:srgbClr val="000000"/>
                </a:solidFill>
              </a:rPr>
              <a:pPr>
                <a:defRPr/>
              </a:pPr>
              <a:t>3/23/2020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Demeke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384774-927E-425E-803D-06CDE8D4C0D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83204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347623-583B-4E23-A265-03229D6B74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74026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4DE385-702D-4119-BCDF-71ABE4A9CCD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07755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03D0C6-0089-495A-A5A2-943E84E05E7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18599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B9623C-2C9F-4CD8-87C9-16B0E3AFF34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54481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1B80E6-6B40-4E21-987A-2D8545DA92A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51945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94DDB2-8F7D-4473-832B-9FF6F4A3E94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06016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03E95A-A025-4163-89F1-8089D9AD5B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82885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A63F2C-7060-4287-AF6B-AD80B6790C7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601122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35AAB8-9122-431A-B5B9-DD9D93D1444C}" type="datetime1">
              <a:rPr lang="en-US" altLang="zh-CN"/>
              <a:pPr>
                <a:defRPr/>
              </a:pPr>
              <a:t>3/23/2020</a:t>
            </a:fld>
            <a:endParaRPr lang="en-US" altLang="zh-C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64A5E9-1400-4D60-9000-174EE155B0A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094435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D44AF871-1FCE-4314-A457-B227BCB5FE1F}" type="datetimeFigureOut">
              <a:rPr lang="en-US"/>
              <a:pPr>
                <a:defRPr/>
              </a:pPr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defRPr/>
            </a:pPr>
            <a:fld id="{5DC34A4A-13E6-4964-B12D-8D7ABD64A54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9993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E1ACAC-CC96-4ED6-90F9-785F0176C888}" type="datetime1">
              <a:rPr lang="en-US">
                <a:solidFill>
                  <a:srgbClr val="000000"/>
                </a:solidFill>
              </a:rPr>
              <a:pPr>
                <a:defRPr/>
              </a:pPr>
              <a:t>3/23/2020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Demeke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1DFC44-4020-4BEF-98CA-EC55CC01CF6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9382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FC50354A-CDCC-4B61-AED1-C993D0C5BC59}" type="datetimeFigureOut">
              <a:rPr lang="en-US"/>
              <a:pPr>
                <a:defRPr/>
              </a:pPr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defRPr/>
            </a:pPr>
            <a:fld id="{05A06149-2E6F-4B29-B194-B1DD9FBA6BA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644804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61353879-3550-40F1-8A25-20C9A5053B1D}" type="datetimeFigureOut">
              <a:rPr lang="en-US"/>
              <a:pPr>
                <a:defRPr/>
              </a:pPr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defRPr/>
            </a:pPr>
            <a:fld id="{58173623-D506-448C-9BCC-E36EC72CB4D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333384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216BD19-8B3F-47DD-8AD3-883319F42E94}" type="datetimeFigureOut">
              <a:rPr lang="en-US"/>
              <a:pPr>
                <a:defRPr/>
              </a:pPr>
              <a:t>3/23/2020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defRPr/>
            </a:pPr>
            <a:fld id="{BE32445C-AF01-41E3-93C0-C6B626706D3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771144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1ACC386-DF3D-4484-9CA3-CABB8A350759}" type="datetimeFigureOut">
              <a:rPr lang="en-US"/>
              <a:pPr>
                <a:defRPr/>
              </a:pPr>
              <a:t>3/23/2020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defRPr/>
            </a:pPr>
            <a:fld id="{58219B97-1F7E-47A4-B6E6-FA3A4C5E40C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101696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0649B82E-4C21-48DC-9093-411852885A86}" type="datetimeFigureOut">
              <a:rPr lang="en-US"/>
              <a:pPr>
                <a:defRPr/>
              </a:pPr>
              <a:t>3/23/2020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defRPr/>
            </a:pPr>
            <a:fld id="{861756FB-D282-4C5E-94A3-44A832EE6FA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384063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787E8D22-C374-45A1-9DE8-9B1DCD263D00}" type="datetimeFigureOut">
              <a:rPr lang="en-US"/>
              <a:pPr>
                <a:defRPr/>
              </a:pPr>
              <a:t>3/23/2020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defRPr/>
            </a:pPr>
            <a:fld id="{C8DC7F33-D6D8-46F5-9D07-0D9913766E4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353949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43E14767-8D59-4D2C-9A87-FF9A103BBDFF}" type="datetimeFigureOut">
              <a:rPr lang="en-US"/>
              <a:pPr>
                <a:defRPr/>
              </a:pPr>
              <a:t>3/23/2020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defRPr/>
            </a:pPr>
            <a:fld id="{A9E78570-6FBD-4695-B35F-BBAB58FE598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341603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DC11A2D7-CD47-479A-A301-441B43106FA6}" type="datetimeFigureOut">
              <a:rPr lang="en-US"/>
              <a:pPr>
                <a:defRPr/>
              </a:pPr>
              <a:t>3/23/2020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defRPr/>
            </a:pPr>
            <a:fld id="{15819E71-5E7D-46EF-93B1-7DDFEE904B5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008359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F1B72C62-CCBA-4D79-A423-32FE6F7E78CD}" type="datetimeFigureOut">
              <a:rPr lang="en-US"/>
              <a:pPr>
                <a:defRPr/>
              </a:pPr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defRPr/>
            </a:pPr>
            <a:fld id="{B5937FEF-382F-4A2A-AD70-008EA786EA9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527192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2DF1161E-5E63-41B1-98B4-7A3B93D2FE08}" type="datetimeFigureOut">
              <a:rPr lang="en-US"/>
              <a:pPr>
                <a:defRPr/>
              </a:pPr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defRPr/>
            </a:pPr>
            <a:fld id="{63F15BD8-D22E-4971-B02D-93E8AD082E1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8764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7BC270-EC6D-4C30-96B4-52BBA46925D2}" type="datetime1">
              <a:rPr lang="en-US">
                <a:solidFill>
                  <a:srgbClr val="000000"/>
                </a:solidFill>
              </a:rPr>
              <a:pPr>
                <a:defRPr/>
              </a:pPr>
              <a:t>3/23/2020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Demeke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E903B3-DC94-4A86-9090-EA18A43663A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02147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 rtlCol="0">
            <a:normAutofit/>
          </a:bodyPr>
          <a:lstStyle/>
          <a:p>
            <a:pPr lvl="0"/>
            <a:endParaRPr lang="en-US" noProof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defRPr/>
            </a:pPr>
            <a:fld id="{D14DB962-A3E9-4D79-B632-1E57A585136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39006405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defRPr/>
            </a:pPr>
            <a:fld id="{4E1325EC-A590-4DE2-AE5C-F6A7971135E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92134643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D95BB61-C86E-4AF8-A0BA-62E631F2CE86}" type="datetimeFigureOut">
              <a:rPr lang="en-US"/>
              <a:pPr>
                <a:defRPr/>
              </a:pPr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defRPr/>
            </a:pPr>
            <a:fld id="{3D9960D6-5F9A-46DD-A3E0-A3A583F72A5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050744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A0CB908-3722-4222-BE09-572490D554A3}" type="datetimeFigureOut">
              <a:rPr lang="en-US"/>
              <a:pPr>
                <a:defRPr/>
              </a:pPr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defRPr/>
            </a:pPr>
            <a:fld id="{382BE510-9264-4821-9B3C-CE493FC669E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04613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DBEDA51C-0B25-4AFB-ABAF-A50070FBA40E}" type="datetimeFigureOut">
              <a:rPr lang="en-US"/>
              <a:pPr>
                <a:defRPr/>
              </a:pPr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defRPr/>
            </a:pPr>
            <a:fld id="{BA991AE6-7A7D-4A19-9A8C-43568376119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561800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03B85F48-2F89-480E-B325-C50EC9BA4753}" type="datetimeFigureOut">
              <a:rPr lang="en-US"/>
              <a:pPr>
                <a:defRPr/>
              </a:pPr>
              <a:t>3/23/2020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defRPr/>
            </a:pPr>
            <a:fld id="{ABFED2DF-135D-48F0-8C87-7DA450053E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311273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56D1B90-5E26-4075-89F3-ACDDC5532F8C}" type="datetimeFigureOut">
              <a:rPr lang="en-US"/>
              <a:pPr>
                <a:defRPr/>
              </a:pPr>
              <a:t>3/23/2020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defRPr/>
            </a:pPr>
            <a:fld id="{4095CD84-5B5C-4271-BD4B-FA636C3154B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938621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A7DA2B7-04A7-4F43-8C86-865D521EA9B7}" type="datetimeFigureOut">
              <a:rPr lang="en-US"/>
              <a:pPr>
                <a:defRPr/>
              </a:pPr>
              <a:t>3/23/2020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defRPr/>
            </a:pPr>
            <a:fld id="{FEFF8212-E158-41F0-8552-B4094EC56DC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259573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2A872608-96B1-41B7-9272-1A2F1BD44ED1}" type="datetimeFigureOut">
              <a:rPr lang="en-US"/>
              <a:pPr>
                <a:defRPr/>
              </a:pPr>
              <a:t>3/23/2020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defRPr/>
            </a:pPr>
            <a:fld id="{2F1C87BF-9A9A-463C-94F1-4EB4143F959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278788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F844E95-0CAA-492F-8579-2C3D1BF8CC43}" type="datetimeFigureOut">
              <a:rPr lang="en-US"/>
              <a:pPr>
                <a:defRPr/>
              </a:pPr>
              <a:t>3/23/2020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defRPr/>
            </a:pPr>
            <a:fld id="{5B479C52-0226-4B41-9B25-6FF898515F2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817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FA4528-EAF4-48E7-8FA0-C79E18D16048}" type="datetime1">
              <a:rPr lang="en-US">
                <a:solidFill>
                  <a:srgbClr val="000000"/>
                </a:solidFill>
              </a:rPr>
              <a:pPr>
                <a:defRPr/>
              </a:pPr>
              <a:t>3/23/2020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Demeke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866601-CA2C-42B6-B103-2875102DFC5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01756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2864BCA-9E94-44E6-A0C7-E2C28080B99D}" type="datetimeFigureOut">
              <a:rPr lang="en-US"/>
              <a:pPr>
                <a:defRPr/>
              </a:pPr>
              <a:t>3/23/2020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defRPr/>
            </a:pPr>
            <a:fld id="{E454E5B7-501A-466D-BC08-5EDAB7EF05A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079186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E7BC200-9285-4AB9-8F60-92821D486A42}" type="datetimeFigureOut">
              <a:rPr lang="en-US"/>
              <a:pPr>
                <a:defRPr/>
              </a:pPr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defRPr/>
            </a:pPr>
            <a:fld id="{712412DA-3B90-40B7-9676-62B6EBB979D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449994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3E1C4DA2-CB4F-41C7-A997-A9FA3E8CB50F}" type="datetimeFigureOut">
              <a:rPr lang="en-US"/>
              <a:pPr>
                <a:defRPr/>
              </a:pPr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defRPr/>
            </a:pPr>
            <a:fld id="{5119E0EF-8B20-4C07-92C3-1142061D72C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96891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 rtlCol="0">
            <a:normAutofit/>
          </a:bodyPr>
          <a:lstStyle/>
          <a:p>
            <a:pPr lvl="0"/>
            <a:endParaRPr lang="en-US" noProof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defRPr/>
            </a:pPr>
            <a:fld id="{8D3773D6-4846-4D28-91CB-3CD02E21C39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15646735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defRPr/>
            </a:pPr>
            <a:fld id="{E8428805-E6D7-4821-8402-750B03017D9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60436661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A023CE34-1176-40BD-B23C-9E84371ADCB2}" type="datetime1">
              <a:rPr lang="en-US"/>
              <a:pPr>
                <a:defRPr/>
              </a:pPr>
              <a:t>3/23/2020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C68F350E-7601-4D35-A1A1-96C45795700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172226"/>
      </p:ext>
    </p:extLst>
  </p:cSld>
  <p:clrMapOvr>
    <a:masterClrMapping/>
  </p:clrMapOvr>
  <p:transition spd="med">
    <p:wedg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005D688D-2A0D-4A59-BAFC-34C327C90966}" type="datetime1">
              <a:rPr lang="en-US"/>
              <a:pPr>
                <a:defRPr/>
              </a:pPr>
              <a:t>3/23/2020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2854CEA0-BB0B-4BFE-892A-1DF494284C4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4240884"/>
      </p:ext>
    </p:extLst>
  </p:cSld>
  <p:clrMapOvr>
    <a:masterClrMapping/>
  </p:clrMapOvr>
  <p:transition spd="med">
    <p:wedg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DAA6FF3E-9412-4C29-A179-3391CA13C0FB}" type="datetime1">
              <a:rPr lang="en-US"/>
              <a:pPr>
                <a:defRPr/>
              </a:pPr>
              <a:t>3/23/2020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DC655CE8-834D-4112-96C4-E299C4EDAC8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1034427"/>
      </p:ext>
    </p:extLst>
  </p:cSld>
  <p:clrMapOvr>
    <a:masterClrMapping/>
  </p:clrMapOvr>
  <p:transition spd="med">
    <p:wedg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014FD029-5B8D-41A6-BAE8-805114DE3DA4}" type="datetime1">
              <a:rPr lang="en-US"/>
              <a:pPr>
                <a:defRPr/>
              </a:pPr>
              <a:t>3/23/2020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B9B7641F-E32E-4734-B316-3130FB33ECD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5871591"/>
      </p:ext>
    </p:extLst>
  </p:cSld>
  <p:clrMapOvr>
    <a:masterClrMapping/>
  </p:clrMapOvr>
  <p:transition spd="med">
    <p:wedg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9886AD73-3AC2-4E93-859D-76EFA028DF8F}" type="datetime1">
              <a:rPr lang="en-US"/>
              <a:pPr>
                <a:defRPr/>
              </a:pPr>
              <a:t>3/23/2020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35D4B63F-8892-4D81-8A26-CECA29330FC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138028"/>
      </p:ext>
    </p:extLst>
  </p:cSld>
  <p:clrMapOvr>
    <a:masterClrMapping/>
  </p:clrMapOvr>
  <p:transition spd="med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4D364C-702B-4BF2-9FA6-0A5D1F7D3F22}" type="datetime1">
              <a:rPr lang="en-US">
                <a:solidFill>
                  <a:srgbClr val="000000"/>
                </a:solidFill>
              </a:rPr>
              <a:pPr>
                <a:defRPr/>
              </a:pPr>
              <a:t>3/23/2020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Demeke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94FA94-38A4-45BA-8775-C828AB2EA45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23020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4B6FD306-70BF-4EBC-A799-687ACB035F70}" type="datetime1">
              <a:rPr lang="en-US"/>
              <a:pPr>
                <a:defRPr/>
              </a:pPr>
              <a:t>3/23/2020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EAE77C2E-BE34-41F6-93A9-590D6946675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2547736"/>
      </p:ext>
    </p:extLst>
  </p:cSld>
  <p:clrMapOvr>
    <a:masterClrMapping/>
  </p:clrMapOvr>
  <p:transition spd="med">
    <p:wedg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9436BD59-16FD-46FE-BCBC-0FC8636CBFEF}" type="datetime1">
              <a:rPr lang="en-US"/>
              <a:pPr>
                <a:defRPr/>
              </a:pPr>
              <a:t>3/23/2020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57832E3D-CF5F-4BED-A85E-5E1E11D8C22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9501944"/>
      </p:ext>
    </p:extLst>
  </p:cSld>
  <p:clrMapOvr>
    <a:masterClrMapping/>
  </p:clrMapOvr>
  <p:transition spd="med">
    <p:wedg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BBC4622A-B7A8-4307-A4E7-AFE9B7A0121B}" type="datetime1">
              <a:rPr lang="en-US"/>
              <a:pPr>
                <a:defRPr/>
              </a:pPr>
              <a:t>3/23/2020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5C6EFEAE-EC24-43F1-BF22-1FC39BA61C8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2718439"/>
      </p:ext>
    </p:extLst>
  </p:cSld>
  <p:clrMapOvr>
    <a:masterClrMapping/>
  </p:clrMapOvr>
  <p:transition spd="med">
    <p:wedg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EB1367F0-5F5F-459C-95B8-7095C1CE84EC}" type="datetime1">
              <a:rPr lang="en-US"/>
              <a:pPr>
                <a:defRPr/>
              </a:pPr>
              <a:t>3/23/2020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5769B9B3-6214-40A8-BE88-64A2805450A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2283287"/>
      </p:ext>
    </p:extLst>
  </p:cSld>
  <p:clrMapOvr>
    <a:masterClrMapping/>
  </p:clrMapOvr>
  <p:transition spd="med">
    <p:wedg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242B2D59-22A3-4A15-B886-F15A1D300E15}" type="datetime1">
              <a:rPr lang="en-US"/>
              <a:pPr>
                <a:defRPr/>
              </a:pPr>
              <a:t>3/23/2020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300F453F-C818-41F5-BB69-4B390A7055E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5986027"/>
      </p:ext>
    </p:extLst>
  </p:cSld>
  <p:clrMapOvr>
    <a:masterClrMapping/>
  </p:clrMapOvr>
  <p:transition spd="med">
    <p:wedg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B3B094BD-6419-4A69-9953-80EE7A9404FB}" type="datetime1">
              <a:rPr lang="en-US"/>
              <a:pPr>
                <a:defRPr/>
              </a:pPr>
              <a:t>3/23/2020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061ED641-B48C-475D-93DB-B62FF10DEC1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426452"/>
      </p:ext>
    </p:extLst>
  </p:cSld>
  <p:clrMapOvr>
    <a:masterClrMapping/>
  </p:clrMapOvr>
  <p:transition spd="med">
    <p:wedg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عنوان ومخطط أو مخطط هيكل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143000" y="144463"/>
            <a:ext cx="7772400" cy="14319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ـ SmartArt 2"/>
          <p:cNvSpPr>
            <a:spLocks noGrp="1"/>
          </p:cNvSpPr>
          <p:nvPr>
            <p:ph type="dgm" idx="1"/>
          </p:nvPr>
        </p:nvSpPr>
        <p:spPr>
          <a:xfrm>
            <a:off x="1066800" y="1981200"/>
            <a:ext cx="7848600" cy="4114800"/>
          </a:xfrm>
        </p:spPr>
        <p:txBody>
          <a:bodyPr rtlCol="0">
            <a:normAutofit/>
          </a:bodyPr>
          <a:lstStyle/>
          <a:p>
            <a:pPr lvl="0"/>
            <a:endParaRPr lang="en-US" noProof="0" dirty="0" smtClean="0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49F8ED5D-8677-4AE6-A817-2DFF91E84142}" type="datetime1">
              <a:rPr lang="en-US"/>
              <a:pPr>
                <a:defRPr/>
              </a:pPr>
              <a:t>3/23/2020</a:t>
            </a:fld>
            <a:endParaRPr lang="en-US" dirty="0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92E25F58-89EF-4B2A-8C4C-69C3B95B0305}" type="slidenum">
              <a:rPr lang="ar-SA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2143631"/>
      </p:ext>
    </p:extLst>
  </p:cSld>
  <p:clrMapOvr>
    <a:masterClrMapping/>
  </p:clrMapOvr>
  <p:transition spd="med">
    <p:wedg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endParaRPr lang="en-US" noProof="0" dirty="0" smtClean="0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51E3FF18-C41A-46AB-91AF-D1D19512AAEA}" type="datetime1">
              <a:rPr lang="en-US"/>
              <a:pPr>
                <a:defRPr/>
              </a:pPr>
              <a:t>3/23/2020</a:t>
            </a:fld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</p:spPr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79148C06-FF12-4D19-8647-7D6A12973DE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379272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62484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881C6F3D-AFD2-4F01-B290-CF0870337476}" type="datetime1">
              <a:rPr lang="en-US"/>
              <a:pPr>
                <a:defRPr/>
              </a:pPr>
              <a:t>3/23/2020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43452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091551AA-AE0C-4D7C-A2C4-62CE61E58C0D}" type="datetime1">
              <a:rPr lang="en-US"/>
              <a:pPr>
                <a:defRPr/>
              </a:pPr>
              <a:t>3/23/2020</a:t>
            </a:fld>
            <a:endParaRPr lang="en-US" dirty="0"/>
          </a:p>
        </p:txBody>
      </p:sp>
      <p:sp>
        <p:nvSpPr>
          <p:cNvPr id="7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</p:spPr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38FC647B-C5DA-4BF2-9648-086A4B49BA3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3691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F4D3E0-426B-4E90-BCB3-E09F15B9AB20}" type="datetime1">
              <a:rPr lang="en-US">
                <a:solidFill>
                  <a:srgbClr val="000000"/>
                </a:solidFill>
              </a:rPr>
              <a:pPr>
                <a:defRPr/>
              </a:pPr>
              <a:t>3/23/2020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Demeke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E783A7-5C70-440C-84A9-89859C2E7FDE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27638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 rtlCol="0">
            <a:normAutofit/>
          </a:bodyPr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E19DE712-AD0C-4805-89FE-4C1C6151BC73}" type="datetime1">
              <a:rPr lang="en-US"/>
              <a:pPr>
                <a:defRPr/>
              </a:pPr>
              <a:t>3/23/2020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E7511235-4D25-410A-B5A4-62DC9C21F3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84378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E427C29C-9C85-41F0-8E7D-742D3BCFEAD8}" type="datetime1">
              <a:rPr lang="en-US"/>
              <a:pPr>
                <a:defRPr/>
              </a:pPr>
              <a:t>3/23/2020</a:t>
            </a:fld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2B44DFA4-E95E-4545-BB66-4BA36692A95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057520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219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641475"/>
            <a:ext cx="3810000" cy="4454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41475"/>
            <a:ext cx="3810000" cy="4454525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25D2340E-5BB5-4127-B823-ADB5A12BAA45}" type="datetime1">
              <a:rPr lang="en-US"/>
              <a:pPr>
                <a:defRPr/>
              </a:pPr>
              <a:t>3/23/2020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CF842A62-559F-45E4-B147-78132894F9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57941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AF9851-872F-44AC-8BE3-FB7E720098E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678175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661800-82B7-47AB-B959-A2F79CCE0B4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821896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A610E5-7354-4670-BC0D-0D23877239B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677303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1C4E2E-2814-487F-9B78-FFC7A1D757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373981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F115C8-DBEC-428F-A0BA-17A87CD575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254029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68AFF1-D423-4641-B8AC-907A17CC2CD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250411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3BE684-A46B-4437-836D-4A781BF59E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4042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6FE690-018C-4B94-A500-1769D77714D8}" type="datetime1">
              <a:rPr lang="en-US">
                <a:solidFill>
                  <a:srgbClr val="000000"/>
                </a:solidFill>
              </a:rPr>
              <a:pPr>
                <a:defRPr/>
              </a:pPr>
              <a:t>3/23/2020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Demeke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FA41B4-7EC8-4645-9CA6-6A10388261C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78462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8B5841-B0E2-476E-9B77-F93EE0FBA2B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693653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E11E05-DD50-4E69-8462-AB5D52E674F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557455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E41823-D6BF-45BB-A9DE-B5055D16504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317431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5E18B7-D0CB-4156-A420-CDBE5BFE0E2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522242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45408B-ED49-4F93-A777-100AC6EB940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804862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B305BC-E923-46C4-B829-3C6A7705CE0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432462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C0F8B1-FF8F-421C-B2D8-C24B525129E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51496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CBAE01-8C2A-49E0-BCB1-02AC70DEBE6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566983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9C8017-1815-4482-BA74-81317A9DC8B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131638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4C86AF-49A9-4552-8C9E-490D600F6C9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7767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15A4BD-3EB8-4853-81A0-E297A61EBFB7}" type="datetime1">
              <a:rPr lang="en-US">
                <a:solidFill>
                  <a:srgbClr val="000000"/>
                </a:solidFill>
              </a:rPr>
              <a:pPr>
                <a:defRPr/>
              </a:pPr>
              <a:t>3/23/2020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Demeke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FF727B-02CB-4C32-955A-875B7DD89A62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86940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7F3F76-E709-4023-A0FB-A6C53BB9F5F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328858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4B5E8D-2D4D-40EB-90DC-6E9E5F11E5B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257651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258CC2-31B5-4ED5-B556-64D03AAA416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08196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1A16A3-4E57-48D6-8FDD-399BE4BE852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863698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9FB4BD-2562-4A92-8751-026E527172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814304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64FDE4E1-B5CD-4222-BF08-07A06ABD55FB}" type="datetime2">
              <a:rPr lang="en-US"/>
              <a:pPr>
                <a:defRPr/>
              </a:pPr>
              <a:t>Monday, March 23,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en-US"/>
              <a:t>Demeke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DC45B511-C9EB-4429-8522-8AF49B2398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89730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EAFBF808-1163-4463-A638-B5B98965C5D0}" type="datetime2">
              <a:rPr lang="en-US"/>
              <a:pPr>
                <a:defRPr/>
              </a:pPr>
              <a:t>Monday, March 23,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en-US"/>
              <a:t>Demeke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A061E9D9-5448-443B-AC3C-7880F4B3BF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88133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AD99C178-82AE-47B7-A0D7-4FECC5008A9E}" type="datetime2">
              <a:rPr lang="en-US"/>
              <a:pPr>
                <a:defRPr/>
              </a:pPr>
              <a:t>Monday, March 23,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en-US"/>
              <a:t>Demeke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78A438EA-0CB8-4FB0-A657-E07D8B7661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3755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ADDC5419-189D-43C3-9A4B-73B1F9640466}" type="datetime2">
              <a:rPr lang="en-US"/>
              <a:pPr>
                <a:defRPr/>
              </a:pPr>
              <a:t>Monday, March 23,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en-US"/>
              <a:t>Demeke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F031E184-25B4-418C-8627-1D10641B10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08423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F69D9270-A375-4E9A-AAAF-0EF4F4F75984}" type="datetime2">
              <a:rPr lang="en-US"/>
              <a:pPr>
                <a:defRPr/>
              </a:pPr>
              <a:t>Monday, March 23, 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en-US"/>
              <a:t>Demeke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F79E033C-24EC-4848-8A6C-084F6B6FF5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858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3.xml"/><Relationship Id="rId3" Type="http://schemas.openxmlformats.org/officeDocument/2006/relationships/slideLayout" Target="../slideLayouts/slideLayout128.xml"/><Relationship Id="rId7" Type="http://schemas.openxmlformats.org/officeDocument/2006/relationships/slideLayout" Target="../slideLayouts/slideLayout132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27.xml"/><Relationship Id="rId1" Type="http://schemas.openxmlformats.org/officeDocument/2006/relationships/slideLayout" Target="../slideLayouts/slideLayout126.xml"/><Relationship Id="rId6" Type="http://schemas.openxmlformats.org/officeDocument/2006/relationships/slideLayout" Target="../slideLayouts/slideLayout131.xml"/><Relationship Id="rId11" Type="http://schemas.openxmlformats.org/officeDocument/2006/relationships/slideLayout" Target="../slideLayouts/slideLayout136.xml"/><Relationship Id="rId5" Type="http://schemas.openxmlformats.org/officeDocument/2006/relationships/slideLayout" Target="../slideLayouts/slideLayout130.xml"/><Relationship Id="rId10" Type="http://schemas.openxmlformats.org/officeDocument/2006/relationships/slideLayout" Target="../slideLayouts/slideLayout135.xml"/><Relationship Id="rId4" Type="http://schemas.openxmlformats.org/officeDocument/2006/relationships/slideLayout" Target="../slideLayouts/slideLayout129.xml"/><Relationship Id="rId9" Type="http://schemas.openxmlformats.org/officeDocument/2006/relationships/slideLayout" Target="../slideLayouts/slideLayout13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13" Type="http://schemas.openxmlformats.org/officeDocument/2006/relationships/slideLayout" Target="../slideLayouts/slideLayout67.xml"/><Relationship Id="rId18" Type="http://schemas.openxmlformats.org/officeDocument/2006/relationships/slideLayout" Target="../slideLayouts/slideLayout72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slideLayout" Target="../slideLayouts/slideLayout66.xml"/><Relationship Id="rId17" Type="http://schemas.openxmlformats.org/officeDocument/2006/relationships/slideLayout" Target="../slideLayouts/slideLayout71.xml"/><Relationship Id="rId2" Type="http://schemas.openxmlformats.org/officeDocument/2006/relationships/slideLayout" Target="../slideLayouts/slideLayout56.xml"/><Relationship Id="rId16" Type="http://schemas.openxmlformats.org/officeDocument/2006/relationships/slideLayout" Target="../slideLayouts/slideLayout70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5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64.xml"/><Relationship Id="rId19" Type="http://schemas.openxmlformats.org/officeDocument/2006/relationships/theme" Target="../theme/theme5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Relationship Id="rId14" Type="http://schemas.openxmlformats.org/officeDocument/2006/relationships/slideLayout" Target="../slideLayouts/slideLayout6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93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.xml"/><Relationship Id="rId13" Type="http://schemas.openxmlformats.org/officeDocument/2006/relationships/slideLayout" Target="../slideLayouts/slideLayout107.xml"/><Relationship Id="rId18" Type="http://schemas.openxmlformats.org/officeDocument/2006/relationships/slideLayout" Target="../slideLayouts/slideLayout112.xml"/><Relationship Id="rId3" Type="http://schemas.openxmlformats.org/officeDocument/2006/relationships/slideLayout" Target="../slideLayouts/slideLayout97.xml"/><Relationship Id="rId21" Type="http://schemas.openxmlformats.org/officeDocument/2006/relationships/theme" Target="../theme/theme8.xml"/><Relationship Id="rId7" Type="http://schemas.openxmlformats.org/officeDocument/2006/relationships/slideLayout" Target="../slideLayouts/slideLayout101.xml"/><Relationship Id="rId12" Type="http://schemas.openxmlformats.org/officeDocument/2006/relationships/slideLayout" Target="../slideLayouts/slideLayout106.xml"/><Relationship Id="rId17" Type="http://schemas.openxmlformats.org/officeDocument/2006/relationships/slideLayout" Target="../slideLayouts/slideLayout111.xml"/><Relationship Id="rId2" Type="http://schemas.openxmlformats.org/officeDocument/2006/relationships/slideLayout" Target="../slideLayouts/slideLayout96.xml"/><Relationship Id="rId16" Type="http://schemas.openxmlformats.org/officeDocument/2006/relationships/slideLayout" Target="../slideLayouts/slideLayout110.xml"/><Relationship Id="rId20" Type="http://schemas.openxmlformats.org/officeDocument/2006/relationships/slideLayout" Target="../slideLayouts/slideLayout114.xml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99.xml"/><Relationship Id="rId15" Type="http://schemas.openxmlformats.org/officeDocument/2006/relationships/slideLayout" Target="../slideLayouts/slideLayout109.xml"/><Relationship Id="rId10" Type="http://schemas.openxmlformats.org/officeDocument/2006/relationships/slideLayout" Target="../slideLayouts/slideLayout104.xml"/><Relationship Id="rId19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98.xml"/><Relationship Id="rId9" Type="http://schemas.openxmlformats.org/officeDocument/2006/relationships/slideLayout" Target="../slideLayouts/slideLayout103.xml"/><Relationship Id="rId14" Type="http://schemas.openxmlformats.org/officeDocument/2006/relationships/slideLayout" Target="../slideLayouts/slideLayout10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2.xml"/><Relationship Id="rId3" Type="http://schemas.openxmlformats.org/officeDocument/2006/relationships/slideLayout" Target="../slideLayouts/slideLayout117.xml"/><Relationship Id="rId7" Type="http://schemas.openxmlformats.org/officeDocument/2006/relationships/slideLayout" Target="../slideLayouts/slideLayout121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116.xml"/><Relationship Id="rId1" Type="http://schemas.openxmlformats.org/officeDocument/2006/relationships/slideLayout" Target="../slideLayouts/slideLayout115.xml"/><Relationship Id="rId6" Type="http://schemas.openxmlformats.org/officeDocument/2006/relationships/slideLayout" Target="../slideLayouts/slideLayout120.xml"/><Relationship Id="rId11" Type="http://schemas.openxmlformats.org/officeDocument/2006/relationships/slideLayout" Target="../slideLayouts/slideLayout125.xml"/><Relationship Id="rId5" Type="http://schemas.openxmlformats.org/officeDocument/2006/relationships/slideLayout" Target="../slideLayouts/slideLayout119.xml"/><Relationship Id="rId10" Type="http://schemas.openxmlformats.org/officeDocument/2006/relationships/slideLayout" Target="../slideLayouts/slideLayout124.xml"/><Relationship Id="rId4" Type="http://schemas.openxmlformats.org/officeDocument/2006/relationships/slideLayout" Target="../slideLayouts/slideLayout118.xml"/><Relationship Id="rId9" Type="http://schemas.openxmlformats.org/officeDocument/2006/relationships/slideLayout" Target="../slideLayouts/slideLayout1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EF1A3A9D-28BB-4450-933D-1D6A3C1469C3}" type="datetime1">
              <a:rPr lang="en-US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3/23/2020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000000"/>
                </a:solidFill>
              </a:rPr>
              <a:t>Demeke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22BA538-9D28-4FB6-9466-0990E737ECBE}" type="slidenum">
              <a:rPr lang="en-US" altLang="en-US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470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B27B27BB-FA40-4CE0-83F5-BBCFBB338824}" type="slidenum">
              <a:rPr lang="en-US" altLang="en-US"/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0107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41A16A4-6AEE-4E0F-8C24-7D9CE77C7E6E}" type="slidenum">
              <a:rPr lang="en-US" altLang="en-US"/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4189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921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CB07066-C967-46D9-8F51-D6FC23597C60}" type="datetimeFigureOut">
              <a:rPr lang="en-US"/>
              <a:pPr>
                <a:defRPr/>
              </a:pPr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2A86CE3-8110-40FB-A776-29287255E637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9224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EE0EB7A-F95D-4034-B471-4D60255BEF6F}" type="datetimeFigureOut">
              <a:rPr lang="en-US"/>
              <a:pPr>
                <a:defRPr/>
              </a:pPr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BD84DF-8A2E-44E0-8FEE-214D80E30371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5286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819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F5FE74B4-1634-495C-AD1C-28D654E97BAF}" type="datetime1">
              <a:rPr lang="en-US"/>
              <a:pPr>
                <a:defRPr/>
              </a:pPr>
              <a:t>3/23/2020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3CF501BE-B7E6-4D97-B0E5-132CE493935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6352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  <p:sldLayoutId id="2147483743" r:id="rId13"/>
    <p:sldLayoutId id="2147483744" r:id="rId14"/>
    <p:sldLayoutId id="2147483745" r:id="rId15"/>
    <p:sldLayoutId id="2147483746" r:id="rId16"/>
    <p:sldLayoutId id="2147483747" r:id="rId17"/>
    <p:sldLayoutId id="2147483748" r:id="rId18"/>
  </p:sldLayoutIdLst>
  <p:transition spd="med">
    <p:wedge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B873C18-D7B4-451B-A16B-B75D5E460C1F}" type="slidenum">
              <a:rPr lang="en-US" altLang="en-US"/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0159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82EA3B3-2A07-4533-93EE-31F60B65019A}" type="slidenum">
              <a:rPr lang="en-US" altLang="en-US"/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903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4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5D5B5059-2298-4FF9-AE01-BB0746135D09}" type="datetime2">
              <a:rPr lang="en-US"/>
              <a:pPr>
                <a:defRPr/>
              </a:pPr>
              <a:t>Monday, March 23,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r>
              <a:rPr lang="en-US"/>
              <a:t>Demeke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79BB6EEF-8B04-4221-AD6B-2A4664E64A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464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  <p:sldLayoutId id="2147483785" r:id="rId12"/>
    <p:sldLayoutId id="2147483786" r:id="rId13"/>
    <p:sldLayoutId id="2147483787" r:id="rId14"/>
    <p:sldLayoutId id="2147483788" r:id="rId15"/>
    <p:sldLayoutId id="2147483789" r:id="rId16"/>
    <p:sldLayoutId id="2147483790" r:id="rId17"/>
    <p:sldLayoutId id="2147483791" r:id="rId18"/>
    <p:sldLayoutId id="2147483792" r:id="rId19"/>
    <p:sldLayoutId id="2147483793" r:id="rId20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6E4113D-26AF-4B1F-B685-5B7AC8F6F229}" type="slidenum">
              <a:rPr lang="en-US" altLang="en-US"/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0092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6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FontTx/>
              <a:buNone/>
            </a:pPr>
            <a:endParaRPr lang="en-US" altLang="en-US" smtClean="0"/>
          </a:p>
          <a:p>
            <a:pPr marL="0" indent="0" algn="ctr">
              <a:buFontTx/>
              <a:buNone/>
            </a:pPr>
            <a:r>
              <a:rPr lang="en-US" altLang="en-US" smtClean="0"/>
              <a:t> Medial Parasitology II</a:t>
            </a:r>
          </a:p>
          <a:p>
            <a:pPr marL="0" indent="0" algn="ctr">
              <a:buFontTx/>
              <a:buNone/>
            </a:pPr>
            <a:endParaRPr lang="en-US" altLang="en-US" smtClean="0"/>
          </a:p>
        </p:txBody>
      </p:sp>
      <p:sp>
        <p:nvSpPr>
          <p:cNvPr id="8089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DC6B9FC-E2CE-4493-903C-A0B34BA1F8EF}" type="slidenum">
              <a:rPr lang="en-US" altLang="en-US" sz="14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US" altLang="en-US" sz="1400" smtClean="0">
              <a:solidFill>
                <a:srgbClr val="000000"/>
              </a:solidFill>
            </a:endParaRPr>
          </a:p>
        </p:txBody>
      </p:sp>
      <p:sp>
        <p:nvSpPr>
          <p:cNvPr id="8090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AA5BF1B-530D-4FA2-8C35-5D21759B1FF2}" type="datetime1">
              <a:rPr lang="en-US" altLang="en-US" sz="14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3/23/2020</a:t>
            </a:fld>
            <a:endParaRPr lang="en-US" altLang="en-US" sz="14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522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943600" cy="868362"/>
          </a:xfrm>
        </p:spPr>
        <p:txBody>
          <a:bodyPr/>
          <a:lstStyle/>
          <a:p>
            <a:pPr eaLnBrk="1" hangingPunct="1"/>
            <a:r>
              <a:rPr lang="en-US" altLang="en-US" sz="3600" smtClean="0">
                <a:solidFill>
                  <a:srgbClr val="0000FF"/>
                </a:solidFill>
                <a:ea typeface="隶书"/>
                <a:cs typeface="隶书"/>
              </a:rPr>
              <a:t>Hosts and types of hosts </a:t>
            </a:r>
            <a:endParaRPr lang="en-US" altLang="en-US" sz="360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Wingdings" panose="05000000000000000000" pitchFamily="2" charset="2"/>
              <a:buChar char="Ø"/>
              <a:defRPr/>
            </a:pPr>
            <a:r>
              <a:rPr lang="en-US" b="1" dirty="0" smtClean="0"/>
              <a:t>Host: </a:t>
            </a:r>
            <a:r>
              <a:rPr lang="en-US" sz="2400" dirty="0" smtClean="0"/>
              <a:t>Hosts </a:t>
            </a:r>
            <a:r>
              <a:rPr lang="en-US" sz="2400" dirty="0"/>
              <a:t>are </a:t>
            </a:r>
            <a:r>
              <a:rPr lang="en-US" sz="2400" dirty="0" smtClean="0"/>
              <a:t>organisms </a:t>
            </a:r>
            <a:r>
              <a:rPr lang="en-US" sz="2400" dirty="0"/>
              <a:t>which harbors the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Arial" panose="020B0604020202020204" pitchFamily="34" charset="0"/>
              <a:buNone/>
              <a:defRPr/>
            </a:pPr>
            <a:r>
              <a:rPr lang="en-US" sz="2400" dirty="0"/>
              <a:t>                 parasite. </a:t>
            </a:r>
          </a:p>
          <a:p>
            <a:pPr marL="1188720" lvl="3" indent="-210312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altLang="zh-CN" sz="28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In </a:t>
            </a:r>
            <a:r>
              <a:rPr lang="en-US" altLang="zh-CN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parasitism</a:t>
            </a:r>
            <a:r>
              <a:rPr lang="en-US" altLang="zh-CN" sz="28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, it is the </a:t>
            </a:r>
            <a:r>
              <a:rPr lang="en-US" altLang="zh-CN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injured</a:t>
            </a:r>
            <a:r>
              <a:rPr lang="en-US" altLang="zh-CN" sz="2800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altLang="zh-CN" sz="28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partner</a:t>
            </a:r>
          </a:p>
          <a:p>
            <a:pPr marL="1188720" lvl="3" indent="-210312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sz="2800" b="1" dirty="0"/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Wingdings" panose="05000000000000000000" pitchFamily="2" charset="2"/>
              <a:buChar char="Ø"/>
              <a:defRPr/>
            </a:pPr>
            <a:r>
              <a:rPr lang="en-US" sz="2800" b="1" dirty="0">
                <a:solidFill>
                  <a:srgbClr val="FF0000"/>
                </a:solidFill>
              </a:rPr>
              <a:t>Types of </a:t>
            </a:r>
            <a:r>
              <a:rPr lang="en-US" sz="2800" b="1" dirty="0" smtClean="0">
                <a:solidFill>
                  <a:srgbClr val="FF0000"/>
                </a:solidFill>
              </a:rPr>
              <a:t>Hosts</a:t>
            </a:r>
            <a:endParaRPr lang="en-US" sz="2400" b="1" dirty="0">
              <a:solidFill>
                <a:srgbClr val="FF0000"/>
              </a:solidFill>
            </a:endParaRPr>
          </a:p>
          <a:p>
            <a:pPr marL="1040130" lvl="2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b="1" dirty="0">
                <a:solidFill>
                  <a:srgbClr val="0000FF"/>
                </a:solidFill>
              </a:rPr>
              <a:t>Definitive </a:t>
            </a:r>
            <a:r>
              <a:rPr lang="en-US" b="1" dirty="0" smtClean="0">
                <a:solidFill>
                  <a:srgbClr val="0000FF"/>
                </a:solidFill>
              </a:rPr>
              <a:t>host</a:t>
            </a:r>
            <a:endParaRPr lang="en-US" b="1" dirty="0">
              <a:solidFill>
                <a:srgbClr val="0000FF"/>
              </a:solidFill>
            </a:endParaRPr>
          </a:p>
          <a:p>
            <a:pPr marL="1040130" lvl="2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b="1" dirty="0">
                <a:solidFill>
                  <a:srgbClr val="0000FF"/>
                </a:solidFill>
              </a:rPr>
              <a:t>Intermediate </a:t>
            </a:r>
            <a:r>
              <a:rPr lang="en-US" b="1" dirty="0" smtClean="0">
                <a:solidFill>
                  <a:srgbClr val="0000FF"/>
                </a:solidFill>
              </a:rPr>
              <a:t>host</a:t>
            </a:r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sz="2400" b="1" dirty="0">
              <a:solidFill>
                <a:srgbClr val="0000FF"/>
              </a:solidFill>
            </a:endParaRPr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sz="2400" b="1" dirty="0" smtClean="0">
              <a:solidFill>
                <a:srgbClr val="0000FF"/>
              </a:solidFill>
            </a:endParaRPr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b="1" dirty="0" smtClean="0">
                <a:solidFill>
                  <a:srgbClr val="0000FF"/>
                </a:solidFill>
              </a:rPr>
              <a:t>What about other type of host??</a:t>
            </a:r>
            <a:endParaRPr lang="en-US" b="1" dirty="0">
              <a:solidFill>
                <a:srgbClr val="0000FF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4353002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066800"/>
            <a:ext cx="7772400" cy="50292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v"/>
            </a:pPr>
            <a:r>
              <a:rPr lang="en-US" altLang="en-US" b="1" smtClean="0">
                <a:solidFill>
                  <a:srgbClr val="339933"/>
                </a:solidFill>
              </a:rPr>
              <a:t>Definitive host:-</a:t>
            </a:r>
          </a:p>
          <a:p>
            <a:pPr lvl="1" eaLnBrk="1" hangingPunct="1"/>
            <a:r>
              <a:rPr lang="en-US" altLang="en-US" b="1" smtClean="0">
                <a:solidFill>
                  <a:schemeClr val="hlink"/>
                </a:solidFill>
              </a:rPr>
              <a:t>What characterizes the primary host?</a:t>
            </a:r>
          </a:p>
          <a:p>
            <a:pPr lvl="2" eaLnBrk="1" hangingPunct="1"/>
            <a:r>
              <a:rPr lang="en-US" altLang="en-US" smtClean="0"/>
              <a:t>Where </a:t>
            </a:r>
            <a:r>
              <a:rPr lang="en-US" altLang="en-US" b="1" smtClean="0">
                <a:solidFill>
                  <a:srgbClr val="FF0000"/>
                </a:solidFill>
              </a:rPr>
              <a:t>sexual</a:t>
            </a:r>
            <a:r>
              <a:rPr lang="en-US" altLang="en-US" smtClean="0">
                <a:solidFill>
                  <a:srgbClr val="FF0000"/>
                </a:solidFill>
              </a:rPr>
              <a:t> </a:t>
            </a:r>
            <a:r>
              <a:rPr lang="en-US" altLang="en-US" smtClean="0"/>
              <a:t>reproduction takes place. </a:t>
            </a:r>
          </a:p>
          <a:p>
            <a:pPr lvl="2" eaLnBrk="1" hangingPunct="1"/>
            <a:r>
              <a:rPr lang="en-US" altLang="en-US" smtClean="0"/>
              <a:t>Normally where the adult parasites live. </a:t>
            </a:r>
          </a:p>
          <a:p>
            <a:pPr lvl="2" eaLnBrk="1" hangingPunct="1"/>
            <a:r>
              <a:rPr lang="en-US" altLang="en-US" smtClean="0"/>
              <a:t>Normally the larger of the hosts, usually a vertebrate. </a:t>
            </a:r>
          </a:p>
          <a:p>
            <a:pPr lvl="2" eaLnBrk="1" hangingPunct="1"/>
            <a:r>
              <a:rPr lang="en-US" altLang="en-US" smtClean="0"/>
              <a:t>Convention - (parasites which only reproduce asexually) </a:t>
            </a:r>
          </a:p>
          <a:p>
            <a:pPr lvl="2" eaLnBrk="1" hangingPunct="1"/>
            <a:r>
              <a:rPr lang="en-US" altLang="en-US" b="1" smtClean="0">
                <a:solidFill>
                  <a:srgbClr val="FF0000"/>
                </a:solidFill>
              </a:rPr>
              <a:t>Only one or a few </a:t>
            </a:r>
            <a:r>
              <a:rPr lang="en-US" altLang="en-US" smtClean="0"/>
              <a:t>can act as a definitive host</a:t>
            </a:r>
          </a:p>
        </p:txBody>
      </p:sp>
    </p:spTree>
    <p:extLst>
      <p:ext uri="{BB962C8B-B14F-4D97-AF65-F5344CB8AC3E}">
        <p14:creationId xmlns:p14="http://schemas.microsoft.com/office/powerpoint/2010/main" val="546115650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14400"/>
            <a:ext cx="7772400" cy="53340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v"/>
            </a:pPr>
            <a:r>
              <a:rPr lang="en-US" altLang="en-US" b="1" smtClean="0">
                <a:solidFill>
                  <a:srgbClr val="339933"/>
                </a:solidFill>
              </a:rPr>
              <a:t>Intermediate host:-</a:t>
            </a:r>
            <a:endParaRPr lang="en-US" altLang="en-US" smtClean="0">
              <a:solidFill>
                <a:srgbClr val="339933"/>
              </a:solidFill>
            </a:endParaRPr>
          </a:p>
          <a:p>
            <a:pPr marL="1752600" lvl="3" indent="-381000" eaLnBrk="1" hangingPunct="1"/>
            <a:r>
              <a:rPr lang="en-US" altLang="en-US" sz="2400" b="1" smtClean="0">
                <a:solidFill>
                  <a:srgbClr val="FF0000"/>
                </a:solidFill>
              </a:rPr>
              <a:t>Asexual</a:t>
            </a:r>
            <a:r>
              <a:rPr lang="en-US" altLang="en-US" sz="2400" smtClean="0">
                <a:solidFill>
                  <a:srgbClr val="FF0000"/>
                </a:solidFill>
              </a:rPr>
              <a:t> </a:t>
            </a:r>
            <a:r>
              <a:rPr lang="en-US" altLang="en-US" sz="2400" smtClean="0"/>
              <a:t>multiplication takes place</a:t>
            </a:r>
          </a:p>
          <a:p>
            <a:pPr marL="1752600" lvl="3" indent="-381000" eaLnBrk="1" hangingPunct="1"/>
            <a:r>
              <a:rPr lang="en-US" altLang="en-US" sz="2400" smtClean="0"/>
              <a:t>may harbor many immature stages of a parasite;</a:t>
            </a:r>
          </a:p>
          <a:p>
            <a:pPr marL="1752600" lvl="3" indent="-381000" eaLnBrk="1" hangingPunct="1"/>
            <a:r>
              <a:rPr lang="en-US" altLang="en-US" sz="2400" smtClean="0"/>
              <a:t> e.g., Cercaria, Redia and Sporocysts which are all immature stages of Fasciola in the snail intermediate host. </a:t>
            </a:r>
          </a:p>
          <a:p>
            <a:pPr marL="914400" lvl="2" indent="0" eaLnBrk="1" hangingPunct="1">
              <a:buFont typeface="Arial" panose="020B0604020202020204" pitchFamily="34" charset="0"/>
              <a:buNone/>
            </a:pPr>
            <a:r>
              <a:rPr lang="en-US" altLang="en-US" smtClean="0"/>
              <a:t>Some parasites:</a:t>
            </a:r>
          </a:p>
          <a:p>
            <a:pPr marL="1752600" lvl="3" indent="-381000" eaLnBrk="1" hangingPunct="1"/>
            <a:r>
              <a:rPr lang="en-US" altLang="en-US" sz="2400" smtClean="0"/>
              <a:t>require </a:t>
            </a:r>
            <a:r>
              <a:rPr lang="en-US" altLang="en-US" sz="2400" smtClean="0">
                <a:solidFill>
                  <a:schemeClr val="hlink"/>
                </a:solidFill>
              </a:rPr>
              <a:t>more than one intermediate</a:t>
            </a:r>
            <a:r>
              <a:rPr lang="en-US" altLang="en-US" sz="2400" smtClean="0"/>
              <a:t> host which are then designated as first, second intermediate,</a:t>
            </a:r>
            <a:r>
              <a:rPr lang="en-US" altLang="en-US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65325154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/>
        </p:nvGraphicFramePr>
        <p:xfrm>
          <a:off x="685800" y="1371601"/>
          <a:ext cx="8001000" cy="3505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835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r>
              <a:rPr lang="en-US" altLang="en-US" sz="3600" b="1" smtClean="0">
                <a:solidFill>
                  <a:schemeClr val="tx1"/>
                </a:solidFill>
              </a:rPr>
              <a:t>Lecture outcomes</a:t>
            </a:r>
            <a:endParaRPr lang="en-US" altLang="en-US" smtClean="0"/>
          </a:p>
        </p:txBody>
      </p:sp>
      <p:sp>
        <p:nvSpPr>
          <p:cNvPr id="98307" name="Content Placeholder 2"/>
          <p:cNvSpPr>
            <a:spLocks noGrp="1"/>
          </p:cNvSpPr>
          <p:nvPr>
            <p:ph idx="1"/>
          </p:nvPr>
        </p:nvSpPr>
        <p:spPr>
          <a:xfrm>
            <a:off x="609600" y="1066800"/>
            <a:ext cx="7772400" cy="4953000"/>
          </a:xfrm>
        </p:spPr>
        <p:txBody>
          <a:bodyPr/>
          <a:lstStyle/>
          <a:p>
            <a:r>
              <a:rPr lang="en-US" altLang="en-US" sz="2400" smtClean="0">
                <a:latin typeface="Tahoma" panose="020B0604030504040204" pitchFamily="34" charset="0"/>
                <a:cs typeface="Tahoma" panose="020B0604030504040204" pitchFamily="34" charset="0"/>
              </a:rPr>
              <a:t>Identify the general characteristics of protozoans </a:t>
            </a:r>
          </a:p>
          <a:p>
            <a:r>
              <a:rPr lang="en-US" altLang="en-US" sz="2400" smtClean="0">
                <a:latin typeface="Tahoma" panose="020B0604030504040204" pitchFamily="34" charset="0"/>
                <a:cs typeface="Tahoma" panose="020B0604030504040204" pitchFamily="34" charset="0"/>
              </a:rPr>
              <a:t>Describe the general morphology and cellular  organization of parasitic protozoa</a:t>
            </a:r>
          </a:p>
          <a:p>
            <a:r>
              <a:rPr lang="en-US" altLang="en-US" sz="2400" smtClean="0">
                <a:latin typeface="Tahoma" panose="020B0604030504040204" pitchFamily="34" charset="0"/>
                <a:cs typeface="Tahoma" panose="020B0604030504040204" pitchFamily="34" charset="0"/>
              </a:rPr>
              <a:t>Describe the locomotory and reproduction system of protozoa</a:t>
            </a:r>
          </a:p>
          <a:p>
            <a:r>
              <a:rPr lang="en-US" altLang="en-US" sz="2400" smtClean="0">
                <a:latin typeface="Tahoma" panose="020B0604030504040204" pitchFamily="34" charset="0"/>
                <a:cs typeface="Tahoma" panose="020B0604030504040204" pitchFamily="34" charset="0"/>
              </a:rPr>
              <a:t>Explain the feeding, metabolism, and excretion in parasitic protozoa.</a:t>
            </a:r>
          </a:p>
          <a:p>
            <a:r>
              <a:rPr lang="en-US" altLang="en-US" sz="2400" smtClean="0">
                <a:latin typeface="Tahoma" panose="020B0604030504040204" pitchFamily="34" charset="0"/>
                <a:cs typeface="Tahoma" panose="020B0604030504040204" pitchFamily="34" charset="0"/>
              </a:rPr>
              <a:t>Describe the classification of parasitic protozoa</a:t>
            </a:r>
          </a:p>
          <a:p>
            <a:r>
              <a:rPr lang="en-US" altLang="en-US" sz="2400" smtClean="0">
                <a:latin typeface="Tahoma" panose="020B0604030504040204" pitchFamily="34" charset="0"/>
                <a:cs typeface="Tahoma" panose="020B0604030504040204" pitchFamily="34" charset="0"/>
              </a:rPr>
              <a:t>Describe the general characteristics of the five main groups and any sub-groups of the parasitic protozoa</a:t>
            </a:r>
          </a:p>
        </p:txBody>
      </p:sp>
    </p:spTree>
    <p:extLst>
      <p:ext uri="{BB962C8B-B14F-4D97-AF65-F5344CB8AC3E}">
        <p14:creationId xmlns:p14="http://schemas.microsoft.com/office/powerpoint/2010/main" val="3579632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295400"/>
          </a:xfrm>
        </p:spPr>
        <p:txBody>
          <a:bodyPr/>
          <a:lstStyle/>
          <a:p>
            <a:r>
              <a:rPr lang="en-US" altLang="en-US" b="1" smtClean="0">
                <a:solidFill>
                  <a:srgbClr val="006600"/>
                </a:solidFill>
              </a:rPr>
              <a:t>What are Protozoa?</a:t>
            </a:r>
            <a:endParaRPr lang="en-US" altLang="en-US" sz="2800" smtClean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7772400" cy="4572000"/>
          </a:xfrm>
        </p:spPr>
        <p:txBody>
          <a:bodyPr/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en-US" sz="2800" dirty="0" smtClean="0"/>
              <a:t>Protozoa means</a:t>
            </a:r>
          </a:p>
          <a:p>
            <a:pPr marL="0" indent="0">
              <a:lnSpc>
                <a:spcPct val="150000"/>
              </a:lnSpc>
              <a:buFontTx/>
              <a:buNone/>
              <a:defRPr/>
            </a:pPr>
            <a:r>
              <a:rPr lang="en-US" sz="2800" b="1" dirty="0"/>
              <a:t> </a:t>
            </a:r>
            <a:r>
              <a:rPr lang="en-US" sz="2800" b="1" dirty="0" smtClean="0"/>
              <a:t>  	proto = first</a:t>
            </a:r>
          </a:p>
          <a:p>
            <a:pPr marL="0" indent="0">
              <a:lnSpc>
                <a:spcPct val="150000"/>
              </a:lnSpc>
              <a:buFontTx/>
              <a:buNone/>
              <a:defRPr/>
            </a:pPr>
            <a:r>
              <a:rPr lang="en-US" sz="2800" b="1" dirty="0" smtClean="0"/>
              <a:t>   	</a:t>
            </a:r>
            <a:r>
              <a:rPr lang="en-US" sz="2800" b="1" dirty="0" err="1" smtClean="0"/>
              <a:t>zoa</a:t>
            </a:r>
            <a:r>
              <a:rPr lang="en-US" sz="2800" b="1" dirty="0" smtClean="0"/>
              <a:t> = animals</a:t>
            </a:r>
          </a:p>
          <a:p>
            <a:pPr eaLnBrk="1" hangingPunct="1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ü"/>
              <a:defRPr/>
            </a:pPr>
            <a:r>
              <a:rPr lang="en-US" sz="2800" b="1" dirty="0" smtClean="0">
                <a:solidFill>
                  <a:srgbClr val="000066"/>
                </a:solidFill>
              </a:rPr>
              <a:t>Is single-celled </a:t>
            </a:r>
            <a:r>
              <a:rPr lang="en-US" sz="2800" b="1" dirty="0">
                <a:solidFill>
                  <a:srgbClr val="000066"/>
                </a:solidFill>
              </a:rPr>
              <a:t>eukaryotic organisms</a:t>
            </a:r>
          </a:p>
          <a:p>
            <a:pPr eaLnBrk="1" hangingPunct="1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ü"/>
              <a:defRPr/>
            </a:pPr>
            <a:r>
              <a:rPr 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Tahoma" pitchFamily="34" charset="0"/>
                <a:cs typeface="Tahoma" pitchFamily="34" charset="0"/>
              </a:rPr>
              <a:t>Belongs to kingdom 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ea typeface="Tahoma" pitchFamily="34" charset="0"/>
                <a:cs typeface="Tahoma" pitchFamily="34" charset="0"/>
              </a:rPr>
              <a:t>Protista </a:t>
            </a:r>
          </a:p>
          <a:p>
            <a:pPr eaLnBrk="1" hangingPunct="1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ü"/>
              <a:defRPr/>
            </a:pP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ea typeface="Tahoma" pitchFamily="34" charset="0"/>
                <a:cs typeface="Tahoma" pitchFamily="34" charset="0"/>
              </a:rPr>
              <a:t>Vary in size </a:t>
            </a:r>
            <a:r>
              <a:rPr 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Tahoma" pitchFamily="34" charset="0"/>
                <a:cs typeface="Tahoma" pitchFamily="34" charset="0"/>
              </a:rPr>
              <a:t>(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ea typeface="Tahoma" pitchFamily="34" charset="0"/>
                <a:cs typeface="Tahoma" pitchFamily="34" charset="0"/>
              </a:rPr>
              <a:t>1</a:t>
            </a:r>
            <a:r>
              <a:rPr 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Tahoma" pitchFamily="34" charset="0"/>
                <a:cs typeface="Tahoma" pitchFamily="34" charset="0"/>
              </a:rPr>
              <a:t>-200 micro meter).</a:t>
            </a:r>
            <a:endParaRPr lang="en-US" sz="2800" b="1" dirty="0">
              <a:solidFill>
                <a:srgbClr val="000066"/>
              </a:solidFill>
            </a:endParaRPr>
          </a:p>
          <a:p>
            <a:pPr marL="0" indent="0">
              <a:lnSpc>
                <a:spcPct val="150000"/>
              </a:lnSpc>
              <a:buFontTx/>
              <a:buNone/>
              <a:defRPr/>
            </a:pPr>
            <a:endParaRPr lang="en-US" sz="2800" dirty="0" smtClean="0"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  <a:defRPr/>
            </a:pPr>
            <a:endParaRPr lang="en-US" sz="2800" dirty="0" smtClean="0"/>
          </a:p>
          <a:p>
            <a:pPr>
              <a:defRPr/>
            </a:pPr>
            <a:endParaRPr lang="en-US" dirty="0"/>
          </a:p>
        </p:txBody>
      </p:sp>
      <p:sp>
        <p:nvSpPr>
          <p:cNvPr id="9933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758E43C-0EFB-4D1D-BCEA-630E7D6047D9}" type="slidenum">
              <a:rPr lang="en-US" altLang="en-US" sz="14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400" smtClean="0">
              <a:solidFill>
                <a:srgbClr val="000000"/>
              </a:solidFill>
            </a:endParaRPr>
          </a:p>
        </p:txBody>
      </p:sp>
      <p:sp>
        <p:nvSpPr>
          <p:cNvPr id="99333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73F648B-1FD2-4E08-A3F5-135417115D65}" type="datetime1">
              <a:rPr lang="en-US" altLang="en-US" sz="14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3/23/2020</a:t>
            </a:fld>
            <a:endParaRPr lang="en-US" altLang="en-US" sz="14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661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2514600" y="990600"/>
            <a:ext cx="6400800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240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protozoa are extremely diverse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organisms and found in a variety of 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niches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&gt;200,000 named species</a:t>
            </a:r>
          </a:p>
          <a:p>
            <a:pPr marL="227013" indent="-227013" eaLnBrk="0" fontAlgn="base" hangingPunct="0">
              <a:spcBef>
                <a:spcPct val="0"/>
              </a:spcBef>
              <a:spcAft>
                <a:spcPct val="0"/>
              </a:spcAft>
              <a:buFont typeface="Tahoma" pitchFamily="34" charset="0"/>
              <a:buChar char="="/>
              <a:defRPr/>
            </a:pPr>
            <a:endParaRPr lang="en-US" sz="2400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24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Most species are free-living in</a:t>
            </a: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Freshwater</a:t>
            </a: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marine environments</a:t>
            </a: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decaying organic matter and soil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24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Some are beneficial to mankind </a:t>
            </a:r>
            <a:r>
              <a:rPr lang="en-US" sz="240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by:</a:t>
            </a: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being part of the food chain </a:t>
            </a: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serving as experimental subjects</a:t>
            </a:r>
            <a:r>
              <a:rPr lang="en-US" sz="2800" dirty="0">
                <a:solidFill>
                  <a:srgbClr val="000000"/>
                </a:solidFill>
              </a:rPr>
              <a:t>. </a:t>
            </a:r>
          </a:p>
        </p:txBody>
      </p:sp>
      <p:sp>
        <p:nvSpPr>
          <p:cNvPr id="100355" name="Text Box 4"/>
          <p:cNvSpPr txBox="1">
            <a:spLocks noChangeArrowheads="1"/>
          </p:cNvSpPr>
          <p:nvPr/>
        </p:nvSpPr>
        <p:spPr bwMode="auto">
          <a:xfrm>
            <a:off x="685800" y="304800"/>
            <a:ext cx="7543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b="1">
                <a:solidFill>
                  <a:srgbClr val="006600"/>
                </a:solidFill>
                <a:latin typeface="Arial" panose="020B0604020202020204" pitchFamily="34" charset="0"/>
              </a:rPr>
              <a:t>Protozoan diversity</a:t>
            </a:r>
          </a:p>
        </p:txBody>
      </p:sp>
      <p:pic>
        <p:nvPicPr>
          <p:cNvPr id="10035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25146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2215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Picture 2" descr="protist"/>
          <p:cNvPicPr>
            <a:picLocks noChangeAspect="1" noChangeArrowheads="1"/>
          </p:cNvPicPr>
          <p:nvPr/>
        </p:nvPicPr>
        <p:blipFill>
          <a:blip r:embed="rId2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990600"/>
            <a:ext cx="32004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3276600" y="990600"/>
            <a:ext cx="5715000" cy="489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240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Few are adapted to a parasitic life  but all plant and animal species have at least one protozoan parasite</a:t>
            </a:r>
          </a:p>
          <a:p>
            <a:pPr marL="227013" indent="-227013" eaLnBrk="0" fontAlgn="base" hangingPunct="0">
              <a:spcBef>
                <a:spcPct val="0"/>
              </a:spcBef>
              <a:spcAft>
                <a:spcPct val="0"/>
              </a:spcAft>
              <a:buFont typeface="Tahoma" pitchFamily="34" charset="0"/>
              <a:buChar char="="/>
              <a:defRPr/>
            </a:pPr>
            <a:endParaRPr lang="en-US" sz="2400" b="1" dirty="0">
              <a:solidFill>
                <a:srgbClr val="0000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~10,000  are parasites </a:t>
            </a:r>
            <a:r>
              <a:rPr lang="en-US" sz="240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in a wide range of hosts</a:t>
            </a:r>
          </a:p>
          <a:p>
            <a:pPr marL="1257300" lvl="2" indent="-3429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Vertebrate </a:t>
            </a:r>
          </a:p>
          <a:p>
            <a:pPr marL="1257300" lvl="2" indent="-3429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invertebrate</a:t>
            </a:r>
          </a:p>
          <a:p>
            <a:pPr marL="1257300" lvl="2" indent="-3429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Plants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~20 human pathogens</a:t>
            </a: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Adapted to life in a wide range of sites within the host</a:t>
            </a:r>
          </a:p>
          <a:p>
            <a:pPr marL="227013" indent="-227013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endParaRPr lang="en-US" sz="2400" b="1" dirty="0">
              <a:solidFill>
                <a:srgbClr val="000066"/>
              </a:solidFill>
            </a:endParaRPr>
          </a:p>
        </p:txBody>
      </p:sp>
      <p:sp>
        <p:nvSpPr>
          <p:cNvPr id="101380" name="Text Box 4"/>
          <p:cNvSpPr txBox="1">
            <a:spLocks noChangeArrowheads="1"/>
          </p:cNvSpPr>
          <p:nvPr/>
        </p:nvSpPr>
        <p:spPr bwMode="auto">
          <a:xfrm>
            <a:off x="685800" y="304800"/>
            <a:ext cx="7543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b="1">
                <a:solidFill>
                  <a:srgbClr val="006600"/>
                </a:solidFill>
                <a:latin typeface="Arial" panose="020B0604020202020204" pitchFamily="34" charset="0"/>
              </a:rPr>
              <a:t>Protozoan Diversity</a:t>
            </a:r>
          </a:p>
        </p:txBody>
      </p:sp>
    </p:spTree>
    <p:extLst>
      <p:ext uri="{BB962C8B-B14F-4D97-AF65-F5344CB8AC3E}">
        <p14:creationId xmlns:p14="http://schemas.microsoft.com/office/powerpoint/2010/main" val="3682845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Title 2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533400"/>
          </a:xfrm>
        </p:spPr>
        <p:txBody>
          <a:bodyPr/>
          <a:lstStyle/>
          <a:p>
            <a:r>
              <a:rPr lang="en-US" altLang="en-US" sz="3200" b="1" smtClean="0">
                <a:solidFill>
                  <a:schemeClr val="tx1"/>
                </a:solidFill>
                <a:cs typeface="Tahoma" panose="020B0604030504040204" pitchFamily="34" charset="0"/>
              </a:rPr>
              <a:t>Ecological Niches in the Human Body:</a:t>
            </a:r>
            <a:endParaRPr lang="en-US" altLang="en-US" smtClean="0">
              <a:solidFill>
                <a:schemeClr val="tx1"/>
              </a:solidFill>
            </a:endParaRPr>
          </a:p>
        </p:txBody>
      </p:sp>
      <p:sp>
        <p:nvSpPr>
          <p:cNvPr id="12291" name="Content Placeholder 3"/>
          <p:cNvSpPr>
            <a:spLocks noGrp="1"/>
          </p:cNvSpPr>
          <p:nvPr>
            <p:ph idx="1"/>
          </p:nvPr>
        </p:nvSpPr>
        <p:spPr>
          <a:xfrm>
            <a:off x="228600" y="533400"/>
            <a:ext cx="8610600" cy="6019800"/>
          </a:xfrm>
        </p:spPr>
        <p:txBody>
          <a:bodyPr/>
          <a:lstStyle/>
          <a:p>
            <a:pPr lvl="1">
              <a:lnSpc>
                <a:spcPct val="150000"/>
              </a:lnSpc>
              <a:buFontTx/>
              <a:buNone/>
              <a:defRPr/>
            </a:pPr>
            <a:r>
              <a:rPr lang="en-US" sz="2000" b="1" dirty="0" smtClean="0">
                <a:latin typeface="+mj-lt"/>
                <a:cs typeface="Tahoma" pitchFamily="34" charset="0"/>
              </a:rPr>
              <a:t> </a:t>
            </a:r>
            <a:endParaRPr lang="en-US" sz="2000" dirty="0" smtClean="0">
              <a:latin typeface="+mj-lt"/>
              <a:cs typeface="Tahoma" pitchFamily="34" charset="0"/>
            </a:endParaRPr>
          </a:p>
          <a:p>
            <a:pPr lvl="1">
              <a:lnSpc>
                <a:spcPct val="150000"/>
              </a:lnSpc>
              <a:defRPr/>
            </a:pPr>
            <a:r>
              <a:rPr lang="en-US" sz="2000" b="1" dirty="0">
                <a:latin typeface="+mj-lt"/>
                <a:cs typeface="Tahoma" pitchFamily="34" charset="0"/>
              </a:rPr>
              <a:t>Skin:</a:t>
            </a:r>
            <a:r>
              <a:rPr lang="en-US" sz="2000" dirty="0">
                <a:latin typeface="+mj-lt"/>
                <a:cs typeface="Tahoma" pitchFamily="34" charset="0"/>
              </a:rPr>
              <a:t> </a:t>
            </a:r>
            <a:r>
              <a:rPr lang="en-US" sz="2000" dirty="0" err="1">
                <a:latin typeface="+mj-lt"/>
                <a:cs typeface="Tahoma" pitchFamily="34" charset="0"/>
              </a:rPr>
              <a:t>Leishmania</a:t>
            </a:r>
            <a:r>
              <a:rPr lang="en-US" sz="2000" dirty="0">
                <a:latin typeface="+mj-lt"/>
                <a:cs typeface="Tahoma" pitchFamily="34" charset="0"/>
              </a:rPr>
              <a:t> </a:t>
            </a:r>
            <a:endParaRPr lang="en-US" sz="2000" dirty="0" smtClean="0">
              <a:latin typeface="+mj-lt"/>
              <a:cs typeface="Tahoma" pitchFamily="34" charset="0"/>
            </a:endParaRPr>
          </a:p>
          <a:p>
            <a:pPr lvl="1">
              <a:lnSpc>
                <a:spcPct val="150000"/>
              </a:lnSpc>
              <a:defRPr/>
            </a:pPr>
            <a:r>
              <a:rPr lang="en-US" sz="2000" b="1" dirty="0" smtClean="0">
                <a:latin typeface="+mj-lt"/>
                <a:cs typeface="Tahoma" pitchFamily="34" charset="0"/>
              </a:rPr>
              <a:t>Eye:</a:t>
            </a:r>
            <a:r>
              <a:rPr lang="en-US" sz="2000" dirty="0" smtClean="0">
                <a:latin typeface="+mj-lt"/>
                <a:cs typeface="Tahoma" pitchFamily="34" charset="0"/>
              </a:rPr>
              <a:t> </a:t>
            </a:r>
            <a:r>
              <a:rPr lang="en-US" sz="2000" dirty="0" err="1" smtClean="0">
                <a:latin typeface="+mj-lt"/>
                <a:cs typeface="Tahoma" pitchFamily="34" charset="0"/>
              </a:rPr>
              <a:t>Acanthamoeba</a:t>
            </a:r>
            <a:endParaRPr lang="en-US" sz="2000" dirty="0" smtClean="0">
              <a:latin typeface="+mj-lt"/>
              <a:cs typeface="Tahoma" pitchFamily="34" charset="0"/>
            </a:endParaRPr>
          </a:p>
          <a:p>
            <a:pPr lvl="1">
              <a:lnSpc>
                <a:spcPct val="150000"/>
              </a:lnSpc>
              <a:defRPr/>
            </a:pPr>
            <a:r>
              <a:rPr lang="en-US" sz="2000" b="1" dirty="0" smtClean="0">
                <a:latin typeface="+mj-lt"/>
                <a:cs typeface="Tahoma" pitchFamily="34" charset="0"/>
              </a:rPr>
              <a:t>Mouth:</a:t>
            </a:r>
            <a:r>
              <a:rPr lang="en-US" sz="2000" dirty="0" smtClean="0">
                <a:latin typeface="+mj-lt"/>
                <a:cs typeface="Tahoma" pitchFamily="34" charset="0"/>
              </a:rPr>
              <a:t> Amoebae and flagellates (usually non-pathogenic) </a:t>
            </a:r>
          </a:p>
          <a:p>
            <a:pPr lvl="1">
              <a:lnSpc>
                <a:spcPct val="150000"/>
              </a:lnSpc>
              <a:defRPr/>
            </a:pPr>
            <a:r>
              <a:rPr lang="en-US" sz="2000" b="1" dirty="0" smtClean="0">
                <a:latin typeface="+mj-lt"/>
                <a:cs typeface="Tahoma" pitchFamily="34" charset="0"/>
              </a:rPr>
              <a:t>Gut:</a:t>
            </a:r>
            <a:r>
              <a:rPr lang="en-US" sz="2000" dirty="0" smtClean="0">
                <a:latin typeface="+mj-lt"/>
                <a:cs typeface="Tahoma" pitchFamily="34" charset="0"/>
              </a:rPr>
              <a:t> </a:t>
            </a:r>
            <a:r>
              <a:rPr lang="en-US" sz="2000" dirty="0" err="1" smtClean="0">
                <a:latin typeface="+mj-lt"/>
                <a:cs typeface="Tahoma" pitchFamily="34" charset="0"/>
              </a:rPr>
              <a:t>Giardia</a:t>
            </a:r>
            <a:r>
              <a:rPr lang="en-US" sz="2000" dirty="0" smtClean="0">
                <a:latin typeface="+mj-lt"/>
                <a:cs typeface="Tahoma" pitchFamily="34" charset="0"/>
              </a:rPr>
              <a:t>, </a:t>
            </a:r>
            <a:r>
              <a:rPr lang="en-US" sz="2000" dirty="0" err="1" smtClean="0">
                <a:latin typeface="+mj-lt"/>
                <a:cs typeface="Tahoma" pitchFamily="34" charset="0"/>
              </a:rPr>
              <a:t>Entamoeba</a:t>
            </a:r>
            <a:r>
              <a:rPr lang="en-US" sz="2000" dirty="0" smtClean="0">
                <a:latin typeface="+mj-lt"/>
                <a:cs typeface="Tahoma" pitchFamily="34" charset="0"/>
              </a:rPr>
              <a:t> (and invasion to liver), Cryptosporidium, </a:t>
            </a:r>
            <a:r>
              <a:rPr lang="en-US" sz="2000" dirty="0" err="1" smtClean="0">
                <a:latin typeface="+mj-lt"/>
                <a:cs typeface="Tahoma" pitchFamily="34" charset="0"/>
              </a:rPr>
              <a:t>Isospora</a:t>
            </a:r>
            <a:r>
              <a:rPr lang="en-US" sz="2000" dirty="0" smtClean="0">
                <a:latin typeface="+mj-lt"/>
                <a:cs typeface="Tahoma" pitchFamily="34" charset="0"/>
              </a:rPr>
              <a:t>, </a:t>
            </a:r>
            <a:r>
              <a:rPr lang="en-US" sz="2000" dirty="0" err="1" smtClean="0">
                <a:latin typeface="+mj-lt"/>
                <a:cs typeface="Tahoma" pitchFamily="34" charset="0"/>
              </a:rPr>
              <a:t>Balantidium</a:t>
            </a:r>
            <a:r>
              <a:rPr lang="en-US" sz="2000" dirty="0" smtClean="0">
                <a:latin typeface="+mj-lt"/>
                <a:cs typeface="Tahoma" pitchFamily="34" charset="0"/>
              </a:rPr>
              <a:t> </a:t>
            </a:r>
          </a:p>
          <a:p>
            <a:pPr lvl="1">
              <a:lnSpc>
                <a:spcPct val="150000"/>
              </a:lnSpc>
              <a:defRPr/>
            </a:pPr>
            <a:r>
              <a:rPr lang="en-US" sz="2000" b="1" dirty="0" err="1" smtClean="0">
                <a:latin typeface="+mj-lt"/>
                <a:cs typeface="Tahoma" pitchFamily="34" charset="0"/>
              </a:rPr>
              <a:t>Genito</a:t>
            </a:r>
            <a:r>
              <a:rPr lang="en-US" sz="2000" b="1" dirty="0" smtClean="0">
                <a:latin typeface="+mj-lt"/>
                <a:cs typeface="Tahoma" pitchFamily="34" charset="0"/>
              </a:rPr>
              <a:t> urinary tract:</a:t>
            </a:r>
            <a:r>
              <a:rPr lang="en-US" sz="2000" dirty="0" smtClean="0">
                <a:latin typeface="+mj-lt"/>
                <a:cs typeface="Tahoma" pitchFamily="34" charset="0"/>
              </a:rPr>
              <a:t> </a:t>
            </a:r>
            <a:r>
              <a:rPr lang="en-US" sz="2000" dirty="0" err="1" smtClean="0">
                <a:latin typeface="+mj-lt"/>
                <a:cs typeface="Tahoma" pitchFamily="34" charset="0"/>
              </a:rPr>
              <a:t>Trichomonas</a:t>
            </a:r>
            <a:r>
              <a:rPr lang="en-US" sz="2000" dirty="0" smtClean="0">
                <a:latin typeface="+mj-lt"/>
                <a:cs typeface="Tahoma" pitchFamily="34" charset="0"/>
              </a:rPr>
              <a:t> </a:t>
            </a:r>
          </a:p>
          <a:p>
            <a:pPr lvl="1">
              <a:lnSpc>
                <a:spcPct val="150000"/>
              </a:lnSpc>
              <a:defRPr/>
            </a:pPr>
            <a:r>
              <a:rPr lang="en-US" sz="2000" b="1" dirty="0" smtClean="0">
                <a:latin typeface="Tahoma" pitchFamily="34" charset="0"/>
                <a:cs typeface="Tahoma" pitchFamily="34" charset="0"/>
              </a:rPr>
              <a:t>Bloodstream:</a:t>
            </a:r>
            <a:r>
              <a:rPr lang="en-US" sz="2000" dirty="0" smtClean="0">
                <a:latin typeface="Tahoma" pitchFamily="34" charset="0"/>
                <a:cs typeface="Tahoma" pitchFamily="34" charset="0"/>
              </a:rPr>
              <a:t> Plasmodium, </a:t>
            </a:r>
            <a:r>
              <a:rPr lang="en-US" sz="2000" dirty="0" err="1" smtClean="0">
                <a:latin typeface="Tahoma" pitchFamily="34" charset="0"/>
                <a:cs typeface="Tahoma" pitchFamily="34" charset="0"/>
              </a:rPr>
              <a:t>Trypanosoma</a:t>
            </a:r>
            <a:r>
              <a:rPr lang="en-US" sz="2000" dirty="0" smtClean="0">
                <a:latin typeface="Tahoma" pitchFamily="34" charset="0"/>
                <a:cs typeface="Tahoma" pitchFamily="34" charset="0"/>
              </a:rPr>
              <a:t> </a:t>
            </a:r>
          </a:p>
          <a:p>
            <a:pPr lvl="1">
              <a:lnSpc>
                <a:spcPct val="150000"/>
              </a:lnSpc>
              <a:defRPr/>
            </a:pPr>
            <a:r>
              <a:rPr lang="en-US" sz="2000" b="1" dirty="0" smtClean="0">
                <a:latin typeface="Tahoma" pitchFamily="34" charset="0"/>
                <a:cs typeface="Tahoma" pitchFamily="34" charset="0"/>
              </a:rPr>
              <a:t>Spleen:</a:t>
            </a:r>
            <a:r>
              <a:rPr lang="en-US" sz="2000" dirty="0" smtClean="0">
                <a:latin typeface="Tahoma" pitchFamily="34" charset="0"/>
                <a:cs typeface="Tahoma" pitchFamily="34" charset="0"/>
              </a:rPr>
              <a:t> Leishmania </a:t>
            </a:r>
          </a:p>
          <a:p>
            <a:pPr lvl="1">
              <a:lnSpc>
                <a:spcPct val="150000"/>
              </a:lnSpc>
              <a:defRPr/>
            </a:pPr>
            <a:r>
              <a:rPr lang="en-US" sz="2000" b="1" dirty="0" smtClean="0">
                <a:latin typeface="Tahoma" pitchFamily="34" charset="0"/>
                <a:cs typeface="Tahoma" pitchFamily="34" charset="0"/>
              </a:rPr>
              <a:t>Liver:</a:t>
            </a:r>
            <a:r>
              <a:rPr lang="en-US" sz="2000" dirty="0" smtClean="0">
                <a:latin typeface="Tahoma" pitchFamily="34" charset="0"/>
                <a:cs typeface="Tahoma" pitchFamily="34" charset="0"/>
              </a:rPr>
              <a:t> Leishmania, </a:t>
            </a:r>
            <a:r>
              <a:rPr lang="en-US" sz="2000" dirty="0" err="1" smtClean="0">
                <a:latin typeface="Tahoma" pitchFamily="34" charset="0"/>
                <a:cs typeface="Tahoma" pitchFamily="34" charset="0"/>
              </a:rPr>
              <a:t>Entamoeba</a:t>
            </a:r>
            <a:r>
              <a:rPr lang="en-US" sz="2000" dirty="0" smtClean="0">
                <a:latin typeface="Tahoma" pitchFamily="34" charset="0"/>
                <a:cs typeface="Tahoma" pitchFamily="34" charset="0"/>
              </a:rPr>
              <a:t> </a:t>
            </a:r>
          </a:p>
          <a:p>
            <a:pPr lvl="1">
              <a:lnSpc>
                <a:spcPct val="150000"/>
              </a:lnSpc>
              <a:defRPr/>
            </a:pPr>
            <a:r>
              <a:rPr lang="en-US" sz="2000" b="1" dirty="0" smtClean="0">
                <a:latin typeface="Tahoma" pitchFamily="34" charset="0"/>
                <a:cs typeface="Tahoma" pitchFamily="34" charset="0"/>
              </a:rPr>
              <a:t>Muscle:</a:t>
            </a:r>
            <a:r>
              <a:rPr lang="en-US" sz="20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latin typeface="Tahoma" pitchFamily="34" charset="0"/>
                <a:cs typeface="Tahoma" pitchFamily="34" charset="0"/>
              </a:rPr>
              <a:t>Trypanosoma</a:t>
            </a:r>
            <a:r>
              <a:rPr lang="en-US" sz="20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latin typeface="Tahoma" pitchFamily="34" charset="0"/>
                <a:cs typeface="Tahoma" pitchFamily="34" charset="0"/>
              </a:rPr>
              <a:t>cruzi</a:t>
            </a:r>
            <a:r>
              <a:rPr lang="en-US" sz="2000" dirty="0" smtClean="0">
                <a:latin typeface="Tahoma" pitchFamily="34" charset="0"/>
                <a:cs typeface="Tahoma" pitchFamily="34" charset="0"/>
              </a:rPr>
              <a:t> </a:t>
            </a:r>
          </a:p>
          <a:p>
            <a:pPr lvl="1">
              <a:lnSpc>
                <a:spcPct val="150000"/>
              </a:lnSpc>
              <a:defRPr/>
            </a:pPr>
            <a:r>
              <a:rPr lang="en-US" sz="2000" b="1" dirty="0" smtClean="0">
                <a:latin typeface="Tahoma" pitchFamily="34" charset="0"/>
                <a:cs typeface="Tahoma" pitchFamily="34" charset="0"/>
              </a:rPr>
              <a:t>CNS:</a:t>
            </a:r>
            <a:r>
              <a:rPr lang="en-US" sz="20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latin typeface="Tahoma" pitchFamily="34" charset="0"/>
                <a:cs typeface="Tahoma" pitchFamily="34" charset="0"/>
              </a:rPr>
              <a:t>Trypanosoma</a:t>
            </a:r>
            <a:r>
              <a:rPr lang="en-US" sz="2000" dirty="0" smtClean="0">
                <a:latin typeface="Tahoma" pitchFamily="34" charset="0"/>
                <a:cs typeface="Tahoma" pitchFamily="34" charset="0"/>
              </a:rPr>
              <a:t>, </a:t>
            </a:r>
            <a:r>
              <a:rPr lang="en-US" sz="2000" dirty="0" err="1" smtClean="0">
                <a:latin typeface="Tahoma" pitchFamily="34" charset="0"/>
                <a:cs typeface="Tahoma" pitchFamily="34" charset="0"/>
              </a:rPr>
              <a:t>Naegleria</a:t>
            </a:r>
            <a:r>
              <a:rPr lang="en-US" sz="2000" dirty="0" smtClean="0">
                <a:latin typeface="Tahoma" pitchFamily="34" charset="0"/>
                <a:cs typeface="Tahoma" pitchFamily="34" charset="0"/>
              </a:rPr>
              <a:t>, </a:t>
            </a:r>
            <a:r>
              <a:rPr lang="en-US" sz="2000" dirty="0" err="1" smtClean="0">
                <a:latin typeface="Tahoma" pitchFamily="34" charset="0"/>
                <a:cs typeface="Tahoma" pitchFamily="34" charset="0"/>
              </a:rPr>
              <a:t>Toxoplasma</a:t>
            </a:r>
            <a:r>
              <a:rPr lang="en-US" sz="2000" dirty="0" smtClean="0">
                <a:latin typeface="Tahoma" pitchFamily="34" charset="0"/>
                <a:cs typeface="Tahoma" pitchFamily="34" charset="0"/>
              </a:rPr>
              <a:t>, Plasmodium </a:t>
            </a:r>
          </a:p>
          <a:p>
            <a:pPr lvl="1">
              <a:lnSpc>
                <a:spcPct val="150000"/>
              </a:lnSpc>
              <a:defRPr/>
            </a:pPr>
            <a:endParaRPr lang="en-US" dirty="0" smtClean="0">
              <a:latin typeface="+mj-lt"/>
              <a:cs typeface="Tahoma" pitchFamily="34" charset="0"/>
            </a:endParaRPr>
          </a:p>
          <a:p>
            <a:pPr>
              <a:defRPr/>
            </a:pPr>
            <a:endParaRPr lang="en-US" sz="3600" dirty="0" smtClean="0">
              <a:latin typeface="+mj-lt"/>
            </a:endParaRPr>
          </a:p>
        </p:txBody>
      </p:sp>
      <p:sp>
        <p:nvSpPr>
          <p:cNvPr id="10240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4D669D2-9173-48D5-8881-0D32393AB797}" type="slidenum">
              <a:rPr lang="en-US" altLang="en-US" sz="14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18</a:t>
            </a:fld>
            <a:endParaRPr lang="en-US" altLang="en-US" sz="1400" smtClean="0">
              <a:solidFill>
                <a:srgbClr val="000000"/>
              </a:solidFill>
            </a:endParaRPr>
          </a:p>
        </p:txBody>
      </p:sp>
      <p:sp>
        <p:nvSpPr>
          <p:cNvPr id="102405" name="Date Placeholder 2"/>
          <p:cNvSpPr>
            <a:spLocks noGrp="1"/>
          </p:cNvSpPr>
          <p:nvPr>
            <p:ph type="dt" sz="quarter" idx="10"/>
          </p:nvPr>
        </p:nvSpPr>
        <p:spPr>
          <a:xfrm>
            <a:off x="0" y="6399213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CB16C7B-7FF5-4814-821A-1EF191271379}" type="datetime1">
              <a:rPr lang="en-US" altLang="en-US" sz="14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3/23/2020</a:t>
            </a:fld>
            <a:endParaRPr lang="en-US" altLang="en-US" sz="14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392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r>
              <a:rPr lang="en-US" altLang="en-US" sz="3200" b="1" smtClean="0">
                <a:solidFill>
                  <a:schemeClr val="tx1"/>
                </a:solidFill>
              </a:rPr>
              <a:t>Importance of  protozoa</a:t>
            </a:r>
          </a:p>
        </p:txBody>
      </p:sp>
      <p:sp>
        <p:nvSpPr>
          <p:cNvPr id="104451" name="Content Placeholder 2"/>
          <p:cNvSpPr>
            <a:spLocks noGrp="1"/>
          </p:cNvSpPr>
          <p:nvPr>
            <p:ph idx="1"/>
          </p:nvPr>
        </p:nvSpPr>
        <p:spPr>
          <a:xfrm>
            <a:off x="228600" y="457200"/>
            <a:ext cx="8686800" cy="5715000"/>
          </a:xfrm>
        </p:spPr>
        <p:txBody>
          <a:bodyPr/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en-US" sz="2400" b="1" smtClean="0">
                <a:solidFill>
                  <a:schemeClr val="accent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Medical importance</a:t>
            </a:r>
          </a:p>
          <a:p>
            <a:pPr lvl="1">
              <a:lnSpc>
                <a:spcPct val="150000"/>
              </a:lnSpc>
            </a:pPr>
            <a:r>
              <a:rPr lang="en-US" altLang="en-US" sz="2400" smtClean="0">
                <a:latin typeface="Tahoma" panose="020B0604030504040204" pitchFamily="34" charset="0"/>
                <a:cs typeface="Tahoma" panose="020B0604030504040204" pitchFamily="34" charset="0"/>
              </a:rPr>
              <a:t>Cause of more sickness and death, than any other disease-causing organisms</a:t>
            </a:r>
            <a:endParaRPr lang="en-US" altLang="en-US" sz="2400" smtClean="0">
              <a:solidFill>
                <a:srgbClr val="00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lvl="1">
              <a:lnSpc>
                <a:spcPct val="150000"/>
              </a:lnSpc>
            </a:pPr>
            <a:r>
              <a:rPr lang="en-US" altLang="en-US" sz="2400" smtClean="0">
                <a:latin typeface="Tahoma" panose="020B0604030504040204" pitchFamily="34" charset="0"/>
                <a:cs typeface="Tahoma" panose="020B0604030504040204" pitchFamily="34" charset="0"/>
              </a:rPr>
              <a:t>reduced working capacity</a:t>
            </a:r>
          </a:p>
          <a:p>
            <a:pPr lvl="1">
              <a:lnSpc>
                <a:spcPct val="150000"/>
              </a:lnSpc>
            </a:pPr>
            <a:r>
              <a:rPr lang="en-US" altLang="en-US" sz="2400" smtClean="0">
                <a:latin typeface="Tahoma" panose="020B0604030504040204" pitchFamily="34" charset="0"/>
                <a:cs typeface="Tahoma" panose="020B0604030504040204" pitchFamily="34" charset="0"/>
              </a:rPr>
              <a:t>Loss of productivity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2400" i="1" smtClean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Veterinary importance</a:t>
            </a:r>
          </a:p>
          <a:p>
            <a:pPr lvl="1"/>
            <a:r>
              <a:rPr lang="en-US" altLang="en-US" sz="2400" i="1" smtClean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Loss of productivity</a:t>
            </a:r>
          </a:p>
          <a:p>
            <a:pPr lvl="1"/>
            <a:r>
              <a:rPr lang="en-US" altLang="en-US" sz="2400" i="1" smtClean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Death</a:t>
            </a:r>
          </a:p>
          <a:p>
            <a:pPr lvl="1"/>
            <a:r>
              <a:rPr lang="en-US" altLang="en-US" sz="2400" i="1" smtClean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reduced meat and milk production,</a:t>
            </a:r>
          </a:p>
          <a:p>
            <a:pPr lvl="1"/>
            <a:r>
              <a:rPr lang="en-US" altLang="en-US" sz="2400" i="1" smtClean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reduced reproductive potential</a:t>
            </a:r>
          </a:p>
          <a:p>
            <a:pPr lvl="1"/>
            <a:r>
              <a:rPr lang="en-US" altLang="en-US" sz="2400" i="1" smtClean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reduced working capacity</a:t>
            </a:r>
          </a:p>
          <a:p>
            <a:pPr lvl="1"/>
            <a:r>
              <a:rPr lang="en-US" altLang="en-US" sz="2400" i="1" smtClean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Potential losses</a:t>
            </a:r>
            <a:endParaRPr lang="en-US" altLang="en-US" i="1" smtClean="0">
              <a:solidFill>
                <a:srgbClr val="FF0000"/>
              </a:solidFill>
            </a:endParaRPr>
          </a:p>
        </p:txBody>
      </p:sp>
      <p:sp>
        <p:nvSpPr>
          <p:cNvPr id="10445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B5C7197-5658-453E-A9AD-000CA2C15550}" type="slidenum">
              <a:rPr lang="en-US" altLang="en-US" sz="14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19</a:t>
            </a:fld>
            <a:endParaRPr lang="en-US" altLang="en-US" sz="1400" smtClean="0">
              <a:solidFill>
                <a:srgbClr val="000000"/>
              </a:solidFill>
            </a:endParaRPr>
          </a:p>
        </p:txBody>
      </p:sp>
      <p:sp>
        <p:nvSpPr>
          <p:cNvPr id="104453" name="Date Placeholder 3"/>
          <p:cNvSpPr>
            <a:spLocks noGrp="1"/>
          </p:cNvSpPr>
          <p:nvPr>
            <p:ph type="dt" sz="quarter" idx="10"/>
          </p:nvPr>
        </p:nvSpPr>
        <p:spPr>
          <a:xfrm>
            <a:off x="381000" y="647700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1C0621C-5C2A-4AC3-AD4F-7BF7C289B5E7}" type="datetime1">
              <a:rPr lang="en-US" altLang="en-US" sz="14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3/23/2020</a:t>
            </a:fld>
            <a:endParaRPr lang="en-US" altLang="en-US" sz="14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81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978" name="Rectangle 2"/>
          <p:cNvSpPr>
            <a:spLocks noGrp="1" noChangeArrowheads="1"/>
          </p:cNvSpPr>
          <p:nvPr>
            <p:ph idx="1"/>
          </p:nvPr>
        </p:nvSpPr>
        <p:spPr>
          <a:xfrm>
            <a:off x="228600" y="1524000"/>
            <a:ext cx="609600" cy="4495800"/>
          </a:xfrm>
          <a:ln>
            <a:solidFill>
              <a:srgbClr val="6600FF"/>
            </a:solidFill>
            <a:miter lim="800000"/>
            <a:headEnd/>
            <a:tailEnd/>
          </a:ln>
        </p:spPr>
        <p:txBody>
          <a:bodyPr vert="eaVert"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zh-CN" sz="2400" b="1" smtClean="0">
                <a:latin typeface="楷体_GB2312" pitchFamily="49" charset="-122"/>
                <a:ea typeface="楷体_GB2312" pitchFamily="49" charset="-122"/>
              </a:rPr>
              <a:t>Human/medical Parasitology</a:t>
            </a:r>
          </a:p>
        </p:txBody>
      </p:sp>
      <p:sp>
        <p:nvSpPr>
          <p:cNvPr id="82947" name="Text Box 3"/>
          <p:cNvSpPr txBox="1">
            <a:spLocks noChangeArrowheads="1"/>
          </p:cNvSpPr>
          <p:nvPr/>
        </p:nvSpPr>
        <p:spPr bwMode="auto">
          <a:xfrm>
            <a:off x="2574925" y="1295400"/>
            <a:ext cx="54927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vert="eaVert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endParaRPr kumimoji="1" lang="en-US" altLang="en-US" sz="2400">
              <a:solidFill>
                <a:srgbClr val="000000"/>
              </a:solidFill>
            </a:endParaRPr>
          </a:p>
        </p:txBody>
      </p:sp>
      <p:sp>
        <p:nvSpPr>
          <p:cNvPr id="382980" name="Text Box 4"/>
          <p:cNvSpPr txBox="1">
            <a:spLocks noChangeArrowheads="1"/>
          </p:cNvSpPr>
          <p:nvPr/>
        </p:nvSpPr>
        <p:spPr bwMode="auto">
          <a:xfrm>
            <a:off x="1143000" y="3048000"/>
            <a:ext cx="2538413" cy="1017588"/>
          </a:xfrm>
          <a:prstGeom prst="rect">
            <a:avLst/>
          </a:prstGeom>
          <a:noFill/>
          <a:ln w="12700" cap="sq">
            <a:solidFill>
              <a:srgbClr val="0099FF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kumimoji="1" lang="en-US" altLang="zh-CN" sz="2400" b="1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Medical 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kumimoji="1" lang="en-US" altLang="zh-CN" sz="2400" b="1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Helminthology</a:t>
            </a:r>
          </a:p>
        </p:txBody>
      </p:sp>
      <p:sp>
        <p:nvSpPr>
          <p:cNvPr id="382981" name="Text Box 5"/>
          <p:cNvSpPr txBox="1">
            <a:spLocks noChangeArrowheads="1"/>
          </p:cNvSpPr>
          <p:nvPr/>
        </p:nvSpPr>
        <p:spPr bwMode="auto">
          <a:xfrm>
            <a:off x="1143000" y="1295400"/>
            <a:ext cx="2465388" cy="1017588"/>
          </a:xfrm>
          <a:prstGeom prst="rect">
            <a:avLst/>
          </a:prstGeom>
          <a:noFill/>
          <a:ln w="12700" cap="sq">
            <a:solidFill>
              <a:srgbClr val="0099FF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kumimoji="1" lang="en-US" altLang="zh-CN" sz="2400" b="1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Medical 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kumimoji="1" lang="en-US" altLang="zh-CN" sz="2400" b="1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Protozoology</a:t>
            </a:r>
          </a:p>
        </p:txBody>
      </p:sp>
      <p:sp>
        <p:nvSpPr>
          <p:cNvPr id="382982" name="Text Box 6"/>
          <p:cNvSpPr txBox="1">
            <a:spLocks noChangeArrowheads="1"/>
          </p:cNvSpPr>
          <p:nvPr/>
        </p:nvSpPr>
        <p:spPr bwMode="auto">
          <a:xfrm>
            <a:off x="1084263" y="4522788"/>
            <a:ext cx="2538412" cy="1017587"/>
          </a:xfrm>
          <a:prstGeom prst="rect">
            <a:avLst/>
          </a:prstGeom>
          <a:noFill/>
          <a:ln w="12700" cap="sq">
            <a:solidFill>
              <a:srgbClr val="0099FF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kumimoji="1" lang="en-US" altLang="zh-CN" sz="2400" b="1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Medical 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kumimoji="1" lang="en-US" altLang="zh-CN" sz="2400" b="1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Arthropodology</a:t>
            </a:r>
          </a:p>
        </p:txBody>
      </p:sp>
      <p:sp>
        <p:nvSpPr>
          <p:cNvPr id="382983" name="AutoShape 7"/>
          <p:cNvSpPr>
            <a:spLocks/>
          </p:cNvSpPr>
          <p:nvPr/>
        </p:nvSpPr>
        <p:spPr bwMode="auto">
          <a:xfrm>
            <a:off x="838200" y="1676400"/>
            <a:ext cx="228600" cy="4038600"/>
          </a:xfrm>
          <a:prstGeom prst="leftBrace">
            <a:avLst>
              <a:gd name="adj1" fmla="val 147222"/>
              <a:gd name="adj2" fmla="val 50000"/>
            </a:avLst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82984" name="AutoShape 8"/>
          <p:cNvSpPr>
            <a:spLocks/>
          </p:cNvSpPr>
          <p:nvPr/>
        </p:nvSpPr>
        <p:spPr bwMode="auto">
          <a:xfrm>
            <a:off x="3733800" y="914400"/>
            <a:ext cx="76200" cy="1752600"/>
          </a:xfrm>
          <a:prstGeom prst="leftBrace">
            <a:avLst>
              <a:gd name="adj1" fmla="val 191667"/>
              <a:gd name="adj2" fmla="val 50000"/>
            </a:avLst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82985" name="AutoShape 9"/>
          <p:cNvSpPr>
            <a:spLocks/>
          </p:cNvSpPr>
          <p:nvPr/>
        </p:nvSpPr>
        <p:spPr bwMode="auto">
          <a:xfrm>
            <a:off x="3657600" y="2819400"/>
            <a:ext cx="152400" cy="1524000"/>
          </a:xfrm>
          <a:prstGeom prst="leftBrace">
            <a:avLst>
              <a:gd name="adj1" fmla="val 83333"/>
              <a:gd name="adj2" fmla="val 50000"/>
            </a:avLst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82986" name="AutoShape 10"/>
          <p:cNvSpPr>
            <a:spLocks/>
          </p:cNvSpPr>
          <p:nvPr/>
        </p:nvSpPr>
        <p:spPr bwMode="auto">
          <a:xfrm>
            <a:off x="3640138" y="4419600"/>
            <a:ext cx="169862" cy="1565275"/>
          </a:xfrm>
          <a:prstGeom prst="leftBrace">
            <a:avLst>
              <a:gd name="adj1" fmla="val 63822"/>
              <a:gd name="adj2" fmla="val 50000"/>
            </a:avLst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82987" name="Rectangle 11"/>
          <p:cNvSpPr>
            <a:spLocks noChangeArrowheads="1"/>
          </p:cNvSpPr>
          <p:nvPr/>
        </p:nvSpPr>
        <p:spPr bwMode="auto">
          <a:xfrm>
            <a:off x="4191000" y="2971800"/>
            <a:ext cx="4953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lnSpc>
                <a:spcPct val="90000"/>
              </a:lnSpc>
              <a:spcAft>
                <a:spcPct val="0"/>
              </a:spcAft>
              <a:buSzPct val="85000"/>
            </a:pPr>
            <a:r>
              <a:rPr kumimoji="1" lang="en-US" altLang="zh-CN"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Class Nematoda</a:t>
            </a:r>
          </a:p>
          <a:p>
            <a:pPr eaLnBrk="0" fontAlgn="base" hangingPunct="0">
              <a:lnSpc>
                <a:spcPct val="90000"/>
              </a:lnSpc>
              <a:spcAft>
                <a:spcPct val="0"/>
              </a:spcAft>
              <a:buSzPct val="85000"/>
            </a:pPr>
            <a:r>
              <a:rPr kumimoji="1" lang="en-US" altLang="zh-CN"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Class Trematoda</a:t>
            </a:r>
          </a:p>
          <a:p>
            <a:pPr eaLnBrk="0" fontAlgn="base" hangingPunct="0">
              <a:lnSpc>
                <a:spcPct val="90000"/>
              </a:lnSpc>
              <a:spcAft>
                <a:spcPct val="0"/>
              </a:spcAft>
              <a:buSzPct val="85000"/>
            </a:pPr>
            <a:r>
              <a:rPr kumimoji="1" lang="en-US" altLang="zh-CN"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Class Cestoda</a:t>
            </a:r>
          </a:p>
        </p:txBody>
      </p:sp>
      <p:sp>
        <p:nvSpPr>
          <p:cNvPr id="382988" name="Rectangle 12"/>
          <p:cNvSpPr>
            <a:spLocks noChangeArrowheads="1"/>
          </p:cNvSpPr>
          <p:nvPr/>
        </p:nvSpPr>
        <p:spPr bwMode="auto">
          <a:xfrm>
            <a:off x="3810000" y="609600"/>
            <a:ext cx="51054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Aft>
                <a:spcPct val="0"/>
              </a:spcAft>
              <a:buSzPct val="85000"/>
            </a:pPr>
            <a:r>
              <a:rPr kumimoji="1" lang="en-US" altLang="zh-CN" sz="2000" b="1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Phylum Sarcomastigophora</a:t>
            </a:r>
          </a:p>
          <a:p>
            <a:pPr lvl="2" eaLnBrk="0" fontAlgn="base" hangingPunct="0">
              <a:spcAft>
                <a:spcPct val="0"/>
              </a:spcAft>
              <a:buSzPct val="85000"/>
            </a:pPr>
            <a:r>
              <a:rPr kumimoji="1" lang="en-US" altLang="zh-CN"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Amoeba</a:t>
            </a:r>
          </a:p>
          <a:p>
            <a:pPr lvl="2" eaLnBrk="0" fontAlgn="base" hangingPunct="0">
              <a:spcAft>
                <a:spcPct val="0"/>
              </a:spcAft>
              <a:buSzPct val="85000"/>
            </a:pPr>
            <a:r>
              <a:rPr kumimoji="1" lang="en-US" altLang="zh-CN"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Flagellates</a:t>
            </a:r>
          </a:p>
          <a:p>
            <a:pPr eaLnBrk="0" fontAlgn="base" hangingPunct="0">
              <a:spcAft>
                <a:spcPct val="0"/>
              </a:spcAft>
              <a:buSzPct val="85000"/>
            </a:pPr>
            <a:r>
              <a:rPr kumimoji="1" lang="en-US" altLang="zh-CN" sz="2000" b="1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Phylum  Apicomplexa</a:t>
            </a:r>
            <a:endParaRPr kumimoji="1" lang="en-US" altLang="zh-CN" sz="2000" b="1">
              <a:solidFill>
                <a:srgbClr val="000000"/>
              </a:solidFill>
              <a:latin typeface="Arial" panose="020B0604020202020204" pitchFamily="34" charset="0"/>
              <a:ea typeface="楷体_GB2312" pitchFamily="49" charset="-122"/>
            </a:endParaRPr>
          </a:p>
          <a:p>
            <a:pPr eaLnBrk="0" fontAlgn="base" hangingPunct="0">
              <a:spcAft>
                <a:spcPct val="0"/>
              </a:spcAft>
              <a:buSzPct val="85000"/>
            </a:pPr>
            <a:r>
              <a:rPr kumimoji="1" lang="en-US" altLang="zh-CN" sz="2000" b="1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Phylum  Microsporodia</a:t>
            </a:r>
          </a:p>
          <a:p>
            <a:pPr eaLnBrk="0" fontAlgn="base" hangingPunct="0">
              <a:spcAft>
                <a:spcPct val="0"/>
              </a:spcAft>
              <a:buSzPct val="85000"/>
            </a:pPr>
            <a:r>
              <a:rPr kumimoji="1" lang="en-US" altLang="zh-CN" sz="2000" b="1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Phylum</a:t>
            </a:r>
            <a:r>
              <a:rPr kumimoji="1" lang="en-US" altLang="zh-CN"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  Ciliophora</a:t>
            </a:r>
          </a:p>
        </p:txBody>
      </p:sp>
      <p:sp>
        <p:nvSpPr>
          <p:cNvPr id="382989" name="Rectangle 13"/>
          <p:cNvSpPr>
            <a:spLocks noChangeArrowheads="1"/>
          </p:cNvSpPr>
          <p:nvPr/>
        </p:nvSpPr>
        <p:spPr bwMode="auto">
          <a:xfrm>
            <a:off x="4102100" y="4462463"/>
            <a:ext cx="4646613" cy="152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altLang="zh-CN"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Class Insecta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altLang="zh-CN"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Class Arachnida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altLang="zh-CN"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Class Crustacea</a:t>
            </a:r>
            <a:endParaRPr kumimoji="1" lang="en-US" altLang="zh-CN" sz="2000" b="1">
              <a:solidFill>
                <a:srgbClr val="000000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altLang="zh-CN"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Class Chilopoda</a:t>
            </a:r>
          </a:p>
        </p:txBody>
      </p:sp>
      <p:sp>
        <p:nvSpPr>
          <p:cNvPr id="82958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B850CB8-3A90-470F-8EBD-0A67F77661BC}" type="slidenum">
              <a:rPr lang="en-US" altLang="en-US" sz="1200" smtClean="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200" smtClean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82959" name="Rectangle 1"/>
          <p:cNvSpPr>
            <a:spLocks noChangeArrowheads="1"/>
          </p:cNvSpPr>
          <p:nvPr/>
        </p:nvSpPr>
        <p:spPr bwMode="auto">
          <a:xfrm>
            <a:off x="228600" y="76200"/>
            <a:ext cx="3962400" cy="6858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>
                <a:solidFill>
                  <a:srgbClr val="3333CC"/>
                </a:solidFill>
              </a:rPr>
              <a:t>What is medical parasitology? </a:t>
            </a:r>
          </a:p>
        </p:txBody>
      </p:sp>
    </p:spTree>
    <p:extLst>
      <p:ext uri="{BB962C8B-B14F-4D97-AF65-F5344CB8AC3E}">
        <p14:creationId xmlns:p14="http://schemas.microsoft.com/office/powerpoint/2010/main" val="2588127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7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2978" grpId="0" build="p" animBg="1"/>
      <p:bldP spid="382980" grpId="0" animBg="1"/>
      <p:bldP spid="382981" grpId="0" animBg="1"/>
      <p:bldP spid="382982" grpId="0" animBg="1"/>
      <p:bldP spid="382983" grpId="0" animBg="1"/>
      <p:bldP spid="382984" grpId="0" animBg="1"/>
      <p:bldP spid="382985" grpId="0" animBg="1"/>
      <p:bldP spid="382986" grpId="0" animBg="1"/>
      <p:bldP spid="382987" grpId="0"/>
      <p:bldP spid="382988" grpId="0"/>
      <p:bldP spid="38298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304800" y="914400"/>
            <a:ext cx="8534400" cy="478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dirty="0">
                <a:solidFill>
                  <a:srgbClr val="000000"/>
                </a:solidFill>
                <a:ea typeface="Tahoma" pitchFamily="34" charset="0"/>
                <a:cs typeface="Tahoma" pitchFamily="34" charset="0"/>
              </a:rPr>
              <a:t>Protozoa exhibit a wide variety of morphologies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3333CC"/>
                </a:solidFill>
              </a:rPr>
              <a:t>Size:</a:t>
            </a:r>
            <a:r>
              <a:rPr lang="en-US" sz="2800" b="1" dirty="0">
                <a:solidFill>
                  <a:srgbClr val="000000"/>
                </a:solidFill>
              </a:rPr>
              <a:t> range  from 1 to 150um</a:t>
            </a:r>
          </a:p>
          <a:p>
            <a:pPr marL="914400" lvl="1" indent="-4572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2800" dirty="0">
                <a:solidFill>
                  <a:srgbClr val="000000"/>
                </a:solidFill>
                <a:ea typeface="Tahoma" pitchFamily="34" charset="0"/>
                <a:cs typeface="Tahoma" pitchFamily="34" charset="0"/>
              </a:rPr>
              <a:t>The smaller members, 1-10um </a:t>
            </a:r>
          </a:p>
          <a:p>
            <a:pPr lvl="2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rgbClr val="000000"/>
                </a:solidFill>
                <a:ea typeface="Tahoma" pitchFamily="34" charset="0"/>
                <a:cs typeface="Tahoma" pitchFamily="34" charset="0"/>
              </a:rPr>
              <a:t>  include most of the intracellular parasites </a:t>
            </a:r>
          </a:p>
          <a:p>
            <a:pPr lvl="2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dirty="0">
                <a:solidFill>
                  <a:srgbClr val="000000"/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a typeface="Tahoma" pitchFamily="34" charset="0"/>
                <a:cs typeface="Tahoma" pitchFamily="34" charset="0"/>
              </a:rPr>
              <a:t>e.g</a:t>
            </a:r>
            <a:r>
              <a:rPr lang="en-US" sz="2800" dirty="0">
                <a:solidFill>
                  <a:srgbClr val="000000"/>
                </a:solidFill>
                <a:ea typeface="Tahoma" pitchFamily="34" charset="0"/>
                <a:cs typeface="Tahoma" pitchFamily="34" charset="0"/>
              </a:rPr>
              <a:t>: </a:t>
            </a:r>
            <a:r>
              <a:rPr lang="en-US" sz="2800" i="1" dirty="0" err="1">
                <a:solidFill>
                  <a:srgbClr val="000000"/>
                </a:solidFill>
                <a:ea typeface="Tahoma" pitchFamily="34" charset="0"/>
                <a:cs typeface="Tahoma" pitchFamily="34" charset="0"/>
              </a:rPr>
              <a:t>Leishmania,Toxoplasma</a:t>
            </a:r>
            <a:r>
              <a:rPr lang="en-US" sz="2800" i="1" dirty="0">
                <a:solidFill>
                  <a:srgbClr val="000000"/>
                </a:solidFill>
                <a:ea typeface="Tahoma" pitchFamily="34" charset="0"/>
                <a:cs typeface="Tahoma" pitchFamily="34" charset="0"/>
              </a:rPr>
              <a:t>)</a:t>
            </a:r>
          </a:p>
          <a:p>
            <a:pPr marL="914400" lvl="1" indent="-4572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2800" dirty="0">
                <a:solidFill>
                  <a:srgbClr val="000000"/>
                </a:solidFill>
                <a:ea typeface="Tahoma" pitchFamily="34" charset="0"/>
                <a:cs typeface="Tahoma" pitchFamily="34" charset="0"/>
              </a:rPr>
              <a:t>The largest member is the ciliate   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i="1" dirty="0">
                <a:solidFill>
                  <a:srgbClr val="000000"/>
                </a:solidFill>
                <a:ea typeface="Tahoma" pitchFamily="34" charset="0"/>
                <a:cs typeface="Tahoma" pitchFamily="34" charset="0"/>
              </a:rPr>
              <a:t>     </a:t>
            </a:r>
            <a:r>
              <a:rPr lang="en-US" sz="2800" i="1" dirty="0" err="1">
                <a:solidFill>
                  <a:srgbClr val="000000"/>
                </a:solidFill>
                <a:ea typeface="Tahoma" pitchFamily="34" charset="0"/>
                <a:cs typeface="Tahoma" pitchFamily="34" charset="0"/>
              </a:rPr>
              <a:t>e.g</a:t>
            </a:r>
            <a:r>
              <a:rPr lang="en-US" sz="2800" i="1" dirty="0">
                <a:solidFill>
                  <a:srgbClr val="000000"/>
                </a:solidFill>
                <a:ea typeface="Tahoma" pitchFamily="34" charset="0"/>
                <a:cs typeface="Tahoma" pitchFamily="34" charset="0"/>
              </a:rPr>
              <a:t>: </a:t>
            </a:r>
            <a:r>
              <a:rPr lang="en-US" sz="2800" i="1" dirty="0" err="1">
                <a:solidFill>
                  <a:srgbClr val="000000"/>
                </a:solidFill>
                <a:ea typeface="Tahoma" pitchFamily="34" charset="0"/>
                <a:cs typeface="Tahoma" pitchFamily="34" charset="0"/>
              </a:rPr>
              <a:t>Balantidium</a:t>
            </a:r>
            <a:r>
              <a:rPr lang="en-US" sz="2800" i="1" dirty="0">
                <a:solidFill>
                  <a:srgbClr val="000000"/>
                </a:solidFill>
                <a:ea typeface="Tahoma" pitchFamily="34" charset="0"/>
                <a:cs typeface="Tahoma" pitchFamily="34" charset="0"/>
              </a:rPr>
              <a:t> coli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3333CC"/>
                </a:solidFill>
                <a:ea typeface="Tahoma" pitchFamily="34" charset="0"/>
                <a:cs typeface="Tahoma" pitchFamily="34" charset="0"/>
              </a:rPr>
              <a:t>Shape</a:t>
            </a:r>
            <a:r>
              <a:rPr lang="en-US" sz="2800" dirty="0">
                <a:solidFill>
                  <a:srgbClr val="3333CC"/>
                </a:solidFill>
                <a:ea typeface="Tahoma" pitchFamily="34" charset="0"/>
                <a:cs typeface="Tahoma" pitchFamily="34" charset="0"/>
              </a:rPr>
              <a:t>: </a:t>
            </a:r>
          </a:p>
          <a:p>
            <a:pPr marL="914400" lvl="1" indent="-4572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2800" dirty="0">
                <a:solidFill>
                  <a:srgbClr val="000000"/>
                </a:solidFill>
                <a:ea typeface="Tahoma" pitchFamily="34" charset="0"/>
                <a:cs typeface="Tahoma" pitchFamily="34" charset="0"/>
              </a:rPr>
              <a:t>No single shape that represent all         </a:t>
            </a:r>
          </a:p>
          <a:p>
            <a:pPr marL="914400" lvl="1" indent="-4572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2800" dirty="0">
                <a:solidFill>
                  <a:srgbClr val="000000"/>
                </a:solidFill>
                <a:ea typeface="Tahoma" pitchFamily="34" charset="0"/>
                <a:cs typeface="Tahoma" pitchFamily="34" charset="0"/>
              </a:rPr>
              <a:t>Ranges from amorphous shapeless amoeba to relatively  rigid  forms</a:t>
            </a:r>
          </a:p>
        </p:txBody>
      </p:sp>
      <p:sp>
        <p:nvSpPr>
          <p:cNvPr id="105475" name="Text Box 4"/>
          <p:cNvSpPr txBox="1">
            <a:spLocks noChangeArrowheads="1"/>
          </p:cNvSpPr>
          <p:nvPr/>
        </p:nvSpPr>
        <p:spPr bwMode="auto">
          <a:xfrm>
            <a:off x="685800" y="304800"/>
            <a:ext cx="7543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b="1">
                <a:solidFill>
                  <a:srgbClr val="000000"/>
                </a:solidFill>
                <a:latin typeface="Arial" panose="020B0604020202020204" pitchFamily="34" charset="0"/>
              </a:rPr>
              <a:t>General morphology</a:t>
            </a:r>
          </a:p>
        </p:txBody>
      </p:sp>
      <p:sp>
        <p:nvSpPr>
          <p:cNvPr id="10547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0C73800-3EFE-4B97-B082-8897DB51AA69}" type="slidenum">
              <a:rPr lang="en-US" altLang="en-US" sz="14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20</a:t>
            </a:fld>
            <a:endParaRPr lang="en-US" altLang="en-US" sz="1400" smtClean="0">
              <a:solidFill>
                <a:srgbClr val="000000"/>
              </a:solidFill>
            </a:endParaRPr>
          </a:p>
        </p:txBody>
      </p:sp>
      <p:sp>
        <p:nvSpPr>
          <p:cNvPr id="105477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7B843DB-9955-4E88-8051-957753410C6E}" type="datetime1">
              <a:rPr lang="en-US" altLang="en-US" sz="14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3/23/2020</a:t>
            </a:fld>
            <a:endParaRPr lang="en-US" altLang="en-US" sz="14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768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8915400" cy="457200"/>
          </a:xfrm>
        </p:spPr>
        <p:txBody>
          <a:bodyPr/>
          <a:lstStyle/>
          <a:p>
            <a:r>
              <a:rPr lang="en-US" altLang="en-US" sz="3200" smtClean="0"/>
              <a:t>Structure </a:t>
            </a:r>
          </a:p>
        </p:txBody>
      </p:sp>
      <p:sp>
        <p:nvSpPr>
          <p:cNvPr id="106499" name="Content Placeholder 2"/>
          <p:cNvSpPr>
            <a:spLocks noGrp="1"/>
          </p:cNvSpPr>
          <p:nvPr>
            <p:ph idx="1"/>
          </p:nvPr>
        </p:nvSpPr>
        <p:spPr>
          <a:xfrm>
            <a:off x="228600" y="457200"/>
            <a:ext cx="8763000" cy="6172200"/>
          </a:xfrm>
        </p:spPr>
        <p:txBody>
          <a:bodyPr/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en-US" sz="2400" smtClean="0">
                <a:latin typeface="Tahoma" panose="020B0604030504040204" pitchFamily="34" charset="0"/>
                <a:cs typeface="Tahoma" panose="020B0604030504040204" pitchFamily="34" charset="0"/>
              </a:rPr>
              <a:t>Protozoa have relatively complex and specialized  internal structure which perform:</a:t>
            </a:r>
          </a:p>
          <a:p>
            <a:pPr lvl="1">
              <a:lnSpc>
                <a:spcPct val="150000"/>
              </a:lnSpc>
            </a:pPr>
            <a:r>
              <a:rPr lang="en-US" altLang="en-US" sz="2400" smtClean="0">
                <a:latin typeface="Tahoma" panose="020B0604030504040204" pitchFamily="34" charset="0"/>
                <a:cs typeface="Tahoma" panose="020B0604030504040204" pitchFamily="34" charset="0"/>
              </a:rPr>
              <a:t>The functions of locomotion, metabolism, and reproduction. </a:t>
            </a:r>
          </a:p>
          <a:p>
            <a:pPr lvl="1">
              <a:lnSpc>
                <a:spcPct val="150000"/>
              </a:lnSpc>
            </a:pPr>
            <a:r>
              <a:rPr lang="en-US" altLang="en-US" sz="2400" smtClean="0">
                <a:latin typeface="Tahoma" panose="020B0604030504040204" pitchFamily="34" charset="0"/>
                <a:cs typeface="Tahoma" panose="020B0604030504040204" pitchFamily="34" charset="0"/>
              </a:rPr>
              <a:t>The same physiological functions performed by many cells in a more complex organism. These are </a:t>
            </a:r>
          </a:p>
        </p:txBody>
      </p:sp>
      <p:sp>
        <p:nvSpPr>
          <p:cNvPr id="10650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C360192-C320-4EFF-BF7B-A00C72899079}" type="slidenum">
              <a:rPr lang="en-US" altLang="en-US" sz="14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21</a:t>
            </a:fld>
            <a:endParaRPr lang="en-US" altLang="en-US" sz="1400" smtClean="0">
              <a:solidFill>
                <a:srgbClr val="000000"/>
              </a:solidFill>
            </a:endParaRPr>
          </a:p>
        </p:txBody>
      </p:sp>
      <p:sp>
        <p:nvSpPr>
          <p:cNvPr id="106501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B4481F7-95FE-4848-874C-001C8653EF7A}" type="datetime1">
              <a:rPr lang="en-US" altLang="en-US" sz="14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3/23/2020</a:t>
            </a:fld>
            <a:endParaRPr lang="en-US" altLang="en-US" sz="14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326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229600" cy="457200"/>
          </a:xfrm>
        </p:spPr>
        <p:txBody>
          <a:bodyPr/>
          <a:lstStyle/>
          <a:p>
            <a:pPr algn="l">
              <a:defRPr/>
            </a:pPr>
            <a:r>
              <a:rPr lang="en-US" altLang="zh-CN" sz="2800" b="1" dirty="0" smtClean="0">
                <a:solidFill>
                  <a:schemeClr val="accent2"/>
                </a:solidFill>
                <a:latin typeface="+mn-lt"/>
                <a:ea typeface="宋体" pitchFamily="2" charset="-122"/>
                <a:cs typeface="Tahoma" pitchFamily="34" charset="0"/>
              </a:rPr>
              <a:t>Cell membrane</a:t>
            </a:r>
            <a:endParaRPr lang="en-US" sz="2800" b="1" dirty="0" smtClean="0">
              <a:solidFill>
                <a:schemeClr val="accent2"/>
              </a:solidFill>
              <a:latin typeface="+mn-lt"/>
              <a:ea typeface="宋体" pitchFamily="2" charset="-122"/>
              <a:cs typeface="Tahoma" pitchFamily="34" charset="0"/>
            </a:endParaRPr>
          </a:p>
        </p:txBody>
      </p:sp>
      <p:sp>
        <p:nvSpPr>
          <p:cNvPr id="10752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534400" cy="57912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en-US" sz="2400" smtClean="0">
                <a:latin typeface="Tahoma" panose="020B0604030504040204" pitchFamily="34" charset="0"/>
                <a:cs typeface="Tahoma" panose="020B0604030504040204" pitchFamily="34" charset="0"/>
              </a:rPr>
              <a:t>Thin membrane called plasma lemma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2400" smtClean="0">
                <a:latin typeface="Tahoma" panose="020B0604030504040204" pitchFamily="34" charset="0"/>
                <a:cs typeface="Tahoma" panose="020B0604030504040204" pitchFamily="34" charset="0"/>
              </a:rPr>
              <a:t>Also called pellicle (ciliates) or ectoderm or outer membrane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2400" smtClean="0">
                <a:latin typeface="Tahoma" panose="020B0604030504040204" pitchFamily="34" charset="0"/>
                <a:cs typeface="Tahoma" panose="020B0604030504040204" pitchFamily="34" charset="0"/>
              </a:rPr>
              <a:t>Microtubules line outer membrane (subpellicular microtubules</a:t>
            </a:r>
          </a:p>
          <a:p>
            <a:pPr eaLnBrk="1" hangingPunct="1">
              <a:buFontTx/>
              <a:buNone/>
            </a:pPr>
            <a:r>
              <a:rPr lang="en-US" altLang="en-US" sz="2400" b="1" smtClean="0">
                <a:solidFill>
                  <a:schemeClr val="accent2"/>
                </a:solidFill>
              </a:rPr>
              <a:t>Cytoplasm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400" smtClean="0"/>
              <a:t> </a:t>
            </a:r>
            <a:r>
              <a:rPr lang="en-US" altLang="en-US" sz="2400" b="1" smtClean="0">
                <a:cs typeface="Tahoma" panose="020B0604030504040204" pitchFamily="34" charset="0"/>
              </a:rPr>
              <a:t>Ectoplasm</a:t>
            </a:r>
            <a:r>
              <a:rPr lang="en-US" altLang="en-US" sz="2400" smtClean="0">
                <a:cs typeface="Tahoma" panose="020B0604030504040204" pitchFamily="34" charset="0"/>
              </a:rPr>
              <a:t>= outer transparent layer</a:t>
            </a:r>
          </a:p>
          <a:p>
            <a:pPr lvl="1" eaLnBrk="1" hangingPunct="1"/>
            <a:r>
              <a:rPr lang="en-US" altLang="en-US" sz="2400" smtClean="0">
                <a:cs typeface="Tahoma" panose="020B0604030504040204" pitchFamily="34" charset="0"/>
              </a:rPr>
              <a:t>Locomotion, </a:t>
            </a:r>
          </a:p>
          <a:p>
            <a:pPr lvl="1" eaLnBrk="1" hangingPunct="1"/>
            <a:r>
              <a:rPr lang="en-US" altLang="en-US" sz="2400" smtClean="0">
                <a:cs typeface="Tahoma" panose="020B0604030504040204" pitchFamily="34" charset="0"/>
              </a:rPr>
              <a:t>protection </a:t>
            </a:r>
          </a:p>
          <a:p>
            <a:pPr lvl="1" eaLnBrk="1" hangingPunct="1"/>
            <a:r>
              <a:rPr lang="en-US" altLang="en-US" sz="2400" smtClean="0">
                <a:cs typeface="Tahoma" panose="020B0604030504040204" pitchFamily="34" charset="0"/>
              </a:rPr>
              <a:t>Sensation, </a:t>
            </a:r>
          </a:p>
          <a:p>
            <a:pPr lvl="1" eaLnBrk="1" hangingPunct="1"/>
            <a:r>
              <a:rPr lang="en-US" altLang="en-US" sz="2400" smtClean="0">
                <a:cs typeface="Tahoma" panose="020B0604030504040204" pitchFamily="34" charset="0"/>
              </a:rPr>
              <a:t>Excretion Ingestion of food etc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400" smtClean="0">
                <a:cs typeface="Tahoma" panose="020B0604030504040204" pitchFamily="34" charset="0"/>
              </a:rPr>
              <a:t> </a:t>
            </a:r>
            <a:r>
              <a:rPr lang="en-US" altLang="en-US" sz="2400" b="1" smtClean="0">
                <a:cs typeface="Tahoma" panose="020B0604030504040204" pitchFamily="34" charset="0"/>
              </a:rPr>
              <a:t>Endoplasm</a:t>
            </a:r>
            <a:r>
              <a:rPr lang="en-US" altLang="en-US" sz="2400" smtClean="0">
                <a:cs typeface="Tahoma" panose="020B0604030504040204" pitchFamily="34" charset="0"/>
              </a:rPr>
              <a:t>= inner granular layer</a:t>
            </a:r>
          </a:p>
          <a:p>
            <a:pPr lvl="1" eaLnBrk="1" hangingPunct="1"/>
            <a:r>
              <a:rPr lang="en-US" altLang="en-US" sz="2400" smtClean="0">
                <a:cs typeface="Tahoma" panose="020B0604030504040204" pitchFamily="34" charset="0"/>
              </a:rPr>
              <a:t>Nutrition</a:t>
            </a:r>
          </a:p>
          <a:p>
            <a:pPr lvl="1" eaLnBrk="1" hangingPunct="1"/>
            <a:r>
              <a:rPr lang="en-US" altLang="en-US" sz="2400" smtClean="0">
                <a:cs typeface="Tahoma" panose="020B0604030504040204" pitchFamily="34" charset="0"/>
              </a:rPr>
              <a:t>Reproduction etc</a:t>
            </a:r>
          </a:p>
          <a:p>
            <a:endParaRPr lang="en-US" altLang="en-US" sz="2400" smtClean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1A63269-7902-4225-A613-605D9C5FB09B}" type="slidenum">
              <a:rPr lang="en-US" altLang="en-US" sz="14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22</a:t>
            </a:fld>
            <a:endParaRPr lang="en-US" altLang="en-US" sz="1400" smtClean="0">
              <a:solidFill>
                <a:srgbClr val="000000"/>
              </a:solidFill>
            </a:endParaRPr>
          </a:p>
        </p:txBody>
      </p:sp>
      <p:sp>
        <p:nvSpPr>
          <p:cNvPr id="107525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76F8D31-DC94-4291-B386-AD28600D653D}" type="datetime1">
              <a:rPr lang="en-US" altLang="en-US" sz="14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3/23/2020</a:t>
            </a:fld>
            <a:endParaRPr lang="en-US" altLang="en-US" sz="14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692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t Placeholder 4"/>
          <p:cNvSpPr>
            <a:spLocks noGrp="1"/>
          </p:cNvSpPr>
          <p:nvPr>
            <p:ph sz="half" idx="1"/>
          </p:nvPr>
        </p:nvSpPr>
        <p:spPr>
          <a:xfrm>
            <a:off x="152400" y="228600"/>
            <a:ext cx="8763000" cy="6400800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buFontTx/>
              <a:buNone/>
              <a:defRPr/>
            </a:pPr>
            <a:r>
              <a:rPr lang="en-US" altLang="en-US" b="1" dirty="0" smtClean="0">
                <a:solidFill>
                  <a:schemeClr val="accent2"/>
                </a:solidFill>
                <a:cs typeface="Tahoma" panose="020B0604030504040204" pitchFamily="34" charset="0"/>
              </a:rPr>
              <a:t>Nucleus 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altLang="en-US" sz="2400" b="1" dirty="0" smtClean="0">
                <a:cs typeface="Tahoma" panose="020B0604030504040204" pitchFamily="34" charset="0"/>
              </a:rPr>
              <a:t>Two</a:t>
            </a:r>
            <a:r>
              <a:rPr lang="en-US" altLang="en-US" sz="2400" dirty="0" smtClean="0">
                <a:cs typeface="Tahoma" panose="020B0604030504040204" pitchFamily="34" charset="0"/>
              </a:rPr>
              <a:t> morphologically distinct nuclei:</a:t>
            </a:r>
          </a:p>
          <a:p>
            <a:pPr lvl="1">
              <a:defRPr/>
            </a:pPr>
            <a:r>
              <a:rPr lang="en-US" altLang="en-US" b="1" dirty="0" smtClean="0">
                <a:cs typeface="Tahoma" panose="020B0604030504040204" pitchFamily="34" charset="0"/>
              </a:rPr>
              <a:t>Vesicular </a:t>
            </a:r>
          </a:p>
          <a:p>
            <a:pPr lvl="2">
              <a:defRPr/>
            </a:pPr>
            <a:r>
              <a:rPr lang="en-US" altLang="en-US" sz="2400" dirty="0" smtClean="0">
                <a:cs typeface="Tahoma" panose="020B0604030504040204" pitchFamily="34" charset="0"/>
              </a:rPr>
              <a:t>with a clearly defined internal space </a:t>
            </a:r>
          </a:p>
          <a:p>
            <a:pPr lvl="2">
              <a:defRPr/>
            </a:pPr>
            <a:r>
              <a:rPr lang="en-US" altLang="en-US" sz="2400" dirty="0" smtClean="0">
                <a:cs typeface="Tahoma" panose="020B0604030504040204" pitchFamily="34" charset="0"/>
              </a:rPr>
              <a:t>scattered chromatin, </a:t>
            </a:r>
          </a:p>
          <a:p>
            <a:pPr lvl="2">
              <a:defRPr/>
            </a:pPr>
            <a:r>
              <a:rPr lang="en-US" altLang="en-US" sz="2400" dirty="0" err="1" smtClean="0">
                <a:cs typeface="Tahoma" panose="020B0604030504040204" pitchFamily="34" charset="0"/>
              </a:rPr>
              <a:t>Karyosome</a:t>
            </a:r>
            <a:r>
              <a:rPr lang="en-US" altLang="en-US" sz="2400" dirty="0" smtClean="0">
                <a:cs typeface="Tahoma" panose="020B0604030504040204" pitchFamily="34" charset="0"/>
              </a:rPr>
              <a:t>  </a:t>
            </a:r>
          </a:p>
          <a:p>
            <a:pPr lvl="3">
              <a:defRPr/>
            </a:pPr>
            <a:r>
              <a:rPr lang="en-US" altLang="en-US" sz="2400" dirty="0" smtClean="0">
                <a:cs typeface="Tahoma" panose="020B0604030504040204" pitchFamily="34" charset="0"/>
              </a:rPr>
              <a:t>nucleoli-like body </a:t>
            </a:r>
          </a:p>
          <a:p>
            <a:pPr lvl="3">
              <a:defRPr/>
            </a:pPr>
            <a:r>
              <a:rPr lang="en-US" altLang="en-US" sz="2400" dirty="0" smtClean="0">
                <a:cs typeface="Tahoma" panose="020B0604030504040204" pitchFamily="34" charset="0"/>
              </a:rPr>
              <a:t>contains DNA in apicomplexans</a:t>
            </a:r>
          </a:p>
          <a:p>
            <a:pPr lvl="3">
              <a:defRPr/>
            </a:pPr>
            <a:r>
              <a:rPr lang="en-US" altLang="en-US" sz="2400" dirty="0" smtClean="0">
                <a:cs typeface="Tahoma" panose="020B0604030504040204" pitchFamily="34" charset="0"/>
              </a:rPr>
              <a:t>but lacks DNA in parasitic amoebas</a:t>
            </a:r>
          </a:p>
          <a:p>
            <a:pPr lvl="2">
              <a:defRPr/>
            </a:pPr>
            <a:r>
              <a:rPr lang="en-US" altLang="en-US" sz="2400" dirty="0" smtClean="0">
                <a:cs typeface="Tahoma" panose="020B0604030504040204" pitchFamily="34" charset="0"/>
              </a:rPr>
              <a:t> Most protozoa  of humans exhibit the vesicular type.</a:t>
            </a:r>
          </a:p>
          <a:p>
            <a:pPr lvl="1">
              <a:defRPr/>
            </a:pPr>
            <a:r>
              <a:rPr lang="en-US" altLang="en-US" b="1" dirty="0" smtClean="0">
                <a:cs typeface="Tahoma" panose="020B0604030504040204" pitchFamily="34" charset="0"/>
              </a:rPr>
              <a:t>Compact</a:t>
            </a:r>
          </a:p>
          <a:p>
            <a:pPr lvl="2">
              <a:defRPr/>
            </a:pPr>
            <a:r>
              <a:rPr lang="en-US" altLang="en-US" sz="2400" dirty="0" smtClean="0">
                <a:cs typeface="Tahoma" panose="020B0604030504040204" pitchFamily="34" charset="0"/>
              </a:rPr>
              <a:t>appears to be a solid mass</a:t>
            </a:r>
          </a:p>
          <a:p>
            <a:pPr lvl="2">
              <a:defRPr/>
            </a:pPr>
            <a:r>
              <a:rPr lang="en-US" altLang="en-US" sz="2400" dirty="0" smtClean="0">
                <a:cs typeface="Tahoma" panose="020B0604030504040204" pitchFamily="34" charset="0"/>
              </a:rPr>
              <a:t>densely packed chromatin</a:t>
            </a:r>
          </a:p>
        </p:txBody>
      </p:sp>
      <p:sp>
        <p:nvSpPr>
          <p:cNvPr id="10854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23FEAC6-159F-404E-B733-FF261A07B68B}" type="slidenum">
              <a:rPr lang="en-US" altLang="en-US" sz="14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23</a:t>
            </a:fld>
            <a:endParaRPr lang="en-US" altLang="en-US" sz="1400" smtClean="0">
              <a:solidFill>
                <a:srgbClr val="000000"/>
              </a:solidFill>
            </a:endParaRPr>
          </a:p>
        </p:txBody>
      </p:sp>
      <p:sp>
        <p:nvSpPr>
          <p:cNvPr id="108548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A301860-52B1-4BEB-85E3-68E65003F97C}" type="datetime1">
              <a:rPr lang="en-US" altLang="en-US" sz="14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3/23/2020</a:t>
            </a:fld>
            <a:endParaRPr lang="en-US" altLang="en-US" sz="14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043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4"/>
          <p:cNvSpPr>
            <a:spLocks noGrp="1"/>
          </p:cNvSpPr>
          <p:nvPr>
            <p:ph type="title"/>
          </p:nvPr>
        </p:nvSpPr>
        <p:spPr>
          <a:xfrm>
            <a:off x="609600" y="228600"/>
            <a:ext cx="7772400" cy="762000"/>
          </a:xfrm>
        </p:spPr>
        <p:txBody>
          <a:bodyPr/>
          <a:lstStyle/>
          <a:p>
            <a:pPr algn="l">
              <a:defRPr/>
            </a:pPr>
            <a:r>
              <a:rPr lang="en-US" sz="3200" b="1" dirty="0" smtClean="0">
                <a:solidFill>
                  <a:srgbClr val="002060"/>
                </a:solidFill>
                <a:latin typeface="+mn-lt"/>
                <a:cs typeface="Tahoma" pitchFamily="34" charset="0"/>
              </a:rPr>
              <a:t>Other structure</a:t>
            </a:r>
          </a:p>
        </p:txBody>
      </p:sp>
      <p:sp>
        <p:nvSpPr>
          <p:cNvPr id="23555" name="Content Placeholder 5"/>
          <p:cNvSpPr>
            <a:spLocks noGrp="1"/>
          </p:cNvSpPr>
          <p:nvPr>
            <p:ph sz="half" idx="1"/>
          </p:nvPr>
        </p:nvSpPr>
        <p:spPr>
          <a:xfrm>
            <a:off x="304800" y="914400"/>
            <a:ext cx="5257800" cy="5486400"/>
          </a:xfrm>
        </p:spPr>
        <p:txBody>
          <a:bodyPr/>
          <a:lstStyle/>
          <a:p>
            <a:pPr>
              <a:defRPr/>
            </a:pPr>
            <a:r>
              <a:rPr lang="en-US" dirty="0" err="1" smtClean="0">
                <a:latin typeface="+mj-lt"/>
                <a:cs typeface="Tahoma" pitchFamily="34" charset="0"/>
              </a:rPr>
              <a:t>Axostyle</a:t>
            </a:r>
            <a:r>
              <a:rPr lang="en-US" dirty="0" smtClean="0">
                <a:latin typeface="+mj-lt"/>
                <a:cs typeface="Tahoma" pitchFamily="34" charset="0"/>
              </a:rPr>
              <a:t>: </a:t>
            </a:r>
          </a:p>
          <a:p>
            <a:pPr lvl="1">
              <a:defRPr/>
            </a:pPr>
            <a:r>
              <a:rPr lang="en-US" sz="2800" dirty="0" smtClean="0">
                <a:latin typeface="+mj-lt"/>
                <a:cs typeface="Tahoma" pitchFamily="34" charset="0"/>
              </a:rPr>
              <a:t>Supporting structure embedded along the longitudinal axis on the cytoplasm (some flagellates).</a:t>
            </a:r>
            <a:endParaRPr lang="en-US" dirty="0" smtClean="0">
              <a:latin typeface="+mj-lt"/>
              <a:cs typeface="Tahoma" pitchFamily="34" charset="0"/>
            </a:endParaRPr>
          </a:p>
          <a:p>
            <a:pPr>
              <a:defRPr/>
            </a:pPr>
            <a:r>
              <a:rPr lang="en-US" dirty="0" smtClean="0">
                <a:latin typeface="+mj-lt"/>
                <a:cs typeface="Tahoma" pitchFamily="34" charset="0"/>
              </a:rPr>
              <a:t>Costa: </a:t>
            </a:r>
          </a:p>
          <a:p>
            <a:pPr lvl="1">
              <a:defRPr/>
            </a:pPr>
            <a:r>
              <a:rPr lang="en-US" sz="2800" dirty="0" err="1" smtClean="0">
                <a:latin typeface="+mj-lt"/>
                <a:cs typeface="Tahoma" pitchFamily="34" charset="0"/>
              </a:rPr>
              <a:t>Rodlike</a:t>
            </a:r>
            <a:r>
              <a:rPr lang="en-US" sz="2800" dirty="0" smtClean="0">
                <a:latin typeface="+mj-lt"/>
                <a:cs typeface="Tahoma" pitchFamily="34" charset="0"/>
              </a:rPr>
              <a:t> structure that runs along base of undulating membrane.</a:t>
            </a:r>
          </a:p>
        </p:txBody>
      </p:sp>
      <p:pic>
        <p:nvPicPr>
          <p:cNvPr id="10957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56238" y="323850"/>
            <a:ext cx="3230562" cy="6305550"/>
          </a:xfrm>
          <a:noFill/>
        </p:spPr>
      </p:pic>
      <p:sp>
        <p:nvSpPr>
          <p:cNvPr id="10957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8A25243-9840-44FF-91A9-50F04743DD5C}" type="slidenum">
              <a:rPr lang="en-US" altLang="en-US" sz="14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24</a:t>
            </a:fld>
            <a:endParaRPr lang="en-US" altLang="en-US" sz="1400" smtClean="0">
              <a:solidFill>
                <a:srgbClr val="000000"/>
              </a:solidFill>
            </a:endParaRPr>
          </a:p>
        </p:txBody>
      </p:sp>
      <p:sp>
        <p:nvSpPr>
          <p:cNvPr id="109574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5A67953-C75F-40AA-A5FD-917B7D6D1CC0}" type="datetime1">
              <a:rPr lang="en-US" altLang="en-US" sz="14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3/23/2020</a:t>
            </a:fld>
            <a:endParaRPr lang="en-US" altLang="en-US" sz="14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6811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4"/>
          <p:cNvSpPr>
            <a:spLocks noGrp="1"/>
          </p:cNvSpPr>
          <p:nvPr>
            <p:ph type="title"/>
          </p:nvPr>
        </p:nvSpPr>
        <p:spPr>
          <a:xfrm>
            <a:off x="609600" y="228600"/>
            <a:ext cx="4343400" cy="762000"/>
          </a:xfrm>
        </p:spPr>
        <p:txBody>
          <a:bodyPr/>
          <a:lstStyle/>
          <a:p>
            <a:pPr algn="l"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+mn-lt"/>
                <a:cs typeface="Tahoma" pitchFamily="34" charset="0"/>
              </a:rPr>
              <a:t>Other structure</a:t>
            </a:r>
          </a:p>
        </p:txBody>
      </p:sp>
      <p:sp>
        <p:nvSpPr>
          <p:cNvPr id="110595" name="Content Placeholder 5"/>
          <p:cNvSpPr>
            <a:spLocks noGrp="1"/>
          </p:cNvSpPr>
          <p:nvPr>
            <p:ph sz="half" idx="1"/>
          </p:nvPr>
        </p:nvSpPr>
        <p:spPr>
          <a:xfrm>
            <a:off x="152400" y="914400"/>
            <a:ext cx="5410200" cy="5486400"/>
          </a:xfrm>
        </p:spPr>
        <p:txBody>
          <a:bodyPr/>
          <a:lstStyle/>
          <a:p>
            <a:r>
              <a:rPr lang="en-US" altLang="en-US" sz="2400" smtClean="0">
                <a:cs typeface="Tahoma" panose="020B0604030504040204" pitchFamily="34" charset="0"/>
              </a:rPr>
              <a:t>Pelta: </a:t>
            </a:r>
          </a:p>
          <a:p>
            <a:pPr lvl="1"/>
            <a:r>
              <a:rPr lang="en-US" altLang="en-US" smtClean="0">
                <a:cs typeface="Tahoma" panose="020B0604030504040204" pitchFamily="34" charset="0"/>
              </a:rPr>
              <a:t>crescent shaped membrane in certain flagellates (</a:t>
            </a:r>
            <a:r>
              <a:rPr lang="en-US" altLang="en-US" i="1" smtClean="0">
                <a:cs typeface="Tahoma" panose="020B0604030504040204" pitchFamily="34" charset="0"/>
              </a:rPr>
              <a:t>Trichomonas)</a:t>
            </a:r>
            <a:endParaRPr lang="en-US" altLang="en-US" smtClean="0">
              <a:cs typeface="Tahoma" panose="020B0604030504040204" pitchFamily="34" charset="0"/>
            </a:endParaRPr>
          </a:p>
          <a:p>
            <a:pPr eaLnBrk="1" hangingPunct="1"/>
            <a:r>
              <a:rPr lang="en-US" altLang="en-US" sz="2400" smtClean="0">
                <a:cs typeface="Tahoma" panose="020B0604030504040204" pitchFamily="34" charset="0"/>
              </a:rPr>
              <a:t>Cytostome or cell mouth for</a:t>
            </a:r>
          </a:p>
          <a:p>
            <a:pPr lvl="1"/>
            <a:r>
              <a:rPr lang="en-US" altLang="en-US" smtClean="0">
                <a:cs typeface="Tahoma" panose="020B0604030504040204" pitchFamily="34" charset="0"/>
              </a:rPr>
              <a:t>ingesting fluids (flagella pocket</a:t>
            </a:r>
          </a:p>
          <a:p>
            <a:pPr lvl="1"/>
            <a:r>
              <a:rPr lang="en-US" altLang="en-US" smtClean="0">
                <a:cs typeface="Tahoma" panose="020B0604030504040204" pitchFamily="34" charset="0"/>
              </a:rPr>
              <a:t>may serve same function</a:t>
            </a:r>
            <a:r>
              <a:rPr lang="en-US" altLang="en-US" smtClean="0"/>
              <a:t>)</a:t>
            </a:r>
            <a:endParaRPr lang="en-US" altLang="en-US" smtClean="0">
              <a:cs typeface="Tahoma" panose="020B0604030504040204" pitchFamily="34" charset="0"/>
            </a:endParaRPr>
          </a:p>
          <a:p>
            <a:r>
              <a:rPr lang="en-US" altLang="en-US" sz="2400" smtClean="0">
                <a:cs typeface="Tahoma" panose="020B0604030504040204" pitchFamily="34" charset="0"/>
              </a:rPr>
              <a:t>Contractile vacuoles,</a:t>
            </a:r>
          </a:p>
          <a:p>
            <a:pPr lvl="1">
              <a:lnSpc>
                <a:spcPct val="150000"/>
              </a:lnSpc>
            </a:pPr>
            <a:r>
              <a:rPr lang="en-US" altLang="en-US" smtClean="0">
                <a:cs typeface="Tahoma" panose="020B0604030504040204" pitchFamily="34" charset="0"/>
              </a:rPr>
              <a:t>Presumably for osmoregulation</a:t>
            </a:r>
          </a:p>
          <a:p>
            <a:pPr lvl="1">
              <a:lnSpc>
                <a:spcPct val="150000"/>
              </a:lnSpc>
            </a:pPr>
            <a:r>
              <a:rPr lang="en-US" altLang="en-US" smtClean="0">
                <a:cs typeface="Tahoma" panose="020B0604030504040204" pitchFamily="34" charset="0"/>
              </a:rPr>
              <a:t>(Often seen in sarcodinas and ciliates)</a:t>
            </a:r>
          </a:p>
          <a:p>
            <a:pPr lvl="1"/>
            <a:endParaRPr lang="en-US" altLang="en-US" smtClean="0"/>
          </a:p>
        </p:txBody>
      </p:sp>
      <p:pic>
        <p:nvPicPr>
          <p:cNvPr id="11059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56238" y="323850"/>
            <a:ext cx="3687762" cy="5287963"/>
          </a:xfrm>
          <a:noFill/>
        </p:spPr>
      </p:pic>
      <p:sp>
        <p:nvSpPr>
          <p:cNvPr id="11059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465CA55-0A88-4121-8B8E-440A5DCAEDCD}" type="slidenum">
              <a:rPr lang="en-US" altLang="en-US" sz="14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25</a:t>
            </a:fld>
            <a:endParaRPr lang="en-US" altLang="en-US" sz="1400" smtClean="0">
              <a:solidFill>
                <a:srgbClr val="000000"/>
              </a:solidFill>
            </a:endParaRPr>
          </a:p>
        </p:txBody>
      </p:sp>
      <p:sp>
        <p:nvSpPr>
          <p:cNvPr id="110598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1B5AF7C-E58B-45A5-9057-E6B325D49C8E}" type="datetime1">
              <a:rPr lang="en-US" altLang="en-US" sz="14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3/23/2020</a:t>
            </a:fld>
            <a:endParaRPr lang="en-US" altLang="en-US" sz="14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138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Content Placeholder 3"/>
          <p:cNvSpPr>
            <a:spLocks noGrp="1"/>
          </p:cNvSpPr>
          <p:nvPr>
            <p:ph sz="half" idx="1"/>
          </p:nvPr>
        </p:nvSpPr>
        <p:spPr>
          <a:xfrm>
            <a:off x="1676400" y="228600"/>
            <a:ext cx="4572000" cy="533400"/>
          </a:xfrm>
        </p:spPr>
        <p:txBody>
          <a:bodyPr/>
          <a:lstStyle/>
          <a:p>
            <a:pPr eaLnBrk="1" hangingPunct="1"/>
            <a:r>
              <a:rPr lang="en-US" altLang="en-US" smtClean="0"/>
              <a:t>Other organelles </a:t>
            </a:r>
          </a:p>
        </p:txBody>
      </p:sp>
      <p:pic>
        <p:nvPicPr>
          <p:cNvPr id="112643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76863" y="1447800"/>
            <a:ext cx="3538537" cy="4114800"/>
          </a:xfrm>
          <a:noFill/>
        </p:spPr>
      </p:pic>
      <p:pic>
        <p:nvPicPr>
          <p:cNvPr id="1126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828800"/>
            <a:ext cx="3602038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45" name="Rectangle 7"/>
          <p:cNvSpPr>
            <a:spLocks noChangeArrowheads="1"/>
          </p:cNvSpPr>
          <p:nvPr/>
        </p:nvSpPr>
        <p:spPr bwMode="auto">
          <a:xfrm>
            <a:off x="5943600" y="914400"/>
            <a:ext cx="21383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>
                <a:solidFill>
                  <a:srgbClr val="000000"/>
                </a:solidFill>
              </a:rPr>
              <a:t>Apical complex</a:t>
            </a:r>
          </a:p>
        </p:txBody>
      </p:sp>
      <p:sp>
        <p:nvSpPr>
          <p:cNvPr id="112646" name="Rectangle 8"/>
          <p:cNvSpPr>
            <a:spLocks noChangeArrowheads="1"/>
          </p:cNvSpPr>
          <p:nvPr/>
        </p:nvSpPr>
        <p:spPr bwMode="auto">
          <a:xfrm>
            <a:off x="762000" y="1066800"/>
            <a:ext cx="29416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2400">
                <a:solidFill>
                  <a:srgbClr val="000000"/>
                </a:solidFill>
              </a:rPr>
              <a:t>Undulating membrane</a:t>
            </a:r>
          </a:p>
        </p:txBody>
      </p:sp>
      <p:sp>
        <p:nvSpPr>
          <p:cNvPr id="11264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E01E4F0-7D4D-4F68-9748-0B977D42B176}" type="slidenum">
              <a:rPr lang="en-US" altLang="en-US" sz="14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26</a:t>
            </a:fld>
            <a:endParaRPr lang="en-US" altLang="en-US" sz="1400" smtClean="0">
              <a:solidFill>
                <a:srgbClr val="000000"/>
              </a:solidFill>
            </a:endParaRPr>
          </a:p>
        </p:txBody>
      </p:sp>
      <p:sp>
        <p:nvSpPr>
          <p:cNvPr id="112648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B5E5087-7DCA-4AA4-B2BD-FA06081A1C7E}" type="datetime1">
              <a:rPr lang="en-US" altLang="en-US" sz="14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3/23/2020</a:t>
            </a:fld>
            <a:endParaRPr lang="en-US" altLang="en-US" sz="14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142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9863"/>
            <a:ext cx="9144000" cy="638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667" name="Picture 6" descr="ameb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990600"/>
            <a:ext cx="2020888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668" name="Picture 5" descr="cilia"/>
          <p:cNvPicPr>
            <a:picLocks noChangeAspect="1" noChangeArrowheads="1"/>
          </p:cNvPicPr>
          <p:nvPr/>
        </p:nvPicPr>
        <p:blipFill>
          <a:blip r:embed="rId4">
            <a:lum bright="12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300" y="4460875"/>
            <a:ext cx="3581400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669" name="Picture 7" descr="tvag_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3581400"/>
            <a:ext cx="18288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4"/>
          <p:cNvSpPr txBox="1">
            <a:spLocks/>
          </p:cNvSpPr>
          <p:nvPr/>
        </p:nvSpPr>
        <p:spPr>
          <a:xfrm>
            <a:off x="228600" y="228600"/>
            <a:ext cx="8382000" cy="457200"/>
          </a:xfrm>
          <a:prstGeom prst="rect">
            <a:avLst/>
          </a:prstGeom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kern="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Structures that mediate locomotion or</a:t>
            </a:r>
            <a:endParaRPr lang="en-US" sz="3200" kern="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367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B46D120-330E-45B3-9BB5-E84ACCF9A63A}" type="slidenum">
              <a:rPr lang="en-US" altLang="en-US" sz="14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27</a:t>
            </a:fld>
            <a:endParaRPr lang="en-US" altLang="en-US" sz="1400" smtClean="0">
              <a:solidFill>
                <a:srgbClr val="000000"/>
              </a:solidFill>
            </a:endParaRPr>
          </a:p>
        </p:txBody>
      </p:sp>
      <p:sp>
        <p:nvSpPr>
          <p:cNvPr id="113672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4E3D790-C591-4C3D-8672-AA7E20C26E17}" type="datetime1">
              <a:rPr lang="en-US" altLang="en-US" sz="14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3/23/2020</a:t>
            </a:fld>
            <a:endParaRPr lang="en-US" altLang="en-US" sz="14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755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Title 5"/>
          <p:cNvSpPr>
            <a:spLocks noGrp="1"/>
          </p:cNvSpPr>
          <p:nvPr>
            <p:ph type="title"/>
          </p:nvPr>
        </p:nvSpPr>
        <p:spPr>
          <a:xfrm>
            <a:off x="381000" y="381000"/>
            <a:ext cx="7772400" cy="609600"/>
          </a:xfrm>
        </p:spPr>
        <p:txBody>
          <a:bodyPr/>
          <a:lstStyle/>
          <a:p>
            <a:r>
              <a:rPr lang="en-US" altLang="en-US" sz="3200" b="1" smtClean="0">
                <a:solidFill>
                  <a:schemeClr val="tx1"/>
                </a:solidFill>
                <a:cs typeface="Tahoma" panose="020B0604030504040204" pitchFamily="34" charset="0"/>
              </a:rPr>
              <a:t>Protozoan Reproduction</a:t>
            </a:r>
            <a:endParaRPr lang="en-US" altLang="en-US" sz="3200" smtClean="0">
              <a:solidFill>
                <a:schemeClr val="tx1"/>
              </a:solidFill>
              <a:cs typeface="Tahoma" panose="020B0604030504040204" pitchFamily="34" charset="0"/>
            </a:endParaRP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305800" cy="5410200"/>
          </a:xfrm>
        </p:spPr>
        <p:txBody>
          <a:bodyPr/>
          <a:lstStyle/>
          <a:p>
            <a:pPr marL="0" indent="0">
              <a:lnSpc>
                <a:spcPct val="150000"/>
              </a:lnSpc>
              <a:buFontTx/>
              <a:buNone/>
              <a:defRPr/>
            </a:pPr>
            <a:r>
              <a:rPr lang="en-US" sz="2400" b="1" dirty="0" smtClean="0">
                <a:latin typeface="+mj-lt"/>
                <a:cs typeface="Tahoma" pitchFamily="34" charset="0"/>
              </a:rPr>
              <a:t>1. Asexual reproduction</a:t>
            </a:r>
          </a:p>
          <a:p>
            <a:pPr lvl="1">
              <a:lnSpc>
                <a:spcPct val="150000"/>
              </a:lnSpc>
              <a:defRPr/>
            </a:pPr>
            <a:r>
              <a:rPr lang="en-US" sz="2400" dirty="0" smtClean="0">
                <a:latin typeface="+mj-lt"/>
                <a:cs typeface="Tahoma" pitchFamily="34" charset="0"/>
              </a:rPr>
              <a:t>Fission </a:t>
            </a:r>
          </a:p>
          <a:p>
            <a:pPr lvl="2">
              <a:lnSpc>
                <a:spcPct val="150000"/>
              </a:lnSpc>
              <a:defRPr/>
            </a:pPr>
            <a:r>
              <a:rPr lang="en-US" dirty="0" smtClean="0">
                <a:latin typeface="+mj-lt"/>
                <a:cs typeface="Tahoma" pitchFamily="34" charset="0"/>
              </a:rPr>
              <a:t>Division follows a sequence: </a:t>
            </a:r>
          </a:p>
          <a:p>
            <a:pPr lvl="2">
              <a:lnSpc>
                <a:spcPct val="150000"/>
              </a:lnSpc>
              <a:defRPr/>
            </a:pPr>
            <a:r>
              <a:rPr lang="en-US" dirty="0" smtClean="0">
                <a:latin typeface="+mj-lt"/>
                <a:cs typeface="Tahoma" pitchFamily="34" charset="0"/>
              </a:rPr>
              <a:t>organelles  then nucleus then  cytoplasm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lphaUcPeriod"/>
              <a:defRPr/>
            </a:pPr>
            <a:r>
              <a:rPr lang="en-US" sz="2400" dirty="0" smtClean="0">
                <a:latin typeface="+mj-lt"/>
                <a:cs typeface="Tahoma" pitchFamily="34" charset="0"/>
              </a:rPr>
              <a:t>Binary fission </a:t>
            </a:r>
          </a:p>
          <a:p>
            <a:pPr lvl="2">
              <a:lnSpc>
                <a:spcPct val="150000"/>
              </a:lnSpc>
              <a:defRPr/>
            </a:pPr>
            <a:r>
              <a:rPr lang="en-US" dirty="0" smtClean="0">
                <a:latin typeface="+mj-lt"/>
                <a:cs typeface="Tahoma" pitchFamily="34" charset="0"/>
              </a:rPr>
              <a:t>Each parent gives rise to two progeny </a:t>
            </a:r>
          </a:p>
          <a:p>
            <a:pPr lvl="2">
              <a:lnSpc>
                <a:spcPct val="150000"/>
              </a:lnSpc>
              <a:defRPr/>
            </a:pPr>
            <a:r>
              <a:rPr lang="en-US" dirty="0" smtClean="0">
                <a:latin typeface="+mj-lt"/>
                <a:cs typeface="Tahoma" pitchFamily="34" charset="0"/>
              </a:rPr>
              <a:t>Transverse/longitudinal</a:t>
            </a:r>
          </a:p>
          <a:p>
            <a:pPr lvl="2">
              <a:lnSpc>
                <a:spcPct val="150000"/>
              </a:lnSpc>
              <a:defRPr/>
            </a:pPr>
            <a:r>
              <a:rPr lang="en-US" dirty="0" smtClean="0">
                <a:latin typeface="+mj-lt"/>
                <a:cs typeface="Tahoma" pitchFamily="34" charset="0"/>
              </a:rPr>
              <a:t>the most common form of reproduction</a:t>
            </a:r>
          </a:p>
        </p:txBody>
      </p:sp>
      <p:sp>
        <p:nvSpPr>
          <p:cNvPr id="11469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D456613-E081-4694-9684-2D6A3C8F913F}" type="slidenum">
              <a:rPr lang="en-US" altLang="en-US" sz="14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28</a:t>
            </a:fld>
            <a:endParaRPr lang="en-US" altLang="en-US" sz="1400" smtClean="0">
              <a:solidFill>
                <a:srgbClr val="000000"/>
              </a:solidFill>
            </a:endParaRPr>
          </a:p>
        </p:txBody>
      </p:sp>
      <p:sp>
        <p:nvSpPr>
          <p:cNvPr id="114693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F3D83AB-7DB1-4819-A719-8053EB8F06B8}" type="datetime1">
              <a:rPr lang="en-US" altLang="en-US" sz="14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3/23/2020</a:t>
            </a:fld>
            <a:endParaRPr lang="en-US" altLang="en-US" sz="14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328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Title 5"/>
          <p:cNvSpPr>
            <a:spLocks noGrp="1"/>
          </p:cNvSpPr>
          <p:nvPr>
            <p:ph type="title"/>
          </p:nvPr>
        </p:nvSpPr>
        <p:spPr>
          <a:xfrm>
            <a:off x="381000" y="152400"/>
            <a:ext cx="7772400" cy="609600"/>
          </a:xfrm>
        </p:spPr>
        <p:txBody>
          <a:bodyPr/>
          <a:lstStyle/>
          <a:p>
            <a:r>
              <a:rPr lang="en-US" altLang="en-US" sz="3200" b="1" smtClean="0">
                <a:solidFill>
                  <a:schemeClr val="tx1"/>
                </a:solidFill>
                <a:cs typeface="Tahoma" panose="020B0604030504040204" pitchFamily="34" charset="0"/>
              </a:rPr>
              <a:t>Protozoan Reproduction</a:t>
            </a:r>
            <a:endParaRPr lang="en-US" altLang="en-US" sz="3200" smtClean="0">
              <a:solidFill>
                <a:schemeClr val="tx1"/>
              </a:solidFill>
              <a:cs typeface="Tahoma" panose="020B0604030504040204" pitchFamily="34" charset="0"/>
            </a:endParaRP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381000" y="762000"/>
            <a:ext cx="8458200" cy="5638800"/>
          </a:xfrm>
        </p:spPr>
        <p:txBody>
          <a:bodyPr/>
          <a:lstStyle/>
          <a:p>
            <a:pPr marL="914400" lvl="1" indent="-457200">
              <a:buFont typeface="Times New Roman" panose="02020603050405020304" pitchFamily="18" charset="0"/>
              <a:buAutoNum type="alphaUcPeriod" startAt="2"/>
              <a:defRPr/>
            </a:pPr>
            <a:r>
              <a:rPr lang="en-US" sz="2400" dirty="0" smtClean="0">
                <a:latin typeface="+mj-lt"/>
                <a:cs typeface="Tahoma" panose="020B0604030504040204" pitchFamily="34" charset="0"/>
              </a:rPr>
              <a:t>Multiple fission/</a:t>
            </a:r>
            <a:r>
              <a:rPr lang="en-US" sz="2400" dirty="0" err="1" smtClean="0">
                <a:latin typeface="+mj-lt"/>
                <a:cs typeface="Tahoma" panose="020B0604030504040204" pitchFamily="34" charset="0"/>
              </a:rPr>
              <a:t>Schizogony</a:t>
            </a:r>
            <a:r>
              <a:rPr lang="en-US" sz="2400" dirty="0" smtClean="0">
                <a:latin typeface="+mj-lt"/>
                <a:cs typeface="Tahoma" panose="020B0604030504040204" pitchFamily="34" charset="0"/>
              </a:rPr>
              <a:t>- </a:t>
            </a:r>
          </a:p>
          <a:p>
            <a:pPr lvl="2">
              <a:defRPr/>
            </a:pPr>
            <a:r>
              <a:rPr lang="en-US" dirty="0" smtClean="0">
                <a:latin typeface="+mj-lt"/>
                <a:cs typeface="Tahoma" panose="020B0604030504040204" pitchFamily="34" charset="0"/>
              </a:rPr>
              <a:t>Rapid organelle and nuclear divisions occur at the cell periphery.</a:t>
            </a:r>
          </a:p>
          <a:p>
            <a:pPr lvl="2">
              <a:defRPr/>
            </a:pPr>
            <a:r>
              <a:rPr lang="en-US" dirty="0" smtClean="0">
                <a:latin typeface="+mj-lt"/>
                <a:cs typeface="Tahoma" panose="020B0604030504040204" pitchFamily="34" charset="0"/>
              </a:rPr>
              <a:t>Cytoplasmic segmentation to form separate organisms called </a:t>
            </a:r>
            <a:r>
              <a:rPr lang="en-US" dirty="0" err="1" smtClean="0">
                <a:latin typeface="+mj-lt"/>
                <a:cs typeface="Tahoma" panose="020B0604030504040204" pitchFamily="34" charset="0"/>
              </a:rPr>
              <a:t>merozoites</a:t>
            </a:r>
            <a:r>
              <a:rPr lang="en-US" dirty="0" smtClean="0">
                <a:latin typeface="+mj-lt"/>
                <a:cs typeface="Tahoma" panose="020B0604030504040204" pitchFamily="34" charset="0"/>
              </a:rPr>
              <a:t>.</a:t>
            </a:r>
          </a:p>
          <a:p>
            <a:pPr lvl="2">
              <a:defRPr/>
            </a:pPr>
            <a:r>
              <a:rPr lang="en-US" dirty="0" smtClean="0">
                <a:latin typeface="+mj-lt"/>
                <a:cs typeface="Tahoma" panose="020B0604030504040204" pitchFamily="34" charset="0"/>
              </a:rPr>
              <a:t>The Parent or multinucleated cell is called the </a:t>
            </a:r>
            <a:r>
              <a:rPr lang="en-US" dirty="0" err="1" smtClean="0">
                <a:latin typeface="+mj-lt"/>
                <a:cs typeface="Tahoma" panose="020B0604030504040204" pitchFamily="34" charset="0"/>
              </a:rPr>
              <a:t>schizont</a:t>
            </a:r>
            <a:r>
              <a:rPr lang="en-US" dirty="0" smtClean="0">
                <a:latin typeface="+mj-lt"/>
                <a:cs typeface="Tahoma" panose="020B0604030504040204" pitchFamily="34" charset="0"/>
              </a:rPr>
              <a:t> or </a:t>
            </a:r>
            <a:r>
              <a:rPr lang="en-US" dirty="0" err="1" smtClean="0">
                <a:latin typeface="+mj-lt"/>
                <a:cs typeface="Tahoma" panose="020B0604030504040204" pitchFamily="34" charset="0"/>
              </a:rPr>
              <a:t>segmenter</a:t>
            </a:r>
            <a:r>
              <a:rPr lang="en-US" dirty="0" smtClean="0">
                <a:latin typeface="+mj-lt"/>
                <a:cs typeface="Tahoma" panose="020B0604030504040204" pitchFamily="34" charset="0"/>
              </a:rPr>
              <a:t> and the daughter cells are </a:t>
            </a:r>
            <a:r>
              <a:rPr lang="en-US" dirty="0" err="1" smtClean="0">
                <a:latin typeface="+mj-lt"/>
                <a:cs typeface="Tahoma" panose="020B0604030504040204" pitchFamily="34" charset="0"/>
              </a:rPr>
              <a:t>merozoites</a:t>
            </a:r>
            <a:endParaRPr lang="en-US" dirty="0" smtClean="0">
              <a:latin typeface="+mj-lt"/>
              <a:cs typeface="Tahoma" panose="020B0604030504040204" pitchFamily="34" charset="0"/>
            </a:endParaRPr>
          </a:p>
          <a:p>
            <a:pPr marL="857250" lvl="1" indent="-457200">
              <a:buFont typeface="Times New Roman" panose="02020603050405020304" pitchFamily="18" charset="0"/>
              <a:buAutoNum type="alphaUcPeriod" startAt="3"/>
              <a:defRPr/>
            </a:pPr>
            <a:r>
              <a:rPr lang="en-US" sz="2400" dirty="0" err="1" smtClean="0">
                <a:latin typeface="+mj-lt"/>
                <a:cs typeface="Tahoma" panose="020B0604030504040204" pitchFamily="34" charset="0"/>
              </a:rPr>
              <a:t>Endopolyogeny</a:t>
            </a:r>
            <a:endParaRPr lang="en-US" sz="2400" dirty="0" smtClean="0">
              <a:latin typeface="+mj-lt"/>
              <a:cs typeface="Tahoma" panose="020B0604030504040204" pitchFamily="34" charset="0"/>
            </a:endParaRPr>
          </a:p>
          <a:p>
            <a:pPr lvl="2">
              <a:defRPr/>
            </a:pPr>
            <a:r>
              <a:rPr lang="en-US" dirty="0" smtClean="0">
                <a:latin typeface="+mj-lt"/>
                <a:cs typeface="Tahoma" panose="020B0604030504040204" pitchFamily="34" charset="0"/>
              </a:rPr>
              <a:t>Daughter cells form in the center of the mother cell (internal budding).</a:t>
            </a:r>
          </a:p>
          <a:p>
            <a:pPr lvl="2">
              <a:defRPr/>
            </a:pPr>
            <a:r>
              <a:rPr lang="en-US" dirty="0" err="1" smtClean="0">
                <a:latin typeface="+mj-lt"/>
                <a:cs typeface="Tahoma" panose="020B0604030504040204" pitchFamily="34" charset="0"/>
              </a:rPr>
              <a:t>Endodyogeny</a:t>
            </a:r>
            <a:r>
              <a:rPr lang="en-US" dirty="0" smtClean="0">
                <a:latin typeface="+mj-lt"/>
                <a:cs typeface="Tahoma" panose="020B0604030504040204" pitchFamily="34" charset="0"/>
              </a:rPr>
              <a:t> is a form of </a:t>
            </a:r>
            <a:r>
              <a:rPr lang="en-US" dirty="0" err="1" smtClean="0">
                <a:latin typeface="+mj-lt"/>
                <a:cs typeface="Tahoma" panose="020B0604030504040204" pitchFamily="34" charset="0"/>
              </a:rPr>
              <a:t>endopolyogeny</a:t>
            </a:r>
            <a:r>
              <a:rPr lang="en-US" dirty="0" smtClean="0">
                <a:latin typeface="+mj-lt"/>
                <a:cs typeface="Tahoma" panose="020B0604030504040204" pitchFamily="34" charset="0"/>
              </a:rPr>
              <a:t> where two daughters are formed</a:t>
            </a:r>
          </a:p>
        </p:txBody>
      </p:sp>
      <p:sp>
        <p:nvSpPr>
          <p:cNvPr id="11571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A054C58-E874-4862-9D66-66E027FF5971}" type="slidenum">
              <a:rPr lang="en-US" altLang="en-US" sz="14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29</a:t>
            </a:fld>
            <a:endParaRPr lang="en-US" altLang="en-US" sz="1400" smtClean="0">
              <a:solidFill>
                <a:srgbClr val="000000"/>
              </a:solidFill>
            </a:endParaRPr>
          </a:p>
        </p:txBody>
      </p:sp>
      <p:sp>
        <p:nvSpPr>
          <p:cNvPr id="115717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8B09A30-7736-4DD6-9F33-2E1DE1CA12BE}" type="datetime1">
              <a:rPr lang="en-US" altLang="en-US" sz="14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3/23/2020</a:t>
            </a:fld>
            <a:endParaRPr lang="en-US" altLang="en-US" sz="14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454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09600"/>
          </a:xfrm>
        </p:spPr>
        <p:txBody>
          <a:bodyPr/>
          <a:lstStyle/>
          <a:p>
            <a:pPr eaLnBrk="1" hangingPunct="1"/>
            <a:r>
              <a:rPr lang="en-US" altLang="en-US" sz="2800" smtClean="0">
                <a:ea typeface="隶书"/>
                <a:cs typeface="隶书"/>
              </a:rPr>
              <a:t>Parasites are our problems 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2578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en-US" sz="2400" b="1" dirty="0" smtClean="0">
                <a:solidFill>
                  <a:srgbClr val="FF0000"/>
                </a:solidFill>
                <a:latin typeface="+mj-lt"/>
                <a:ea typeface="宋体" pitchFamily="2" charset="-122"/>
              </a:rPr>
              <a:t>Six</a:t>
            </a:r>
            <a:r>
              <a:rPr lang="en-US" sz="2400" dirty="0" smtClean="0">
                <a:solidFill>
                  <a:srgbClr val="FF0000"/>
                </a:solidFill>
                <a:latin typeface="+mj-lt"/>
                <a:ea typeface="宋体" pitchFamily="2" charset="-122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+mj-lt"/>
                <a:ea typeface="宋体" pitchFamily="2" charset="-122"/>
              </a:rPr>
              <a:t>major</a:t>
            </a:r>
            <a:r>
              <a:rPr lang="en-US" sz="2400" dirty="0" smtClean="0">
                <a:latin typeface="+mj-lt"/>
                <a:ea typeface="宋体" pitchFamily="2" charset="-122"/>
              </a:rPr>
              <a:t> tropical diseases to which WHO pays great attention include:</a:t>
            </a:r>
          </a:p>
          <a:p>
            <a:pPr lvl="2" eaLnBrk="1" hangingPunct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en-US" b="1" dirty="0" smtClean="0">
                <a:solidFill>
                  <a:srgbClr val="FF0000"/>
                </a:solidFill>
                <a:latin typeface="+mj-lt"/>
                <a:ea typeface="宋体" pitchFamily="2" charset="-122"/>
              </a:rPr>
              <a:t>Malaria, </a:t>
            </a:r>
          </a:p>
          <a:p>
            <a:pPr lvl="2" eaLnBrk="1" hangingPunct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en-US" dirty="0" err="1" smtClean="0">
                <a:solidFill>
                  <a:srgbClr val="FF0000"/>
                </a:solidFill>
                <a:latin typeface="+mj-lt"/>
                <a:ea typeface="宋体" pitchFamily="2" charset="-122"/>
              </a:rPr>
              <a:t>Schistosomiasis</a:t>
            </a:r>
            <a:r>
              <a:rPr lang="en-US" b="1" dirty="0" smtClean="0">
                <a:solidFill>
                  <a:srgbClr val="FF0000"/>
                </a:solidFill>
                <a:latin typeface="+mj-lt"/>
                <a:ea typeface="宋体" pitchFamily="2" charset="-122"/>
              </a:rPr>
              <a:t>,</a:t>
            </a:r>
          </a:p>
          <a:p>
            <a:pPr lvl="2" eaLnBrk="1" hangingPunct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en-US" dirty="0" err="1" smtClean="0">
                <a:solidFill>
                  <a:srgbClr val="FF0000"/>
                </a:solidFill>
                <a:latin typeface="+mj-lt"/>
                <a:ea typeface="宋体" pitchFamily="2" charset="-122"/>
              </a:rPr>
              <a:t>Filariasis</a:t>
            </a:r>
            <a:r>
              <a:rPr lang="en-US" b="1" dirty="0" smtClean="0">
                <a:solidFill>
                  <a:srgbClr val="FF0000"/>
                </a:solidFill>
                <a:latin typeface="+mj-lt"/>
                <a:ea typeface="宋体" pitchFamily="2" charset="-122"/>
              </a:rPr>
              <a:t>, </a:t>
            </a:r>
          </a:p>
          <a:p>
            <a:pPr lvl="2" eaLnBrk="1" hangingPunct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en-US" b="1" dirty="0" err="1" smtClean="0">
                <a:solidFill>
                  <a:srgbClr val="FF0000"/>
                </a:solidFill>
                <a:latin typeface="+mj-lt"/>
                <a:ea typeface="宋体" pitchFamily="2" charset="-122"/>
              </a:rPr>
              <a:t>Leishmaniasis</a:t>
            </a:r>
            <a:r>
              <a:rPr lang="en-US" b="1" dirty="0" smtClean="0">
                <a:solidFill>
                  <a:srgbClr val="FF0000"/>
                </a:solidFill>
                <a:latin typeface="+mj-lt"/>
                <a:ea typeface="宋体" pitchFamily="2" charset="-122"/>
              </a:rPr>
              <a:t>, </a:t>
            </a:r>
          </a:p>
          <a:p>
            <a:pPr lvl="2" eaLnBrk="1" hangingPunct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en-US" b="1" dirty="0" err="1" smtClean="0">
                <a:solidFill>
                  <a:srgbClr val="FF0000"/>
                </a:solidFill>
                <a:latin typeface="+mj-lt"/>
                <a:ea typeface="宋体" pitchFamily="2" charset="-122"/>
              </a:rPr>
              <a:t>Trypanosomiasis</a:t>
            </a:r>
            <a:r>
              <a:rPr lang="en-US" b="1" dirty="0" smtClean="0">
                <a:solidFill>
                  <a:srgbClr val="FF0000"/>
                </a:solidFill>
                <a:latin typeface="+mj-lt"/>
                <a:ea typeface="宋体" pitchFamily="2" charset="-122"/>
              </a:rPr>
              <a:t> and </a:t>
            </a:r>
          </a:p>
          <a:p>
            <a:pPr lvl="2" eaLnBrk="1" hangingPunct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en-US" b="1" dirty="0" smtClean="0">
                <a:latin typeface="+mj-lt"/>
                <a:ea typeface="宋体" pitchFamily="2" charset="-122"/>
              </a:rPr>
              <a:t>Leprosy</a:t>
            </a:r>
            <a:r>
              <a:rPr lang="en-US" b="1" dirty="0" smtClean="0">
                <a:solidFill>
                  <a:srgbClr val="FF0000"/>
                </a:solidFill>
                <a:latin typeface="+mj-lt"/>
                <a:ea typeface="宋体" pitchFamily="2" charset="-122"/>
              </a:rPr>
              <a:t>. 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en-US" sz="2400" dirty="0" smtClean="0">
                <a:latin typeface="+mj-lt"/>
                <a:ea typeface="宋体" pitchFamily="2" charset="-122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+mj-lt"/>
                <a:ea typeface="宋体" pitchFamily="2" charset="-122"/>
              </a:rPr>
              <a:t>Five</a:t>
            </a:r>
            <a:r>
              <a:rPr lang="en-US" sz="2400" dirty="0" smtClean="0">
                <a:solidFill>
                  <a:srgbClr val="FF0000"/>
                </a:solidFill>
                <a:latin typeface="+mj-lt"/>
                <a:ea typeface="宋体" pitchFamily="2" charset="-122"/>
              </a:rPr>
              <a:t> </a:t>
            </a:r>
            <a:r>
              <a:rPr lang="en-US" sz="2400" dirty="0" smtClean="0">
                <a:latin typeface="+mj-lt"/>
                <a:ea typeface="宋体" pitchFamily="2" charset="-122"/>
              </a:rPr>
              <a:t>of them are parasitic diseases except leprosy. 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en-US" sz="2400" dirty="0" smtClean="0">
                <a:latin typeface="+mj-lt"/>
                <a:ea typeface="宋体" pitchFamily="2" charset="-122"/>
              </a:rPr>
              <a:t>All the above diseases are prevalent in Ethiopia</a:t>
            </a:r>
          </a:p>
        </p:txBody>
      </p:sp>
    </p:spTree>
    <p:extLst>
      <p:ext uri="{BB962C8B-B14F-4D97-AF65-F5344CB8AC3E}">
        <p14:creationId xmlns:p14="http://schemas.microsoft.com/office/powerpoint/2010/main" val="1493365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160338"/>
            <a:ext cx="8535987" cy="6392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776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158750A-5125-4A04-A047-6B28C9DAD0A4}" type="slidenum">
              <a:rPr lang="en-US" altLang="en-US" sz="14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30</a:t>
            </a:fld>
            <a:endParaRPr lang="en-US" altLang="en-US" sz="1400" smtClean="0">
              <a:solidFill>
                <a:srgbClr val="000000"/>
              </a:solidFill>
            </a:endParaRPr>
          </a:p>
        </p:txBody>
      </p:sp>
      <p:sp>
        <p:nvSpPr>
          <p:cNvPr id="117764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4CA560E-CB47-4A74-9441-C527E06DC71A}" type="datetime1">
              <a:rPr lang="en-US" altLang="en-US" sz="14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3/23/2020</a:t>
            </a:fld>
            <a:endParaRPr lang="en-US" altLang="en-US" sz="14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054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solidFill>
                  <a:schemeClr val="tx1"/>
                </a:solidFill>
                <a:cs typeface="Tahoma" panose="020B0604030504040204" pitchFamily="34" charset="0"/>
              </a:rPr>
              <a:t>Protozoan Reproduction</a:t>
            </a:r>
            <a:endParaRPr lang="en-US" altLang="en-US" smtClean="0">
              <a:solidFill>
                <a:schemeClr val="tx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 startAt="2"/>
              <a:defRPr/>
            </a:pPr>
            <a:r>
              <a:rPr lang="en-US" sz="2400" b="1" dirty="0">
                <a:latin typeface="+mj-lt"/>
                <a:ea typeface="Tahoma" pitchFamily="34" charset="0"/>
                <a:cs typeface="Tahoma" pitchFamily="34" charset="0"/>
              </a:rPr>
              <a:t>Sexual Reproduction</a:t>
            </a:r>
          </a:p>
          <a:p>
            <a:pPr marL="857250" lvl="1" indent="-457200">
              <a:buFont typeface="Times New Roman" pitchFamily="18" charset="0"/>
              <a:buAutoNum type="alphaUcPeriod"/>
              <a:defRPr/>
            </a:pPr>
            <a:r>
              <a:rPr lang="en-US" sz="2400" b="1" dirty="0">
                <a:latin typeface="+mj-lt"/>
                <a:ea typeface="Tahoma" pitchFamily="34" charset="0"/>
                <a:cs typeface="Tahoma" pitchFamily="34" charset="0"/>
              </a:rPr>
              <a:t>Conjugation </a:t>
            </a:r>
          </a:p>
          <a:p>
            <a:pPr lvl="1">
              <a:defRPr/>
            </a:pPr>
            <a:r>
              <a:rPr lang="en-US" sz="2400" dirty="0">
                <a:latin typeface="+mj-lt"/>
                <a:ea typeface="Tahoma" pitchFamily="34" charset="0"/>
                <a:cs typeface="Tahoma" pitchFamily="34" charset="0"/>
              </a:rPr>
              <a:t>Specialized sexual reproduction (mostly in ciliates)</a:t>
            </a:r>
          </a:p>
          <a:p>
            <a:pPr lvl="1">
              <a:defRPr/>
            </a:pPr>
            <a:r>
              <a:rPr lang="en-US" sz="2400" dirty="0" err="1">
                <a:latin typeface="+mj-lt"/>
                <a:ea typeface="Tahoma" pitchFamily="34" charset="0"/>
                <a:cs typeface="Tahoma" pitchFamily="34" charset="0"/>
              </a:rPr>
              <a:t>Involvies</a:t>
            </a:r>
            <a:r>
              <a:rPr lang="en-US" sz="2400" dirty="0">
                <a:latin typeface="+mj-lt"/>
                <a:ea typeface="Tahoma" pitchFamily="34" charset="0"/>
                <a:cs typeface="Tahoma" pitchFamily="34" charset="0"/>
              </a:rPr>
              <a:t>  nuclear exchange and union (similar to prokaryotes) after cells join</a:t>
            </a:r>
            <a:endParaRPr lang="en-US" dirty="0">
              <a:latin typeface="+mj-lt"/>
            </a:endParaRPr>
          </a:p>
        </p:txBody>
      </p:sp>
      <p:pic>
        <p:nvPicPr>
          <p:cNvPr id="11878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75050" y="533400"/>
            <a:ext cx="5416550" cy="6324600"/>
          </a:xfrm>
          <a:noFill/>
        </p:spPr>
      </p:pic>
      <p:sp>
        <p:nvSpPr>
          <p:cNvPr id="11878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9A95378-E711-482F-972D-D88B8D161CF9}" type="slidenum">
              <a:rPr lang="en-US" altLang="en-US" sz="14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31</a:t>
            </a:fld>
            <a:endParaRPr lang="en-US" altLang="en-US" sz="1400" smtClean="0">
              <a:solidFill>
                <a:srgbClr val="000000"/>
              </a:solidFill>
            </a:endParaRPr>
          </a:p>
        </p:txBody>
      </p:sp>
      <p:sp>
        <p:nvSpPr>
          <p:cNvPr id="118790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2F46B92-67A7-47FC-8951-C23332A92854}" type="datetime1">
              <a:rPr lang="en-US" altLang="en-US" sz="14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3/23/2020</a:t>
            </a:fld>
            <a:endParaRPr lang="en-US" altLang="en-US" sz="14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853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514600"/>
            <a:ext cx="7391400" cy="395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Rectangle 2"/>
          <p:cNvSpPr>
            <a:spLocks noChangeArrowheads="1"/>
          </p:cNvSpPr>
          <p:nvPr/>
        </p:nvSpPr>
        <p:spPr bwMode="auto">
          <a:xfrm>
            <a:off x="457200" y="228600"/>
            <a:ext cx="8229600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914400" lvl="1" indent="-457200" eaLnBrk="0" fontAlgn="base" hangingPunct="0">
              <a:spcBef>
                <a:spcPct val="0"/>
              </a:spcBef>
              <a:spcAft>
                <a:spcPct val="0"/>
              </a:spcAft>
              <a:buFont typeface="Times New Roman" pitchFamily="18" charset="0"/>
              <a:buAutoNum type="alphaUcPeriod" startAt="2"/>
              <a:defRPr/>
            </a:pPr>
            <a:r>
              <a:rPr lang="en-US" sz="2400" b="1" dirty="0" err="1">
                <a:solidFill>
                  <a:srgbClr val="000000"/>
                </a:solidFill>
                <a:cs typeface="Tahoma" pitchFamily="34" charset="0"/>
              </a:rPr>
              <a:t>Syngamy</a:t>
            </a:r>
            <a:r>
              <a:rPr lang="en-US" sz="2400" b="1" dirty="0">
                <a:solidFill>
                  <a:srgbClr val="000000"/>
                </a:solidFill>
                <a:cs typeface="Tahoma" pitchFamily="34" charset="0"/>
              </a:rPr>
              <a:t> 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000000"/>
                </a:solidFill>
                <a:cs typeface="Tahoma" pitchFamily="34" charset="0"/>
              </a:rPr>
              <a:t>-union of the entire cell (gametes fuse)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000000"/>
                </a:solidFill>
                <a:cs typeface="Tahoma" pitchFamily="34" charset="0"/>
              </a:rPr>
              <a:t>- </a:t>
            </a:r>
            <a:r>
              <a:rPr lang="en-US" sz="2400" dirty="0">
                <a:solidFill>
                  <a:srgbClr val="000000"/>
                </a:solidFill>
              </a:rPr>
              <a:t>in this process, sexually differentiated cells, called gametes, unite permanently and a complete fusion of the nuclear material takes place. The resulting product is then known as a </a:t>
            </a:r>
            <a:r>
              <a:rPr lang="en-US" sz="2400" b="1" dirty="0">
                <a:solidFill>
                  <a:srgbClr val="000000"/>
                </a:solidFill>
              </a:rPr>
              <a:t>zygote</a:t>
            </a:r>
            <a:r>
              <a:rPr lang="en-US" sz="2400" dirty="0">
                <a:solidFill>
                  <a:srgbClr val="000000"/>
                </a:solidFill>
              </a:rPr>
              <a:t>.</a:t>
            </a:r>
            <a:br>
              <a:rPr lang="en-US" sz="2400" dirty="0">
                <a:solidFill>
                  <a:srgbClr val="000000"/>
                </a:solidFill>
              </a:rPr>
            </a:br>
            <a:r>
              <a:rPr lang="en-US" sz="2400" dirty="0">
                <a:solidFill>
                  <a:srgbClr val="000000"/>
                </a:solidFill>
                <a:cs typeface="Tahoma" pitchFamily="34" charset="0"/>
              </a:rPr>
              <a:t>.</a:t>
            </a:r>
          </a:p>
        </p:txBody>
      </p:sp>
      <p:sp>
        <p:nvSpPr>
          <p:cNvPr id="11981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FFA21B0-9D5C-4E69-B547-D38ECB70C432}" type="slidenum">
              <a:rPr lang="en-US" altLang="en-US" sz="14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32</a:t>
            </a:fld>
            <a:endParaRPr lang="en-US" altLang="en-US" sz="1400" smtClean="0">
              <a:solidFill>
                <a:srgbClr val="000000"/>
              </a:solidFill>
            </a:endParaRPr>
          </a:p>
        </p:txBody>
      </p:sp>
      <p:sp>
        <p:nvSpPr>
          <p:cNvPr id="119813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44A2341-0550-493C-9752-851A974B73C1}" type="datetime1">
              <a:rPr lang="en-US" altLang="en-US" sz="14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3/23/2020</a:t>
            </a:fld>
            <a:endParaRPr lang="en-US" altLang="en-US" sz="14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4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r>
              <a:rPr lang="en-US" altLang="en-US" sz="3200" b="1" smtClean="0">
                <a:solidFill>
                  <a:srgbClr val="0066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General Protozoan Reproduction</a:t>
            </a:r>
            <a:endParaRPr lang="en-US" altLang="en-US" sz="3200" b="1" smtClean="0">
              <a:solidFill>
                <a:srgbClr val="FFFF66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20835" name="Group 8"/>
          <p:cNvGrpSpPr>
            <a:grpSpLocks/>
          </p:cNvGrpSpPr>
          <p:nvPr/>
        </p:nvGrpSpPr>
        <p:grpSpPr bwMode="auto">
          <a:xfrm>
            <a:off x="2640013" y="1676400"/>
            <a:ext cx="3989387" cy="4800600"/>
            <a:chOff x="1056" y="1056"/>
            <a:chExt cx="2513" cy="3024"/>
          </a:xfrm>
        </p:grpSpPr>
        <p:pic>
          <p:nvPicPr>
            <p:cNvPr id="120845" name="Picture 4" descr="Copia de protozoos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353" t="8205" b="26154"/>
            <a:stretch>
              <a:fillRect/>
            </a:stretch>
          </p:blipFill>
          <p:spPr bwMode="auto">
            <a:xfrm>
              <a:off x="1104" y="1056"/>
              <a:ext cx="2465" cy="3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0846" name="AutoShape 6"/>
            <p:cNvSpPr>
              <a:spLocks/>
            </p:cNvSpPr>
            <p:nvPr/>
          </p:nvSpPr>
          <p:spPr bwMode="auto">
            <a:xfrm>
              <a:off x="1056" y="1056"/>
              <a:ext cx="144" cy="1344"/>
            </a:xfrm>
            <a:prstGeom prst="leftBrace">
              <a:avLst>
                <a:gd name="adj1" fmla="val 77778"/>
                <a:gd name="adj2" fmla="val 50000"/>
              </a:avLst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20847" name="AutoShape 7"/>
            <p:cNvSpPr>
              <a:spLocks/>
            </p:cNvSpPr>
            <p:nvPr/>
          </p:nvSpPr>
          <p:spPr bwMode="auto">
            <a:xfrm>
              <a:off x="1056" y="2496"/>
              <a:ext cx="144" cy="1488"/>
            </a:xfrm>
            <a:prstGeom prst="leftBrace">
              <a:avLst>
                <a:gd name="adj1" fmla="val 86111"/>
                <a:gd name="adj2" fmla="val 50000"/>
              </a:avLst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</p:grpSp>
      <p:sp>
        <p:nvSpPr>
          <p:cNvPr id="83977" name="Text Box 9"/>
          <p:cNvSpPr txBox="1">
            <a:spLocks noChangeArrowheads="1"/>
          </p:cNvSpPr>
          <p:nvPr/>
        </p:nvSpPr>
        <p:spPr bwMode="auto">
          <a:xfrm>
            <a:off x="762000" y="2286000"/>
            <a:ext cx="2057400" cy="8302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b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s-ES_tradnl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Asexual </a:t>
            </a:r>
            <a:r>
              <a:rPr lang="es-ES_tradnl" sz="24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Reproductions</a:t>
            </a:r>
            <a:endParaRPr lang="es-ES_tradnl" sz="24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3978" name="Text Box 10"/>
          <p:cNvSpPr txBox="1">
            <a:spLocks noChangeArrowheads="1"/>
          </p:cNvSpPr>
          <p:nvPr/>
        </p:nvSpPr>
        <p:spPr bwMode="auto">
          <a:xfrm>
            <a:off x="762000" y="4664075"/>
            <a:ext cx="2057400" cy="8302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b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s-ES_tradnl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Sexual </a:t>
            </a:r>
            <a:r>
              <a:rPr lang="es-ES_tradnl" sz="24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Reproductions</a:t>
            </a:r>
            <a:endParaRPr lang="es-ES_tradnl" sz="24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3979" name="Text Box 11"/>
          <p:cNvSpPr txBox="1">
            <a:spLocks noChangeArrowheads="1"/>
          </p:cNvSpPr>
          <p:nvPr/>
        </p:nvSpPr>
        <p:spPr bwMode="auto">
          <a:xfrm>
            <a:off x="6477000" y="1752600"/>
            <a:ext cx="2133600" cy="461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b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s-ES_tradnl" sz="2400" dirty="0" err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Binary</a:t>
            </a:r>
            <a:r>
              <a:rPr lang="es-ES_tradnl" sz="2400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Fisión</a:t>
            </a:r>
          </a:p>
        </p:txBody>
      </p:sp>
      <p:sp>
        <p:nvSpPr>
          <p:cNvPr id="83980" name="Text Box 12"/>
          <p:cNvSpPr txBox="1">
            <a:spLocks noChangeArrowheads="1"/>
          </p:cNvSpPr>
          <p:nvPr/>
        </p:nvSpPr>
        <p:spPr bwMode="auto">
          <a:xfrm>
            <a:off x="6477000" y="2498725"/>
            <a:ext cx="2133600" cy="461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b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s-ES_tradnl" sz="2400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Múltiple Fisión</a:t>
            </a:r>
          </a:p>
        </p:txBody>
      </p:sp>
      <p:sp>
        <p:nvSpPr>
          <p:cNvPr id="83982" name="Text Box 14"/>
          <p:cNvSpPr txBox="1">
            <a:spLocks noChangeArrowheads="1"/>
          </p:cNvSpPr>
          <p:nvPr/>
        </p:nvSpPr>
        <p:spPr bwMode="auto">
          <a:xfrm>
            <a:off x="6553200" y="4495800"/>
            <a:ext cx="2133600" cy="461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b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s-ES_tradnl" sz="2400" dirty="0" err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Conjugation</a:t>
            </a:r>
            <a:endParaRPr lang="es-ES_tradnl" sz="2400" dirty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3983" name="Text Box 15"/>
          <p:cNvSpPr txBox="1">
            <a:spLocks noChangeArrowheads="1"/>
          </p:cNvSpPr>
          <p:nvPr/>
        </p:nvSpPr>
        <p:spPr bwMode="auto">
          <a:xfrm>
            <a:off x="6553200" y="5622925"/>
            <a:ext cx="2133600" cy="461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b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s-ES_tradnl" sz="2400" dirty="0" err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Singamy</a:t>
            </a:r>
            <a:endParaRPr lang="es-ES_tradnl" sz="2400" dirty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084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2059E32-064C-4EBB-9A2D-D95E9F46BE90}" type="slidenum">
              <a:rPr lang="en-US" altLang="en-US" sz="14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33</a:t>
            </a:fld>
            <a:endParaRPr lang="en-US" altLang="en-US" sz="1400" smtClean="0">
              <a:solidFill>
                <a:srgbClr val="000000"/>
              </a:solidFill>
            </a:endParaRPr>
          </a:p>
        </p:txBody>
      </p:sp>
      <p:sp>
        <p:nvSpPr>
          <p:cNvPr id="120843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367893F-48D4-4599-96E2-E582EA03260C}" type="datetime1">
              <a:rPr lang="en-US" altLang="en-US" sz="14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3/23/2020</a:t>
            </a:fld>
            <a:endParaRPr lang="en-US" altLang="en-US" sz="1400" smtClean="0">
              <a:solidFill>
                <a:srgbClr val="000000"/>
              </a:solidFill>
            </a:endParaRPr>
          </a:p>
        </p:txBody>
      </p:sp>
      <p:pic>
        <p:nvPicPr>
          <p:cNvPr id="12084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5350" y="3124200"/>
            <a:ext cx="306070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362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7772400" cy="685800"/>
          </a:xfrm>
          <a:noFill/>
        </p:spPr>
        <p:txBody>
          <a:bodyPr/>
          <a:lstStyle/>
          <a:p>
            <a:pPr eaLnBrk="1" hangingPunct="1"/>
            <a:r>
              <a:rPr lang="en-US" altLang="en-US" sz="3200" b="1" smtClean="0">
                <a:solidFill>
                  <a:srgbClr val="0099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Feeding mechanisms</a:t>
            </a:r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001000" cy="51054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en-US" sz="2400" smtClean="0">
                <a:latin typeface="Tahoma" panose="020B0604030504040204" pitchFamily="34" charset="0"/>
                <a:cs typeface="Tahoma" panose="020B0604030504040204" pitchFamily="34" charset="0"/>
              </a:rPr>
              <a:t>Most parasitic protozoa are heterotrophic Procuring nutrients mostly bacteria</a:t>
            </a:r>
          </a:p>
          <a:p>
            <a:pPr lvl="1"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en-US" sz="2400" b="1" smtClean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ingest particulates (phagotrophy)</a:t>
            </a:r>
          </a:p>
          <a:p>
            <a:pPr lvl="1"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en-US" sz="2400" smtClean="0">
                <a:solidFill>
                  <a:srgbClr val="FF006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Phagocytosis </a:t>
            </a:r>
          </a:p>
          <a:p>
            <a:pPr lvl="2" eaLnBrk="1" hangingPunct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en-US" smtClean="0">
                <a:latin typeface="Tahoma" panose="020B0604030504040204" pitchFamily="34" charset="0"/>
                <a:cs typeface="Tahoma" panose="020B0604030504040204" pitchFamily="34" charset="0"/>
              </a:rPr>
              <a:t>Engulfment of solid material</a:t>
            </a:r>
          </a:p>
          <a:p>
            <a:pPr lvl="2" eaLnBrk="1" hangingPunct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en-US" b="1" smtClean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predation on bacteria or other protozoa</a:t>
            </a:r>
          </a:p>
          <a:p>
            <a:pPr lvl="1"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en-US" sz="2400" smtClean="0">
                <a:solidFill>
                  <a:srgbClr val="FF006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Pinocytosis </a:t>
            </a:r>
          </a:p>
          <a:p>
            <a:pPr lvl="2" eaLnBrk="1" hangingPunct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en-US" smtClean="0">
                <a:latin typeface="Tahoma" panose="020B0604030504040204" pitchFamily="34" charset="0"/>
                <a:cs typeface="Tahoma" panose="020B0604030504040204" pitchFamily="34" charset="0"/>
              </a:rPr>
              <a:t>Invagination of membrane surrounding liquids</a:t>
            </a:r>
          </a:p>
        </p:txBody>
      </p:sp>
    </p:spTree>
    <p:extLst>
      <p:ext uri="{BB962C8B-B14F-4D97-AF65-F5344CB8AC3E}">
        <p14:creationId xmlns:p14="http://schemas.microsoft.com/office/powerpoint/2010/main" val="17059253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7772400" cy="685800"/>
          </a:xfrm>
          <a:noFill/>
        </p:spPr>
        <p:txBody>
          <a:bodyPr/>
          <a:lstStyle/>
          <a:p>
            <a:pPr eaLnBrk="1" hangingPunct="1"/>
            <a:r>
              <a:rPr lang="en-US" altLang="en-US" sz="3200" b="1" smtClean="0">
                <a:solidFill>
                  <a:srgbClr val="0099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Feeding mechanisms</a:t>
            </a:r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001000" cy="5105400"/>
          </a:xfrm>
        </p:spPr>
        <p:txBody>
          <a:bodyPr/>
          <a:lstStyle/>
          <a:p>
            <a:pPr lvl="1"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en-US" sz="2400" smtClean="0">
                <a:solidFill>
                  <a:srgbClr val="FF006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Cytostomal feeding</a:t>
            </a:r>
          </a:p>
          <a:p>
            <a:pPr lvl="2"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en-US" smtClean="0">
                <a:latin typeface="Tahoma" panose="020B0604030504040204" pitchFamily="34" charset="0"/>
                <a:cs typeface="Tahoma" panose="020B0604030504040204" pitchFamily="34" charset="0"/>
              </a:rPr>
              <a:t>Food is ingested at a definite site, using a specialized feeding structure  </a:t>
            </a:r>
          </a:p>
          <a:p>
            <a:pPr lvl="1"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en-US" sz="2400" smtClean="0">
                <a:solidFill>
                  <a:srgbClr val="FF006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Diffusion</a:t>
            </a:r>
            <a:r>
              <a:rPr lang="en-US" altLang="en-US" sz="2400" smtClean="0">
                <a:latin typeface="Tahoma" panose="020B0604030504040204" pitchFamily="34" charset="0"/>
                <a:cs typeface="Tahoma" panose="020B0604030504040204" pitchFamily="34" charset="0"/>
              </a:rPr>
              <a:t> =</a:t>
            </a:r>
            <a:r>
              <a:rPr lang="en-US" altLang="en-US" sz="2400" b="1" smtClean="0">
                <a:solidFill>
                  <a:srgbClr val="000000"/>
                </a:solidFill>
                <a:latin typeface="Arial" panose="020B0604020202020204" pitchFamily="34" charset="0"/>
              </a:rPr>
              <a:t>absorb solutes (osmotrophy) t</a:t>
            </a:r>
            <a:r>
              <a:rPr lang="en-US" altLang="en-US" smtClean="0">
                <a:latin typeface="Tahoma" panose="020B0604030504040204" pitchFamily="34" charset="0"/>
                <a:cs typeface="Tahoma" panose="020B0604030504040204" pitchFamily="34" charset="0"/>
              </a:rPr>
              <a:t>hrough  </a:t>
            </a:r>
          </a:p>
          <a:p>
            <a:pPr lvl="1" eaLnBrk="1" hangingPunct="1">
              <a:lnSpc>
                <a:spcPct val="150000"/>
              </a:lnSpc>
              <a:buFontTx/>
              <a:buNone/>
            </a:pPr>
            <a:r>
              <a:rPr lang="en-US" altLang="en-US" smtClean="0">
                <a:latin typeface="Tahoma" panose="020B0604030504040204" pitchFamily="34" charset="0"/>
                <a:cs typeface="Tahoma" panose="020B0604030504040204" pitchFamily="34" charset="0"/>
              </a:rPr>
              <a:t>                cell membrane</a:t>
            </a:r>
          </a:p>
          <a:p>
            <a:pPr lvl="1" eaLnBrk="1" hangingPunct="1">
              <a:lnSpc>
                <a:spcPct val="150000"/>
              </a:lnSpc>
            </a:pPr>
            <a:r>
              <a:rPr lang="en-US" altLang="en-US" sz="2400" smtClean="0">
                <a:latin typeface="Tahoma" panose="020B0604030504040204" pitchFamily="34" charset="0"/>
                <a:cs typeface="Tahoma" panose="020B0604030504040204" pitchFamily="34" charset="0"/>
              </a:rPr>
              <a:t>Food may be retained in special intracellular reserves, or vacuoles. 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altLang="en-US" sz="2400" smtClean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Some protozoan are photosynthetic (autotrophy) or combination</a:t>
            </a:r>
            <a:endParaRPr lang="en-US" altLang="en-US" sz="2400" smtClean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lvl="1" eaLnBrk="1" hangingPunct="1">
              <a:buFont typeface="Wingdings" panose="05000000000000000000" pitchFamily="2" charset="2"/>
              <a:buChar char="Ø"/>
            </a:pPr>
            <a:endParaRPr lang="en-US" altLang="en-US" sz="2400" smtClean="0"/>
          </a:p>
          <a:p>
            <a:pPr eaLnBrk="1" hangingPunct="1">
              <a:buFont typeface="Wingdings" panose="05000000000000000000" pitchFamily="2" charset="2"/>
              <a:buChar char="Ø"/>
            </a:pPr>
            <a:endParaRPr lang="en-US" altLang="en-US" sz="2800" smtClean="0"/>
          </a:p>
        </p:txBody>
      </p:sp>
    </p:spTree>
    <p:extLst>
      <p:ext uri="{BB962C8B-B14F-4D97-AF65-F5344CB8AC3E}">
        <p14:creationId xmlns:p14="http://schemas.microsoft.com/office/powerpoint/2010/main" val="42171066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762000"/>
          </a:xfrm>
          <a:noFill/>
        </p:spPr>
        <p:txBody>
          <a:bodyPr/>
          <a:lstStyle/>
          <a:p>
            <a:pPr algn="l" eaLnBrk="1" hangingPunct="1"/>
            <a:r>
              <a:rPr lang="en-US" altLang="en-US" sz="3200" b="1" smtClean="0">
                <a:solidFill>
                  <a:schemeClr val="tx1"/>
                </a:solidFill>
              </a:rPr>
              <a:t>Excretion mechanisms</a:t>
            </a:r>
            <a:endParaRPr lang="en-US" altLang="en-US" sz="3200" smtClean="0">
              <a:solidFill>
                <a:schemeClr val="tx1"/>
              </a:solidFill>
            </a:endParaRP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6738" y="1143000"/>
            <a:ext cx="8001000" cy="53340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defRPr/>
            </a:pPr>
            <a:r>
              <a:rPr lang="en-US" sz="2400" dirty="0" smtClean="0">
                <a:latin typeface="+mj-lt"/>
                <a:cs typeface="Tahoma" panose="020B0604030504040204" pitchFamily="34" charset="0"/>
              </a:rPr>
              <a:t>Undigested particles and wastes are extruded at the cell surface by mechanisms that are the reverse of those used in ingestion</a:t>
            </a:r>
            <a:endParaRPr lang="en-US" sz="2400" b="1" dirty="0" smtClean="0">
              <a:latin typeface="+mj-lt"/>
              <a:cs typeface="Tahoma" panose="020B0604030504040204" pitchFamily="34" charset="0"/>
            </a:endParaRPr>
          </a:p>
          <a:p>
            <a:pPr lvl="1" eaLnBrk="1" hangingPunct="1">
              <a:lnSpc>
                <a:spcPct val="150000"/>
              </a:lnSpc>
              <a:defRPr/>
            </a:pPr>
            <a:r>
              <a:rPr lang="en-US" sz="2400" dirty="0" smtClean="0">
                <a:latin typeface="+mj-lt"/>
                <a:cs typeface="Tahoma" panose="020B0604030504040204" pitchFamily="34" charset="0"/>
              </a:rPr>
              <a:t>diffusion (primary mechanism)</a:t>
            </a:r>
          </a:p>
          <a:p>
            <a:pPr lvl="1" eaLnBrk="1" hangingPunct="1">
              <a:lnSpc>
                <a:spcPct val="150000"/>
              </a:lnSpc>
              <a:defRPr/>
            </a:pPr>
            <a:r>
              <a:rPr lang="en-US" sz="2400" dirty="0" smtClean="0">
                <a:latin typeface="+mj-lt"/>
                <a:cs typeface="Tahoma" panose="020B0604030504040204" pitchFamily="34" charset="0"/>
              </a:rPr>
              <a:t>contractile vacuole </a:t>
            </a:r>
            <a:endParaRPr lang="en-US" sz="2400" b="1" dirty="0" smtClean="0">
              <a:latin typeface="+mj-lt"/>
              <a:cs typeface="Tahoma" panose="020B0604030504040204" pitchFamily="34" charset="0"/>
            </a:endParaRPr>
          </a:p>
        </p:txBody>
      </p:sp>
      <p:sp>
        <p:nvSpPr>
          <p:cNvPr id="12493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0D1F20F-C559-4BBF-9879-4F63A8486353}" type="slidenum">
              <a:rPr lang="en-US" altLang="en-US" sz="14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36</a:t>
            </a:fld>
            <a:endParaRPr lang="en-US" altLang="en-US" sz="1400" smtClean="0">
              <a:solidFill>
                <a:srgbClr val="000000"/>
              </a:solidFill>
            </a:endParaRPr>
          </a:p>
        </p:txBody>
      </p:sp>
      <p:sp>
        <p:nvSpPr>
          <p:cNvPr id="124933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30B93D4-303A-4D05-9307-65A6D955E468}" type="datetime1">
              <a:rPr lang="en-US" altLang="en-US" sz="14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3/23/2020</a:t>
            </a:fld>
            <a:endParaRPr lang="en-US" altLang="en-US" sz="14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5741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7772400" cy="838200"/>
          </a:xfrm>
        </p:spPr>
        <p:txBody>
          <a:bodyPr/>
          <a:lstStyle/>
          <a:p>
            <a:pPr eaLnBrk="1" hangingPunct="1"/>
            <a:r>
              <a:rPr lang="en-US" altLang="en-US" sz="3200" b="1" smtClean="0">
                <a:solidFill>
                  <a:schemeClr val="tx1"/>
                </a:solidFill>
              </a:rPr>
              <a:t>Respiration/Metabolism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>
          <a:xfrm>
            <a:off x="609600" y="1219200"/>
            <a:ext cx="8077200" cy="51816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defRPr/>
            </a:pPr>
            <a:r>
              <a:rPr lang="en-US" sz="2400" dirty="0" smtClean="0">
                <a:latin typeface="+mj-lt"/>
                <a:cs typeface="Tahoma" panose="020B0604030504040204" pitchFamily="34" charset="0"/>
              </a:rPr>
              <a:t>Both aerobic (Malaria) and anaerobic respiration (dysenteric amoeba)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sz="2400" dirty="0" smtClean="0">
                <a:latin typeface="+mj-lt"/>
                <a:cs typeface="Tahoma" panose="020B0604030504040204" pitchFamily="34" charset="0"/>
              </a:rPr>
              <a:t>Most parasitic protozoa are facultative anaerobes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sz="2400" dirty="0" smtClean="0">
                <a:latin typeface="+mj-lt"/>
                <a:cs typeface="Tahoma" panose="020B0604030504040204" pitchFamily="34" charset="0"/>
              </a:rPr>
              <a:t>They can live in reduced oxygen environments (facultative or </a:t>
            </a:r>
            <a:r>
              <a:rPr lang="en-US" sz="2400" dirty="0" err="1" smtClean="0">
                <a:latin typeface="+mj-lt"/>
                <a:cs typeface="Tahoma" panose="020B0604030504040204" pitchFamily="34" charset="0"/>
              </a:rPr>
              <a:t>aerotolerant</a:t>
            </a:r>
            <a:r>
              <a:rPr lang="en-US" sz="2400" dirty="0" smtClean="0">
                <a:latin typeface="+mj-lt"/>
                <a:cs typeface="Tahoma" panose="020B0604030504040204" pitchFamily="34" charset="0"/>
              </a:rPr>
              <a:t> anaerobes; e.g. Amoeba).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sz="2400" dirty="0" smtClean="0">
                <a:latin typeface="+mj-lt"/>
                <a:cs typeface="Tahoma" panose="020B0604030504040204" pitchFamily="34" charset="0"/>
              </a:rPr>
              <a:t>In few parasitic </a:t>
            </a:r>
            <a:r>
              <a:rPr lang="en-US" sz="2400" dirty="0" err="1" smtClean="0">
                <a:latin typeface="+mj-lt"/>
                <a:cs typeface="Tahoma" panose="020B0604030504040204" pitchFamily="34" charset="0"/>
              </a:rPr>
              <a:t>spp</a:t>
            </a:r>
            <a:r>
              <a:rPr lang="en-US" sz="2400" dirty="0" smtClean="0">
                <a:latin typeface="+mj-lt"/>
                <a:cs typeface="Tahoma" panose="020B0604030504040204" pitchFamily="34" charset="0"/>
              </a:rPr>
              <a:t> studied, metabolic paths similar to all eukaryotes (</a:t>
            </a:r>
            <a:r>
              <a:rPr lang="en-US" sz="2400" b="1" dirty="0" smtClean="0">
                <a:solidFill>
                  <a:srgbClr val="FF0000"/>
                </a:solidFill>
                <a:latin typeface="+mj-lt"/>
                <a:cs typeface="Tahoma" panose="020B0604030504040204" pitchFamily="34" charset="0"/>
              </a:rPr>
              <a:t>bad for drug development</a:t>
            </a:r>
            <a:r>
              <a:rPr lang="en-US" sz="2400" dirty="0" smtClean="0">
                <a:latin typeface="+mj-lt"/>
                <a:cs typeface="Tahoma" panose="020B0604030504040204" pitchFamily="34" charset="0"/>
              </a:rPr>
              <a:t>)</a:t>
            </a:r>
          </a:p>
          <a:p>
            <a:pPr lvl="1" eaLnBrk="1" hangingPunct="1">
              <a:buFontTx/>
              <a:buNone/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</p:txBody>
      </p:sp>
      <p:sp>
        <p:nvSpPr>
          <p:cNvPr id="12698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5AC4CA2-A373-4FDC-9205-998AB657E702}" type="slidenum">
              <a:rPr lang="en-US" altLang="en-US" sz="14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37</a:t>
            </a:fld>
            <a:endParaRPr lang="en-US" altLang="en-US" sz="1400" smtClean="0">
              <a:solidFill>
                <a:srgbClr val="000000"/>
              </a:solidFill>
            </a:endParaRPr>
          </a:p>
        </p:txBody>
      </p:sp>
      <p:sp>
        <p:nvSpPr>
          <p:cNvPr id="126981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14F1E21-BB3E-4C6C-A28D-272CB5648267}" type="datetime1">
              <a:rPr lang="en-US" altLang="en-US" sz="14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3/23/2020</a:t>
            </a:fld>
            <a:endParaRPr lang="en-US" altLang="en-US" sz="14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483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29600" cy="457200"/>
          </a:xfrm>
        </p:spPr>
        <p:txBody>
          <a:bodyPr/>
          <a:lstStyle/>
          <a:p>
            <a:r>
              <a:rPr lang="en-US" altLang="en-US" sz="3200" b="1" smtClean="0">
                <a:solidFill>
                  <a:srgbClr val="0066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Protozoa life cycle stages/terms</a:t>
            </a:r>
            <a:endParaRPr lang="en-US" altLang="en-US" sz="3200" b="1" smtClean="0">
              <a:solidFill>
                <a:schemeClr val="tx1"/>
              </a:solidFill>
              <a:cs typeface="Tahoma" panose="020B0604030504040204" pitchFamily="34" charset="0"/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609600"/>
            <a:ext cx="8382000" cy="5334000"/>
          </a:xfrm>
        </p:spPr>
        <p:txBody>
          <a:bodyPr/>
          <a:lstStyle/>
          <a:p>
            <a:pPr>
              <a:lnSpc>
                <a:spcPct val="150000"/>
              </a:lnSpc>
              <a:buFontTx/>
              <a:buNone/>
              <a:defRPr/>
            </a:pPr>
            <a:r>
              <a:rPr lang="en-US" sz="2400" dirty="0" smtClean="0">
                <a:latin typeface="+mj-lt"/>
                <a:cs typeface="Tahoma" panose="020B0604030504040204" pitchFamily="34" charset="0"/>
              </a:rPr>
              <a:t>Most protozoa exist as </a:t>
            </a:r>
            <a:r>
              <a:rPr lang="es-ES_tradnl" sz="2400" b="1" dirty="0" err="1" smtClean="0">
                <a:latin typeface="+mj-lt"/>
                <a:cs typeface="Tahoma" panose="020B0604030504040204" pitchFamily="34" charset="0"/>
              </a:rPr>
              <a:t>Vagetative</a:t>
            </a:r>
            <a:r>
              <a:rPr lang="es-ES_tradnl" sz="2400" b="1" dirty="0">
                <a:latin typeface="+mj-lt"/>
                <a:cs typeface="Tahoma" panose="020B0604030504040204" pitchFamily="34" charset="0"/>
              </a:rPr>
              <a:t> </a:t>
            </a:r>
            <a:r>
              <a:rPr lang="es-ES_tradnl" sz="2400" b="1" dirty="0" err="1" smtClean="0">
                <a:latin typeface="+mj-lt"/>
                <a:cs typeface="Tahoma" panose="020B0604030504040204" pitchFamily="34" charset="0"/>
              </a:rPr>
              <a:t>or</a:t>
            </a:r>
            <a:r>
              <a:rPr lang="es-ES_tradnl" sz="2400" b="1" dirty="0" smtClean="0">
                <a:latin typeface="+mj-lt"/>
                <a:cs typeface="Tahoma" panose="020B0604030504040204" pitchFamily="34" charset="0"/>
              </a:rPr>
              <a:t> Resístanse </a:t>
            </a:r>
            <a:r>
              <a:rPr lang="es-ES_tradnl" sz="2400" b="1" dirty="0" err="1" smtClean="0">
                <a:latin typeface="+mj-lt"/>
                <a:cs typeface="Tahoma" panose="020B0604030504040204" pitchFamily="34" charset="0"/>
              </a:rPr>
              <a:t>forms</a:t>
            </a:r>
            <a:r>
              <a:rPr lang="es-ES_tradnl" sz="2400" dirty="0" smtClean="0">
                <a:latin typeface="+mj-lt"/>
                <a:cs typeface="Tahoma" panose="020B0604030504040204" pitchFamily="34" charset="0"/>
              </a:rPr>
              <a:t>: </a:t>
            </a:r>
            <a:endParaRPr lang="es-ES_tradnl" sz="2400" b="1" dirty="0" smtClean="0">
              <a:latin typeface="+mj-lt"/>
              <a:cs typeface="Tahoma" panose="020B0604030504040204" pitchFamily="34" charset="0"/>
            </a:endParaRPr>
          </a:p>
          <a:p>
            <a:pPr marL="933450" lvl="1" indent="-476250">
              <a:lnSpc>
                <a:spcPct val="150000"/>
              </a:lnSpc>
              <a:buFont typeface="Times New Roman" panose="02020603050405020304" pitchFamily="18" charset="0"/>
              <a:buAutoNum type="arabicPeriod"/>
              <a:defRPr/>
            </a:pPr>
            <a:r>
              <a:rPr lang="es-ES_tradnl" sz="2400" b="1" dirty="0" err="1" smtClean="0">
                <a:solidFill>
                  <a:schemeClr val="accent2"/>
                </a:solidFill>
                <a:latin typeface="+mj-lt"/>
                <a:cs typeface="Tahoma" panose="020B0604030504040204" pitchFamily="34" charset="0"/>
              </a:rPr>
              <a:t>Vagetative</a:t>
            </a:r>
            <a:r>
              <a:rPr lang="es-ES_tradnl" sz="2400" b="1" dirty="0" smtClean="0">
                <a:solidFill>
                  <a:schemeClr val="accent2"/>
                </a:solidFill>
                <a:latin typeface="+mj-lt"/>
                <a:cs typeface="Tahoma" panose="020B0604030504040204" pitchFamily="34" charset="0"/>
              </a:rPr>
              <a:t> </a:t>
            </a:r>
            <a:r>
              <a:rPr lang="es-ES_tradnl" sz="2400" b="1" dirty="0" err="1" smtClean="0">
                <a:solidFill>
                  <a:schemeClr val="accent2"/>
                </a:solidFill>
                <a:latin typeface="+mj-lt"/>
                <a:cs typeface="Tahoma" panose="020B0604030504040204" pitchFamily="34" charset="0"/>
              </a:rPr>
              <a:t>forms</a:t>
            </a:r>
            <a:r>
              <a:rPr lang="es-ES_tradnl" sz="2400" dirty="0" smtClean="0">
                <a:solidFill>
                  <a:schemeClr val="accent2"/>
                </a:solidFill>
                <a:latin typeface="+mj-lt"/>
                <a:cs typeface="Tahoma" panose="020B0604030504040204" pitchFamily="34" charset="0"/>
              </a:rPr>
              <a:t>: </a:t>
            </a:r>
            <a:r>
              <a:rPr lang="es-ES_tradnl" sz="2400" dirty="0" err="1" smtClean="0">
                <a:solidFill>
                  <a:schemeClr val="accent2"/>
                </a:solidFill>
                <a:latin typeface="+mj-lt"/>
                <a:cs typeface="Tahoma" panose="020B0604030504040204" pitchFamily="34" charset="0"/>
              </a:rPr>
              <a:t>trophzotes</a:t>
            </a:r>
            <a:r>
              <a:rPr lang="es-ES_tradnl" sz="2400" dirty="0" smtClean="0">
                <a:solidFill>
                  <a:schemeClr val="accent2"/>
                </a:solidFill>
                <a:latin typeface="+mj-lt"/>
                <a:cs typeface="Tahoma" panose="020B0604030504040204" pitchFamily="34" charset="0"/>
              </a:rPr>
              <a:t>, </a:t>
            </a:r>
            <a:r>
              <a:rPr lang="es-ES_tradnl" sz="2400" dirty="0" err="1" smtClean="0">
                <a:solidFill>
                  <a:schemeClr val="accent2"/>
                </a:solidFill>
                <a:latin typeface="+mj-lt"/>
                <a:cs typeface="Tahoma" panose="020B0604030504040204" pitchFamily="34" charset="0"/>
              </a:rPr>
              <a:t>zoitos</a:t>
            </a:r>
            <a:endParaRPr lang="es-ES_tradnl" sz="2400" dirty="0" smtClean="0">
              <a:solidFill>
                <a:schemeClr val="accent2"/>
              </a:solidFill>
              <a:latin typeface="+mj-lt"/>
              <a:cs typeface="Tahoma" panose="020B0604030504040204" pitchFamily="34" charset="0"/>
            </a:endParaRPr>
          </a:p>
          <a:p>
            <a:pPr lvl="2">
              <a:lnSpc>
                <a:spcPct val="150000"/>
              </a:lnSpc>
              <a:defRPr/>
            </a:pPr>
            <a:r>
              <a:rPr lang="en-US" dirty="0" smtClean="0">
                <a:latin typeface="+mj-lt"/>
                <a:cs typeface="Tahoma" panose="020B0604030504040204" pitchFamily="34" charset="0"/>
              </a:rPr>
              <a:t>stage of active feeding and reproduction, &amp; </a:t>
            </a:r>
          </a:p>
          <a:p>
            <a:pPr lvl="2">
              <a:lnSpc>
                <a:spcPct val="150000"/>
              </a:lnSpc>
              <a:defRPr/>
            </a:pPr>
            <a:r>
              <a:rPr lang="en-US" dirty="0" smtClean="0">
                <a:latin typeface="+mj-lt"/>
                <a:cs typeface="Tahoma" panose="020B0604030504040204" pitchFamily="34" charset="0"/>
              </a:rPr>
              <a:t>commonly the pathogenic protozoan form.  </a:t>
            </a:r>
          </a:p>
          <a:p>
            <a:pPr lvl="2">
              <a:lnSpc>
                <a:spcPct val="150000"/>
              </a:lnSpc>
              <a:defRPr/>
            </a:pPr>
            <a:r>
              <a:rPr lang="en-US" dirty="0" smtClean="0">
                <a:latin typeface="+mj-lt"/>
                <a:cs typeface="Tahoma" panose="020B0604030504040204" pitchFamily="34" charset="0"/>
              </a:rPr>
              <a:t>Formed by asexual fission (mitosis), or </a:t>
            </a:r>
          </a:p>
          <a:p>
            <a:pPr lvl="2">
              <a:lnSpc>
                <a:spcPct val="150000"/>
              </a:lnSpc>
              <a:defRPr/>
            </a:pPr>
            <a:r>
              <a:rPr lang="en-US" dirty="0" smtClean="0">
                <a:latin typeface="+mj-lt"/>
                <a:cs typeface="Tahoma" panose="020B0604030504040204" pitchFamily="34" charset="0"/>
              </a:rPr>
              <a:t>also by gamete fusion in the </a:t>
            </a:r>
            <a:r>
              <a:rPr lang="en-US" dirty="0" err="1" smtClean="0">
                <a:latin typeface="+mj-lt"/>
                <a:cs typeface="Tahoma" panose="020B0604030504040204" pitchFamily="34" charset="0"/>
              </a:rPr>
              <a:t>Sporozoans</a:t>
            </a:r>
            <a:r>
              <a:rPr lang="en-US" sz="2000" dirty="0" smtClean="0">
                <a:latin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12800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A674580-7009-48D5-BDEC-6B191C31EBE5}" type="slidenum">
              <a:rPr lang="en-US" altLang="en-US" sz="14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38</a:t>
            </a:fld>
            <a:endParaRPr lang="en-US" altLang="en-US" sz="1400" smtClean="0">
              <a:solidFill>
                <a:srgbClr val="000000"/>
              </a:solidFill>
            </a:endParaRPr>
          </a:p>
        </p:txBody>
      </p:sp>
      <p:sp>
        <p:nvSpPr>
          <p:cNvPr id="128005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2B4C59A-5E1B-4D13-9AAB-CF1771BA89F1}" type="datetime1">
              <a:rPr lang="en-US" altLang="en-US" sz="14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3/23/2020</a:t>
            </a:fld>
            <a:endParaRPr lang="en-US" altLang="en-US" sz="14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749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7772400" cy="838200"/>
          </a:xfrm>
        </p:spPr>
        <p:txBody>
          <a:bodyPr/>
          <a:lstStyle/>
          <a:p>
            <a:pPr algn="l"/>
            <a:r>
              <a:rPr lang="en-US" altLang="en-US" sz="3600" smtClean="0">
                <a:solidFill>
                  <a:srgbClr val="006600"/>
                </a:solidFill>
              </a:rPr>
              <a:t>Protozoa life…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7772400" cy="4114800"/>
          </a:xfrm>
        </p:spPr>
        <p:txBody>
          <a:bodyPr/>
          <a:lstStyle/>
          <a:p>
            <a:pPr marL="457200" lvl="1" indent="-457200">
              <a:lnSpc>
                <a:spcPct val="150000"/>
              </a:lnSpc>
              <a:buFont typeface="+mj-lt"/>
              <a:buAutoNum type="arabicPeriod" startAt="2"/>
              <a:defRPr/>
            </a:pPr>
            <a:r>
              <a:rPr lang="es-ES_tradnl" sz="2400" b="1" dirty="0" smtClean="0">
                <a:solidFill>
                  <a:schemeClr val="accent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Resístanse </a:t>
            </a:r>
            <a:r>
              <a:rPr lang="es-ES_tradnl" sz="2400" b="1" dirty="0" err="1" smtClean="0">
                <a:solidFill>
                  <a:schemeClr val="accent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forms</a:t>
            </a:r>
            <a:r>
              <a:rPr lang="es-ES_tradnl" sz="2400" dirty="0" smtClean="0">
                <a:solidFill>
                  <a:schemeClr val="accent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es-ES_tradnl" sz="2400" dirty="0" err="1" smtClean="0">
                <a:solidFill>
                  <a:schemeClr val="accent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cyst</a:t>
            </a:r>
            <a:r>
              <a:rPr lang="es-ES_tradnl" sz="2400" dirty="0" smtClean="0">
                <a:solidFill>
                  <a:schemeClr val="accent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/</a:t>
            </a:r>
            <a:r>
              <a:rPr lang="es-ES_tradnl" sz="2400" dirty="0" err="1" smtClean="0">
                <a:solidFill>
                  <a:schemeClr val="accent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oocyst</a:t>
            </a:r>
            <a:endParaRPr lang="en-US" sz="2400" dirty="0" smtClean="0">
              <a:solidFill>
                <a:schemeClr val="accent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>
              <a:lnSpc>
                <a:spcPct val="150000"/>
              </a:lnSpc>
              <a:defRPr/>
            </a:pPr>
            <a:r>
              <a:rPr lang="en-US" sz="24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Stage of inactivity </a:t>
            </a:r>
          </a:p>
          <a:p>
            <a:pPr lvl="1">
              <a:lnSpc>
                <a:spcPct val="150000"/>
              </a:lnSpc>
              <a:defRPr/>
            </a:pPr>
            <a:r>
              <a:rPr lang="en-US" sz="24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Most </a:t>
            </a:r>
            <a:r>
              <a:rPr lang="en-US" sz="2400" dirty="0" err="1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resisiant</a:t>
            </a:r>
            <a:r>
              <a:rPr lang="en-US" sz="24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stage = hard to kill. </a:t>
            </a:r>
          </a:p>
          <a:p>
            <a:pPr lvl="1">
              <a:lnSpc>
                <a:spcPct val="150000"/>
              </a:lnSpc>
              <a:defRPr/>
            </a:pPr>
            <a:r>
              <a:rPr lang="en-US" sz="24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Multiplication occurs within cysts of some protozoa = “</a:t>
            </a:r>
            <a:r>
              <a:rPr lang="en-US" sz="2400" dirty="0" err="1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excystation</a:t>
            </a:r>
            <a:r>
              <a:rPr lang="en-US" sz="24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” releases multiples, ex. </a:t>
            </a:r>
            <a:r>
              <a:rPr lang="en-US" sz="2400" i="1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Entamoeba, giardia.	</a:t>
            </a:r>
            <a:r>
              <a:rPr lang="en-US" sz="2400" i="1" dirty="0" smtClean="0">
                <a:solidFill>
                  <a:srgbClr val="00808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						     	</a:t>
            </a:r>
          </a:p>
          <a:p>
            <a:pPr>
              <a:lnSpc>
                <a:spcPct val="80000"/>
              </a:lnSpc>
              <a:defRPr/>
            </a:pPr>
            <a:endParaRPr lang="en-US" sz="1800" dirty="0" smtClean="0"/>
          </a:p>
        </p:txBody>
      </p:sp>
      <p:sp>
        <p:nvSpPr>
          <p:cNvPr id="12902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CF6CDEC-5075-430D-AAC5-78FC7644F610}" type="slidenum">
              <a:rPr lang="en-US" altLang="en-US" sz="14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39</a:t>
            </a:fld>
            <a:endParaRPr lang="en-US" altLang="en-US" sz="1400" smtClean="0">
              <a:solidFill>
                <a:srgbClr val="000000"/>
              </a:solidFill>
            </a:endParaRPr>
          </a:p>
        </p:txBody>
      </p:sp>
      <p:sp>
        <p:nvSpPr>
          <p:cNvPr id="129029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EDD89E0-8FC4-48DA-9F76-83977B56C745}" type="datetime1">
              <a:rPr lang="en-US" altLang="en-US" sz="14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3/23/2020</a:t>
            </a:fld>
            <a:endParaRPr lang="en-US" altLang="en-US" sz="14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051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CN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NewRoman,Bold"/>
              </a:rPr>
              <a:t>Symbiosis</a:t>
            </a:r>
            <a:endParaRPr lang="en-US" altLang="zh-CN" sz="3200" b="1" dirty="0" smtClean="0"/>
          </a:p>
        </p:txBody>
      </p:sp>
      <p:sp>
        <p:nvSpPr>
          <p:cNvPr id="25702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altLang="zh-CN" sz="2800" dirty="0" smtClean="0">
              <a:effectLst>
                <a:outerShdw blurRad="38100" dist="38100" dir="2700000" algn="tl">
                  <a:srgbClr val="C0C0C0"/>
                </a:outerShdw>
              </a:effectLst>
              <a:latin typeface="TimesNewRoman,Bold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r>
              <a:rPr lang="en-US" sz="2800" dirty="0" smtClean="0">
                <a:latin typeface="TimesNewRoman,Bold"/>
                <a:ea typeface="宋体" pitchFamily="2" charset="-122"/>
              </a:rPr>
              <a:t>Any association more or less permanent is called a symbiosis, with each member a symbiont.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r>
              <a:rPr lang="en-US" altLang="zh-CN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NewRoman,Bold"/>
              </a:rPr>
              <a:t>Two different organisms live together and interact,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r>
              <a:rPr lang="en-US" altLang="zh-CN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NewRoman,Bold"/>
              </a:rPr>
              <a:t>one partner lives in or on another one’s body. </a:t>
            </a:r>
          </a:p>
          <a:p>
            <a:pPr marL="457200" lvl="1" indent="0"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zh-CN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NewRoman,Bold"/>
              </a:rPr>
              <a:t>3 types: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altLang="zh-CN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NewRoman,Bold"/>
              </a:rPr>
              <a:t>Mutualism 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altLang="zh-CN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NewRoman,Bold"/>
              </a:rPr>
              <a:t>Commensalism 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altLang="zh-CN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NewRoman,Bold"/>
              </a:rPr>
              <a:t>Parasitism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altLang="zh-CN" sz="24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6020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0C0ED5E-796F-4FC6-9E69-FD90E76BF35A}" type="slidenum">
              <a:rPr lang="en-US" altLang="en-US" sz="1200" smtClean="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200" smtClean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9524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Title 3"/>
          <p:cNvSpPr>
            <a:spLocks noGrp="1"/>
          </p:cNvSpPr>
          <p:nvPr>
            <p:ph type="title"/>
          </p:nvPr>
        </p:nvSpPr>
        <p:spPr>
          <a:xfrm>
            <a:off x="381000" y="381000"/>
            <a:ext cx="8153400" cy="1143000"/>
          </a:xfrm>
        </p:spPr>
        <p:txBody>
          <a:bodyPr/>
          <a:lstStyle/>
          <a:p>
            <a:r>
              <a:rPr lang="en-US" altLang="en-US" sz="3200" b="1" smtClean="0">
                <a:solidFill>
                  <a:srgbClr val="006600"/>
                </a:solidFill>
                <a:cs typeface="Tahoma" panose="020B0604030504040204" pitchFamily="34" charset="0"/>
              </a:rPr>
              <a:t>Protozoa life cycle </a:t>
            </a:r>
            <a:r>
              <a:rPr lang="en-US" altLang="en-US" sz="3200" smtClean="0">
                <a:solidFill>
                  <a:schemeClr val="accent2"/>
                </a:solidFill>
              </a:rPr>
              <a:t/>
            </a:r>
            <a:br>
              <a:rPr lang="en-US" altLang="en-US" sz="3200" smtClean="0">
                <a:solidFill>
                  <a:schemeClr val="accent2"/>
                </a:solidFill>
              </a:rPr>
            </a:br>
            <a:r>
              <a:rPr lang="en-US" altLang="en-US" sz="3200" smtClean="0">
                <a:solidFill>
                  <a:schemeClr val="accent2"/>
                </a:solidFill>
                <a:cs typeface="Tahoma" panose="020B0604030504040204" pitchFamily="34" charset="0"/>
              </a:rPr>
              <a:t>Standard non-Sporozoan intestinal life cycle</a:t>
            </a:r>
            <a:endParaRPr lang="en-US" altLang="en-US" sz="3200" smtClean="0">
              <a:solidFill>
                <a:schemeClr val="accent2"/>
              </a:solidFill>
            </a:endParaRPr>
          </a:p>
        </p:txBody>
      </p:sp>
      <p:sp>
        <p:nvSpPr>
          <p:cNvPr id="41987" name="Content Placeholder 4"/>
          <p:cNvSpPr>
            <a:spLocks noGrp="1"/>
          </p:cNvSpPr>
          <p:nvPr>
            <p:ph sz="half" idx="1"/>
          </p:nvPr>
        </p:nvSpPr>
        <p:spPr>
          <a:xfrm>
            <a:off x="381000" y="1828800"/>
            <a:ext cx="3810000" cy="4114800"/>
          </a:xfrm>
        </p:spPr>
        <p:txBody>
          <a:bodyPr/>
          <a:lstStyle/>
          <a:p>
            <a:pPr>
              <a:lnSpc>
                <a:spcPct val="150000"/>
              </a:lnSpc>
              <a:defRPr/>
            </a:pPr>
            <a:r>
              <a:rPr lang="en-US" dirty="0" smtClean="0">
                <a:latin typeface="+mj-lt"/>
                <a:cs typeface="Tahoma" panose="020B0604030504040204" pitchFamily="34" charset="0"/>
              </a:rPr>
              <a:t>Variations of the basic life cycle  occur in members of the </a:t>
            </a:r>
            <a:r>
              <a:rPr lang="en-US" dirty="0" err="1" smtClean="0">
                <a:latin typeface="+mj-lt"/>
                <a:cs typeface="Tahoma" panose="020B0604030504040204" pitchFamily="34" charset="0"/>
              </a:rPr>
              <a:t>sporozoan</a:t>
            </a:r>
            <a:r>
              <a:rPr lang="en-US" dirty="0" smtClean="0">
                <a:latin typeface="+mj-lt"/>
                <a:cs typeface="Tahoma" panose="020B0604030504040204" pitchFamily="34" charset="0"/>
              </a:rPr>
              <a:t> classes.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</p:txBody>
      </p:sp>
      <p:pic>
        <p:nvPicPr>
          <p:cNvPr id="131076" name="Picture 4" descr="fig001wpc.gif (8033 bytes)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76725" y="1746250"/>
            <a:ext cx="4638675" cy="4883150"/>
          </a:xfrm>
          <a:noFill/>
        </p:spPr>
      </p:pic>
      <p:sp>
        <p:nvSpPr>
          <p:cNvPr id="13107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7E51A09-26F5-41A7-9732-DCE9BB40F1FE}" type="slidenum">
              <a:rPr lang="en-US" altLang="en-US" sz="14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40</a:t>
            </a:fld>
            <a:endParaRPr lang="en-US" altLang="en-US" sz="1400" smtClean="0">
              <a:solidFill>
                <a:srgbClr val="000000"/>
              </a:solidFill>
            </a:endParaRPr>
          </a:p>
        </p:txBody>
      </p:sp>
      <p:sp>
        <p:nvSpPr>
          <p:cNvPr id="131078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6ABFC4A-6309-4C8D-92FD-37FDB8ADD42B}" type="datetime1">
              <a:rPr lang="en-US" altLang="en-US" sz="14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3/23/2020</a:t>
            </a:fld>
            <a:endParaRPr lang="en-US" altLang="en-US" sz="14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864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8077200" cy="685800"/>
          </a:xfrm>
        </p:spPr>
        <p:txBody>
          <a:bodyPr/>
          <a:lstStyle/>
          <a:p>
            <a:r>
              <a:rPr lang="en-US" altLang="en-US" sz="3200" b="1" smtClean="0"/>
              <a:t>Encystation</a:t>
            </a:r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7848600" cy="43434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  <a:defRPr/>
            </a:pPr>
            <a:r>
              <a:rPr lang="en-US" sz="2400" dirty="0" smtClean="0">
                <a:latin typeface="+mj-lt"/>
                <a:cs typeface="Tahoma" panose="020B0604030504040204" pitchFamily="34" charset="0"/>
              </a:rPr>
              <a:t>Many protozoa form cysts – round cytoplasmic mass surrounded by a rigid or semi-rigid cyst wall secreted by organism.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sz="2400" dirty="0" smtClean="0">
                <a:latin typeface="+mj-lt"/>
                <a:cs typeface="Tahoma" panose="020B0604030504040204" pitchFamily="34" charset="0"/>
              </a:rPr>
              <a:t>Function: </a:t>
            </a:r>
          </a:p>
          <a:p>
            <a:pPr marL="914400" lvl="1" indent="-514350">
              <a:buFont typeface="Times New Roman" panose="02020603050405020304" pitchFamily="18" charset="0"/>
              <a:buAutoNum type="arabicPeriod"/>
              <a:defRPr/>
            </a:pPr>
            <a:r>
              <a:rPr lang="en-US" sz="2400" dirty="0" smtClean="0">
                <a:latin typeface="+mj-lt"/>
                <a:cs typeface="Tahoma" panose="020B0604030504040204" pitchFamily="34" charset="0"/>
              </a:rPr>
              <a:t>Protect against unfavorable external environmental conditions.</a:t>
            </a:r>
          </a:p>
          <a:p>
            <a:pPr marL="914400" lvl="1" indent="-514350">
              <a:buFont typeface="Times New Roman" panose="02020603050405020304" pitchFamily="18" charset="0"/>
              <a:buAutoNum type="arabicPeriod"/>
              <a:defRPr/>
            </a:pPr>
            <a:r>
              <a:rPr lang="en-US" sz="2400" dirty="0" smtClean="0">
                <a:latin typeface="+mj-lt"/>
                <a:cs typeface="Tahoma" panose="020B0604030504040204" pitchFamily="34" charset="0"/>
              </a:rPr>
              <a:t>Are the site for morphogenesis and nuclear division.</a:t>
            </a:r>
          </a:p>
          <a:p>
            <a:pPr marL="914400" lvl="1" indent="-514350">
              <a:buFont typeface="Times New Roman" panose="02020603050405020304" pitchFamily="18" charset="0"/>
              <a:buAutoNum type="arabicPeriod"/>
              <a:defRPr/>
            </a:pPr>
            <a:r>
              <a:rPr lang="en-US" sz="2400" dirty="0" smtClean="0">
                <a:latin typeface="+mj-lt"/>
                <a:cs typeface="Tahoma" panose="020B0604030504040204" pitchFamily="34" charset="0"/>
              </a:rPr>
              <a:t>Are the infective or transmissible form of parasite</a:t>
            </a:r>
            <a:r>
              <a:rPr lang="en-US" sz="2400" dirty="0" smtClean="0">
                <a:latin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13210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04CC246-05CC-4A55-AC41-384945C32643}" type="slidenum">
              <a:rPr lang="en-US" altLang="en-US" sz="14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41</a:t>
            </a:fld>
            <a:endParaRPr lang="en-US" altLang="en-US" sz="1400" smtClean="0">
              <a:solidFill>
                <a:srgbClr val="000000"/>
              </a:solidFill>
            </a:endParaRPr>
          </a:p>
        </p:txBody>
      </p:sp>
      <p:sp>
        <p:nvSpPr>
          <p:cNvPr id="132101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38CF5A3-9EF7-4C65-AA76-86EBC97D02D5}" type="datetime1">
              <a:rPr lang="en-US" altLang="en-US" sz="14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3/23/2020</a:t>
            </a:fld>
            <a:endParaRPr lang="en-US" altLang="en-US" sz="14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043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z="3400" b="1" smtClean="0"/>
              <a:t>Conditions for encystment:</a:t>
            </a:r>
            <a:r>
              <a:rPr lang="en-US" altLang="en-US" sz="3400" smtClean="0"/>
              <a:t/>
            </a:r>
            <a:br>
              <a:rPr lang="en-US" altLang="en-US" sz="3400" smtClean="0"/>
            </a:br>
            <a:endParaRPr lang="en-US" altLang="en-US" sz="3400" smtClean="0"/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6738" y="1828800"/>
            <a:ext cx="8001000" cy="41910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ü"/>
            </a:pPr>
            <a:r>
              <a:rPr lang="en-US" altLang="en-US" sz="2400" smtClean="0">
                <a:latin typeface="Tahoma" panose="020B0604030504040204" pitchFamily="34" charset="0"/>
                <a:cs typeface="Tahoma" panose="020B0604030504040204" pitchFamily="34" charset="0"/>
              </a:rPr>
              <a:t>loss of food source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en-US" altLang="en-US" sz="2400" smtClean="0">
                <a:latin typeface="Tahoma" panose="020B0604030504040204" pitchFamily="34" charset="0"/>
                <a:cs typeface="Tahoma" panose="020B0604030504040204" pitchFamily="34" charset="0"/>
              </a:rPr>
              <a:t>Desiccation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en-US" altLang="en-US" sz="2400" smtClean="0">
                <a:latin typeface="Tahoma" panose="020B0604030504040204" pitchFamily="34" charset="0"/>
                <a:cs typeface="Tahoma" panose="020B0604030504040204" pitchFamily="34" charset="0"/>
              </a:rPr>
              <a:t>increase in tonicity (salts)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en-US" altLang="en-US" sz="2400" smtClean="0">
                <a:latin typeface="Tahoma" panose="020B0604030504040204" pitchFamily="34" charset="0"/>
                <a:cs typeface="Tahoma" panose="020B0604030504040204" pitchFamily="34" charset="0"/>
              </a:rPr>
              <a:t>change in O2 concentration</a:t>
            </a:r>
            <a:br>
              <a:rPr lang="en-US" altLang="en-US" sz="2400" smtClean="0"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en-US" altLang="en-US" sz="2400" smtClean="0">
                <a:latin typeface="Tahoma" panose="020B0604030504040204" pitchFamily="34" charset="0"/>
                <a:cs typeface="Tahoma" panose="020B0604030504040204" pitchFamily="34" charset="0"/>
              </a:rPr>
              <a:t>- change in pH</a:t>
            </a:r>
            <a:br>
              <a:rPr lang="en-US" altLang="en-US" sz="2400" smtClean="0"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en-US" altLang="en-US" sz="2400" smtClean="0">
                <a:latin typeface="Tahoma" panose="020B0604030504040204" pitchFamily="34" charset="0"/>
                <a:cs typeface="Tahoma" panose="020B0604030504040204" pitchFamily="34" charset="0"/>
              </a:rPr>
              <a:t>- temperature change</a:t>
            </a:r>
            <a:endParaRPr lang="en-US" altLang="en-US" sz="2400" b="1" smtClean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08637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08013" y="277813"/>
            <a:ext cx="7958137" cy="549275"/>
          </a:xfrm>
        </p:spPr>
        <p:txBody>
          <a:bodyPr/>
          <a:lstStyle/>
          <a:p>
            <a:r>
              <a:rPr lang="en-US" altLang="en-US" sz="3200" b="1" smtClean="0">
                <a:solidFill>
                  <a:schemeClr val="accent2"/>
                </a:solidFill>
              </a:rPr>
              <a:t>Sporozoa life cycle stages/terms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686800" cy="5257800"/>
          </a:xfrm>
        </p:spPr>
        <p:txBody>
          <a:bodyPr/>
          <a:lstStyle/>
          <a:p>
            <a:pPr>
              <a:lnSpc>
                <a:spcPct val="150000"/>
              </a:lnSpc>
              <a:buFont typeface="Wingdings" panose="05000000000000000000" pitchFamily="2" charset="2"/>
              <a:buNone/>
              <a:defRPr/>
            </a:pPr>
            <a:r>
              <a:rPr lang="en-US" sz="2800" b="1" dirty="0" err="1" smtClean="0">
                <a:solidFill>
                  <a:srgbClr val="FF0000"/>
                </a:solidFill>
                <a:latin typeface="+mj-lt"/>
                <a:cs typeface="Tahoma" panose="020B0604030504040204" pitchFamily="34" charset="0"/>
              </a:rPr>
              <a:t>Oocyst</a:t>
            </a:r>
            <a:r>
              <a:rPr lang="en-US" sz="2800" b="1" dirty="0" smtClean="0">
                <a:solidFill>
                  <a:srgbClr val="FF0000"/>
                </a:solidFill>
                <a:latin typeface="+mj-lt"/>
                <a:cs typeface="Tahoma" panose="020B0604030504040204" pitchFamily="34" charset="0"/>
              </a:rPr>
              <a:t>:</a:t>
            </a:r>
            <a:r>
              <a:rPr lang="en-US" sz="2400" b="1" dirty="0" smtClean="0">
                <a:solidFill>
                  <a:srgbClr val="FF0000"/>
                </a:solidFill>
                <a:latin typeface="+mj-lt"/>
                <a:cs typeface="Tahoma" panose="020B0604030504040204" pitchFamily="34" charset="0"/>
              </a:rPr>
              <a:t> </a:t>
            </a:r>
          </a:p>
          <a:p>
            <a:pPr lvl="1">
              <a:lnSpc>
                <a:spcPct val="150000"/>
              </a:lnSpc>
              <a:defRPr/>
            </a:pPr>
            <a:r>
              <a:rPr lang="en-US" sz="2400" dirty="0" smtClean="0">
                <a:solidFill>
                  <a:srgbClr val="000000"/>
                </a:solidFill>
                <a:latin typeface="+mj-lt"/>
                <a:cs typeface="Tahoma" panose="020B0604030504040204" pitchFamily="34" charset="0"/>
              </a:rPr>
              <a:t>results from fusion of gametes in the </a:t>
            </a:r>
            <a:r>
              <a:rPr lang="en-US" sz="2400" dirty="0" err="1" smtClean="0">
                <a:solidFill>
                  <a:srgbClr val="000000"/>
                </a:solidFill>
                <a:latin typeface="+mj-lt"/>
                <a:cs typeface="Tahoma" panose="020B0604030504040204" pitchFamily="34" charset="0"/>
              </a:rPr>
              <a:t>Sporozoa</a:t>
            </a:r>
            <a:r>
              <a:rPr lang="en-US" sz="2400" dirty="0" smtClean="0">
                <a:solidFill>
                  <a:srgbClr val="000000"/>
                </a:solidFill>
                <a:latin typeface="+mj-lt"/>
                <a:cs typeface="Tahoma" panose="020B0604030504040204" pitchFamily="34" charset="0"/>
              </a:rPr>
              <a:t>.</a:t>
            </a:r>
            <a:r>
              <a:rPr lang="en-US" sz="2400" i="1" dirty="0" smtClean="0">
                <a:solidFill>
                  <a:srgbClr val="000000"/>
                </a:solidFill>
                <a:latin typeface="+mj-lt"/>
                <a:cs typeface="Tahoma" panose="020B0604030504040204" pitchFamily="34" charset="0"/>
              </a:rPr>
              <a:t> </a:t>
            </a:r>
          </a:p>
          <a:p>
            <a:pPr lvl="1">
              <a:lnSpc>
                <a:spcPct val="150000"/>
              </a:lnSpc>
              <a:defRPr/>
            </a:pPr>
            <a:r>
              <a:rPr lang="en-US" sz="2400" dirty="0" smtClean="0">
                <a:solidFill>
                  <a:srgbClr val="000000"/>
                </a:solidFill>
                <a:latin typeface="+mj-lt"/>
                <a:cs typeface="Tahoma" panose="020B0604030504040204" pitchFamily="34" charset="0"/>
              </a:rPr>
              <a:t>Infective stage in most cases: </a:t>
            </a:r>
          </a:p>
          <a:p>
            <a:pPr lvl="1">
              <a:lnSpc>
                <a:spcPct val="150000"/>
              </a:lnSpc>
              <a:defRPr/>
            </a:pPr>
            <a:r>
              <a:rPr lang="en-US" sz="2400" dirty="0" smtClean="0">
                <a:solidFill>
                  <a:srgbClr val="000000"/>
                </a:solidFill>
                <a:latin typeface="+mj-lt"/>
                <a:cs typeface="Tahoma" panose="020B0604030504040204" pitchFamily="34" charset="0"/>
              </a:rPr>
              <a:t>passed in host feces in case of intestinal protozoans, or </a:t>
            </a:r>
          </a:p>
          <a:p>
            <a:pPr lvl="1">
              <a:lnSpc>
                <a:spcPct val="150000"/>
              </a:lnSpc>
              <a:defRPr/>
            </a:pPr>
            <a:r>
              <a:rPr lang="en-US" sz="2400" dirty="0" smtClean="0">
                <a:solidFill>
                  <a:srgbClr val="000000"/>
                </a:solidFill>
                <a:latin typeface="+mj-lt"/>
                <a:cs typeface="Tahoma" panose="020B0604030504040204" pitchFamily="34" charset="0"/>
              </a:rPr>
              <a:t>in blood in gut of the mosquito vector in the case of </a:t>
            </a:r>
            <a:r>
              <a:rPr lang="en-US" sz="2400" i="1" dirty="0" smtClean="0">
                <a:solidFill>
                  <a:srgbClr val="000000"/>
                </a:solidFill>
                <a:latin typeface="+mj-lt"/>
                <a:cs typeface="Tahoma" panose="020B0604030504040204" pitchFamily="34" charset="0"/>
              </a:rPr>
              <a:t>Plasmodium.</a:t>
            </a:r>
          </a:p>
          <a:p>
            <a:pPr lvl="1">
              <a:lnSpc>
                <a:spcPct val="150000"/>
              </a:lnSpc>
              <a:defRPr/>
            </a:pPr>
            <a:r>
              <a:rPr lang="en-US" sz="2400" dirty="0" err="1" smtClean="0">
                <a:solidFill>
                  <a:srgbClr val="000000"/>
                </a:solidFill>
                <a:latin typeface="+mj-lt"/>
                <a:cs typeface="Tahoma" panose="020B0604030504040204" pitchFamily="34" charset="0"/>
              </a:rPr>
              <a:t>Sporozoites</a:t>
            </a:r>
            <a:r>
              <a:rPr lang="en-US" sz="2400" dirty="0" smtClean="0">
                <a:solidFill>
                  <a:srgbClr val="000000"/>
                </a:solidFill>
                <a:latin typeface="+mj-lt"/>
                <a:cs typeface="Tahoma" panose="020B0604030504040204" pitchFamily="34" charset="0"/>
              </a:rPr>
              <a:t> form in </a:t>
            </a:r>
            <a:r>
              <a:rPr lang="en-US" sz="2400" dirty="0" err="1" smtClean="0">
                <a:solidFill>
                  <a:srgbClr val="000000"/>
                </a:solidFill>
                <a:latin typeface="+mj-lt"/>
                <a:cs typeface="Tahoma" panose="020B0604030504040204" pitchFamily="34" charset="0"/>
              </a:rPr>
              <a:t>oocyst</a:t>
            </a:r>
            <a:r>
              <a:rPr lang="en-US" sz="2400" dirty="0" smtClean="0">
                <a:solidFill>
                  <a:srgbClr val="000000"/>
                </a:solidFill>
                <a:latin typeface="+mj-lt"/>
                <a:cs typeface="Tahoma" panose="020B0604030504040204" pitchFamily="34" charset="0"/>
              </a:rPr>
              <a:t> in host via mitosis (asexual fission)..</a:t>
            </a:r>
            <a:r>
              <a:rPr lang="en-US" sz="2400" dirty="0" smtClean="0">
                <a:solidFill>
                  <a:srgbClr val="FFCC00"/>
                </a:solidFill>
                <a:latin typeface="+mj-lt"/>
                <a:cs typeface="Tahoma" panose="020B0604030504040204" pitchFamily="34" charset="0"/>
              </a:rPr>
              <a:t>	    </a:t>
            </a:r>
          </a:p>
        </p:txBody>
      </p:sp>
      <p:sp>
        <p:nvSpPr>
          <p:cNvPr id="13414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6737350-B9EA-4AF3-8705-AFB66D347690}" type="slidenum">
              <a:rPr lang="en-US" altLang="en-US" sz="14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43</a:t>
            </a:fld>
            <a:endParaRPr lang="en-US" altLang="en-US" sz="1400" smtClean="0">
              <a:solidFill>
                <a:srgbClr val="000000"/>
              </a:solidFill>
            </a:endParaRPr>
          </a:p>
        </p:txBody>
      </p:sp>
      <p:sp>
        <p:nvSpPr>
          <p:cNvPr id="134149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3CB1585-2B28-48ED-BB0F-3BFF61C5DF5C}" type="datetime1">
              <a:rPr lang="en-US" altLang="en-US" sz="14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3/23/2020</a:t>
            </a:fld>
            <a:endParaRPr lang="en-US" altLang="en-US" sz="14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912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12787"/>
          </a:xfrm>
        </p:spPr>
        <p:txBody>
          <a:bodyPr/>
          <a:lstStyle/>
          <a:p>
            <a:r>
              <a:rPr lang="en-US" altLang="en-US" sz="3600" b="1" smtClean="0">
                <a:solidFill>
                  <a:schemeClr val="accent2"/>
                </a:solidFill>
              </a:rPr>
              <a:t>Sporozoa life cycle stages/terms</a:t>
            </a:r>
            <a:endParaRPr lang="en-US" altLang="en-US" sz="3600" smtClean="0">
              <a:solidFill>
                <a:schemeClr val="tx1"/>
              </a:solidFill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5410200"/>
          </a:xfrm>
        </p:spPr>
        <p:txBody>
          <a:bodyPr/>
          <a:lstStyle/>
          <a:p>
            <a:pPr>
              <a:lnSpc>
                <a:spcPct val="150000"/>
              </a:lnSpc>
              <a:buFont typeface="Wingdings" panose="05000000000000000000" pitchFamily="2" charset="2"/>
              <a:buNone/>
              <a:defRPr/>
            </a:pPr>
            <a:r>
              <a:rPr lang="en-US" sz="2800" b="1" dirty="0" err="1" smtClean="0">
                <a:solidFill>
                  <a:srgbClr val="FF0000"/>
                </a:solidFill>
                <a:latin typeface="+mj-lt"/>
                <a:cs typeface="Tahoma" panose="020B0604030504040204" pitchFamily="34" charset="0"/>
              </a:rPr>
              <a:t>Sporozoite</a:t>
            </a:r>
            <a:r>
              <a:rPr lang="en-US" sz="2800" b="1" dirty="0" smtClean="0">
                <a:solidFill>
                  <a:srgbClr val="FF0000"/>
                </a:solidFill>
                <a:latin typeface="+mj-lt"/>
                <a:cs typeface="Tahoma" panose="020B0604030504040204" pitchFamily="34" charset="0"/>
              </a:rPr>
              <a:t>:</a:t>
            </a:r>
            <a:r>
              <a:rPr lang="en-US" sz="2800" dirty="0" smtClean="0">
                <a:solidFill>
                  <a:srgbClr val="FF0000"/>
                </a:solidFill>
                <a:latin typeface="+mj-lt"/>
                <a:cs typeface="Tahoma" panose="020B0604030504040204" pitchFamily="34" charset="0"/>
              </a:rPr>
              <a:t> </a:t>
            </a:r>
          </a:p>
          <a:p>
            <a:pPr>
              <a:lnSpc>
                <a:spcPct val="150000"/>
              </a:lnSpc>
              <a:defRPr/>
            </a:pPr>
            <a:r>
              <a:rPr lang="en-US" sz="2400" dirty="0" smtClean="0">
                <a:latin typeface="+mj-lt"/>
                <a:cs typeface="Tahoma" panose="020B0604030504040204" pitchFamily="34" charset="0"/>
              </a:rPr>
              <a:t>special term for </a:t>
            </a:r>
            <a:r>
              <a:rPr lang="en-US" sz="2400" dirty="0" err="1" smtClean="0">
                <a:latin typeface="+mj-lt"/>
                <a:cs typeface="Tahoma" panose="020B0604030504040204" pitchFamily="34" charset="0"/>
              </a:rPr>
              <a:t>trophozoite</a:t>
            </a:r>
            <a:r>
              <a:rPr lang="en-US" sz="2400" dirty="0" smtClean="0">
                <a:latin typeface="+mj-lt"/>
                <a:cs typeface="Tahoma" panose="020B0604030504040204" pitchFamily="34" charset="0"/>
              </a:rPr>
              <a:t> in </a:t>
            </a:r>
            <a:r>
              <a:rPr lang="en-US" sz="2400" dirty="0" err="1" smtClean="0">
                <a:latin typeface="+mj-lt"/>
                <a:cs typeface="Tahoma" panose="020B0604030504040204" pitchFamily="34" charset="0"/>
              </a:rPr>
              <a:t>Sporozoans</a:t>
            </a:r>
            <a:r>
              <a:rPr lang="en-US" sz="2400" dirty="0" smtClean="0">
                <a:latin typeface="+mj-lt"/>
                <a:cs typeface="Tahoma" panose="020B0604030504040204" pitchFamily="34" charset="0"/>
              </a:rPr>
              <a:t>.  </a:t>
            </a:r>
          </a:p>
          <a:p>
            <a:pPr>
              <a:lnSpc>
                <a:spcPct val="150000"/>
              </a:lnSpc>
              <a:defRPr/>
            </a:pPr>
            <a:r>
              <a:rPr lang="en-US" sz="2400" dirty="0" smtClean="0">
                <a:latin typeface="+mj-lt"/>
                <a:cs typeface="Tahoma" panose="020B0604030504040204" pitchFamily="34" charset="0"/>
              </a:rPr>
              <a:t>Formed by mitosis within </a:t>
            </a:r>
            <a:r>
              <a:rPr lang="en-US" sz="2400" dirty="0" err="1" smtClean="0">
                <a:latin typeface="+mj-lt"/>
                <a:cs typeface="Tahoma" panose="020B0604030504040204" pitchFamily="34" charset="0"/>
              </a:rPr>
              <a:t>oocyst</a:t>
            </a:r>
            <a:r>
              <a:rPr lang="en-US" sz="2400" dirty="0" smtClean="0">
                <a:latin typeface="+mj-lt"/>
                <a:cs typeface="Tahoma" panose="020B0604030504040204" pitchFamily="34" charset="0"/>
              </a:rPr>
              <a:t> &amp; infects new host cells; </a:t>
            </a:r>
          </a:p>
          <a:p>
            <a:pPr lvl="1">
              <a:lnSpc>
                <a:spcPct val="150000"/>
              </a:lnSpc>
              <a:defRPr/>
            </a:pPr>
            <a:r>
              <a:rPr lang="en-US" sz="2400" dirty="0" smtClean="0">
                <a:latin typeface="+mj-lt"/>
                <a:cs typeface="Tahoma" panose="020B0604030504040204" pitchFamily="34" charset="0"/>
              </a:rPr>
              <a:t>intestinal mucosa cells in intestinal protozoans, or </a:t>
            </a:r>
          </a:p>
          <a:p>
            <a:pPr lvl="1">
              <a:lnSpc>
                <a:spcPct val="150000"/>
              </a:lnSpc>
              <a:defRPr/>
            </a:pPr>
            <a:r>
              <a:rPr lang="en-US" sz="2400" dirty="0" smtClean="0">
                <a:latin typeface="+mj-lt"/>
                <a:cs typeface="Tahoma" panose="020B0604030504040204" pitchFamily="34" charset="0"/>
              </a:rPr>
              <a:t>hepatocytes in case of </a:t>
            </a:r>
            <a:r>
              <a:rPr lang="en-US" sz="2400" i="1" dirty="0" smtClean="0">
                <a:latin typeface="+mj-lt"/>
                <a:cs typeface="Tahoma" panose="020B0604030504040204" pitchFamily="34" charset="0"/>
              </a:rPr>
              <a:t>Plasmodium.</a:t>
            </a:r>
            <a:r>
              <a:rPr lang="en-US" sz="2400" dirty="0" smtClean="0">
                <a:latin typeface="+mj-lt"/>
                <a:cs typeface="Tahoma" panose="020B0604030504040204" pitchFamily="34" charset="0"/>
              </a:rPr>
              <a:t>  </a:t>
            </a:r>
          </a:p>
          <a:p>
            <a:pPr>
              <a:lnSpc>
                <a:spcPct val="150000"/>
              </a:lnSpc>
              <a:defRPr/>
            </a:pPr>
            <a:r>
              <a:rPr lang="en-US" sz="2400" dirty="0" smtClean="0">
                <a:latin typeface="+mj-lt"/>
                <a:cs typeface="Tahoma" panose="020B0604030504040204" pitchFamily="34" charset="0"/>
              </a:rPr>
              <a:t>Mitosis (“</a:t>
            </a:r>
            <a:r>
              <a:rPr lang="en-US" sz="2400" dirty="0" err="1" smtClean="0">
                <a:latin typeface="+mj-lt"/>
                <a:cs typeface="Tahoma" panose="020B0604030504040204" pitchFamily="34" charset="0"/>
              </a:rPr>
              <a:t>schizogeny</a:t>
            </a:r>
            <a:r>
              <a:rPr lang="en-US" sz="2400" dirty="0" smtClean="0">
                <a:latin typeface="+mj-lt"/>
                <a:cs typeface="Tahoma" panose="020B0604030504040204" pitchFamily="34" charset="0"/>
              </a:rPr>
              <a:t>”) of these cells results in formation of </a:t>
            </a:r>
            <a:r>
              <a:rPr lang="en-US" sz="2400" dirty="0" err="1" smtClean="0">
                <a:latin typeface="+mj-lt"/>
                <a:cs typeface="Tahoma" panose="020B0604030504040204" pitchFamily="34" charset="0"/>
              </a:rPr>
              <a:t>merozoites</a:t>
            </a:r>
            <a:r>
              <a:rPr lang="en-US" sz="2400" dirty="0" smtClean="0">
                <a:latin typeface="+mj-lt"/>
                <a:cs typeface="Tahoma" panose="020B0604030504040204" pitchFamily="34" charset="0"/>
              </a:rPr>
              <a:t>.  </a:t>
            </a:r>
          </a:p>
        </p:txBody>
      </p:sp>
      <p:sp>
        <p:nvSpPr>
          <p:cNvPr id="13517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940AD86-FFEB-4FE5-B40B-BFADCB28A1AF}" type="slidenum">
              <a:rPr lang="en-US" altLang="en-US" sz="14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44</a:t>
            </a:fld>
            <a:endParaRPr lang="en-US" altLang="en-US" sz="1400" smtClean="0">
              <a:solidFill>
                <a:srgbClr val="000000"/>
              </a:solidFill>
            </a:endParaRPr>
          </a:p>
        </p:txBody>
      </p:sp>
      <p:sp>
        <p:nvSpPr>
          <p:cNvPr id="135173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D28B321-DD31-41D1-9C09-124A078CA892}" type="datetime1">
              <a:rPr lang="en-US" altLang="en-US" sz="14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3/23/2020</a:t>
            </a:fld>
            <a:endParaRPr lang="en-US" altLang="en-US" sz="14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1788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7772400" cy="609600"/>
          </a:xfrm>
        </p:spPr>
        <p:txBody>
          <a:bodyPr/>
          <a:lstStyle/>
          <a:p>
            <a:r>
              <a:rPr lang="en-US" altLang="en-US" sz="3200" b="1" smtClean="0">
                <a:solidFill>
                  <a:schemeClr val="accent2"/>
                </a:solidFill>
              </a:rPr>
              <a:t>Sporozoa life cycle stages/terms</a:t>
            </a:r>
            <a:endParaRPr lang="en-US" altLang="en-US" sz="3200" smtClean="0">
              <a:solidFill>
                <a:schemeClr val="tx1"/>
              </a:solidFill>
              <a:cs typeface="Tahoma" panose="020B0604030504040204" pitchFamily="34" charset="0"/>
            </a:endParaRP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4363" y="990600"/>
            <a:ext cx="8224837" cy="5562600"/>
          </a:xfrm>
        </p:spPr>
        <p:txBody>
          <a:bodyPr/>
          <a:lstStyle/>
          <a:p>
            <a:pPr>
              <a:lnSpc>
                <a:spcPct val="150000"/>
              </a:lnSpc>
              <a:buFont typeface="Wingdings" panose="05000000000000000000" pitchFamily="2" charset="2"/>
              <a:buNone/>
              <a:defRPr/>
            </a:pPr>
            <a:r>
              <a:rPr lang="en-US" sz="2800" dirty="0" err="1" smtClean="0">
                <a:solidFill>
                  <a:srgbClr val="FF0000"/>
                </a:solidFill>
                <a:latin typeface="+mj-lt"/>
                <a:cs typeface="Tahoma" panose="020B0604030504040204" pitchFamily="34" charset="0"/>
              </a:rPr>
              <a:t>Merozoite</a:t>
            </a:r>
            <a:r>
              <a:rPr lang="en-US" sz="2800" dirty="0" smtClean="0">
                <a:solidFill>
                  <a:srgbClr val="FF0000"/>
                </a:solidFill>
                <a:latin typeface="+mj-lt"/>
                <a:cs typeface="Tahoma" panose="020B0604030504040204" pitchFamily="34" charset="0"/>
              </a:rPr>
              <a:t>: </a:t>
            </a:r>
          </a:p>
          <a:p>
            <a:pPr>
              <a:lnSpc>
                <a:spcPct val="150000"/>
              </a:lnSpc>
              <a:defRPr/>
            </a:pPr>
            <a:r>
              <a:rPr lang="en-US" sz="2400" dirty="0" smtClean="0">
                <a:latin typeface="+mj-lt"/>
                <a:cs typeface="Tahoma" panose="020B0604030504040204" pitchFamily="34" charset="0"/>
              </a:rPr>
              <a:t>results from mitotic fission (</a:t>
            </a:r>
            <a:r>
              <a:rPr lang="en-US" sz="2400" dirty="0" err="1" smtClean="0">
                <a:latin typeface="+mj-lt"/>
                <a:cs typeface="Tahoma" panose="020B0604030504040204" pitchFamily="34" charset="0"/>
              </a:rPr>
              <a:t>schizogeny</a:t>
            </a:r>
            <a:r>
              <a:rPr lang="en-US" sz="2400" dirty="0" smtClean="0">
                <a:latin typeface="+mj-lt"/>
                <a:cs typeface="Tahoma" panose="020B0604030504040204" pitchFamily="34" charset="0"/>
              </a:rPr>
              <a:t>) of </a:t>
            </a:r>
            <a:r>
              <a:rPr lang="en-US" sz="2400" dirty="0" err="1" smtClean="0">
                <a:latin typeface="+mj-lt"/>
                <a:cs typeface="Tahoma" panose="020B0604030504040204" pitchFamily="34" charset="0"/>
              </a:rPr>
              <a:t>sporozoites</a:t>
            </a:r>
            <a:r>
              <a:rPr lang="en-US" sz="2400" dirty="0" smtClean="0">
                <a:latin typeface="+mj-lt"/>
                <a:cs typeface="Tahoma" panose="020B0604030504040204" pitchFamily="34" charset="0"/>
              </a:rPr>
              <a:t>. </a:t>
            </a:r>
          </a:p>
          <a:p>
            <a:pPr>
              <a:lnSpc>
                <a:spcPct val="150000"/>
              </a:lnSpc>
              <a:defRPr/>
            </a:pPr>
            <a:r>
              <a:rPr lang="en-US" sz="2400" dirty="0" smtClean="0">
                <a:latin typeface="+mj-lt"/>
                <a:cs typeface="Tahoma" panose="020B0604030504040204" pitchFamily="34" charset="0"/>
              </a:rPr>
              <a:t>May infect same cell type as </a:t>
            </a:r>
            <a:r>
              <a:rPr lang="en-US" sz="2400" dirty="0" err="1" smtClean="0">
                <a:latin typeface="+mj-lt"/>
                <a:cs typeface="Tahoma" panose="020B0604030504040204" pitchFamily="34" charset="0"/>
              </a:rPr>
              <a:t>sporozoite</a:t>
            </a:r>
            <a:r>
              <a:rPr lang="en-US" sz="2400" dirty="0" smtClean="0">
                <a:latin typeface="+mj-lt"/>
                <a:cs typeface="Tahoma" panose="020B0604030504040204" pitchFamily="34" charset="0"/>
              </a:rPr>
              <a:t> or a different host cell: </a:t>
            </a:r>
          </a:p>
          <a:p>
            <a:pPr>
              <a:lnSpc>
                <a:spcPct val="150000"/>
              </a:lnSpc>
              <a:defRPr/>
            </a:pPr>
            <a:r>
              <a:rPr lang="en-US" sz="2400" dirty="0" smtClean="0">
                <a:latin typeface="+mj-lt"/>
                <a:cs typeface="Tahoma" panose="020B0604030504040204" pitchFamily="34" charset="0"/>
              </a:rPr>
              <a:t>RBCs causing clinical malaria in the case of </a:t>
            </a:r>
            <a:r>
              <a:rPr lang="en-US" sz="2400" i="1" dirty="0" smtClean="0">
                <a:latin typeface="+mj-lt"/>
                <a:cs typeface="Tahoma" panose="020B0604030504040204" pitchFamily="34" charset="0"/>
              </a:rPr>
              <a:t>Plasmodium.</a:t>
            </a:r>
            <a:endParaRPr lang="en-US" sz="2400" dirty="0" smtClean="0">
              <a:latin typeface="+mj-lt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sz="2400" dirty="0" smtClean="0">
                <a:latin typeface="+mj-lt"/>
                <a:cs typeface="Tahoma" panose="020B0604030504040204" pitchFamily="34" charset="0"/>
              </a:rPr>
              <a:t>can also go through meiosis to form gametes.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None/>
              <a:defRPr/>
            </a:pPr>
            <a:r>
              <a:rPr lang="en-US" sz="2800" dirty="0" smtClean="0">
                <a:solidFill>
                  <a:srgbClr val="FF0000"/>
                </a:solidFill>
                <a:latin typeface="+mj-lt"/>
                <a:cs typeface="Tahoma" panose="020B0604030504040204" pitchFamily="34" charset="0"/>
              </a:rPr>
              <a:t>Gametocyte: </a:t>
            </a:r>
          </a:p>
          <a:p>
            <a:pPr>
              <a:lnSpc>
                <a:spcPct val="150000"/>
              </a:lnSpc>
              <a:defRPr/>
            </a:pPr>
            <a:r>
              <a:rPr lang="en-US" sz="2400" dirty="0" smtClean="0">
                <a:latin typeface="+mj-lt"/>
                <a:cs typeface="Tahoma" panose="020B0604030504040204" pitchFamily="34" charset="0"/>
              </a:rPr>
              <a:t>result of </a:t>
            </a:r>
            <a:r>
              <a:rPr lang="en-US" sz="2400" dirty="0" err="1" smtClean="0">
                <a:latin typeface="+mj-lt"/>
                <a:cs typeface="Tahoma" panose="020B0604030504040204" pitchFamily="34" charset="0"/>
              </a:rPr>
              <a:t>merozoite</a:t>
            </a:r>
            <a:r>
              <a:rPr lang="en-US" sz="2400" dirty="0" smtClean="0">
                <a:latin typeface="+mj-lt"/>
                <a:cs typeface="Tahoma" panose="020B0604030504040204" pitchFamily="34" charset="0"/>
              </a:rPr>
              <a:t> cell fission via Meiosis.  </a:t>
            </a:r>
          </a:p>
          <a:p>
            <a:pPr>
              <a:lnSpc>
                <a:spcPct val="150000"/>
              </a:lnSpc>
              <a:defRPr/>
            </a:pPr>
            <a:r>
              <a:rPr lang="en-US" sz="2400" dirty="0" smtClean="0">
                <a:latin typeface="+mj-lt"/>
                <a:cs typeface="Tahoma" panose="020B0604030504040204" pitchFamily="34" charset="0"/>
              </a:rPr>
              <a:t>Fusion of these results in formation of </a:t>
            </a:r>
            <a:r>
              <a:rPr lang="en-US" sz="2400" dirty="0" err="1" smtClean="0">
                <a:latin typeface="+mj-lt"/>
                <a:cs typeface="Tahoma" panose="020B0604030504040204" pitchFamily="34" charset="0"/>
              </a:rPr>
              <a:t>oocyst</a:t>
            </a:r>
            <a:endParaRPr lang="en-US" sz="2400" dirty="0" smtClean="0">
              <a:latin typeface="+mj-lt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  <a:defRPr/>
            </a:pPr>
            <a:endParaRPr lang="en-US" sz="2400" dirty="0" smtClean="0">
              <a:latin typeface="+mj-lt"/>
              <a:cs typeface="Tahoma" panose="020B0604030504040204" pitchFamily="34" charset="0"/>
            </a:endParaRPr>
          </a:p>
        </p:txBody>
      </p:sp>
      <p:sp>
        <p:nvSpPr>
          <p:cNvPr id="13619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A04BBF0-A548-47C3-8978-FA346C321534}" type="slidenum">
              <a:rPr lang="en-US" altLang="en-US" sz="14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45</a:t>
            </a:fld>
            <a:endParaRPr lang="en-US" altLang="en-US" sz="1400" smtClean="0">
              <a:solidFill>
                <a:srgbClr val="000000"/>
              </a:solidFill>
            </a:endParaRPr>
          </a:p>
        </p:txBody>
      </p:sp>
      <p:sp>
        <p:nvSpPr>
          <p:cNvPr id="136197" name="Date Placeholder 2"/>
          <p:cNvSpPr>
            <a:spLocks noGrp="1"/>
          </p:cNvSpPr>
          <p:nvPr>
            <p:ph type="dt" sz="quarter" idx="10"/>
          </p:nvPr>
        </p:nvSpPr>
        <p:spPr>
          <a:xfrm>
            <a:off x="152400" y="650240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06B1F8F-784F-44E0-9F80-2D09667A74E1}" type="datetime1">
              <a:rPr lang="en-US" altLang="en-US" sz="14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3/23/2020</a:t>
            </a:fld>
            <a:endParaRPr lang="en-US" altLang="en-US" sz="14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797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28600"/>
            <a:ext cx="7772400" cy="762000"/>
          </a:xfrm>
        </p:spPr>
        <p:txBody>
          <a:bodyPr/>
          <a:lstStyle/>
          <a:p>
            <a:pPr eaLnBrk="1" hangingPunct="1"/>
            <a:r>
              <a:rPr lang="en-GB" altLang="en-US" sz="4300" smtClean="0">
                <a:ea typeface="隶书"/>
                <a:cs typeface="隶书"/>
              </a:rPr>
              <a:t>Why study life cycles?</a:t>
            </a:r>
          </a:p>
        </p:txBody>
      </p:sp>
      <p:sp>
        <p:nvSpPr>
          <p:cNvPr id="393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916113"/>
            <a:ext cx="8763000" cy="5329237"/>
          </a:xfrm>
        </p:spPr>
        <p:txBody>
          <a:bodyPr/>
          <a:lstStyle/>
          <a:p>
            <a:pPr lvl="1" eaLnBrk="1" hangingPunct="1">
              <a:lnSpc>
                <a:spcPct val="80000"/>
              </a:lnSpc>
              <a:buFont typeface="Wingdings 2" panose="05020102010507070707" pitchFamily="18" charset="2"/>
              <a:buNone/>
            </a:pPr>
            <a:r>
              <a:rPr lang="en-GB" altLang="en-US" sz="3400" smtClean="0">
                <a:solidFill>
                  <a:srgbClr val="0000FF"/>
                </a:solidFill>
              </a:rPr>
              <a:t>Control.</a:t>
            </a:r>
          </a:p>
          <a:p>
            <a:pPr lvl="1" eaLnBrk="1" hangingPunct="1">
              <a:lnSpc>
                <a:spcPct val="80000"/>
              </a:lnSpc>
              <a:buFont typeface="Wingdings 2" panose="05020102010507070707" pitchFamily="18" charset="2"/>
              <a:buNone/>
            </a:pPr>
            <a:r>
              <a:rPr lang="en-GB" altLang="en-US" sz="3400" smtClean="0">
                <a:solidFill>
                  <a:srgbClr val="0000FF"/>
                </a:solidFill>
              </a:rPr>
              <a:t>Treatment.</a:t>
            </a:r>
          </a:p>
          <a:p>
            <a:pPr lvl="1" eaLnBrk="1" hangingPunct="1">
              <a:lnSpc>
                <a:spcPct val="80000"/>
              </a:lnSpc>
              <a:buFont typeface="Wingdings 2" panose="05020102010507070707" pitchFamily="18" charset="2"/>
              <a:buNone/>
            </a:pPr>
            <a:r>
              <a:rPr lang="en-GB" altLang="en-US" sz="3400" smtClean="0">
                <a:solidFill>
                  <a:srgbClr val="0000FF"/>
                </a:solidFill>
              </a:rPr>
              <a:t>Epidemiology.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§"/>
            </a:pPr>
            <a:endParaRPr lang="en-GB" altLang="en-US" sz="2400" smtClean="0"/>
          </a:p>
        </p:txBody>
      </p:sp>
      <p:pic>
        <p:nvPicPr>
          <p:cNvPr id="137220" name="Picture 4" descr="Life cycle of Giardia intestinali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11725" y="1600200"/>
            <a:ext cx="3740150" cy="4530725"/>
          </a:xfrm>
        </p:spPr>
      </p:pic>
    </p:spTree>
    <p:extLst>
      <p:ext uri="{BB962C8B-B14F-4D97-AF65-F5344CB8AC3E}">
        <p14:creationId xmlns:p14="http://schemas.microsoft.com/office/powerpoint/2010/main" val="2119577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93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3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66CC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93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3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66CC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93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3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66CC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3219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Text Box 2"/>
          <p:cNvSpPr txBox="1">
            <a:spLocks noChangeArrowheads="1"/>
          </p:cNvSpPr>
          <p:nvPr/>
        </p:nvSpPr>
        <p:spPr bwMode="auto">
          <a:xfrm>
            <a:off x="762000" y="166688"/>
            <a:ext cx="7162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b="1">
                <a:solidFill>
                  <a:srgbClr val="000000"/>
                </a:solidFill>
                <a:cs typeface="Times New Roman" panose="02020603050405020304" pitchFamily="18" charset="0"/>
              </a:rPr>
              <a:t>Protozoan Taxonomy</a:t>
            </a:r>
          </a:p>
        </p:txBody>
      </p:sp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327025" y="795338"/>
            <a:ext cx="8375650" cy="449421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marL="227013" indent="-2270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9438" indent="-22701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36638" indent="-2270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2400" dirty="0" smtClean="0">
                <a:solidFill>
                  <a:srgbClr val="000000"/>
                </a:solidFill>
                <a:latin typeface="Times New Roman"/>
                <a:cs typeface="Tahoma" panose="020B0604030504040204" pitchFamily="34" charset="0"/>
              </a:rPr>
              <a:t>Confused, controversial and constantly changing</a:t>
            </a: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2400" dirty="0" smtClean="0">
                <a:solidFill>
                  <a:srgbClr val="000000"/>
                </a:solidFill>
                <a:latin typeface="Times New Roman"/>
                <a:cs typeface="Tahoma" panose="020B0604030504040204" pitchFamily="34" charset="0"/>
              </a:rPr>
              <a:t>No universal agreement = many systems &amp; frequent changes</a:t>
            </a: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2400" dirty="0" smtClean="0">
                <a:solidFill>
                  <a:srgbClr val="000000"/>
                </a:solidFill>
                <a:latin typeface="Times New Roman"/>
                <a:cs typeface="Tahoma" panose="020B0604030504040204" pitchFamily="34" charset="0"/>
              </a:rPr>
              <a:t>Several bases of classification, </a:t>
            </a:r>
          </a:p>
          <a:p>
            <a:pPr lvl="1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2400" dirty="0" smtClean="0">
                <a:solidFill>
                  <a:srgbClr val="000000"/>
                </a:solidFill>
                <a:latin typeface="Times New Roman"/>
                <a:cs typeface="Tahoma" panose="020B0604030504040204" pitchFamily="34" charset="0"/>
              </a:rPr>
              <a:t>light microscope = Originally based on motility</a:t>
            </a:r>
          </a:p>
          <a:p>
            <a:pPr lvl="1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2400" dirty="0" smtClean="0">
                <a:solidFill>
                  <a:srgbClr val="000000"/>
                </a:solidFill>
                <a:latin typeface="Times New Roman"/>
                <a:cs typeface="Tahoma" panose="020B0604030504040204" pitchFamily="34" charset="0"/>
              </a:rPr>
              <a:t>electron microscope =Ultrastructural  criteria used since 1960’s</a:t>
            </a:r>
          </a:p>
          <a:p>
            <a:pPr lvl="1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  <a:latin typeface="Times New Roman"/>
                <a:cs typeface="Tahoma" panose="020B0604030504040204" pitchFamily="34" charset="0"/>
              </a:rPr>
              <a:t>4-6 phyla? In the kingdom Protista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800" b="1" dirty="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3824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C0CF93D-F640-4C85-A5D2-E264E2C20372}" type="slidenum">
              <a:rPr lang="en-US" altLang="en-US" sz="14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47</a:t>
            </a:fld>
            <a:endParaRPr lang="en-US" altLang="en-US" sz="1400" smtClean="0">
              <a:solidFill>
                <a:srgbClr val="000000"/>
              </a:solidFill>
            </a:endParaRPr>
          </a:p>
        </p:txBody>
      </p:sp>
      <p:sp>
        <p:nvSpPr>
          <p:cNvPr id="138245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03671A0-B1AD-4EDD-A953-995278D4DFA0}" type="datetime1">
              <a:rPr lang="en-US" altLang="en-US" sz="14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3/23/2020</a:t>
            </a:fld>
            <a:endParaRPr lang="en-US" altLang="en-US" sz="14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7107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382000" cy="5791200"/>
          </a:xfrm>
        </p:spPr>
        <p:txBody>
          <a:bodyPr/>
          <a:lstStyle/>
          <a:p>
            <a:pPr marL="409575" indent="-45720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en-US" sz="2800" dirty="0" smtClean="0">
                <a:latin typeface="+mj-lt"/>
                <a:cs typeface="Tahoma" panose="020B0604030504040204" pitchFamily="34" charset="0"/>
              </a:rPr>
              <a:t>Molecular data can help with evolutionary relationships</a:t>
            </a:r>
          </a:p>
          <a:p>
            <a:pPr marL="627063" lvl="1" indent="-227013">
              <a:lnSpc>
                <a:spcPct val="150000"/>
              </a:lnSpc>
              <a:defRPr/>
            </a:pPr>
            <a:r>
              <a:rPr lang="en-US" dirty="0" smtClean="0">
                <a:latin typeface="+mj-lt"/>
                <a:cs typeface="Tahoma" panose="020B0604030504040204" pitchFamily="34" charset="0"/>
              </a:rPr>
              <a:t>Monophyletic groups</a:t>
            </a:r>
          </a:p>
          <a:p>
            <a:pPr marL="979488" lvl="2" indent="-227013">
              <a:lnSpc>
                <a:spcPct val="150000"/>
              </a:lnSpc>
              <a:defRPr/>
            </a:pPr>
            <a:r>
              <a:rPr lang="en-US" sz="2800" dirty="0" smtClean="0">
                <a:latin typeface="+mj-lt"/>
                <a:cs typeface="Tahoma" panose="020B0604030504040204" pitchFamily="34" charset="0"/>
              </a:rPr>
              <a:t>Descended from common ancestor</a:t>
            </a:r>
          </a:p>
          <a:p>
            <a:pPr marL="979488" lvl="2" indent="-227013">
              <a:lnSpc>
                <a:spcPct val="150000"/>
              </a:lnSpc>
              <a:defRPr/>
            </a:pPr>
            <a:r>
              <a:rPr lang="en-US" sz="2800" dirty="0" err="1" smtClean="0">
                <a:latin typeface="+mj-lt"/>
                <a:cs typeface="Tahoma" panose="020B0604030504040204" pitchFamily="34" charset="0"/>
              </a:rPr>
              <a:t>Kinetoplastids</a:t>
            </a:r>
            <a:r>
              <a:rPr lang="en-US" sz="2800" dirty="0" smtClean="0">
                <a:latin typeface="+mj-lt"/>
                <a:cs typeface="Tahoma" panose="020B0604030504040204" pitchFamily="34" charset="0"/>
              </a:rPr>
              <a:t>, </a:t>
            </a:r>
            <a:r>
              <a:rPr lang="en-US" sz="2800" dirty="0" err="1" smtClean="0">
                <a:latin typeface="+mj-lt"/>
                <a:cs typeface="Tahoma" panose="020B0604030504040204" pitchFamily="34" charset="0"/>
              </a:rPr>
              <a:t>apicomplexa</a:t>
            </a:r>
            <a:r>
              <a:rPr lang="en-US" sz="2800" dirty="0" smtClean="0">
                <a:latin typeface="+mj-lt"/>
                <a:cs typeface="Tahoma" panose="020B0604030504040204" pitchFamily="34" charset="0"/>
              </a:rPr>
              <a:t>, ciliates</a:t>
            </a:r>
          </a:p>
          <a:p>
            <a:pPr marL="627063" lvl="1" indent="-227013">
              <a:lnSpc>
                <a:spcPct val="150000"/>
              </a:lnSpc>
              <a:defRPr/>
            </a:pPr>
            <a:r>
              <a:rPr lang="en-US" dirty="0" smtClean="0">
                <a:latin typeface="+mj-lt"/>
                <a:cs typeface="Tahoma" panose="020B0604030504040204" pitchFamily="34" charset="0"/>
              </a:rPr>
              <a:t>Polyphyletic groups</a:t>
            </a:r>
          </a:p>
          <a:p>
            <a:pPr marL="979488" lvl="2" indent="-227013">
              <a:lnSpc>
                <a:spcPct val="150000"/>
              </a:lnSpc>
              <a:defRPr/>
            </a:pPr>
            <a:r>
              <a:rPr lang="en-US" sz="2800" dirty="0" smtClean="0">
                <a:latin typeface="+mj-lt"/>
                <a:cs typeface="Tahoma" panose="020B0604030504040204" pitchFamily="34" charset="0"/>
              </a:rPr>
              <a:t>Multiple ancestors</a:t>
            </a:r>
          </a:p>
          <a:p>
            <a:pPr marL="979488" lvl="2" indent="-227013">
              <a:lnSpc>
                <a:spcPct val="150000"/>
              </a:lnSpc>
              <a:defRPr/>
            </a:pPr>
            <a:r>
              <a:rPr lang="en-US" sz="2800" dirty="0" smtClean="0">
                <a:latin typeface="+mj-lt"/>
                <a:cs typeface="Tahoma" panose="020B0604030504040204" pitchFamily="34" charset="0"/>
              </a:rPr>
              <a:t>Amoebas and flagellates</a:t>
            </a:r>
          </a:p>
        </p:txBody>
      </p:sp>
      <p:sp>
        <p:nvSpPr>
          <p:cNvPr id="13926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E4BA6E6-F1F5-4DB2-879F-F62E58A0C6D3}" type="slidenum">
              <a:rPr lang="en-US" altLang="en-US" sz="14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48</a:t>
            </a:fld>
            <a:endParaRPr lang="en-US" altLang="en-US" sz="1400" smtClean="0">
              <a:solidFill>
                <a:srgbClr val="000000"/>
              </a:solidFill>
            </a:endParaRPr>
          </a:p>
        </p:txBody>
      </p:sp>
      <p:sp>
        <p:nvSpPr>
          <p:cNvPr id="139268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687D665-8CD1-4A83-9DDE-10014D648C06}" type="datetime1">
              <a:rPr lang="en-US" altLang="en-US" sz="14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3/23/2020</a:t>
            </a:fld>
            <a:endParaRPr lang="en-US" altLang="en-US" sz="14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9646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7772400" cy="381000"/>
          </a:xfrm>
          <a:solidFill>
            <a:schemeClr val="bg1"/>
          </a:solidFill>
        </p:spPr>
        <p:txBody>
          <a:bodyPr lIns="92075" tIns="46038" rIns="92075" bIns="46038"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2900" b="1" dirty="0" smtClean="0">
                <a:ea typeface="隶书"/>
              </a:rPr>
              <a:t>Taxonomic classification of protozoa</a:t>
            </a:r>
            <a:endParaRPr lang="en-US" sz="2900" b="1" dirty="0" smtClean="0">
              <a:ea typeface="隶书"/>
            </a:endParaRPr>
          </a:p>
        </p:txBody>
      </p:sp>
      <p:graphicFrame>
        <p:nvGraphicFramePr>
          <p:cNvPr id="374951" name="Group 167"/>
          <p:cNvGraphicFramePr>
            <a:graphicFrameLocks noGrp="1"/>
          </p:cNvGraphicFramePr>
          <p:nvPr>
            <p:ph type="tbl" idx="1"/>
          </p:nvPr>
        </p:nvGraphicFramePr>
        <p:xfrm>
          <a:off x="381000" y="685800"/>
          <a:ext cx="8382000" cy="6113464"/>
        </p:xfrm>
        <a:graphic>
          <a:graphicData uri="http://schemas.openxmlformats.org/drawingml/2006/table">
            <a:tbl>
              <a:tblPr/>
              <a:tblGrid>
                <a:gridCol w="1143000"/>
                <a:gridCol w="269875"/>
                <a:gridCol w="1509713"/>
                <a:gridCol w="260350"/>
                <a:gridCol w="1531937"/>
                <a:gridCol w="368300"/>
                <a:gridCol w="1444625"/>
                <a:gridCol w="296863"/>
                <a:gridCol w="1557337"/>
              </a:tblGrid>
              <a:tr h="56886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Sub kingdom</a:t>
                      </a:r>
                    </a:p>
                  </a:txBody>
                  <a:tcPr marT="45723" marB="45723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GB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Phylum</a:t>
                      </a: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GB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Sub-phylum</a:t>
                      </a: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GB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Genus- examples</a:t>
                      </a: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GB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Species- examples</a:t>
                      </a:r>
                    </a:p>
                  </a:txBody>
                  <a:tcPr marT="45723" marB="45723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3" marB="45723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3" marB="45723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595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Protozoa</a:t>
                      </a:r>
                    </a:p>
                  </a:txBody>
                  <a:tcPr marT="45723" marB="45723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C8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Sarcomastigophora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further divided into</a:t>
                      </a: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C8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Sarcodina </a:t>
                      </a: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move by pseudopodia</a:t>
                      </a: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C8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Entamoeba</a:t>
                      </a: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C8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E. histolytica</a:t>
                      </a:r>
                    </a:p>
                  </a:txBody>
                  <a:tcPr marT="45723" marB="45723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C8F3"/>
                    </a:solidFill>
                  </a:tcPr>
                </a:tc>
              </a:tr>
              <a:tr h="2743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3" marB="45723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GB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3" marB="45723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62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3" marB="45723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Mastigophora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move by flagella</a:t>
                      </a: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C8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Giardia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C8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G. lamblia</a:t>
                      </a:r>
                    </a:p>
                  </a:txBody>
                  <a:tcPr marT="45723" marB="45723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C8F3"/>
                    </a:solidFill>
                  </a:tcPr>
                </a:tc>
              </a:tr>
              <a:tr h="2743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3" marB="45723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GB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3" marB="45723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777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3" marB="45723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Apicomplexa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no organelle of locomotion</a:t>
                      </a: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C8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Plasmodium</a:t>
                      </a: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C8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P. falciparum,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P. vivax,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P. malariae,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P. ovale</a:t>
                      </a:r>
                    </a:p>
                  </a:txBody>
                  <a:tcPr marT="45723" marB="45723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C8F3"/>
                    </a:solidFill>
                  </a:tcPr>
                </a:tc>
              </a:tr>
              <a:tr h="2743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3" marB="45723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GB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3" marB="45723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79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3" marB="45723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Ciliophora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move by cilia</a:t>
                      </a: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C8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Balantidium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C8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B. coli</a:t>
                      </a:r>
                    </a:p>
                  </a:txBody>
                  <a:tcPr marT="45723" marB="45723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C8F3"/>
                    </a:solidFill>
                  </a:tcPr>
                </a:tc>
              </a:tr>
              <a:tr h="3036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3" marB="45723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GB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3" marB="45723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79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3" marB="45723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Microspora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Spore-forming</a:t>
                      </a: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C8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Enterocyto-zoa</a:t>
                      </a: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C8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E. bienusi</a:t>
                      </a:r>
                    </a:p>
                  </a:txBody>
                  <a:tcPr marT="45723" marB="45723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C8F3"/>
                    </a:solidFill>
                  </a:tcPr>
                </a:tc>
              </a:tr>
              <a:tr h="2340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GB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3" marB="45723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GB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GB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GB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GB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GB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GB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GB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GB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3" marB="45723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1424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A323A9D-BF14-4CA7-ACAB-8AC8C5EE0093}" type="slidenum">
              <a:rPr lang="en-US" altLang="en-US" sz="1200" smtClean="0">
                <a:solidFill>
                  <a:srgbClr val="898989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49</a:t>
            </a:fld>
            <a:endParaRPr lang="en-US" altLang="en-US" sz="1200" smtClean="0">
              <a:solidFill>
                <a:srgbClr val="898989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5301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/>
          </p:nvPr>
        </p:nvSpPr>
        <p:spPr>
          <a:xfrm>
            <a:off x="609600" y="533400"/>
            <a:ext cx="8001000" cy="61722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  <a:defRPr/>
            </a:pPr>
            <a:r>
              <a:rPr lang="en-US" altLang="zh-CN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Mutualism</a:t>
            </a:r>
            <a:r>
              <a:rPr lang="en-US" altLang="zh-CN" sz="3600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lvl="1" eaLnBrk="1" hangingPunct="1">
              <a:buFont typeface="Wingdings" pitchFamily="2" charset="2"/>
              <a:buChar char="Ø"/>
              <a:defRPr/>
            </a:pPr>
            <a:r>
              <a:rPr lang="en-US" altLang="zh-CN" dirty="0" smtClean="0">
                <a:latin typeface="+mj-lt"/>
              </a:rPr>
              <a:t>Permanent association between two different organisms that life apart is impossible, </a:t>
            </a:r>
          </a:p>
          <a:p>
            <a:pPr lvl="1" eaLnBrk="1" hangingPunct="1">
              <a:buFont typeface="Wingdings" pitchFamily="2" charset="2"/>
              <a:buChar char="Ø"/>
              <a:defRPr/>
            </a:pPr>
            <a:r>
              <a:rPr lang="en-US" altLang="zh-CN" dirty="0" smtClean="0">
                <a:latin typeface="+mj-lt"/>
              </a:rPr>
              <a:t>Two partners benefit each other, </a:t>
            </a:r>
          </a:p>
          <a:p>
            <a:pPr lvl="1" eaLnBrk="1" hangingPunct="1">
              <a:buFont typeface="Wingdings" pitchFamily="2" charset="2"/>
              <a:buChar char="Ø"/>
              <a:defRPr/>
            </a:pPr>
            <a:r>
              <a:rPr lang="en-US" altLang="zh-CN" dirty="0" smtClean="0">
                <a:latin typeface="+mj-lt"/>
                <a:ea typeface="Times-Roman"/>
                <a:cs typeface="Times-Roman"/>
              </a:rPr>
              <a:t>The </a:t>
            </a:r>
            <a:r>
              <a:rPr lang="en-US" altLang="zh-CN" dirty="0" err="1" smtClean="0">
                <a:latin typeface="+mj-lt"/>
                <a:ea typeface="Times-Roman"/>
                <a:cs typeface="Times-Roman"/>
              </a:rPr>
              <a:t>mutuals</a:t>
            </a:r>
            <a:r>
              <a:rPr lang="en-US" altLang="zh-CN" dirty="0" smtClean="0">
                <a:latin typeface="+mj-lt"/>
                <a:ea typeface="Times-Roman"/>
                <a:cs typeface="Times-Roman"/>
              </a:rPr>
              <a:t> are metabolically dependent on one another; </a:t>
            </a:r>
          </a:p>
          <a:p>
            <a:pPr lvl="1" eaLnBrk="1" hangingPunct="1">
              <a:buFont typeface="Wingdings" pitchFamily="2" charset="2"/>
              <a:buChar char="Ø"/>
              <a:defRPr/>
            </a:pPr>
            <a:r>
              <a:rPr lang="en-US" altLang="zh-CN" dirty="0" smtClean="0">
                <a:latin typeface="+mj-lt"/>
                <a:ea typeface="Times-Roman"/>
                <a:cs typeface="Times-Roman"/>
              </a:rPr>
              <a:t>One cannot survive in the absence of the other</a:t>
            </a:r>
            <a:r>
              <a:rPr lang="en-US" altLang="zh-CN" b="1" dirty="0" smtClean="0">
                <a:solidFill>
                  <a:srgbClr val="33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imes-Roman"/>
                <a:cs typeface="Times-Roman"/>
              </a:rPr>
              <a:t>.</a:t>
            </a:r>
          </a:p>
          <a:p>
            <a:pPr lvl="1" eaLnBrk="1" hangingPunct="1">
              <a:buFont typeface="Wingdings" pitchFamily="2" charset="2"/>
              <a:buChar char="ü"/>
              <a:defRPr/>
            </a:pPr>
            <a:endParaRPr lang="en-US" altLang="zh-CN" b="1" dirty="0" smtClean="0">
              <a:solidFill>
                <a:srgbClr val="33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  <a:p>
            <a:pPr lvl="1" eaLnBrk="1" hangingPunct="1">
              <a:buFont typeface="Wingdings" pitchFamily="2" charset="2"/>
              <a:buChar char="ü"/>
              <a:defRPr/>
            </a:pPr>
            <a:r>
              <a:rPr lang="en-US" dirty="0" err="1" smtClean="0"/>
              <a:t>Eg</a:t>
            </a:r>
            <a:r>
              <a:rPr lang="en-US" dirty="0" smtClean="0"/>
              <a:t>. association between certain species of flagellated protozoa(</a:t>
            </a:r>
            <a:r>
              <a:rPr lang="en-US" altLang="en-US" dirty="0" err="1">
                <a:solidFill>
                  <a:srgbClr val="FF0000"/>
                </a:solidFill>
              </a:rPr>
              <a:t>Trichonympha</a:t>
            </a:r>
            <a:r>
              <a:rPr lang="en-US" dirty="0" smtClean="0"/>
              <a:t>) living in the guts of termites</a:t>
            </a:r>
            <a:endParaRPr lang="en-US" altLang="zh-CN" b="1" dirty="0" smtClean="0">
              <a:solidFill>
                <a:srgbClr val="33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sp>
        <p:nvSpPr>
          <p:cNvPr id="87043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B21D69E-796B-4C1B-B87F-9B2294CE6A9F}" type="slidenum">
              <a:rPr lang="en-US" altLang="zh-CN" sz="1200" smtClean="0">
                <a:solidFill>
                  <a:srgbClr val="898989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zh-CN" sz="1200" smtClean="0">
              <a:solidFill>
                <a:srgbClr val="898989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30762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62" name="Group 3"/>
          <p:cNvGrpSpPr>
            <a:grpSpLocks/>
          </p:cNvGrpSpPr>
          <p:nvPr/>
        </p:nvGrpSpPr>
        <p:grpSpPr bwMode="auto">
          <a:xfrm>
            <a:off x="6324600" y="5257800"/>
            <a:ext cx="1503363" cy="1444625"/>
            <a:chOff x="857" y="1003"/>
            <a:chExt cx="1331" cy="1390"/>
          </a:xfrm>
        </p:grpSpPr>
        <p:sp>
          <p:nvSpPr>
            <p:cNvPr id="143435" name="Oval 4"/>
            <p:cNvSpPr>
              <a:spLocks noChangeArrowheads="1"/>
            </p:cNvSpPr>
            <p:nvPr/>
          </p:nvSpPr>
          <p:spPr bwMode="auto">
            <a:xfrm>
              <a:off x="857" y="1003"/>
              <a:ext cx="1331" cy="1390"/>
            </a:xfrm>
            <a:prstGeom prst="ellipse">
              <a:avLst/>
            </a:prstGeom>
            <a:solidFill>
              <a:srgbClr val="DBE6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43436" name="Oval 5"/>
            <p:cNvSpPr>
              <a:spLocks noChangeArrowheads="1"/>
            </p:cNvSpPr>
            <p:nvPr/>
          </p:nvSpPr>
          <p:spPr bwMode="auto">
            <a:xfrm>
              <a:off x="900" y="1046"/>
              <a:ext cx="1249" cy="1299"/>
            </a:xfrm>
            <a:prstGeom prst="ellipse">
              <a:avLst/>
            </a:prstGeom>
            <a:solidFill>
              <a:srgbClr val="A9BC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43437" name="Oval 6"/>
            <p:cNvSpPr>
              <a:spLocks noChangeArrowheads="1"/>
            </p:cNvSpPr>
            <p:nvPr/>
          </p:nvSpPr>
          <p:spPr bwMode="auto">
            <a:xfrm>
              <a:off x="857" y="1003"/>
              <a:ext cx="1331" cy="1390"/>
            </a:xfrm>
            <a:prstGeom prst="ellipse">
              <a:avLst/>
            </a:prstGeom>
            <a:noFill/>
            <a:ln w="11113">
              <a:solidFill>
                <a:srgbClr val="34343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43438" name="Oval 7"/>
            <p:cNvSpPr>
              <a:spLocks noChangeArrowheads="1"/>
            </p:cNvSpPr>
            <p:nvPr/>
          </p:nvSpPr>
          <p:spPr bwMode="auto">
            <a:xfrm>
              <a:off x="900" y="1046"/>
              <a:ext cx="1249" cy="1299"/>
            </a:xfrm>
            <a:prstGeom prst="ellipse">
              <a:avLst/>
            </a:prstGeom>
            <a:noFill/>
            <a:ln w="11113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43439" name="Freeform 8"/>
            <p:cNvSpPr>
              <a:spLocks/>
            </p:cNvSpPr>
            <p:nvPr/>
          </p:nvSpPr>
          <p:spPr bwMode="auto">
            <a:xfrm>
              <a:off x="1027" y="1343"/>
              <a:ext cx="1055" cy="925"/>
            </a:xfrm>
            <a:custGeom>
              <a:avLst/>
              <a:gdLst>
                <a:gd name="T0" fmla="*/ 2147483646 w 582"/>
                <a:gd name="T1" fmla="*/ 2147483646 h 478"/>
                <a:gd name="T2" fmla="*/ 2147483646 w 582"/>
                <a:gd name="T3" fmla="*/ 2147483646 h 478"/>
                <a:gd name="T4" fmla="*/ 2147483646 w 582"/>
                <a:gd name="T5" fmla="*/ 2147483646 h 478"/>
                <a:gd name="T6" fmla="*/ 2147483646 w 582"/>
                <a:gd name="T7" fmla="*/ 2147483646 h 478"/>
                <a:gd name="T8" fmla="*/ 2147483646 w 582"/>
                <a:gd name="T9" fmla="*/ 2147483646 h 478"/>
                <a:gd name="T10" fmla="*/ 2147483646 w 582"/>
                <a:gd name="T11" fmla="*/ 2147483646 h 478"/>
                <a:gd name="T12" fmla="*/ 2147483646 w 582"/>
                <a:gd name="T13" fmla="*/ 2147483646 h 478"/>
                <a:gd name="T14" fmla="*/ 2147483646 w 582"/>
                <a:gd name="T15" fmla="*/ 2147483646 h 478"/>
                <a:gd name="T16" fmla="*/ 2147483646 w 582"/>
                <a:gd name="T17" fmla="*/ 2147483646 h 478"/>
                <a:gd name="T18" fmla="*/ 2147483646 w 582"/>
                <a:gd name="T19" fmla="*/ 2147483646 h 478"/>
                <a:gd name="T20" fmla="*/ 2147483646 w 582"/>
                <a:gd name="T21" fmla="*/ 2147483646 h 478"/>
                <a:gd name="T22" fmla="*/ 2147483646 w 582"/>
                <a:gd name="T23" fmla="*/ 2147483646 h 478"/>
                <a:gd name="T24" fmla="*/ 2147483646 w 582"/>
                <a:gd name="T25" fmla="*/ 2147483646 h 478"/>
                <a:gd name="T26" fmla="*/ 2147483646 w 582"/>
                <a:gd name="T27" fmla="*/ 2147483646 h 478"/>
                <a:gd name="T28" fmla="*/ 2147483646 w 582"/>
                <a:gd name="T29" fmla="*/ 2147483646 h 478"/>
                <a:gd name="T30" fmla="*/ 2147483646 w 582"/>
                <a:gd name="T31" fmla="*/ 2147483646 h 47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582"/>
                <a:gd name="T49" fmla="*/ 0 h 478"/>
                <a:gd name="T50" fmla="*/ 582 w 582"/>
                <a:gd name="T51" fmla="*/ 478 h 47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582" h="478">
                  <a:moveTo>
                    <a:pt x="10" y="346"/>
                  </a:moveTo>
                  <a:cubicBezTo>
                    <a:pt x="25" y="350"/>
                    <a:pt x="38" y="378"/>
                    <a:pt x="52" y="388"/>
                  </a:cubicBezTo>
                  <a:cubicBezTo>
                    <a:pt x="75" y="405"/>
                    <a:pt x="103" y="419"/>
                    <a:pt x="129" y="430"/>
                  </a:cubicBezTo>
                  <a:cubicBezTo>
                    <a:pt x="150" y="439"/>
                    <a:pt x="168" y="453"/>
                    <a:pt x="189" y="460"/>
                  </a:cubicBezTo>
                  <a:cubicBezTo>
                    <a:pt x="212" y="469"/>
                    <a:pt x="239" y="468"/>
                    <a:pt x="263" y="471"/>
                  </a:cubicBezTo>
                  <a:cubicBezTo>
                    <a:pt x="318" y="478"/>
                    <a:pt x="377" y="466"/>
                    <a:pt x="428" y="444"/>
                  </a:cubicBezTo>
                  <a:cubicBezTo>
                    <a:pt x="479" y="423"/>
                    <a:pt x="508" y="397"/>
                    <a:pt x="535" y="349"/>
                  </a:cubicBezTo>
                  <a:cubicBezTo>
                    <a:pt x="561" y="301"/>
                    <a:pt x="576" y="246"/>
                    <a:pt x="576" y="191"/>
                  </a:cubicBezTo>
                  <a:cubicBezTo>
                    <a:pt x="577" y="141"/>
                    <a:pt x="582" y="98"/>
                    <a:pt x="549" y="56"/>
                  </a:cubicBezTo>
                  <a:cubicBezTo>
                    <a:pt x="518" y="16"/>
                    <a:pt x="476" y="0"/>
                    <a:pt x="447" y="55"/>
                  </a:cubicBezTo>
                  <a:cubicBezTo>
                    <a:pt x="420" y="106"/>
                    <a:pt x="400" y="182"/>
                    <a:pt x="332" y="195"/>
                  </a:cubicBezTo>
                  <a:cubicBezTo>
                    <a:pt x="301" y="200"/>
                    <a:pt x="262" y="185"/>
                    <a:pt x="231" y="180"/>
                  </a:cubicBezTo>
                  <a:cubicBezTo>
                    <a:pt x="200" y="175"/>
                    <a:pt x="166" y="168"/>
                    <a:pt x="134" y="171"/>
                  </a:cubicBezTo>
                  <a:cubicBezTo>
                    <a:pt x="96" y="175"/>
                    <a:pt x="70" y="200"/>
                    <a:pt x="46" y="228"/>
                  </a:cubicBezTo>
                  <a:cubicBezTo>
                    <a:pt x="28" y="249"/>
                    <a:pt x="9" y="271"/>
                    <a:pt x="4" y="299"/>
                  </a:cubicBezTo>
                  <a:cubicBezTo>
                    <a:pt x="0" y="316"/>
                    <a:pt x="10" y="335"/>
                    <a:pt x="8" y="346"/>
                  </a:cubicBezTo>
                </a:path>
              </a:pathLst>
            </a:custGeom>
            <a:solidFill>
              <a:srgbClr val="95A5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43440" name="Freeform 9"/>
            <p:cNvSpPr>
              <a:spLocks/>
            </p:cNvSpPr>
            <p:nvPr/>
          </p:nvSpPr>
          <p:spPr bwMode="auto">
            <a:xfrm>
              <a:off x="1455" y="1129"/>
              <a:ext cx="439" cy="537"/>
            </a:xfrm>
            <a:custGeom>
              <a:avLst/>
              <a:gdLst>
                <a:gd name="T0" fmla="*/ 2147483646 w 242"/>
                <a:gd name="T1" fmla="*/ 2147483646 h 278"/>
                <a:gd name="T2" fmla="*/ 2147483646 w 242"/>
                <a:gd name="T3" fmla="*/ 2147483646 h 278"/>
                <a:gd name="T4" fmla="*/ 2147483646 w 242"/>
                <a:gd name="T5" fmla="*/ 2147483646 h 278"/>
                <a:gd name="T6" fmla="*/ 2147483646 w 242"/>
                <a:gd name="T7" fmla="*/ 2147483646 h 278"/>
                <a:gd name="T8" fmla="*/ 2147483646 w 242"/>
                <a:gd name="T9" fmla="*/ 2147483646 h 2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2"/>
                <a:gd name="T16" fmla="*/ 0 h 278"/>
                <a:gd name="T17" fmla="*/ 242 w 242"/>
                <a:gd name="T18" fmla="*/ 278 h 27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2" h="278">
                  <a:moveTo>
                    <a:pt x="167" y="32"/>
                  </a:moveTo>
                  <a:cubicBezTo>
                    <a:pt x="93" y="0"/>
                    <a:pt x="0" y="54"/>
                    <a:pt x="4" y="126"/>
                  </a:cubicBezTo>
                  <a:cubicBezTo>
                    <a:pt x="9" y="199"/>
                    <a:pt x="37" y="278"/>
                    <a:pt x="92" y="278"/>
                  </a:cubicBezTo>
                  <a:cubicBezTo>
                    <a:pt x="147" y="278"/>
                    <a:pt x="215" y="201"/>
                    <a:pt x="228" y="144"/>
                  </a:cubicBezTo>
                  <a:cubicBezTo>
                    <a:pt x="242" y="87"/>
                    <a:pt x="209" y="49"/>
                    <a:pt x="167" y="32"/>
                  </a:cubicBezTo>
                  <a:close/>
                </a:path>
              </a:pathLst>
            </a:custGeom>
            <a:solidFill>
              <a:srgbClr val="E3EA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43441" name="Freeform 10"/>
            <p:cNvSpPr>
              <a:spLocks/>
            </p:cNvSpPr>
            <p:nvPr/>
          </p:nvSpPr>
          <p:spPr bwMode="auto">
            <a:xfrm>
              <a:off x="973" y="1334"/>
              <a:ext cx="502" cy="553"/>
            </a:xfrm>
            <a:custGeom>
              <a:avLst/>
              <a:gdLst>
                <a:gd name="T0" fmla="*/ 2147483646 w 277"/>
                <a:gd name="T1" fmla="*/ 2147483646 h 286"/>
                <a:gd name="T2" fmla="*/ 2147483646 w 277"/>
                <a:gd name="T3" fmla="*/ 2147483646 h 286"/>
                <a:gd name="T4" fmla="*/ 2147483646 w 277"/>
                <a:gd name="T5" fmla="*/ 2147483646 h 286"/>
                <a:gd name="T6" fmla="*/ 2147483646 w 277"/>
                <a:gd name="T7" fmla="*/ 2147483646 h 286"/>
                <a:gd name="T8" fmla="*/ 2147483646 w 277"/>
                <a:gd name="T9" fmla="*/ 2147483646 h 2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"/>
                <a:gd name="T16" fmla="*/ 0 h 286"/>
                <a:gd name="T17" fmla="*/ 277 w 277"/>
                <a:gd name="T18" fmla="*/ 286 h 28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" h="286">
                  <a:moveTo>
                    <a:pt x="46" y="42"/>
                  </a:moveTo>
                  <a:cubicBezTo>
                    <a:pt x="6" y="66"/>
                    <a:pt x="0" y="185"/>
                    <a:pt x="77" y="235"/>
                  </a:cubicBezTo>
                  <a:cubicBezTo>
                    <a:pt x="154" y="286"/>
                    <a:pt x="220" y="249"/>
                    <a:pt x="237" y="213"/>
                  </a:cubicBezTo>
                  <a:cubicBezTo>
                    <a:pt x="255" y="178"/>
                    <a:pt x="277" y="115"/>
                    <a:pt x="187" y="57"/>
                  </a:cubicBezTo>
                  <a:cubicBezTo>
                    <a:pt x="97" y="0"/>
                    <a:pt x="75" y="24"/>
                    <a:pt x="46" y="42"/>
                  </a:cubicBezTo>
                  <a:close/>
                </a:path>
              </a:pathLst>
            </a:custGeom>
            <a:solidFill>
              <a:srgbClr val="E3EA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43442" name="Freeform 11"/>
            <p:cNvSpPr>
              <a:spLocks/>
            </p:cNvSpPr>
            <p:nvPr/>
          </p:nvSpPr>
          <p:spPr bwMode="auto">
            <a:xfrm>
              <a:off x="1152" y="1761"/>
              <a:ext cx="517" cy="584"/>
            </a:xfrm>
            <a:custGeom>
              <a:avLst/>
              <a:gdLst>
                <a:gd name="T0" fmla="*/ 2147483646 w 285"/>
                <a:gd name="T1" fmla="*/ 2147483646 h 302"/>
                <a:gd name="T2" fmla="*/ 2147483646 w 285"/>
                <a:gd name="T3" fmla="*/ 2147483646 h 302"/>
                <a:gd name="T4" fmla="*/ 2147483646 w 285"/>
                <a:gd name="T5" fmla="*/ 2147483646 h 302"/>
                <a:gd name="T6" fmla="*/ 2147483646 w 285"/>
                <a:gd name="T7" fmla="*/ 2147483646 h 302"/>
                <a:gd name="T8" fmla="*/ 2147483646 w 285"/>
                <a:gd name="T9" fmla="*/ 2147483646 h 3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5"/>
                <a:gd name="T16" fmla="*/ 0 h 302"/>
                <a:gd name="T17" fmla="*/ 285 w 285"/>
                <a:gd name="T18" fmla="*/ 302 h 30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5" h="302">
                  <a:moveTo>
                    <a:pt x="237" y="32"/>
                  </a:moveTo>
                  <a:cubicBezTo>
                    <a:pt x="198" y="0"/>
                    <a:pt x="143" y="6"/>
                    <a:pt x="79" y="58"/>
                  </a:cubicBezTo>
                  <a:cubicBezTo>
                    <a:pt x="15" y="111"/>
                    <a:pt x="0" y="197"/>
                    <a:pt x="68" y="250"/>
                  </a:cubicBezTo>
                  <a:cubicBezTo>
                    <a:pt x="136" y="302"/>
                    <a:pt x="215" y="239"/>
                    <a:pt x="246" y="197"/>
                  </a:cubicBezTo>
                  <a:cubicBezTo>
                    <a:pt x="277" y="155"/>
                    <a:pt x="285" y="72"/>
                    <a:pt x="237" y="32"/>
                  </a:cubicBezTo>
                  <a:close/>
                </a:path>
              </a:pathLst>
            </a:custGeom>
            <a:solidFill>
              <a:srgbClr val="E3EA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43443" name="Freeform 12"/>
            <p:cNvSpPr>
              <a:spLocks/>
            </p:cNvSpPr>
            <p:nvPr/>
          </p:nvSpPr>
          <p:spPr bwMode="auto">
            <a:xfrm>
              <a:off x="1655" y="1571"/>
              <a:ext cx="426" cy="525"/>
            </a:xfrm>
            <a:custGeom>
              <a:avLst/>
              <a:gdLst>
                <a:gd name="T0" fmla="*/ 2147483646 w 235"/>
                <a:gd name="T1" fmla="*/ 2147483646 h 271"/>
                <a:gd name="T2" fmla="*/ 2147483646 w 235"/>
                <a:gd name="T3" fmla="*/ 2147483646 h 271"/>
                <a:gd name="T4" fmla="*/ 2147483646 w 235"/>
                <a:gd name="T5" fmla="*/ 2147483646 h 271"/>
                <a:gd name="T6" fmla="*/ 2147483646 w 235"/>
                <a:gd name="T7" fmla="*/ 2147483646 h 271"/>
                <a:gd name="T8" fmla="*/ 2147483646 w 235"/>
                <a:gd name="T9" fmla="*/ 2147483646 h 2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5"/>
                <a:gd name="T16" fmla="*/ 0 h 271"/>
                <a:gd name="T17" fmla="*/ 235 w 235"/>
                <a:gd name="T18" fmla="*/ 271 h 27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5" h="271">
                  <a:moveTo>
                    <a:pt x="138" y="5"/>
                  </a:moveTo>
                  <a:cubicBezTo>
                    <a:pt x="90" y="9"/>
                    <a:pt x="0" y="44"/>
                    <a:pt x="6" y="134"/>
                  </a:cubicBezTo>
                  <a:cubicBezTo>
                    <a:pt x="13" y="225"/>
                    <a:pt x="61" y="271"/>
                    <a:pt x="112" y="264"/>
                  </a:cubicBezTo>
                  <a:cubicBezTo>
                    <a:pt x="162" y="258"/>
                    <a:pt x="235" y="185"/>
                    <a:pt x="228" y="110"/>
                  </a:cubicBezTo>
                  <a:cubicBezTo>
                    <a:pt x="222" y="36"/>
                    <a:pt x="191" y="0"/>
                    <a:pt x="138" y="5"/>
                  </a:cubicBezTo>
                  <a:close/>
                </a:path>
              </a:pathLst>
            </a:custGeom>
            <a:solidFill>
              <a:srgbClr val="E3EA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43444" name="Freeform 13"/>
            <p:cNvSpPr>
              <a:spLocks/>
            </p:cNvSpPr>
            <p:nvPr/>
          </p:nvSpPr>
          <p:spPr bwMode="auto">
            <a:xfrm>
              <a:off x="1548" y="1220"/>
              <a:ext cx="150" cy="201"/>
            </a:xfrm>
            <a:custGeom>
              <a:avLst/>
              <a:gdLst>
                <a:gd name="T0" fmla="*/ 2147483646 w 83"/>
                <a:gd name="T1" fmla="*/ 2147483646 h 104"/>
                <a:gd name="T2" fmla="*/ 2147483646 w 83"/>
                <a:gd name="T3" fmla="*/ 2147483646 h 104"/>
                <a:gd name="T4" fmla="*/ 2147483646 w 83"/>
                <a:gd name="T5" fmla="*/ 2147483646 h 104"/>
                <a:gd name="T6" fmla="*/ 2147483646 w 83"/>
                <a:gd name="T7" fmla="*/ 2147483646 h 104"/>
                <a:gd name="T8" fmla="*/ 2147483646 w 83"/>
                <a:gd name="T9" fmla="*/ 2147483646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3"/>
                <a:gd name="T16" fmla="*/ 0 h 104"/>
                <a:gd name="T17" fmla="*/ 83 w 83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3" h="104">
                  <a:moveTo>
                    <a:pt x="63" y="17"/>
                  </a:moveTo>
                  <a:cubicBezTo>
                    <a:pt x="43" y="0"/>
                    <a:pt x="18" y="27"/>
                    <a:pt x="9" y="45"/>
                  </a:cubicBezTo>
                  <a:cubicBezTo>
                    <a:pt x="1" y="62"/>
                    <a:pt x="0" y="86"/>
                    <a:pt x="17" y="95"/>
                  </a:cubicBezTo>
                  <a:cubicBezTo>
                    <a:pt x="33" y="104"/>
                    <a:pt x="61" y="93"/>
                    <a:pt x="68" y="74"/>
                  </a:cubicBezTo>
                  <a:cubicBezTo>
                    <a:pt x="74" y="56"/>
                    <a:pt x="83" y="32"/>
                    <a:pt x="63" y="17"/>
                  </a:cubicBezTo>
                  <a:close/>
                </a:path>
              </a:pathLst>
            </a:custGeom>
            <a:solidFill>
              <a:srgbClr val="9CA0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43445" name="Freeform 14"/>
            <p:cNvSpPr>
              <a:spLocks/>
            </p:cNvSpPr>
            <p:nvPr/>
          </p:nvSpPr>
          <p:spPr bwMode="auto">
            <a:xfrm>
              <a:off x="1102" y="1515"/>
              <a:ext cx="94" cy="178"/>
            </a:xfrm>
            <a:custGeom>
              <a:avLst/>
              <a:gdLst>
                <a:gd name="T0" fmla="*/ 2147483646 w 52"/>
                <a:gd name="T1" fmla="*/ 2147483646 h 92"/>
                <a:gd name="T2" fmla="*/ 2147483646 w 52"/>
                <a:gd name="T3" fmla="*/ 2147483646 h 92"/>
                <a:gd name="T4" fmla="*/ 2147483646 w 52"/>
                <a:gd name="T5" fmla="*/ 2147483646 h 92"/>
                <a:gd name="T6" fmla="*/ 2147483646 w 52"/>
                <a:gd name="T7" fmla="*/ 2147483646 h 92"/>
                <a:gd name="T8" fmla="*/ 2147483646 w 52"/>
                <a:gd name="T9" fmla="*/ 2147483646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2"/>
                <a:gd name="T16" fmla="*/ 0 h 92"/>
                <a:gd name="T17" fmla="*/ 52 w 52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2" h="92">
                  <a:moveTo>
                    <a:pt x="34" y="11"/>
                  </a:moveTo>
                  <a:cubicBezTo>
                    <a:pt x="12" y="0"/>
                    <a:pt x="3" y="28"/>
                    <a:pt x="2" y="44"/>
                  </a:cubicBezTo>
                  <a:cubicBezTo>
                    <a:pt x="0" y="59"/>
                    <a:pt x="5" y="92"/>
                    <a:pt x="24" y="90"/>
                  </a:cubicBezTo>
                  <a:cubicBezTo>
                    <a:pt x="43" y="88"/>
                    <a:pt x="45" y="73"/>
                    <a:pt x="48" y="54"/>
                  </a:cubicBezTo>
                  <a:cubicBezTo>
                    <a:pt x="52" y="34"/>
                    <a:pt x="45" y="16"/>
                    <a:pt x="34" y="11"/>
                  </a:cubicBezTo>
                  <a:close/>
                </a:path>
              </a:pathLst>
            </a:custGeom>
            <a:solidFill>
              <a:srgbClr val="9CA0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43446" name="Freeform 15"/>
            <p:cNvSpPr>
              <a:spLocks/>
            </p:cNvSpPr>
            <p:nvPr/>
          </p:nvSpPr>
          <p:spPr bwMode="auto">
            <a:xfrm>
              <a:off x="1413" y="1867"/>
              <a:ext cx="151" cy="153"/>
            </a:xfrm>
            <a:custGeom>
              <a:avLst/>
              <a:gdLst>
                <a:gd name="T0" fmla="*/ 2147483646 w 83"/>
                <a:gd name="T1" fmla="*/ 2147483646 h 79"/>
                <a:gd name="T2" fmla="*/ 2147483646 w 83"/>
                <a:gd name="T3" fmla="*/ 2147483646 h 79"/>
                <a:gd name="T4" fmla="*/ 2147483646 w 83"/>
                <a:gd name="T5" fmla="*/ 2147483646 h 79"/>
                <a:gd name="T6" fmla="*/ 2147483646 w 83"/>
                <a:gd name="T7" fmla="*/ 2147483646 h 79"/>
                <a:gd name="T8" fmla="*/ 2147483646 w 83"/>
                <a:gd name="T9" fmla="*/ 2147483646 h 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3"/>
                <a:gd name="T16" fmla="*/ 0 h 79"/>
                <a:gd name="T17" fmla="*/ 83 w 83"/>
                <a:gd name="T18" fmla="*/ 79 h 7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3" h="79">
                  <a:moveTo>
                    <a:pt x="13" y="18"/>
                  </a:moveTo>
                  <a:cubicBezTo>
                    <a:pt x="0" y="38"/>
                    <a:pt x="21" y="58"/>
                    <a:pt x="38" y="68"/>
                  </a:cubicBezTo>
                  <a:cubicBezTo>
                    <a:pt x="56" y="79"/>
                    <a:pt x="70" y="73"/>
                    <a:pt x="77" y="60"/>
                  </a:cubicBezTo>
                  <a:cubicBezTo>
                    <a:pt x="83" y="47"/>
                    <a:pt x="74" y="23"/>
                    <a:pt x="58" y="16"/>
                  </a:cubicBezTo>
                  <a:cubicBezTo>
                    <a:pt x="42" y="10"/>
                    <a:pt x="25" y="0"/>
                    <a:pt x="13" y="18"/>
                  </a:cubicBezTo>
                  <a:close/>
                </a:path>
              </a:pathLst>
            </a:custGeom>
            <a:solidFill>
              <a:srgbClr val="9CA0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43447" name="Freeform 16"/>
            <p:cNvSpPr>
              <a:spLocks/>
            </p:cNvSpPr>
            <p:nvPr/>
          </p:nvSpPr>
          <p:spPr bwMode="auto">
            <a:xfrm>
              <a:off x="1729" y="1744"/>
              <a:ext cx="174" cy="208"/>
            </a:xfrm>
            <a:custGeom>
              <a:avLst/>
              <a:gdLst>
                <a:gd name="T0" fmla="*/ 2147483646 w 96"/>
                <a:gd name="T1" fmla="*/ 2147483646 h 108"/>
                <a:gd name="T2" fmla="*/ 2147483646 w 96"/>
                <a:gd name="T3" fmla="*/ 2147483646 h 108"/>
                <a:gd name="T4" fmla="*/ 2147483646 w 96"/>
                <a:gd name="T5" fmla="*/ 2147483646 h 108"/>
                <a:gd name="T6" fmla="*/ 2147483646 w 96"/>
                <a:gd name="T7" fmla="*/ 2147483646 h 108"/>
                <a:gd name="T8" fmla="*/ 2147483646 w 96"/>
                <a:gd name="T9" fmla="*/ 2147483646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6"/>
                <a:gd name="T16" fmla="*/ 0 h 108"/>
                <a:gd name="T17" fmla="*/ 96 w 96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6" h="108">
                  <a:moveTo>
                    <a:pt x="82" y="17"/>
                  </a:moveTo>
                  <a:cubicBezTo>
                    <a:pt x="60" y="0"/>
                    <a:pt x="41" y="17"/>
                    <a:pt x="31" y="31"/>
                  </a:cubicBezTo>
                  <a:cubicBezTo>
                    <a:pt x="21" y="45"/>
                    <a:pt x="0" y="82"/>
                    <a:pt x="29" y="95"/>
                  </a:cubicBezTo>
                  <a:cubicBezTo>
                    <a:pt x="58" y="108"/>
                    <a:pt x="69" y="77"/>
                    <a:pt x="79" y="61"/>
                  </a:cubicBezTo>
                  <a:cubicBezTo>
                    <a:pt x="90" y="44"/>
                    <a:pt x="96" y="27"/>
                    <a:pt x="82" y="17"/>
                  </a:cubicBezTo>
                  <a:close/>
                </a:path>
              </a:pathLst>
            </a:custGeom>
            <a:solidFill>
              <a:srgbClr val="9CA0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43448" name="Freeform 17"/>
            <p:cNvSpPr>
              <a:spLocks/>
            </p:cNvSpPr>
            <p:nvPr/>
          </p:nvSpPr>
          <p:spPr bwMode="auto">
            <a:xfrm>
              <a:off x="1230" y="1165"/>
              <a:ext cx="220" cy="339"/>
            </a:xfrm>
            <a:custGeom>
              <a:avLst/>
              <a:gdLst>
                <a:gd name="T0" fmla="*/ 2147483646 w 121"/>
                <a:gd name="T1" fmla="*/ 2147483646 h 175"/>
                <a:gd name="T2" fmla="*/ 2147483646 w 121"/>
                <a:gd name="T3" fmla="*/ 2147483646 h 175"/>
                <a:gd name="T4" fmla="*/ 2147483646 w 121"/>
                <a:gd name="T5" fmla="*/ 2147483646 h 175"/>
                <a:gd name="T6" fmla="*/ 2147483646 w 121"/>
                <a:gd name="T7" fmla="*/ 2147483646 h 175"/>
                <a:gd name="T8" fmla="*/ 2147483646 w 121"/>
                <a:gd name="T9" fmla="*/ 2147483646 h 175"/>
                <a:gd name="T10" fmla="*/ 2147483646 w 121"/>
                <a:gd name="T11" fmla="*/ 2147483646 h 175"/>
                <a:gd name="T12" fmla="*/ 2147483646 w 121"/>
                <a:gd name="T13" fmla="*/ 2147483646 h 175"/>
                <a:gd name="T14" fmla="*/ 2147483646 w 121"/>
                <a:gd name="T15" fmla="*/ 2147483646 h 175"/>
                <a:gd name="T16" fmla="*/ 2147483646 w 121"/>
                <a:gd name="T17" fmla="*/ 2147483646 h 17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1"/>
                <a:gd name="T28" fmla="*/ 0 h 175"/>
                <a:gd name="T29" fmla="*/ 121 w 121"/>
                <a:gd name="T30" fmla="*/ 175 h 17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1" h="175">
                  <a:moveTo>
                    <a:pt x="119" y="160"/>
                  </a:moveTo>
                  <a:cubicBezTo>
                    <a:pt x="121" y="164"/>
                    <a:pt x="120" y="170"/>
                    <a:pt x="116" y="172"/>
                  </a:cubicBezTo>
                  <a:cubicBezTo>
                    <a:pt x="116" y="172"/>
                    <a:pt x="116" y="172"/>
                    <a:pt x="116" y="172"/>
                  </a:cubicBezTo>
                  <a:cubicBezTo>
                    <a:pt x="112" y="175"/>
                    <a:pt x="106" y="174"/>
                    <a:pt x="103" y="170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0" y="11"/>
                    <a:pt x="1" y="5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9" y="0"/>
                    <a:pt x="15" y="1"/>
                    <a:pt x="18" y="5"/>
                  </a:cubicBezTo>
                  <a:lnTo>
                    <a:pt x="119" y="160"/>
                  </a:lnTo>
                  <a:close/>
                </a:path>
              </a:pathLst>
            </a:custGeom>
            <a:solidFill>
              <a:srgbClr val="E3E6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43449" name="Oval 18"/>
            <p:cNvSpPr>
              <a:spLocks noChangeArrowheads="1"/>
            </p:cNvSpPr>
            <p:nvPr/>
          </p:nvSpPr>
          <p:spPr bwMode="auto">
            <a:xfrm>
              <a:off x="1403" y="1231"/>
              <a:ext cx="36" cy="41"/>
            </a:xfrm>
            <a:prstGeom prst="ellipse">
              <a:avLst/>
            </a:prstGeom>
            <a:solidFill>
              <a:srgbClr val="E5ED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43450" name="Oval 19"/>
            <p:cNvSpPr>
              <a:spLocks noChangeArrowheads="1"/>
            </p:cNvSpPr>
            <p:nvPr/>
          </p:nvSpPr>
          <p:spPr bwMode="auto">
            <a:xfrm>
              <a:off x="1473" y="1078"/>
              <a:ext cx="44" cy="47"/>
            </a:xfrm>
            <a:prstGeom prst="ellipse">
              <a:avLst/>
            </a:prstGeom>
            <a:solidFill>
              <a:srgbClr val="E5ED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43451" name="Oval 20"/>
            <p:cNvSpPr>
              <a:spLocks noChangeArrowheads="1"/>
            </p:cNvSpPr>
            <p:nvPr/>
          </p:nvSpPr>
          <p:spPr bwMode="auto">
            <a:xfrm>
              <a:off x="955" y="1788"/>
              <a:ext cx="58" cy="64"/>
            </a:xfrm>
            <a:prstGeom prst="ellipse">
              <a:avLst/>
            </a:prstGeom>
            <a:solidFill>
              <a:srgbClr val="E5ED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43452" name="Oval 21"/>
            <p:cNvSpPr>
              <a:spLocks noChangeArrowheads="1"/>
            </p:cNvSpPr>
            <p:nvPr/>
          </p:nvSpPr>
          <p:spPr bwMode="auto">
            <a:xfrm>
              <a:off x="996" y="1939"/>
              <a:ext cx="53" cy="56"/>
            </a:xfrm>
            <a:prstGeom prst="ellipse">
              <a:avLst/>
            </a:prstGeom>
            <a:solidFill>
              <a:srgbClr val="E5ED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43453" name="Oval 22"/>
            <p:cNvSpPr>
              <a:spLocks noChangeArrowheads="1"/>
            </p:cNvSpPr>
            <p:nvPr/>
          </p:nvSpPr>
          <p:spPr bwMode="auto">
            <a:xfrm>
              <a:off x="1053" y="1844"/>
              <a:ext cx="32" cy="37"/>
            </a:xfrm>
            <a:prstGeom prst="ellipse">
              <a:avLst/>
            </a:prstGeom>
            <a:solidFill>
              <a:srgbClr val="E5ED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43454" name="Oval 23"/>
            <p:cNvSpPr>
              <a:spLocks noChangeArrowheads="1"/>
            </p:cNvSpPr>
            <p:nvPr/>
          </p:nvSpPr>
          <p:spPr bwMode="auto">
            <a:xfrm>
              <a:off x="1098" y="2049"/>
              <a:ext cx="53" cy="58"/>
            </a:xfrm>
            <a:prstGeom prst="ellipse">
              <a:avLst/>
            </a:prstGeom>
            <a:solidFill>
              <a:srgbClr val="E5ED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43455" name="Oval 24"/>
            <p:cNvSpPr>
              <a:spLocks noChangeArrowheads="1"/>
            </p:cNvSpPr>
            <p:nvPr/>
          </p:nvSpPr>
          <p:spPr bwMode="auto">
            <a:xfrm>
              <a:off x="1669" y="2101"/>
              <a:ext cx="65" cy="70"/>
            </a:xfrm>
            <a:prstGeom prst="ellipse">
              <a:avLst/>
            </a:prstGeom>
            <a:solidFill>
              <a:srgbClr val="E5ED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43456" name="Freeform 25"/>
            <p:cNvSpPr>
              <a:spLocks/>
            </p:cNvSpPr>
            <p:nvPr/>
          </p:nvSpPr>
          <p:spPr bwMode="auto">
            <a:xfrm>
              <a:off x="1455" y="1129"/>
              <a:ext cx="439" cy="537"/>
            </a:xfrm>
            <a:custGeom>
              <a:avLst/>
              <a:gdLst>
                <a:gd name="T0" fmla="*/ 2147483646 w 242"/>
                <a:gd name="T1" fmla="*/ 2147483646 h 278"/>
                <a:gd name="T2" fmla="*/ 2147483646 w 242"/>
                <a:gd name="T3" fmla="*/ 2147483646 h 278"/>
                <a:gd name="T4" fmla="*/ 2147483646 w 242"/>
                <a:gd name="T5" fmla="*/ 2147483646 h 278"/>
                <a:gd name="T6" fmla="*/ 2147483646 w 242"/>
                <a:gd name="T7" fmla="*/ 2147483646 h 278"/>
                <a:gd name="T8" fmla="*/ 2147483646 w 242"/>
                <a:gd name="T9" fmla="*/ 2147483646 h 2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2"/>
                <a:gd name="T16" fmla="*/ 0 h 278"/>
                <a:gd name="T17" fmla="*/ 242 w 242"/>
                <a:gd name="T18" fmla="*/ 278 h 27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2" h="278">
                  <a:moveTo>
                    <a:pt x="167" y="32"/>
                  </a:moveTo>
                  <a:cubicBezTo>
                    <a:pt x="93" y="0"/>
                    <a:pt x="0" y="54"/>
                    <a:pt x="4" y="126"/>
                  </a:cubicBezTo>
                  <a:cubicBezTo>
                    <a:pt x="9" y="199"/>
                    <a:pt x="37" y="278"/>
                    <a:pt x="92" y="278"/>
                  </a:cubicBezTo>
                  <a:cubicBezTo>
                    <a:pt x="147" y="278"/>
                    <a:pt x="215" y="201"/>
                    <a:pt x="228" y="144"/>
                  </a:cubicBezTo>
                  <a:cubicBezTo>
                    <a:pt x="242" y="87"/>
                    <a:pt x="209" y="49"/>
                    <a:pt x="167" y="32"/>
                  </a:cubicBezTo>
                  <a:close/>
                </a:path>
              </a:pathLst>
            </a:custGeom>
            <a:noFill/>
            <a:ln w="9525">
              <a:solidFill>
                <a:srgbClr val="34343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43457" name="Freeform 26"/>
            <p:cNvSpPr>
              <a:spLocks/>
            </p:cNvSpPr>
            <p:nvPr/>
          </p:nvSpPr>
          <p:spPr bwMode="auto">
            <a:xfrm>
              <a:off x="973" y="1334"/>
              <a:ext cx="502" cy="553"/>
            </a:xfrm>
            <a:custGeom>
              <a:avLst/>
              <a:gdLst>
                <a:gd name="T0" fmla="*/ 2147483646 w 277"/>
                <a:gd name="T1" fmla="*/ 2147483646 h 286"/>
                <a:gd name="T2" fmla="*/ 2147483646 w 277"/>
                <a:gd name="T3" fmla="*/ 2147483646 h 286"/>
                <a:gd name="T4" fmla="*/ 2147483646 w 277"/>
                <a:gd name="T5" fmla="*/ 2147483646 h 286"/>
                <a:gd name="T6" fmla="*/ 2147483646 w 277"/>
                <a:gd name="T7" fmla="*/ 2147483646 h 286"/>
                <a:gd name="T8" fmla="*/ 2147483646 w 277"/>
                <a:gd name="T9" fmla="*/ 2147483646 h 2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"/>
                <a:gd name="T16" fmla="*/ 0 h 286"/>
                <a:gd name="T17" fmla="*/ 277 w 277"/>
                <a:gd name="T18" fmla="*/ 286 h 28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" h="286">
                  <a:moveTo>
                    <a:pt x="46" y="42"/>
                  </a:moveTo>
                  <a:cubicBezTo>
                    <a:pt x="6" y="66"/>
                    <a:pt x="0" y="185"/>
                    <a:pt x="77" y="235"/>
                  </a:cubicBezTo>
                  <a:cubicBezTo>
                    <a:pt x="154" y="286"/>
                    <a:pt x="220" y="249"/>
                    <a:pt x="237" y="213"/>
                  </a:cubicBezTo>
                  <a:cubicBezTo>
                    <a:pt x="255" y="178"/>
                    <a:pt x="277" y="115"/>
                    <a:pt x="187" y="57"/>
                  </a:cubicBezTo>
                  <a:cubicBezTo>
                    <a:pt x="97" y="0"/>
                    <a:pt x="75" y="24"/>
                    <a:pt x="46" y="42"/>
                  </a:cubicBezTo>
                  <a:close/>
                </a:path>
              </a:pathLst>
            </a:custGeom>
            <a:noFill/>
            <a:ln w="9525">
              <a:solidFill>
                <a:srgbClr val="34343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43458" name="Freeform 27"/>
            <p:cNvSpPr>
              <a:spLocks/>
            </p:cNvSpPr>
            <p:nvPr/>
          </p:nvSpPr>
          <p:spPr bwMode="auto">
            <a:xfrm>
              <a:off x="1152" y="1761"/>
              <a:ext cx="517" cy="584"/>
            </a:xfrm>
            <a:custGeom>
              <a:avLst/>
              <a:gdLst>
                <a:gd name="T0" fmla="*/ 2147483646 w 285"/>
                <a:gd name="T1" fmla="*/ 2147483646 h 302"/>
                <a:gd name="T2" fmla="*/ 2147483646 w 285"/>
                <a:gd name="T3" fmla="*/ 2147483646 h 302"/>
                <a:gd name="T4" fmla="*/ 2147483646 w 285"/>
                <a:gd name="T5" fmla="*/ 2147483646 h 302"/>
                <a:gd name="T6" fmla="*/ 2147483646 w 285"/>
                <a:gd name="T7" fmla="*/ 2147483646 h 302"/>
                <a:gd name="T8" fmla="*/ 2147483646 w 285"/>
                <a:gd name="T9" fmla="*/ 2147483646 h 3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5"/>
                <a:gd name="T16" fmla="*/ 0 h 302"/>
                <a:gd name="T17" fmla="*/ 285 w 285"/>
                <a:gd name="T18" fmla="*/ 302 h 30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5" h="302">
                  <a:moveTo>
                    <a:pt x="237" y="32"/>
                  </a:moveTo>
                  <a:cubicBezTo>
                    <a:pt x="198" y="0"/>
                    <a:pt x="143" y="6"/>
                    <a:pt x="79" y="58"/>
                  </a:cubicBezTo>
                  <a:cubicBezTo>
                    <a:pt x="15" y="111"/>
                    <a:pt x="0" y="197"/>
                    <a:pt x="68" y="250"/>
                  </a:cubicBezTo>
                  <a:cubicBezTo>
                    <a:pt x="136" y="302"/>
                    <a:pt x="215" y="239"/>
                    <a:pt x="246" y="197"/>
                  </a:cubicBezTo>
                  <a:cubicBezTo>
                    <a:pt x="277" y="155"/>
                    <a:pt x="285" y="72"/>
                    <a:pt x="237" y="32"/>
                  </a:cubicBezTo>
                  <a:close/>
                </a:path>
              </a:pathLst>
            </a:custGeom>
            <a:noFill/>
            <a:ln w="9525">
              <a:solidFill>
                <a:srgbClr val="34343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43459" name="Freeform 28"/>
            <p:cNvSpPr>
              <a:spLocks/>
            </p:cNvSpPr>
            <p:nvPr/>
          </p:nvSpPr>
          <p:spPr bwMode="auto">
            <a:xfrm>
              <a:off x="1655" y="1571"/>
              <a:ext cx="426" cy="525"/>
            </a:xfrm>
            <a:custGeom>
              <a:avLst/>
              <a:gdLst>
                <a:gd name="T0" fmla="*/ 2147483646 w 235"/>
                <a:gd name="T1" fmla="*/ 2147483646 h 271"/>
                <a:gd name="T2" fmla="*/ 2147483646 w 235"/>
                <a:gd name="T3" fmla="*/ 2147483646 h 271"/>
                <a:gd name="T4" fmla="*/ 2147483646 w 235"/>
                <a:gd name="T5" fmla="*/ 2147483646 h 271"/>
                <a:gd name="T6" fmla="*/ 2147483646 w 235"/>
                <a:gd name="T7" fmla="*/ 2147483646 h 271"/>
                <a:gd name="T8" fmla="*/ 2147483646 w 235"/>
                <a:gd name="T9" fmla="*/ 2147483646 h 2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5"/>
                <a:gd name="T16" fmla="*/ 0 h 271"/>
                <a:gd name="T17" fmla="*/ 235 w 235"/>
                <a:gd name="T18" fmla="*/ 271 h 27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5" h="271">
                  <a:moveTo>
                    <a:pt x="138" y="5"/>
                  </a:moveTo>
                  <a:cubicBezTo>
                    <a:pt x="90" y="9"/>
                    <a:pt x="0" y="44"/>
                    <a:pt x="6" y="134"/>
                  </a:cubicBezTo>
                  <a:cubicBezTo>
                    <a:pt x="13" y="225"/>
                    <a:pt x="61" y="271"/>
                    <a:pt x="112" y="264"/>
                  </a:cubicBezTo>
                  <a:cubicBezTo>
                    <a:pt x="162" y="258"/>
                    <a:pt x="235" y="185"/>
                    <a:pt x="228" y="110"/>
                  </a:cubicBezTo>
                  <a:cubicBezTo>
                    <a:pt x="222" y="36"/>
                    <a:pt x="191" y="0"/>
                    <a:pt x="138" y="5"/>
                  </a:cubicBezTo>
                  <a:close/>
                </a:path>
              </a:pathLst>
            </a:custGeom>
            <a:noFill/>
            <a:ln w="9525">
              <a:solidFill>
                <a:srgbClr val="34343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43460" name="Freeform 29"/>
            <p:cNvSpPr>
              <a:spLocks/>
            </p:cNvSpPr>
            <p:nvPr/>
          </p:nvSpPr>
          <p:spPr bwMode="auto">
            <a:xfrm>
              <a:off x="1548" y="1220"/>
              <a:ext cx="150" cy="201"/>
            </a:xfrm>
            <a:custGeom>
              <a:avLst/>
              <a:gdLst>
                <a:gd name="T0" fmla="*/ 2147483646 w 83"/>
                <a:gd name="T1" fmla="*/ 2147483646 h 104"/>
                <a:gd name="T2" fmla="*/ 2147483646 w 83"/>
                <a:gd name="T3" fmla="*/ 2147483646 h 104"/>
                <a:gd name="T4" fmla="*/ 2147483646 w 83"/>
                <a:gd name="T5" fmla="*/ 2147483646 h 104"/>
                <a:gd name="T6" fmla="*/ 2147483646 w 83"/>
                <a:gd name="T7" fmla="*/ 2147483646 h 104"/>
                <a:gd name="T8" fmla="*/ 2147483646 w 83"/>
                <a:gd name="T9" fmla="*/ 2147483646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3"/>
                <a:gd name="T16" fmla="*/ 0 h 104"/>
                <a:gd name="T17" fmla="*/ 83 w 83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3" h="104">
                  <a:moveTo>
                    <a:pt x="63" y="17"/>
                  </a:moveTo>
                  <a:cubicBezTo>
                    <a:pt x="43" y="0"/>
                    <a:pt x="18" y="27"/>
                    <a:pt x="9" y="45"/>
                  </a:cubicBezTo>
                  <a:cubicBezTo>
                    <a:pt x="1" y="62"/>
                    <a:pt x="0" y="86"/>
                    <a:pt x="17" y="95"/>
                  </a:cubicBezTo>
                  <a:cubicBezTo>
                    <a:pt x="33" y="104"/>
                    <a:pt x="61" y="93"/>
                    <a:pt x="68" y="74"/>
                  </a:cubicBezTo>
                  <a:cubicBezTo>
                    <a:pt x="74" y="56"/>
                    <a:pt x="83" y="32"/>
                    <a:pt x="63" y="17"/>
                  </a:cubicBezTo>
                  <a:close/>
                </a:path>
              </a:pathLst>
            </a:custGeom>
            <a:noFill/>
            <a:ln w="11113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43461" name="Freeform 30"/>
            <p:cNvSpPr>
              <a:spLocks/>
            </p:cNvSpPr>
            <p:nvPr/>
          </p:nvSpPr>
          <p:spPr bwMode="auto">
            <a:xfrm>
              <a:off x="1102" y="1515"/>
              <a:ext cx="94" cy="178"/>
            </a:xfrm>
            <a:custGeom>
              <a:avLst/>
              <a:gdLst>
                <a:gd name="T0" fmla="*/ 2147483646 w 52"/>
                <a:gd name="T1" fmla="*/ 2147483646 h 92"/>
                <a:gd name="T2" fmla="*/ 2147483646 w 52"/>
                <a:gd name="T3" fmla="*/ 2147483646 h 92"/>
                <a:gd name="T4" fmla="*/ 2147483646 w 52"/>
                <a:gd name="T5" fmla="*/ 2147483646 h 92"/>
                <a:gd name="T6" fmla="*/ 2147483646 w 52"/>
                <a:gd name="T7" fmla="*/ 2147483646 h 92"/>
                <a:gd name="T8" fmla="*/ 2147483646 w 52"/>
                <a:gd name="T9" fmla="*/ 2147483646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2"/>
                <a:gd name="T16" fmla="*/ 0 h 92"/>
                <a:gd name="T17" fmla="*/ 52 w 52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2" h="92">
                  <a:moveTo>
                    <a:pt x="34" y="11"/>
                  </a:moveTo>
                  <a:cubicBezTo>
                    <a:pt x="12" y="0"/>
                    <a:pt x="3" y="28"/>
                    <a:pt x="2" y="44"/>
                  </a:cubicBezTo>
                  <a:cubicBezTo>
                    <a:pt x="0" y="59"/>
                    <a:pt x="5" y="92"/>
                    <a:pt x="24" y="90"/>
                  </a:cubicBezTo>
                  <a:cubicBezTo>
                    <a:pt x="43" y="88"/>
                    <a:pt x="45" y="73"/>
                    <a:pt x="48" y="54"/>
                  </a:cubicBezTo>
                  <a:cubicBezTo>
                    <a:pt x="52" y="34"/>
                    <a:pt x="45" y="16"/>
                    <a:pt x="34" y="11"/>
                  </a:cubicBezTo>
                  <a:close/>
                </a:path>
              </a:pathLst>
            </a:custGeom>
            <a:noFill/>
            <a:ln w="11113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43462" name="Freeform 31"/>
            <p:cNvSpPr>
              <a:spLocks/>
            </p:cNvSpPr>
            <p:nvPr/>
          </p:nvSpPr>
          <p:spPr bwMode="auto">
            <a:xfrm>
              <a:off x="1413" y="1867"/>
              <a:ext cx="151" cy="153"/>
            </a:xfrm>
            <a:custGeom>
              <a:avLst/>
              <a:gdLst>
                <a:gd name="T0" fmla="*/ 2147483646 w 83"/>
                <a:gd name="T1" fmla="*/ 2147483646 h 79"/>
                <a:gd name="T2" fmla="*/ 2147483646 w 83"/>
                <a:gd name="T3" fmla="*/ 2147483646 h 79"/>
                <a:gd name="T4" fmla="*/ 2147483646 w 83"/>
                <a:gd name="T5" fmla="*/ 2147483646 h 79"/>
                <a:gd name="T6" fmla="*/ 2147483646 w 83"/>
                <a:gd name="T7" fmla="*/ 2147483646 h 79"/>
                <a:gd name="T8" fmla="*/ 2147483646 w 83"/>
                <a:gd name="T9" fmla="*/ 2147483646 h 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3"/>
                <a:gd name="T16" fmla="*/ 0 h 79"/>
                <a:gd name="T17" fmla="*/ 83 w 83"/>
                <a:gd name="T18" fmla="*/ 79 h 7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3" h="79">
                  <a:moveTo>
                    <a:pt x="13" y="18"/>
                  </a:moveTo>
                  <a:cubicBezTo>
                    <a:pt x="0" y="38"/>
                    <a:pt x="21" y="58"/>
                    <a:pt x="38" y="68"/>
                  </a:cubicBezTo>
                  <a:cubicBezTo>
                    <a:pt x="56" y="79"/>
                    <a:pt x="70" y="73"/>
                    <a:pt x="77" y="60"/>
                  </a:cubicBezTo>
                  <a:cubicBezTo>
                    <a:pt x="83" y="47"/>
                    <a:pt x="74" y="23"/>
                    <a:pt x="58" y="16"/>
                  </a:cubicBezTo>
                  <a:cubicBezTo>
                    <a:pt x="42" y="10"/>
                    <a:pt x="25" y="0"/>
                    <a:pt x="13" y="18"/>
                  </a:cubicBezTo>
                  <a:close/>
                </a:path>
              </a:pathLst>
            </a:custGeom>
            <a:noFill/>
            <a:ln w="11113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43463" name="Freeform 32"/>
            <p:cNvSpPr>
              <a:spLocks/>
            </p:cNvSpPr>
            <p:nvPr/>
          </p:nvSpPr>
          <p:spPr bwMode="auto">
            <a:xfrm>
              <a:off x="1729" y="1744"/>
              <a:ext cx="174" cy="208"/>
            </a:xfrm>
            <a:custGeom>
              <a:avLst/>
              <a:gdLst>
                <a:gd name="T0" fmla="*/ 2147483646 w 96"/>
                <a:gd name="T1" fmla="*/ 2147483646 h 108"/>
                <a:gd name="T2" fmla="*/ 2147483646 w 96"/>
                <a:gd name="T3" fmla="*/ 2147483646 h 108"/>
                <a:gd name="T4" fmla="*/ 2147483646 w 96"/>
                <a:gd name="T5" fmla="*/ 2147483646 h 108"/>
                <a:gd name="T6" fmla="*/ 2147483646 w 96"/>
                <a:gd name="T7" fmla="*/ 2147483646 h 108"/>
                <a:gd name="T8" fmla="*/ 2147483646 w 96"/>
                <a:gd name="T9" fmla="*/ 2147483646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6"/>
                <a:gd name="T16" fmla="*/ 0 h 108"/>
                <a:gd name="T17" fmla="*/ 96 w 96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6" h="108">
                  <a:moveTo>
                    <a:pt x="82" y="17"/>
                  </a:moveTo>
                  <a:cubicBezTo>
                    <a:pt x="60" y="0"/>
                    <a:pt x="41" y="17"/>
                    <a:pt x="31" y="31"/>
                  </a:cubicBezTo>
                  <a:cubicBezTo>
                    <a:pt x="21" y="45"/>
                    <a:pt x="0" y="82"/>
                    <a:pt x="29" y="95"/>
                  </a:cubicBezTo>
                  <a:cubicBezTo>
                    <a:pt x="58" y="108"/>
                    <a:pt x="69" y="77"/>
                    <a:pt x="79" y="61"/>
                  </a:cubicBezTo>
                  <a:cubicBezTo>
                    <a:pt x="90" y="44"/>
                    <a:pt x="96" y="27"/>
                    <a:pt x="82" y="17"/>
                  </a:cubicBezTo>
                  <a:close/>
                </a:path>
              </a:pathLst>
            </a:custGeom>
            <a:noFill/>
            <a:ln w="11113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43464" name="Freeform 33"/>
            <p:cNvSpPr>
              <a:spLocks/>
            </p:cNvSpPr>
            <p:nvPr/>
          </p:nvSpPr>
          <p:spPr bwMode="auto">
            <a:xfrm>
              <a:off x="1230" y="1165"/>
              <a:ext cx="220" cy="339"/>
            </a:xfrm>
            <a:custGeom>
              <a:avLst/>
              <a:gdLst>
                <a:gd name="T0" fmla="*/ 2147483646 w 121"/>
                <a:gd name="T1" fmla="*/ 2147483646 h 175"/>
                <a:gd name="T2" fmla="*/ 2147483646 w 121"/>
                <a:gd name="T3" fmla="*/ 2147483646 h 175"/>
                <a:gd name="T4" fmla="*/ 2147483646 w 121"/>
                <a:gd name="T5" fmla="*/ 2147483646 h 175"/>
                <a:gd name="T6" fmla="*/ 2147483646 w 121"/>
                <a:gd name="T7" fmla="*/ 2147483646 h 175"/>
                <a:gd name="T8" fmla="*/ 2147483646 w 121"/>
                <a:gd name="T9" fmla="*/ 2147483646 h 175"/>
                <a:gd name="T10" fmla="*/ 2147483646 w 121"/>
                <a:gd name="T11" fmla="*/ 2147483646 h 175"/>
                <a:gd name="T12" fmla="*/ 2147483646 w 121"/>
                <a:gd name="T13" fmla="*/ 2147483646 h 175"/>
                <a:gd name="T14" fmla="*/ 2147483646 w 121"/>
                <a:gd name="T15" fmla="*/ 2147483646 h 175"/>
                <a:gd name="T16" fmla="*/ 2147483646 w 121"/>
                <a:gd name="T17" fmla="*/ 2147483646 h 17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1"/>
                <a:gd name="T28" fmla="*/ 0 h 175"/>
                <a:gd name="T29" fmla="*/ 121 w 121"/>
                <a:gd name="T30" fmla="*/ 175 h 17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1" h="175">
                  <a:moveTo>
                    <a:pt x="119" y="160"/>
                  </a:moveTo>
                  <a:cubicBezTo>
                    <a:pt x="121" y="164"/>
                    <a:pt x="120" y="170"/>
                    <a:pt x="116" y="172"/>
                  </a:cubicBezTo>
                  <a:cubicBezTo>
                    <a:pt x="116" y="172"/>
                    <a:pt x="116" y="172"/>
                    <a:pt x="116" y="172"/>
                  </a:cubicBezTo>
                  <a:cubicBezTo>
                    <a:pt x="112" y="175"/>
                    <a:pt x="106" y="174"/>
                    <a:pt x="103" y="170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0" y="11"/>
                    <a:pt x="1" y="5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9" y="0"/>
                    <a:pt x="15" y="1"/>
                    <a:pt x="18" y="5"/>
                  </a:cubicBezTo>
                  <a:lnTo>
                    <a:pt x="119" y="160"/>
                  </a:lnTo>
                  <a:close/>
                </a:path>
              </a:pathLst>
            </a:custGeom>
            <a:noFill/>
            <a:ln w="6350">
              <a:solidFill>
                <a:srgbClr val="34343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43465" name="Oval 34"/>
            <p:cNvSpPr>
              <a:spLocks noChangeArrowheads="1"/>
            </p:cNvSpPr>
            <p:nvPr/>
          </p:nvSpPr>
          <p:spPr bwMode="auto">
            <a:xfrm>
              <a:off x="1403" y="1231"/>
              <a:ext cx="36" cy="41"/>
            </a:xfrm>
            <a:prstGeom prst="ellipse">
              <a:avLst/>
            </a:prstGeom>
            <a:noFill/>
            <a:ln w="3175">
              <a:solidFill>
                <a:srgbClr val="34343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43466" name="Oval 35"/>
            <p:cNvSpPr>
              <a:spLocks noChangeArrowheads="1"/>
            </p:cNvSpPr>
            <p:nvPr/>
          </p:nvSpPr>
          <p:spPr bwMode="auto">
            <a:xfrm>
              <a:off x="1473" y="1078"/>
              <a:ext cx="44" cy="47"/>
            </a:xfrm>
            <a:prstGeom prst="ellipse">
              <a:avLst/>
            </a:prstGeom>
            <a:noFill/>
            <a:ln w="3175">
              <a:solidFill>
                <a:srgbClr val="34343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43467" name="Oval 36"/>
            <p:cNvSpPr>
              <a:spLocks noChangeArrowheads="1"/>
            </p:cNvSpPr>
            <p:nvPr/>
          </p:nvSpPr>
          <p:spPr bwMode="auto">
            <a:xfrm>
              <a:off x="955" y="1788"/>
              <a:ext cx="58" cy="64"/>
            </a:xfrm>
            <a:prstGeom prst="ellipse">
              <a:avLst/>
            </a:prstGeom>
            <a:noFill/>
            <a:ln w="6350">
              <a:solidFill>
                <a:srgbClr val="34343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43468" name="Oval 37"/>
            <p:cNvSpPr>
              <a:spLocks noChangeArrowheads="1"/>
            </p:cNvSpPr>
            <p:nvPr/>
          </p:nvSpPr>
          <p:spPr bwMode="auto">
            <a:xfrm>
              <a:off x="996" y="1939"/>
              <a:ext cx="53" cy="56"/>
            </a:xfrm>
            <a:prstGeom prst="ellipse">
              <a:avLst/>
            </a:prstGeom>
            <a:noFill/>
            <a:ln w="6350">
              <a:solidFill>
                <a:srgbClr val="34343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43469" name="Oval 38"/>
            <p:cNvSpPr>
              <a:spLocks noChangeArrowheads="1"/>
            </p:cNvSpPr>
            <p:nvPr/>
          </p:nvSpPr>
          <p:spPr bwMode="auto">
            <a:xfrm>
              <a:off x="1053" y="1844"/>
              <a:ext cx="32" cy="37"/>
            </a:xfrm>
            <a:prstGeom prst="ellipse">
              <a:avLst/>
            </a:prstGeom>
            <a:noFill/>
            <a:ln w="3175">
              <a:solidFill>
                <a:srgbClr val="34343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43470" name="Oval 39"/>
            <p:cNvSpPr>
              <a:spLocks noChangeArrowheads="1"/>
            </p:cNvSpPr>
            <p:nvPr/>
          </p:nvSpPr>
          <p:spPr bwMode="auto">
            <a:xfrm>
              <a:off x="1098" y="2049"/>
              <a:ext cx="53" cy="58"/>
            </a:xfrm>
            <a:prstGeom prst="ellipse">
              <a:avLst/>
            </a:prstGeom>
            <a:noFill/>
            <a:ln w="6350">
              <a:solidFill>
                <a:srgbClr val="34343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43471" name="Oval 40"/>
            <p:cNvSpPr>
              <a:spLocks noChangeArrowheads="1"/>
            </p:cNvSpPr>
            <p:nvPr/>
          </p:nvSpPr>
          <p:spPr bwMode="auto">
            <a:xfrm>
              <a:off x="1669" y="2101"/>
              <a:ext cx="65" cy="70"/>
            </a:xfrm>
            <a:prstGeom prst="ellipse">
              <a:avLst/>
            </a:prstGeom>
            <a:noFill/>
            <a:ln w="6350">
              <a:solidFill>
                <a:srgbClr val="34343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43472" name="Freeform 41"/>
            <p:cNvSpPr>
              <a:spLocks/>
            </p:cNvSpPr>
            <p:nvPr/>
          </p:nvSpPr>
          <p:spPr bwMode="auto">
            <a:xfrm>
              <a:off x="920" y="1094"/>
              <a:ext cx="501" cy="839"/>
            </a:xfrm>
            <a:custGeom>
              <a:avLst/>
              <a:gdLst>
                <a:gd name="T0" fmla="*/ 2147483646 w 276"/>
                <a:gd name="T1" fmla="*/ 0 h 434"/>
                <a:gd name="T2" fmla="*/ 2147483646 w 276"/>
                <a:gd name="T3" fmla="*/ 2147483646 h 434"/>
                <a:gd name="T4" fmla="*/ 2147483646 w 276"/>
                <a:gd name="T5" fmla="*/ 0 h 434"/>
                <a:gd name="T6" fmla="*/ 0 60000 65536"/>
                <a:gd name="T7" fmla="*/ 0 60000 65536"/>
                <a:gd name="T8" fmla="*/ 0 60000 65536"/>
                <a:gd name="T9" fmla="*/ 0 w 276"/>
                <a:gd name="T10" fmla="*/ 0 h 434"/>
                <a:gd name="T11" fmla="*/ 276 w 276"/>
                <a:gd name="T12" fmla="*/ 434 h 43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6" h="434">
                  <a:moveTo>
                    <a:pt x="276" y="0"/>
                  </a:moveTo>
                  <a:cubicBezTo>
                    <a:pt x="276" y="0"/>
                    <a:pt x="0" y="152"/>
                    <a:pt x="114" y="434"/>
                  </a:cubicBezTo>
                  <a:cubicBezTo>
                    <a:pt x="114" y="434"/>
                    <a:pt x="46" y="164"/>
                    <a:pt x="2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43473" name="Freeform 42"/>
            <p:cNvSpPr>
              <a:spLocks/>
            </p:cNvSpPr>
            <p:nvPr/>
          </p:nvSpPr>
          <p:spPr bwMode="auto">
            <a:xfrm>
              <a:off x="1513" y="1231"/>
              <a:ext cx="343" cy="420"/>
            </a:xfrm>
            <a:custGeom>
              <a:avLst/>
              <a:gdLst>
                <a:gd name="T0" fmla="*/ 0 w 189"/>
                <a:gd name="T1" fmla="*/ 2147483646 h 217"/>
                <a:gd name="T2" fmla="*/ 2147483646 w 189"/>
                <a:gd name="T3" fmla="*/ 2147483646 h 217"/>
                <a:gd name="T4" fmla="*/ 2147483646 w 189"/>
                <a:gd name="T5" fmla="*/ 2147483646 h 217"/>
                <a:gd name="T6" fmla="*/ 2147483646 w 189"/>
                <a:gd name="T7" fmla="*/ 2147483646 h 217"/>
                <a:gd name="T8" fmla="*/ 2147483646 w 189"/>
                <a:gd name="T9" fmla="*/ 2147483646 h 217"/>
                <a:gd name="T10" fmla="*/ 2147483646 w 189"/>
                <a:gd name="T11" fmla="*/ 2147483646 h 217"/>
                <a:gd name="T12" fmla="*/ 2147483646 w 189"/>
                <a:gd name="T13" fmla="*/ 0 h 217"/>
                <a:gd name="T14" fmla="*/ 2147483646 w 189"/>
                <a:gd name="T15" fmla="*/ 2147483646 h 217"/>
                <a:gd name="T16" fmla="*/ 2147483646 w 189"/>
                <a:gd name="T17" fmla="*/ 2147483646 h 217"/>
                <a:gd name="T18" fmla="*/ 2147483646 w 189"/>
                <a:gd name="T19" fmla="*/ 2147483646 h 217"/>
                <a:gd name="T20" fmla="*/ 2147483646 w 189"/>
                <a:gd name="T21" fmla="*/ 2147483646 h 217"/>
                <a:gd name="T22" fmla="*/ 2147483646 w 189"/>
                <a:gd name="T23" fmla="*/ 2147483646 h 21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89"/>
                <a:gd name="T37" fmla="*/ 0 h 217"/>
                <a:gd name="T38" fmla="*/ 189 w 189"/>
                <a:gd name="T39" fmla="*/ 217 h 21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89" h="217">
                  <a:moveTo>
                    <a:pt x="0" y="159"/>
                  </a:moveTo>
                  <a:cubicBezTo>
                    <a:pt x="5" y="174"/>
                    <a:pt x="17" y="196"/>
                    <a:pt x="31" y="207"/>
                  </a:cubicBezTo>
                  <a:cubicBezTo>
                    <a:pt x="45" y="217"/>
                    <a:pt x="70" y="215"/>
                    <a:pt x="87" y="209"/>
                  </a:cubicBezTo>
                  <a:cubicBezTo>
                    <a:pt x="118" y="200"/>
                    <a:pt x="138" y="174"/>
                    <a:pt x="155" y="148"/>
                  </a:cubicBezTo>
                  <a:cubicBezTo>
                    <a:pt x="169" y="126"/>
                    <a:pt x="181" y="104"/>
                    <a:pt x="186" y="79"/>
                  </a:cubicBezTo>
                  <a:cubicBezTo>
                    <a:pt x="189" y="61"/>
                    <a:pt x="189" y="43"/>
                    <a:pt x="180" y="27"/>
                  </a:cubicBezTo>
                  <a:cubicBezTo>
                    <a:pt x="174" y="18"/>
                    <a:pt x="163" y="1"/>
                    <a:pt x="152" y="0"/>
                  </a:cubicBezTo>
                  <a:cubicBezTo>
                    <a:pt x="160" y="13"/>
                    <a:pt x="160" y="39"/>
                    <a:pt x="157" y="54"/>
                  </a:cubicBezTo>
                  <a:cubicBezTo>
                    <a:pt x="154" y="75"/>
                    <a:pt x="147" y="87"/>
                    <a:pt x="132" y="100"/>
                  </a:cubicBezTo>
                  <a:cubicBezTo>
                    <a:pt x="121" y="110"/>
                    <a:pt x="108" y="116"/>
                    <a:pt x="95" y="124"/>
                  </a:cubicBezTo>
                  <a:cubicBezTo>
                    <a:pt x="80" y="135"/>
                    <a:pt x="66" y="147"/>
                    <a:pt x="50" y="156"/>
                  </a:cubicBezTo>
                  <a:cubicBezTo>
                    <a:pt x="41" y="161"/>
                    <a:pt x="3" y="182"/>
                    <a:pt x="1" y="160"/>
                  </a:cubicBezTo>
                </a:path>
              </a:pathLst>
            </a:custGeom>
            <a:solidFill>
              <a:srgbClr val="D1D8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43474" name="Freeform 43"/>
            <p:cNvSpPr>
              <a:spLocks/>
            </p:cNvSpPr>
            <p:nvPr/>
          </p:nvSpPr>
          <p:spPr bwMode="auto">
            <a:xfrm>
              <a:off x="1736" y="1612"/>
              <a:ext cx="323" cy="464"/>
            </a:xfrm>
            <a:custGeom>
              <a:avLst/>
              <a:gdLst>
                <a:gd name="T0" fmla="*/ 2147483646 w 178"/>
                <a:gd name="T1" fmla="*/ 2147483646 h 240"/>
                <a:gd name="T2" fmla="*/ 2147483646 w 178"/>
                <a:gd name="T3" fmla="*/ 2147483646 h 240"/>
                <a:gd name="T4" fmla="*/ 2147483646 w 178"/>
                <a:gd name="T5" fmla="*/ 2147483646 h 240"/>
                <a:gd name="T6" fmla="*/ 2147483646 w 178"/>
                <a:gd name="T7" fmla="*/ 2147483646 h 240"/>
                <a:gd name="T8" fmla="*/ 2147483646 w 178"/>
                <a:gd name="T9" fmla="*/ 2147483646 h 240"/>
                <a:gd name="T10" fmla="*/ 2147483646 w 178"/>
                <a:gd name="T11" fmla="*/ 0 h 240"/>
                <a:gd name="T12" fmla="*/ 2147483646 w 178"/>
                <a:gd name="T13" fmla="*/ 2147483646 h 240"/>
                <a:gd name="T14" fmla="*/ 2147483646 w 178"/>
                <a:gd name="T15" fmla="*/ 2147483646 h 240"/>
                <a:gd name="T16" fmla="*/ 2147483646 w 178"/>
                <a:gd name="T17" fmla="*/ 2147483646 h 240"/>
                <a:gd name="T18" fmla="*/ 0 w 178"/>
                <a:gd name="T19" fmla="*/ 2147483646 h 240"/>
                <a:gd name="T20" fmla="*/ 2147483646 w 178"/>
                <a:gd name="T21" fmla="*/ 2147483646 h 24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78"/>
                <a:gd name="T34" fmla="*/ 0 h 240"/>
                <a:gd name="T35" fmla="*/ 178 w 178"/>
                <a:gd name="T36" fmla="*/ 240 h 24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78" h="240">
                  <a:moveTo>
                    <a:pt x="2" y="208"/>
                  </a:moveTo>
                  <a:cubicBezTo>
                    <a:pt x="13" y="219"/>
                    <a:pt x="22" y="230"/>
                    <a:pt x="38" y="235"/>
                  </a:cubicBezTo>
                  <a:cubicBezTo>
                    <a:pt x="56" y="240"/>
                    <a:pt x="75" y="236"/>
                    <a:pt x="91" y="228"/>
                  </a:cubicBezTo>
                  <a:cubicBezTo>
                    <a:pt x="108" y="219"/>
                    <a:pt x="126" y="199"/>
                    <a:pt x="138" y="184"/>
                  </a:cubicBezTo>
                  <a:cubicBezTo>
                    <a:pt x="159" y="158"/>
                    <a:pt x="178" y="134"/>
                    <a:pt x="178" y="100"/>
                  </a:cubicBezTo>
                  <a:cubicBezTo>
                    <a:pt x="178" y="61"/>
                    <a:pt x="163" y="19"/>
                    <a:pt x="129" y="0"/>
                  </a:cubicBezTo>
                  <a:cubicBezTo>
                    <a:pt x="174" y="54"/>
                    <a:pt x="128" y="115"/>
                    <a:pt x="103" y="166"/>
                  </a:cubicBezTo>
                  <a:cubicBezTo>
                    <a:pt x="94" y="185"/>
                    <a:pt x="80" y="203"/>
                    <a:pt x="59" y="210"/>
                  </a:cubicBezTo>
                  <a:cubicBezTo>
                    <a:pt x="41" y="215"/>
                    <a:pt x="21" y="206"/>
                    <a:pt x="5" y="203"/>
                  </a:cubicBezTo>
                  <a:cubicBezTo>
                    <a:pt x="3" y="203"/>
                    <a:pt x="1" y="201"/>
                    <a:pt x="0" y="200"/>
                  </a:cubicBezTo>
                  <a:cubicBezTo>
                    <a:pt x="1" y="202"/>
                    <a:pt x="3" y="207"/>
                    <a:pt x="4" y="208"/>
                  </a:cubicBezTo>
                </a:path>
              </a:pathLst>
            </a:custGeom>
            <a:solidFill>
              <a:srgbClr val="D1D8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43475" name="Freeform 44"/>
            <p:cNvSpPr>
              <a:spLocks/>
            </p:cNvSpPr>
            <p:nvPr/>
          </p:nvSpPr>
          <p:spPr bwMode="auto">
            <a:xfrm>
              <a:off x="1214" y="1960"/>
              <a:ext cx="426" cy="319"/>
            </a:xfrm>
            <a:custGeom>
              <a:avLst/>
              <a:gdLst>
                <a:gd name="T0" fmla="*/ 2147483646 w 235"/>
                <a:gd name="T1" fmla="*/ 2147483646 h 165"/>
                <a:gd name="T2" fmla="*/ 2147483646 w 235"/>
                <a:gd name="T3" fmla="*/ 2147483646 h 165"/>
                <a:gd name="T4" fmla="*/ 2147483646 w 235"/>
                <a:gd name="T5" fmla="*/ 2147483646 h 165"/>
                <a:gd name="T6" fmla="*/ 2147483646 w 235"/>
                <a:gd name="T7" fmla="*/ 2147483646 h 165"/>
                <a:gd name="T8" fmla="*/ 2147483646 w 235"/>
                <a:gd name="T9" fmla="*/ 2147483646 h 165"/>
                <a:gd name="T10" fmla="*/ 2147483646 w 235"/>
                <a:gd name="T11" fmla="*/ 2147483646 h 165"/>
                <a:gd name="T12" fmla="*/ 2147483646 w 235"/>
                <a:gd name="T13" fmla="*/ 0 h 165"/>
                <a:gd name="T14" fmla="*/ 2147483646 w 235"/>
                <a:gd name="T15" fmla="*/ 2147483646 h 165"/>
                <a:gd name="T16" fmla="*/ 2147483646 w 235"/>
                <a:gd name="T17" fmla="*/ 2147483646 h 165"/>
                <a:gd name="T18" fmla="*/ 2147483646 w 235"/>
                <a:gd name="T19" fmla="*/ 2147483646 h 165"/>
                <a:gd name="T20" fmla="*/ 2147483646 w 235"/>
                <a:gd name="T21" fmla="*/ 2147483646 h 16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35"/>
                <a:gd name="T34" fmla="*/ 0 h 165"/>
                <a:gd name="T35" fmla="*/ 235 w 235"/>
                <a:gd name="T36" fmla="*/ 165 h 16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35" h="165">
                  <a:moveTo>
                    <a:pt x="2" y="73"/>
                  </a:moveTo>
                  <a:cubicBezTo>
                    <a:pt x="0" y="87"/>
                    <a:pt x="12" y="110"/>
                    <a:pt x="19" y="122"/>
                  </a:cubicBezTo>
                  <a:cubicBezTo>
                    <a:pt x="28" y="136"/>
                    <a:pt x="43" y="148"/>
                    <a:pt x="57" y="155"/>
                  </a:cubicBezTo>
                  <a:cubicBezTo>
                    <a:pt x="70" y="161"/>
                    <a:pt x="86" y="165"/>
                    <a:pt x="100" y="163"/>
                  </a:cubicBezTo>
                  <a:cubicBezTo>
                    <a:pt x="120" y="160"/>
                    <a:pt x="138" y="148"/>
                    <a:pt x="155" y="139"/>
                  </a:cubicBezTo>
                  <a:cubicBezTo>
                    <a:pt x="182" y="126"/>
                    <a:pt x="196" y="101"/>
                    <a:pt x="212" y="78"/>
                  </a:cubicBezTo>
                  <a:cubicBezTo>
                    <a:pt x="228" y="53"/>
                    <a:pt x="235" y="29"/>
                    <a:pt x="228" y="0"/>
                  </a:cubicBezTo>
                  <a:cubicBezTo>
                    <a:pt x="220" y="16"/>
                    <a:pt x="217" y="35"/>
                    <a:pt x="207" y="50"/>
                  </a:cubicBezTo>
                  <a:cubicBezTo>
                    <a:pt x="193" y="74"/>
                    <a:pt x="164" y="101"/>
                    <a:pt x="137" y="107"/>
                  </a:cubicBezTo>
                  <a:cubicBezTo>
                    <a:pt x="108" y="114"/>
                    <a:pt x="72" y="123"/>
                    <a:pt x="44" y="109"/>
                  </a:cubicBezTo>
                  <a:cubicBezTo>
                    <a:pt x="33" y="103"/>
                    <a:pt x="5" y="86"/>
                    <a:pt x="2" y="76"/>
                  </a:cubicBezTo>
                </a:path>
              </a:pathLst>
            </a:custGeom>
            <a:solidFill>
              <a:srgbClr val="D1D8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43476" name="Freeform 45"/>
            <p:cNvSpPr>
              <a:spLocks/>
            </p:cNvSpPr>
            <p:nvPr/>
          </p:nvSpPr>
          <p:spPr bwMode="auto">
            <a:xfrm>
              <a:off x="1122" y="1506"/>
              <a:ext cx="295" cy="325"/>
            </a:xfrm>
            <a:custGeom>
              <a:avLst/>
              <a:gdLst>
                <a:gd name="T0" fmla="*/ 2147483646 w 163"/>
                <a:gd name="T1" fmla="*/ 2147483646 h 168"/>
                <a:gd name="T2" fmla="*/ 2147483646 w 163"/>
                <a:gd name="T3" fmla="*/ 2147483646 h 168"/>
                <a:gd name="T4" fmla="*/ 2147483646 w 163"/>
                <a:gd name="T5" fmla="*/ 2147483646 h 168"/>
                <a:gd name="T6" fmla="*/ 2147483646 w 163"/>
                <a:gd name="T7" fmla="*/ 2147483646 h 168"/>
                <a:gd name="T8" fmla="*/ 2147483646 w 163"/>
                <a:gd name="T9" fmla="*/ 2147483646 h 168"/>
                <a:gd name="T10" fmla="*/ 2147483646 w 163"/>
                <a:gd name="T11" fmla="*/ 0 h 168"/>
                <a:gd name="T12" fmla="*/ 2147483646 w 163"/>
                <a:gd name="T13" fmla="*/ 2147483646 h 168"/>
                <a:gd name="T14" fmla="*/ 2147483646 w 163"/>
                <a:gd name="T15" fmla="*/ 2147483646 h 168"/>
                <a:gd name="T16" fmla="*/ 2147483646 w 163"/>
                <a:gd name="T17" fmla="*/ 2147483646 h 168"/>
                <a:gd name="T18" fmla="*/ 0 w 163"/>
                <a:gd name="T19" fmla="*/ 2147483646 h 168"/>
                <a:gd name="T20" fmla="*/ 2147483646 w 163"/>
                <a:gd name="T21" fmla="*/ 2147483646 h 16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63"/>
                <a:gd name="T34" fmla="*/ 0 h 168"/>
                <a:gd name="T35" fmla="*/ 163 w 163"/>
                <a:gd name="T36" fmla="*/ 168 h 16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63" h="168">
                  <a:moveTo>
                    <a:pt x="2" y="143"/>
                  </a:moveTo>
                  <a:cubicBezTo>
                    <a:pt x="17" y="150"/>
                    <a:pt x="27" y="161"/>
                    <a:pt x="44" y="165"/>
                  </a:cubicBezTo>
                  <a:cubicBezTo>
                    <a:pt x="59" y="168"/>
                    <a:pt x="75" y="167"/>
                    <a:pt x="90" y="164"/>
                  </a:cubicBezTo>
                  <a:cubicBezTo>
                    <a:pt x="107" y="160"/>
                    <a:pt x="122" y="146"/>
                    <a:pt x="134" y="133"/>
                  </a:cubicBezTo>
                  <a:cubicBezTo>
                    <a:pt x="151" y="116"/>
                    <a:pt x="158" y="98"/>
                    <a:pt x="160" y="74"/>
                  </a:cubicBezTo>
                  <a:cubicBezTo>
                    <a:pt x="163" y="44"/>
                    <a:pt x="148" y="14"/>
                    <a:pt x="122" y="0"/>
                  </a:cubicBezTo>
                  <a:cubicBezTo>
                    <a:pt x="129" y="20"/>
                    <a:pt x="134" y="33"/>
                    <a:pt x="130" y="55"/>
                  </a:cubicBezTo>
                  <a:cubicBezTo>
                    <a:pt x="125" y="81"/>
                    <a:pt x="110" y="107"/>
                    <a:pt x="87" y="122"/>
                  </a:cubicBezTo>
                  <a:cubicBezTo>
                    <a:pt x="74" y="130"/>
                    <a:pt x="56" y="139"/>
                    <a:pt x="41" y="140"/>
                  </a:cubicBezTo>
                  <a:cubicBezTo>
                    <a:pt x="30" y="141"/>
                    <a:pt x="10" y="142"/>
                    <a:pt x="0" y="136"/>
                  </a:cubicBezTo>
                  <a:cubicBezTo>
                    <a:pt x="0" y="137"/>
                    <a:pt x="1" y="139"/>
                    <a:pt x="2" y="140"/>
                  </a:cubicBezTo>
                </a:path>
              </a:pathLst>
            </a:custGeom>
            <a:solidFill>
              <a:srgbClr val="D1D8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43477" name="Freeform 46"/>
            <p:cNvSpPr>
              <a:spLocks/>
            </p:cNvSpPr>
            <p:nvPr/>
          </p:nvSpPr>
          <p:spPr bwMode="auto">
            <a:xfrm>
              <a:off x="1546" y="1579"/>
              <a:ext cx="183" cy="66"/>
            </a:xfrm>
            <a:custGeom>
              <a:avLst/>
              <a:gdLst>
                <a:gd name="T0" fmla="*/ 0 w 101"/>
                <a:gd name="T1" fmla="*/ 2147483646 h 34"/>
                <a:gd name="T2" fmla="*/ 2147483646 w 101"/>
                <a:gd name="T3" fmla="*/ 2147483646 h 34"/>
                <a:gd name="T4" fmla="*/ 2147483646 w 101"/>
                <a:gd name="T5" fmla="*/ 2147483646 h 34"/>
                <a:gd name="T6" fmla="*/ 2147483646 w 101"/>
                <a:gd name="T7" fmla="*/ 2147483646 h 34"/>
                <a:gd name="T8" fmla="*/ 2147483646 w 101"/>
                <a:gd name="T9" fmla="*/ 0 h 34"/>
                <a:gd name="T10" fmla="*/ 2147483646 w 101"/>
                <a:gd name="T11" fmla="*/ 2147483646 h 34"/>
                <a:gd name="T12" fmla="*/ 2147483646 w 101"/>
                <a:gd name="T13" fmla="*/ 2147483646 h 34"/>
                <a:gd name="T14" fmla="*/ 2147483646 w 101"/>
                <a:gd name="T15" fmla="*/ 2147483646 h 3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1"/>
                <a:gd name="T25" fmla="*/ 0 h 34"/>
                <a:gd name="T26" fmla="*/ 101 w 101"/>
                <a:gd name="T27" fmla="*/ 34 h 3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1" h="34">
                  <a:moveTo>
                    <a:pt x="0" y="2"/>
                  </a:moveTo>
                  <a:cubicBezTo>
                    <a:pt x="5" y="8"/>
                    <a:pt x="10" y="16"/>
                    <a:pt x="15" y="22"/>
                  </a:cubicBezTo>
                  <a:cubicBezTo>
                    <a:pt x="22" y="31"/>
                    <a:pt x="31" y="34"/>
                    <a:pt x="43" y="32"/>
                  </a:cubicBezTo>
                  <a:cubicBezTo>
                    <a:pt x="55" y="31"/>
                    <a:pt x="67" y="28"/>
                    <a:pt x="77" y="22"/>
                  </a:cubicBezTo>
                  <a:cubicBezTo>
                    <a:pt x="87" y="17"/>
                    <a:pt x="94" y="7"/>
                    <a:pt x="101" y="0"/>
                  </a:cubicBezTo>
                  <a:cubicBezTo>
                    <a:pt x="94" y="7"/>
                    <a:pt x="83" y="11"/>
                    <a:pt x="73" y="16"/>
                  </a:cubicBezTo>
                  <a:cubicBezTo>
                    <a:pt x="64" y="20"/>
                    <a:pt x="54" y="24"/>
                    <a:pt x="43" y="26"/>
                  </a:cubicBezTo>
                  <a:cubicBezTo>
                    <a:pt x="26" y="28"/>
                    <a:pt x="12" y="17"/>
                    <a:pt x="3" y="3"/>
                  </a:cubicBezTo>
                </a:path>
              </a:pathLst>
            </a:custGeom>
            <a:solidFill>
              <a:srgbClr val="BABF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43478" name="Freeform 47"/>
            <p:cNvSpPr>
              <a:spLocks/>
            </p:cNvSpPr>
            <p:nvPr/>
          </p:nvSpPr>
          <p:spPr bwMode="auto">
            <a:xfrm>
              <a:off x="1756" y="1933"/>
              <a:ext cx="234" cy="139"/>
            </a:xfrm>
            <a:custGeom>
              <a:avLst/>
              <a:gdLst>
                <a:gd name="T0" fmla="*/ 0 w 129"/>
                <a:gd name="T1" fmla="*/ 2147483646 h 72"/>
                <a:gd name="T2" fmla="*/ 2147483646 w 129"/>
                <a:gd name="T3" fmla="*/ 2147483646 h 72"/>
                <a:gd name="T4" fmla="*/ 2147483646 w 129"/>
                <a:gd name="T5" fmla="*/ 2147483646 h 72"/>
                <a:gd name="T6" fmla="*/ 2147483646 w 129"/>
                <a:gd name="T7" fmla="*/ 0 h 72"/>
                <a:gd name="T8" fmla="*/ 2147483646 w 129"/>
                <a:gd name="T9" fmla="*/ 2147483646 h 72"/>
                <a:gd name="T10" fmla="*/ 2147483646 w 129"/>
                <a:gd name="T11" fmla="*/ 2147483646 h 72"/>
                <a:gd name="T12" fmla="*/ 2147483646 w 129"/>
                <a:gd name="T13" fmla="*/ 2147483646 h 72"/>
                <a:gd name="T14" fmla="*/ 2147483646 w 129"/>
                <a:gd name="T15" fmla="*/ 2147483646 h 72"/>
                <a:gd name="T16" fmla="*/ 2147483646 w 129"/>
                <a:gd name="T17" fmla="*/ 2147483646 h 7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9"/>
                <a:gd name="T28" fmla="*/ 0 h 72"/>
                <a:gd name="T29" fmla="*/ 129 w 129"/>
                <a:gd name="T30" fmla="*/ 72 h 7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9" h="72">
                  <a:moveTo>
                    <a:pt x="0" y="48"/>
                  </a:moveTo>
                  <a:cubicBezTo>
                    <a:pt x="8" y="58"/>
                    <a:pt x="23" y="66"/>
                    <a:pt x="35" y="69"/>
                  </a:cubicBezTo>
                  <a:cubicBezTo>
                    <a:pt x="49" y="72"/>
                    <a:pt x="65" y="67"/>
                    <a:pt x="77" y="60"/>
                  </a:cubicBezTo>
                  <a:cubicBezTo>
                    <a:pt x="102" y="47"/>
                    <a:pt x="116" y="24"/>
                    <a:pt x="129" y="0"/>
                  </a:cubicBezTo>
                  <a:cubicBezTo>
                    <a:pt x="116" y="13"/>
                    <a:pt x="104" y="27"/>
                    <a:pt x="91" y="41"/>
                  </a:cubicBezTo>
                  <a:cubicBezTo>
                    <a:pt x="86" y="46"/>
                    <a:pt x="80" y="52"/>
                    <a:pt x="73" y="56"/>
                  </a:cubicBezTo>
                  <a:cubicBezTo>
                    <a:pt x="68" y="59"/>
                    <a:pt x="63" y="59"/>
                    <a:pt x="57" y="60"/>
                  </a:cubicBezTo>
                  <a:cubicBezTo>
                    <a:pt x="47" y="62"/>
                    <a:pt x="35" y="63"/>
                    <a:pt x="25" y="60"/>
                  </a:cubicBezTo>
                  <a:cubicBezTo>
                    <a:pt x="18" y="59"/>
                    <a:pt x="8" y="53"/>
                    <a:pt x="3" y="49"/>
                  </a:cubicBezTo>
                </a:path>
              </a:pathLst>
            </a:custGeom>
            <a:solidFill>
              <a:srgbClr val="BABF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43479" name="Freeform 48"/>
            <p:cNvSpPr>
              <a:spLocks/>
            </p:cNvSpPr>
            <p:nvPr/>
          </p:nvSpPr>
          <p:spPr bwMode="auto">
            <a:xfrm>
              <a:off x="1247" y="2183"/>
              <a:ext cx="288" cy="92"/>
            </a:xfrm>
            <a:custGeom>
              <a:avLst/>
              <a:gdLst>
                <a:gd name="T0" fmla="*/ 0 w 159"/>
                <a:gd name="T1" fmla="*/ 2147483646 h 48"/>
                <a:gd name="T2" fmla="*/ 2147483646 w 159"/>
                <a:gd name="T3" fmla="*/ 2147483646 h 48"/>
                <a:gd name="T4" fmla="*/ 2147483646 w 159"/>
                <a:gd name="T5" fmla="*/ 2147483646 h 48"/>
                <a:gd name="T6" fmla="*/ 2147483646 w 159"/>
                <a:gd name="T7" fmla="*/ 2147483646 h 48"/>
                <a:gd name="T8" fmla="*/ 2147483646 w 159"/>
                <a:gd name="T9" fmla="*/ 2147483646 h 48"/>
                <a:gd name="T10" fmla="*/ 2147483646 w 159"/>
                <a:gd name="T11" fmla="*/ 2147483646 h 48"/>
                <a:gd name="T12" fmla="*/ 2147483646 w 159"/>
                <a:gd name="T13" fmla="*/ 2147483646 h 48"/>
                <a:gd name="T14" fmla="*/ 2147483646 w 159"/>
                <a:gd name="T15" fmla="*/ 2147483646 h 48"/>
                <a:gd name="T16" fmla="*/ 2147483646 w 159"/>
                <a:gd name="T17" fmla="*/ 2147483646 h 48"/>
                <a:gd name="T18" fmla="*/ 2147483646 w 159"/>
                <a:gd name="T19" fmla="*/ 0 h 48"/>
                <a:gd name="T20" fmla="*/ 2147483646 w 159"/>
                <a:gd name="T21" fmla="*/ 2147483646 h 48"/>
                <a:gd name="T22" fmla="*/ 2147483646 w 159"/>
                <a:gd name="T23" fmla="*/ 2147483646 h 48"/>
                <a:gd name="T24" fmla="*/ 2147483646 w 159"/>
                <a:gd name="T25" fmla="*/ 2147483646 h 48"/>
                <a:gd name="T26" fmla="*/ 2147483646 w 159"/>
                <a:gd name="T27" fmla="*/ 2147483646 h 48"/>
                <a:gd name="T28" fmla="*/ 2147483646 w 159"/>
                <a:gd name="T29" fmla="*/ 2147483646 h 48"/>
                <a:gd name="T30" fmla="*/ 2147483646 w 159"/>
                <a:gd name="T31" fmla="*/ 2147483646 h 4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59"/>
                <a:gd name="T49" fmla="*/ 0 h 48"/>
                <a:gd name="T50" fmla="*/ 159 w 159"/>
                <a:gd name="T51" fmla="*/ 48 h 4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59" h="48">
                  <a:moveTo>
                    <a:pt x="0" y="2"/>
                  </a:moveTo>
                  <a:cubicBezTo>
                    <a:pt x="7" y="7"/>
                    <a:pt x="11" y="16"/>
                    <a:pt x="17" y="22"/>
                  </a:cubicBezTo>
                  <a:cubicBezTo>
                    <a:pt x="22" y="27"/>
                    <a:pt x="27" y="33"/>
                    <a:pt x="33" y="36"/>
                  </a:cubicBezTo>
                  <a:cubicBezTo>
                    <a:pt x="36" y="38"/>
                    <a:pt x="39" y="38"/>
                    <a:pt x="41" y="39"/>
                  </a:cubicBezTo>
                  <a:cubicBezTo>
                    <a:pt x="45" y="40"/>
                    <a:pt x="48" y="43"/>
                    <a:pt x="51" y="44"/>
                  </a:cubicBezTo>
                  <a:cubicBezTo>
                    <a:pt x="54" y="45"/>
                    <a:pt x="59" y="45"/>
                    <a:pt x="62" y="46"/>
                  </a:cubicBezTo>
                  <a:cubicBezTo>
                    <a:pt x="65" y="47"/>
                    <a:pt x="68" y="48"/>
                    <a:pt x="71" y="47"/>
                  </a:cubicBezTo>
                  <a:cubicBezTo>
                    <a:pt x="78" y="46"/>
                    <a:pt x="85" y="43"/>
                    <a:pt x="92" y="41"/>
                  </a:cubicBezTo>
                  <a:cubicBezTo>
                    <a:pt x="100" y="38"/>
                    <a:pt x="108" y="34"/>
                    <a:pt x="116" y="31"/>
                  </a:cubicBezTo>
                  <a:cubicBezTo>
                    <a:pt x="134" y="24"/>
                    <a:pt x="147" y="14"/>
                    <a:pt x="159" y="0"/>
                  </a:cubicBezTo>
                  <a:cubicBezTo>
                    <a:pt x="155" y="6"/>
                    <a:pt x="144" y="11"/>
                    <a:pt x="138" y="16"/>
                  </a:cubicBezTo>
                  <a:cubicBezTo>
                    <a:pt x="130" y="21"/>
                    <a:pt x="122" y="25"/>
                    <a:pt x="113" y="28"/>
                  </a:cubicBezTo>
                  <a:cubicBezTo>
                    <a:pt x="100" y="31"/>
                    <a:pt x="87" y="35"/>
                    <a:pt x="73" y="37"/>
                  </a:cubicBezTo>
                  <a:cubicBezTo>
                    <a:pt x="60" y="38"/>
                    <a:pt x="46" y="34"/>
                    <a:pt x="34" y="30"/>
                  </a:cubicBezTo>
                  <a:cubicBezTo>
                    <a:pt x="27" y="27"/>
                    <a:pt x="20" y="23"/>
                    <a:pt x="14" y="18"/>
                  </a:cubicBezTo>
                  <a:cubicBezTo>
                    <a:pt x="10" y="14"/>
                    <a:pt x="8" y="9"/>
                    <a:pt x="2" y="7"/>
                  </a:cubicBezTo>
                </a:path>
              </a:pathLst>
            </a:custGeom>
            <a:solidFill>
              <a:srgbClr val="BABF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43480" name="Freeform 49"/>
            <p:cNvSpPr>
              <a:spLocks/>
            </p:cNvSpPr>
            <p:nvPr/>
          </p:nvSpPr>
          <p:spPr bwMode="auto">
            <a:xfrm>
              <a:off x="1183" y="1641"/>
              <a:ext cx="225" cy="188"/>
            </a:xfrm>
            <a:custGeom>
              <a:avLst/>
              <a:gdLst>
                <a:gd name="T0" fmla="*/ 2147483646 w 124"/>
                <a:gd name="T1" fmla="*/ 2147483646 h 97"/>
                <a:gd name="T2" fmla="*/ 2147483646 w 124"/>
                <a:gd name="T3" fmla="*/ 2147483646 h 97"/>
                <a:gd name="T4" fmla="*/ 2147483646 w 124"/>
                <a:gd name="T5" fmla="*/ 2147483646 h 97"/>
                <a:gd name="T6" fmla="*/ 2147483646 w 124"/>
                <a:gd name="T7" fmla="*/ 2147483646 h 97"/>
                <a:gd name="T8" fmla="*/ 2147483646 w 124"/>
                <a:gd name="T9" fmla="*/ 2147483646 h 97"/>
                <a:gd name="T10" fmla="*/ 2147483646 w 124"/>
                <a:gd name="T11" fmla="*/ 2147483646 h 97"/>
                <a:gd name="T12" fmla="*/ 2147483646 w 124"/>
                <a:gd name="T13" fmla="*/ 0 h 97"/>
                <a:gd name="T14" fmla="*/ 2147483646 w 124"/>
                <a:gd name="T15" fmla="*/ 2147483646 h 97"/>
                <a:gd name="T16" fmla="*/ 2147483646 w 124"/>
                <a:gd name="T17" fmla="*/ 2147483646 h 97"/>
                <a:gd name="T18" fmla="*/ 2147483646 w 124"/>
                <a:gd name="T19" fmla="*/ 2147483646 h 97"/>
                <a:gd name="T20" fmla="*/ 2147483646 w 124"/>
                <a:gd name="T21" fmla="*/ 2147483646 h 97"/>
                <a:gd name="T22" fmla="*/ 2147483646 w 124"/>
                <a:gd name="T23" fmla="*/ 2147483646 h 97"/>
                <a:gd name="T24" fmla="*/ 0 w 124"/>
                <a:gd name="T25" fmla="*/ 2147483646 h 9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4"/>
                <a:gd name="T40" fmla="*/ 0 h 97"/>
                <a:gd name="T41" fmla="*/ 124 w 124"/>
                <a:gd name="T42" fmla="*/ 97 h 9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4" h="97">
                  <a:moveTo>
                    <a:pt x="2" y="88"/>
                  </a:moveTo>
                  <a:cubicBezTo>
                    <a:pt x="2" y="88"/>
                    <a:pt x="2" y="87"/>
                    <a:pt x="2" y="88"/>
                  </a:cubicBezTo>
                  <a:cubicBezTo>
                    <a:pt x="8" y="94"/>
                    <a:pt x="16" y="94"/>
                    <a:pt x="24" y="96"/>
                  </a:cubicBezTo>
                  <a:cubicBezTo>
                    <a:pt x="34" y="97"/>
                    <a:pt x="41" y="96"/>
                    <a:pt x="50" y="94"/>
                  </a:cubicBezTo>
                  <a:cubicBezTo>
                    <a:pt x="63" y="92"/>
                    <a:pt x="80" y="88"/>
                    <a:pt x="90" y="79"/>
                  </a:cubicBezTo>
                  <a:cubicBezTo>
                    <a:pt x="100" y="70"/>
                    <a:pt x="109" y="60"/>
                    <a:pt x="115" y="47"/>
                  </a:cubicBezTo>
                  <a:cubicBezTo>
                    <a:pt x="123" y="33"/>
                    <a:pt x="124" y="16"/>
                    <a:pt x="124" y="0"/>
                  </a:cubicBezTo>
                  <a:cubicBezTo>
                    <a:pt x="123" y="11"/>
                    <a:pt x="119" y="24"/>
                    <a:pt x="115" y="34"/>
                  </a:cubicBezTo>
                  <a:cubicBezTo>
                    <a:pt x="112" y="44"/>
                    <a:pt x="105" y="54"/>
                    <a:pt x="97" y="61"/>
                  </a:cubicBezTo>
                  <a:cubicBezTo>
                    <a:pt x="87" y="71"/>
                    <a:pt x="74" y="79"/>
                    <a:pt x="61" y="83"/>
                  </a:cubicBezTo>
                  <a:cubicBezTo>
                    <a:pt x="51" y="87"/>
                    <a:pt x="38" y="89"/>
                    <a:pt x="26" y="90"/>
                  </a:cubicBezTo>
                  <a:cubicBezTo>
                    <a:pt x="21" y="91"/>
                    <a:pt x="16" y="90"/>
                    <a:pt x="11" y="89"/>
                  </a:cubicBezTo>
                  <a:cubicBezTo>
                    <a:pt x="8" y="88"/>
                    <a:pt x="3" y="86"/>
                    <a:pt x="0" y="86"/>
                  </a:cubicBezTo>
                </a:path>
              </a:pathLst>
            </a:custGeom>
            <a:solidFill>
              <a:srgbClr val="BABF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43481" name="Freeform 50"/>
            <p:cNvSpPr>
              <a:spLocks/>
            </p:cNvSpPr>
            <p:nvPr/>
          </p:nvSpPr>
          <p:spPr bwMode="auto">
            <a:xfrm>
              <a:off x="1602" y="1210"/>
              <a:ext cx="134" cy="108"/>
            </a:xfrm>
            <a:custGeom>
              <a:avLst/>
              <a:gdLst>
                <a:gd name="T0" fmla="*/ 2147483646 w 74"/>
                <a:gd name="T1" fmla="*/ 2147483646 h 56"/>
                <a:gd name="T2" fmla="*/ 0 w 74"/>
                <a:gd name="T3" fmla="*/ 2147483646 h 56"/>
                <a:gd name="T4" fmla="*/ 2147483646 w 74"/>
                <a:gd name="T5" fmla="*/ 2147483646 h 56"/>
                <a:gd name="T6" fmla="*/ 2147483646 w 74"/>
                <a:gd name="T7" fmla="*/ 2147483646 h 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4"/>
                <a:gd name="T13" fmla="*/ 0 h 56"/>
                <a:gd name="T14" fmla="*/ 74 w 74"/>
                <a:gd name="T15" fmla="*/ 56 h 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4" h="56">
                  <a:moveTo>
                    <a:pt x="70" y="3"/>
                  </a:moveTo>
                  <a:cubicBezTo>
                    <a:pt x="41" y="0"/>
                    <a:pt x="3" y="27"/>
                    <a:pt x="0" y="56"/>
                  </a:cubicBezTo>
                  <a:cubicBezTo>
                    <a:pt x="12" y="43"/>
                    <a:pt x="27" y="27"/>
                    <a:pt x="42" y="17"/>
                  </a:cubicBezTo>
                  <a:cubicBezTo>
                    <a:pt x="52" y="11"/>
                    <a:pt x="67" y="9"/>
                    <a:pt x="74" y="4"/>
                  </a:cubicBezTo>
                </a:path>
              </a:pathLst>
            </a:custGeom>
            <a:solidFill>
              <a:srgbClr val="F3F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43482" name="Freeform 51"/>
            <p:cNvSpPr>
              <a:spLocks/>
            </p:cNvSpPr>
            <p:nvPr/>
          </p:nvSpPr>
          <p:spPr bwMode="auto">
            <a:xfrm>
              <a:off x="1031" y="1423"/>
              <a:ext cx="81" cy="154"/>
            </a:xfrm>
            <a:custGeom>
              <a:avLst/>
              <a:gdLst>
                <a:gd name="T0" fmla="*/ 2147483646 w 45"/>
                <a:gd name="T1" fmla="*/ 0 h 80"/>
                <a:gd name="T2" fmla="*/ 2147483646 w 45"/>
                <a:gd name="T3" fmla="*/ 2147483646 h 80"/>
                <a:gd name="T4" fmla="*/ 2147483646 w 45"/>
                <a:gd name="T5" fmla="*/ 2147483646 h 80"/>
                <a:gd name="T6" fmla="*/ 2147483646 w 45"/>
                <a:gd name="T7" fmla="*/ 2147483646 h 8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"/>
                <a:gd name="T13" fmla="*/ 0 h 80"/>
                <a:gd name="T14" fmla="*/ 45 w 45"/>
                <a:gd name="T15" fmla="*/ 80 h 8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" h="80">
                  <a:moveTo>
                    <a:pt x="43" y="0"/>
                  </a:moveTo>
                  <a:cubicBezTo>
                    <a:pt x="29" y="0"/>
                    <a:pt x="17" y="11"/>
                    <a:pt x="10" y="23"/>
                  </a:cubicBezTo>
                  <a:cubicBezTo>
                    <a:pt x="0" y="42"/>
                    <a:pt x="7" y="60"/>
                    <a:pt x="6" y="80"/>
                  </a:cubicBezTo>
                  <a:cubicBezTo>
                    <a:pt x="13" y="64"/>
                    <a:pt x="16" y="3"/>
                    <a:pt x="45" y="6"/>
                  </a:cubicBezTo>
                </a:path>
              </a:pathLst>
            </a:custGeom>
            <a:solidFill>
              <a:srgbClr val="F3F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43483" name="Freeform 52"/>
            <p:cNvSpPr>
              <a:spLocks/>
            </p:cNvSpPr>
            <p:nvPr/>
          </p:nvSpPr>
          <p:spPr bwMode="auto">
            <a:xfrm>
              <a:off x="1386" y="1844"/>
              <a:ext cx="180" cy="130"/>
            </a:xfrm>
            <a:custGeom>
              <a:avLst/>
              <a:gdLst>
                <a:gd name="T0" fmla="*/ 2147483646 w 99"/>
                <a:gd name="T1" fmla="*/ 2147483646 h 67"/>
                <a:gd name="T2" fmla="*/ 2147483646 w 99"/>
                <a:gd name="T3" fmla="*/ 2147483646 h 67"/>
                <a:gd name="T4" fmla="*/ 0 w 99"/>
                <a:gd name="T5" fmla="*/ 2147483646 h 67"/>
                <a:gd name="T6" fmla="*/ 2147483646 w 99"/>
                <a:gd name="T7" fmla="*/ 2147483646 h 67"/>
                <a:gd name="T8" fmla="*/ 2147483646 w 99"/>
                <a:gd name="T9" fmla="*/ 2147483646 h 67"/>
                <a:gd name="T10" fmla="*/ 2147483646 w 99"/>
                <a:gd name="T11" fmla="*/ 2147483646 h 6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9"/>
                <a:gd name="T19" fmla="*/ 0 h 67"/>
                <a:gd name="T20" fmla="*/ 99 w 99"/>
                <a:gd name="T21" fmla="*/ 67 h 6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9" h="67">
                  <a:moveTo>
                    <a:pt x="96" y="8"/>
                  </a:moveTo>
                  <a:cubicBezTo>
                    <a:pt x="80" y="0"/>
                    <a:pt x="59" y="6"/>
                    <a:pt x="44" y="12"/>
                  </a:cubicBezTo>
                  <a:cubicBezTo>
                    <a:pt x="18" y="23"/>
                    <a:pt x="13" y="46"/>
                    <a:pt x="0" y="67"/>
                  </a:cubicBezTo>
                  <a:cubicBezTo>
                    <a:pt x="6" y="48"/>
                    <a:pt x="27" y="35"/>
                    <a:pt x="42" y="26"/>
                  </a:cubicBezTo>
                  <a:cubicBezTo>
                    <a:pt x="54" y="19"/>
                    <a:pt x="66" y="12"/>
                    <a:pt x="79" y="11"/>
                  </a:cubicBezTo>
                  <a:cubicBezTo>
                    <a:pt x="86" y="11"/>
                    <a:pt x="93" y="12"/>
                    <a:pt x="99" y="10"/>
                  </a:cubicBezTo>
                </a:path>
              </a:pathLst>
            </a:custGeom>
            <a:solidFill>
              <a:srgbClr val="F3F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43484" name="Freeform 53"/>
            <p:cNvSpPr>
              <a:spLocks/>
            </p:cNvSpPr>
            <p:nvPr/>
          </p:nvSpPr>
          <p:spPr bwMode="auto">
            <a:xfrm>
              <a:off x="1564" y="1308"/>
              <a:ext cx="107" cy="91"/>
            </a:xfrm>
            <a:custGeom>
              <a:avLst/>
              <a:gdLst>
                <a:gd name="T0" fmla="*/ 0 w 59"/>
                <a:gd name="T1" fmla="*/ 2147483646 h 47"/>
                <a:gd name="T2" fmla="*/ 2147483646 w 59"/>
                <a:gd name="T3" fmla="*/ 2147483646 h 47"/>
                <a:gd name="T4" fmla="*/ 2147483646 w 59"/>
                <a:gd name="T5" fmla="*/ 2147483646 h 47"/>
                <a:gd name="T6" fmla="*/ 2147483646 w 59"/>
                <a:gd name="T7" fmla="*/ 2147483646 h 47"/>
                <a:gd name="T8" fmla="*/ 2147483646 w 59"/>
                <a:gd name="T9" fmla="*/ 2147483646 h 47"/>
                <a:gd name="T10" fmla="*/ 2147483646 w 59"/>
                <a:gd name="T11" fmla="*/ 2147483646 h 47"/>
                <a:gd name="T12" fmla="*/ 2147483646 w 59"/>
                <a:gd name="T13" fmla="*/ 2147483646 h 47"/>
                <a:gd name="T14" fmla="*/ 2147483646 w 59"/>
                <a:gd name="T15" fmla="*/ 2147483646 h 47"/>
                <a:gd name="T16" fmla="*/ 2147483646 w 59"/>
                <a:gd name="T17" fmla="*/ 2147483646 h 47"/>
                <a:gd name="T18" fmla="*/ 2147483646 w 59"/>
                <a:gd name="T19" fmla="*/ 2147483646 h 47"/>
                <a:gd name="T20" fmla="*/ 2147483646 w 59"/>
                <a:gd name="T21" fmla="*/ 2147483646 h 47"/>
                <a:gd name="T22" fmla="*/ 2147483646 w 59"/>
                <a:gd name="T23" fmla="*/ 2147483646 h 47"/>
                <a:gd name="T24" fmla="*/ 0 w 59"/>
                <a:gd name="T25" fmla="*/ 2147483646 h 4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9"/>
                <a:gd name="T40" fmla="*/ 0 h 47"/>
                <a:gd name="T41" fmla="*/ 59 w 59"/>
                <a:gd name="T42" fmla="*/ 47 h 4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9" h="47">
                  <a:moveTo>
                    <a:pt x="0" y="22"/>
                  </a:moveTo>
                  <a:cubicBezTo>
                    <a:pt x="0" y="26"/>
                    <a:pt x="2" y="31"/>
                    <a:pt x="3" y="35"/>
                  </a:cubicBezTo>
                  <a:cubicBezTo>
                    <a:pt x="5" y="39"/>
                    <a:pt x="8" y="40"/>
                    <a:pt x="11" y="42"/>
                  </a:cubicBezTo>
                  <a:cubicBezTo>
                    <a:pt x="13" y="44"/>
                    <a:pt x="15" y="44"/>
                    <a:pt x="18" y="45"/>
                  </a:cubicBezTo>
                  <a:cubicBezTo>
                    <a:pt x="24" y="47"/>
                    <a:pt x="27" y="47"/>
                    <a:pt x="33" y="45"/>
                  </a:cubicBezTo>
                  <a:cubicBezTo>
                    <a:pt x="41" y="42"/>
                    <a:pt x="48" y="39"/>
                    <a:pt x="52" y="32"/>
                  </a:cubicBezTo>
                  <a:cubicBezTo>
                    <a:pt x="56" y="24"/>
                    <a:pt x="59" y="14"/>
                    <a:pt x="57" y="6"/>
                  </a:cubicBezTo>
                  <a:cubicBezTo>
                    <a:pt x="56" y="0"/>
                    <a:pt x="54" y="4"/>
                    <a:pt x="52" y="7"/>
                  </a:cubicBezTo>
                  <a:cubicBezTo>
                    <a:pt x="49" y="12"/>
                    <a:pt x="47" y="18"/>
                    <a:pt x="44" y="22"/>
                  </a:cubicBezTo>
                  <a:cubicBezTo>
                    <a:pt x="39" y="27"/>
                    <a:pt x="34" y="33"/>
                    <a:pt x="26" y="32"/>
                  </a:cubicBezTo>
                  <a:cubicBezTo>
                    <a:pt x="20" y="32"/>
                    <a:pt x="15" y="27"/>
                    <a:pt x="12" y="23"/>
                  </a:cubicBezTo>
                  <a:cubicBezTo>
                    <a:pt x="10" y="20"/>
                    <a:pt x="7" y="15"/>
                    <a:pt x="3" y="17"/>
                  </a:cubicBezTo>
                  <a:cubicBezTo>
                    <a:pt x="1" y="18"/>
                    <a:pt x="0" y="21"/>
                    <a:pt x="0" y="23"/>
                  </a:cubicBezTo>
                </a:path>
              </a:pathLst>
            </a:custGeom>
            <a:solidFill>
              <a:srgbClr val="8B8C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43485" name="Freeform 54"/>
            <p:cNvSpPr>
              <a:spLocks/>
            </p:cNvSpPr>
            <p:nvPr/>
          </p:nvSpPr>
          <p:spPr bwMode="auto">
            <a:xfrm>
              <a:off x="1763" y="1834"/>
              <a:ext cx="107" cy="89"/>
            </a:xfrm>
            <a:custGeom>
              <a:avLst/>
              <a:gdLst>
                <a:gd name="T0" fmla="*/ 0 w 59"/>
                <a:gd name="T1" fmla="*/ 2147483646 h 46"/>
                <a:gd name="T2" fmla="*/ 2147483646 w 59"/>
                <a:gd name="T3" fmla="*/ 2147483646 h 46"/>
                <a:gd name="T4" fmla="*/ 2147483646 w 59"/>
                <a:gd name="T5" fmla="*/ 2147483646 h 46"/>
                <a:gd name="T6" fmla="*/ 2147483646 w 59"/>
                <a:gd name="T7" fmla="*/ 2147483646 h 46"/>
                <a:gd name="T8" fmla="*/ 2147483646 w 59"/>
                <a:gd name="T9" fmla="*/ 2147483646 h 46"/>
                <a:gd name="T10" fmla="*/ 2147483646 w 59"/>
                <a:gd name="T11" fmla="*/ 2147483646 h 46"/>
                <a:gd name="T12" fmla="*/ 2147483646 w 59"/>
                <a:gd name="T13" fmla="*/ 0 h 46"/>
                <a:gd name="T14" fmla="*/ 2147483646 w 59"/>
                <a:gd name="T15" fmla="*/ 2147483646 h 46"/>
                <a:gd name="T16" fmla="*/ 2147483646 w 59"/>
                <a:gd name="T17" fmla="*/ 2147483646 h 46"/>
                <a:gd name="T18" fmla="*/ 2147483646 w 59"/>
                <a:gd name="T19" fmla="*/ 2147483646 h 46"/>
                <a:gd name="T20" fmla="*/ 2147483646 w 59"/>
                <a:gd name="T21" fmla="*/ 2147483646 h 4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9"/>
                <a:gd name="T34" fmla="*/ 0 h 46"/>
                <a:gd name="T35" fmla="*/ 59 w 59"/>
                <a:gd name="T36" fmla="*/ 46 h 4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9" h="46">
                  <a:moveTo>
                    <a:pt x="0" y="23"/>
                  </a:moveTo>
                  <a:cubicBezTo>
                    <a:pt x="0" y="35"/>
                    <a:pt x="12" y="45"/>
                    <a:pt x="24" y="46"/>
                  </a:cubicBezTo>
                  <a:cubicBezTo>
                    <a:pt x="28" y="46"/>
                    <a:pt x="30" y="44"/>
                    <a:pt x="33" y="41"/>
                  </a:cubicBezTo>
                  <a:cubicBezTo>
                    <a:pt x="35" y="40"/>
                    <a:pt x="38" y="39"/>
                    <a:pt x="40" y="37"/>
                  </a:cubicBezTo>
                  <a:cubicBezTo>
                    <a:pt x="42" y="35"/>
                    <a:pt x="44" y="31"/>
                    <a:pt x="45" y="28"/>
                  </a:cubicBezTo>
                  <a:cubicBezTo>
                    <a:pt x="49" y="24"/>
                    <a:pt x="51" y="19"/>
                    <a:pt x="53" y="14"/>
                  </a:cubicBezTo>
                  <a:cubicBezTo>
                    <a:pt x="55" y="11"/>
                    <a:pt x="59" y="4"/>
                    <a:pt x="58" y="0"/>
                  </a:cubicBezTo>
                  <a:cubicBezTo>
                    <a:pt x="51" y="10"/>
                    <a:pt x="46" y="22"/>
                    <a:pt x="36" y="29"/>
                  </a:cubicBezTo>
                  <a:cubicBezTo>
                    <a:pt x="30" y="32"/>
                    <a:pt x="22" y="33"/>
                    <a:pt x="15" y="32"/>
                  </a:cubicBezTo>
                  <a:cubicBezTo>
                    <a:pt x="13" y="31"/>
                    <a:pt x="10" y="30"/>
                    <a:pt x="7" y="29"/>
                  </a:cubicBezTo>
                  <a:cubicBezTo>
                    <a:pt x="5" y="27"/>
                    <a:pt x="4" y="24"/>
                    <a:pt x="2" y="22"/>
                  </a:cubicBezTo>
                </a:path>
              </a:pathLst>
            </a:custGeom>
            <a:solidFill>
              <a:srgbClr val="8B8C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43486" name="Freeform 55"/>
            <p:cNvSpPr>
              <a:spLocks/>
            </p:cNvSpPr>
            <p:nvPr/>
          </p:nvSpPr>
          <p:spPr bwMode="auto">
            <a:xfrm>
              <a:off x="1462" y="1923"/>
              <a:ext cx="86" cy="76"/>
            </a:xfrm>
            <a:custGeom>
              <a:avLst/>
              <a:gdLst>
                <a:gd name="T0" fmla="*/ 0 w 47"/>
                <a:gd name="T1" fmla="*/ 2147483646 h 39"/>
                <a:gd name="T2" fmla="*/ 2147483646 w 47"/>
                <a:gd name="T3" fmla="*/ 2147483646 h 39"/>
                <a:gd name="T4" fmla="*/ 2147483646 w 47"/>
                <a:gd name="T5" fmla="*/ 2147483646 h 39"/>
                <a:gd name="T6" fmla="*/ 2147483646 w 47"/>
                <a:gd name="T7" fmla="*/ 2147483646 h 39"/>
                <a:gd name="T8" fmla="*/ 2147483646 w 47"/>
                <a:gd name="T9" fmla="*/ 2147483646 h 39"/>
                <a:gd name="T10" fmla="*/ 2147483646 w 47"/>
                <a:gd name="T11" fmla="*/ 0 h 39"/>
                <a:gd name="T12" fmla="*/ 2147483646 w 47"/>
                <a:gd name="T13" fmla="*/ 2147483646 h 39"/>
                <a:gd name="T14" fmla="*/ 2147483646 w 47"/>
                <a:gd name="T15" fmla="*/ 2147483646 h 39"/>
                <a:gd name="T16" fmla="*/ 2147483646 w 47"/>
                <a:gd name="T17" fmla="*/ 2147483646 h 39"/>
                <a:gd name="T18" fmla="*/ 2147483646 w 47"/>
                <a:gd name="T19" fmla="*/ 2147483646 h 3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7"/>
                <a:gd name="T31" fmla="*/ 0 h 39"/>
                <a:gd name="T32" fmla="*/ 47 w 47"/>
                <a:gd name="T33" fmla="*/ 39 h 3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7" h="39">
                  <a:moveTo>
                    <a:pt x="0" y="25"/>
                  </a:moveTo>
                  <a:cubicBezTo>
                    <a:pt x="3" y="30"/>
                    <a:pt x="10" y="34"/>
                    <a:pt x="15" y="36"/>
                  </a:cubicBezTo>
                  <a:cubicBezTo>
                    <a:pt x="17" y="38"/>
                    <a:pt x="22" y="38"/>
                    <a:pt x="25" y="39"/>
                  </a:cubicBezTo>
                  <a:cubicBezTo>
                    <a:pt x="28" y="39"/>
                    <a:pt x="30" y="38"/>
                    <a:pt x="33" y="37"/>
                  </a:cubicBezTo>
                  <a:cubicBezTo>
                    <a:pt x="39" y="34"/>
                    <a:pt x="45" y="29"/>
                    <a:pt x="46" y="22"/>
                  </a:cubicBezTo>
                  <a:cubicBezTo>
                    <a:pt x="47" y="15"/>
                    <a:pt x="43" y="5"/>
                    <a:pt x="38" y="0"/>
                  </a:cubicBezTo>
                  <a:cubicBezTo>
                    <a:pt x="40" y="10"/>
                    <a:pt x="41" y="21"/>
                    <a:pt x="30" y="26"/>
                  </a:cubicBezTo>
                  <a:cubicBezTo>
                    <a:pt x="25" y="28"/>
                    <a:pt x="20" y="29"/>
                    <a:pt x="14" y="28"/>
                  </a:cubicBezTo>
                  <a:cubicBezTo>
                    <a:pt x="11" y="28"/>
                    <a:pt x="8" y="26"/>
                    <a:pt x="6" y="25"/>
                  </a:cubicBezTo>
                  <a:cubicBezTo>
                    <a:pt x="4" y="25"/>
                    <a:pt x="2" y="24"/>
                    <a:pt x="1" y="23"/>
                  </a:cubicBezTo>
                </a:path>
              </a:pathLst>
            </a:custGeom>
            <a:solidFill>
              <a:srgbClr val="8B8C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43487" name="Freeform 56"/>
            <p:cNvSpPr>
              <a:spLocks/>
            </p:cNvSpPr>
            <p:nvPr/>
          </p:nvSpPr>
          <p:spPr bwMode="auto">
            <a:xfrm>
              <a:off x="1122" y="1577"/>
              <a:ext cx="59" cy="105"/>
            </a:xfrm>
            <a:custGeom>
              <a:avLst/>
              <a:gdLst>
                <a:gd name="T0" fmla="*/ 2147483646 w 33"/>
                <a:gd name="T1" fmla="*/ 2147483646 h 54"/>
                <a:gd name="T2" fmla="*/ 2147483646 w 33"/>
                <a:gd name="T3" fmla="*/ 2147483646 h 54"/>
                <a:gd name="T4" fmla="*/ 2147483646 w 33"/>
                <a:gd name="T5" fmla="*/ 2147483646 h 54"/>
                <a:gd name="T6" fmla="*/ 2147483646 w 33"/>
                <a:gd name="T7" fmla="*/ 2147483646 h 54"/>
                <a:gd name="T8" fmla="*/ 2147483646 w 33"/>
                <a:gd name="T9" fmla="*/ 2147483646 h 54"/>
                <a:gd name="T10" fmla="*/ 2147483646 w 33"/>
                <a:gd name="T11" fmla="*/ 0 h 54"/>
                <a:gd name="T12" fmla="*/ 2147483646 w 33"/>
                <a:gd name="T13" fmla="*/ 2147483646 h 54"/>
                <a:gd name="T14" fmla="*/ 2147483646 w 33"/>
                <a:gd name="T15" fmla="*/ 2147483646 h 54"/>
                <a:gd name="T16" fmla="*/ 2147483646 w 33"/>
                <a:gd name="T17" fmla="*/ 2147483646 h 54"/>
                <a:gd name="T18" fmla="*/ 2147483646 w 33"/>
                <a:gd name="T19" fmla="*/ 2147483646 h 54"/>
                <a:gd name="T20" fmla="*/ 2147483646 w 33"/>
                <a:gd name="T21" fmla="*/ 2147483646 h 54"/>
                <a:gd name="T22" fmla="*/ 0 w 33"/>
                <a:gd name="T23" fmla="*/ 2147483646 h 54"/>
                <a:gd name="T24" fmla="*/ 2147483646 w 33"/>
                <a:gd name="T25" fmla="*/ 2147483646 h 5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3"/>
                <a:gd name="T40" fmla="*/ 0 h 54"/>
                <a:gd name="T41" fmla="*/ 33 w 33"/>
                <a:gd name="T42" fmla="*/ 54 h 5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3" h="54">
                  <a:moveTo>
                    <a:pt x="1" y="44"/>
                  </a:moveTo>
                  <a:cubicBezTo>
                    <a:pt x="1" y="46"/>
                    <a:pt x="4" y="49"/>
                    <a:pt x="6" y="51"/>
                  </a:cubicBezTo>
                  <a:cubicBezTo>
                    <a:pt x="8" y="53"/>
                    <a:pt x="10" y="54"/>
                    <a:pt x="13" y="53"/>
                  </a:cubicBezTo>
                  <a:cubicBezTo>
                    <a:pt x="17" y="52"/>
                    <a:pt x="23" y="49"/>
                    <a:pt x="25" y="46"/>
                  </a:cubicBezTo>
                  <a:cubicBezTo>
                    <a:pt x="29" y="39"/>
                    <a:pt x="31" y="33"/>
                    <a:pt x="32" y="25"/>
                  </a:cubicBezTo>
                  <a:cubicBezTo>
                    <a:pt x="33" y="17"/>
                    <a:pt x="32" y="8"/>
                    <a:pt x="32" y="0"/>
                  </a:cubicBezTo>
                  <a:cubicBezTo>
                    <a:pt x="31" y="3"/>
                    <a:pt x="31" y="7"/>
                    <a:pt x="30" y="10"/>
                  </a:cubicBezTo>
                  <a:cubicBezTo>
                    <a:pt x="29" y="15"/>
                    <a:pt x="28" y="20"/>
                    <a:pt x="26" y="24"/>
                  </a:cubicBezTo>
                  <a:cubicBezTo>
                    <a:pt x="24" y="29"/>
                    <a:pt x="23" y="35"/>
                    <a:pt x="20" y="39"/>
                  </a:cubicBezTo>
                  <a:cubicBezTo>
                    <a:pt x="18" y="42"/>
                    <a:pt x="15" y="45"/>
                    <a:pt x="12" y="46"/>
                  </a:cubicBezTo>
                  <a:cubicBezTo>
                    <a:pt x="10" y="46"/>
                    <a:pt x="8" y="46"/>
                    <a:pt x="6" y="45"/>
                  </a:cubicBezTo>
                  <a:cubicBezTo>
                    <a:pt x="4" y="45"/>
                    <a:pt x="2" y="43"/>
                    <a:pt x="0" y="42"/>
                  </a:cubicBezTo>
                  <a:cubicBezTo>
                    <a:pt x="0" y="42"/>
                    <a:pt x="0" y="42"/>
                    <a:pt x="1" y="42"/>
                  </a:cubicBezTo>
                </a:path>
              </a:pathLst>
            </a:custGeom>
            <a:solidFill>
              <a:srgbClr val="8B8C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43488" name="Freeform 57"/>
            <p:cNvSpPr>
              <a:spLocks/>
            </p:cNvSpPr>
            <p:nvPr/>
          </p:nvSpPr>
          <p:spPr bwMode="auto">
            <a:xfrm>
              <a:off x="1810" y="1775"/>
              <a:ext cx="42" cy="32"/>
            </a:xfrm>
            <a:custGeom>
              <a:avLst/>
              <a:gdLst>
                <a:gd name="T0" fmla="*/ 2147483646 w 23"/>
                <a:gd name="T1" fmla="*/ 2147483646 h 17"/>
                <a:gd name="T2" fmla="*/ 2147483646 w 23"/>
                <a:gd name="T3" fmla="*/ 2147483646 h 17"/>
                <a:gd name="T4" fmla="*/ 2147483646 w 23"/>
                <a:gd name="T5" fmla="*/ 2147483646 h 17"/>
                <a:gd name="T6" fmla="*/ 2147483646 w 23"/>
                <a:gd name="T7" fmla="*/ 2147483646 h 17"/>
                <a:gd name="T8" fmla="*/ 2147483646 w 23"/>
                <a:gd name="T9" fmla="*/ 2147483646 h 17"/>
                <a:gd name="T10" fmla="*/ 2147483646 w 23"/>
                <a:gd name="T11" fmla="*/ 2147483646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3"/>
                <a:gd name="T19" fmla="*/ 0 h 17"/>
                <a:gd name="T20" fmla="*/ 23 w 23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3" h="17">
                  <a:moveTo>
                    <a:pt x="16" y="3"/>
                  </a:moveTo>
                  <a:cubicBezTo>
                    <a:pt x="13" y="0"/>
                    <a:pt x="5" y="4"/>
                    <a:pt x="2" y="7"/>
                  </a:cubicBezTo>
                  <a:cubicBezTo>
                    <a:pt x="1" y="8"/>
                    <a:pt x="0" y="11"/>
                    <a:pt x="1" y="13"/>
                  </a:cubicBezTo>
                  <a:cubicBezTo>
                    <a:pt x="4" y="17"/>
                    <a:pt x="4" y="13"/>
                    <a:pt x="7" y="11"/>
                  </a:cubicBezTo>
                  <a:cubicBezTo>
                    <a:pt x="11" y="8"/>
                    <a:pt x="16" y="13"/>
                    <a:pt x="20" y="11"/>
                  </a:cubicBezTo>
                  <a:cubicBezTo>
                    <a:pt x="23" y="8"/>
                    <a:pt x="21" y="4"/>
                    <a:pt x="17" y="3"/>
                  </a:cubicBezTo>
                </a:path>
              </a:pathLst>
            </a:custGeom>
            <a:solidFill>
              <a:srgbClr val="B7B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43489" name="Freeform 58"/>
            <p:cNvSpPr>
              <a:spLocks/>
            </p:cNvSpPr>
            <p:nvPr/>
          </p:nvSpPr>
          <p:spPr bwMode="auto">
            <a:xfrm>
              <a:off x="1457" y="1892"/>
              <a:ext cx="25" cy="26"/>
            </a:xfrm>
            <a:custGeom>
              <a:avLst/>
              <a:gdLst>
                <a:gd name="T0" fmla="*/ 0 w 14"/>
                <a:gd name="T1" fmla="*/ 2147483646 h 13"/>
                <a:gd name="T2" fmla="*/ 2147483646 w 14"/>
                <a:gd name="T3" fmla="*/ 2147483646 h 13"/>
                <a:gd name="T4" fmla="*/ 2147483646 w 14"/>
                <a:gd name="T5" fmla="*/ 2147483646 h 13"/>
                <a:gd name="T6" fmla="*/ 2147483646 w 14"/>
                <a:gd name="T7" fmla="*/ 2147483646 h 13"/>
                <a:gd name="T8" fmla="*/ 2147483646 w 14"/>
                <a:gd name="T9" fmla="*/ 2147483646 h 13"/>
                <a:gd name="T10" fmla="*/ 0 w 14"/>
                <a:gd name="T11" fmla="*/ 2147483646 h 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"/>
                <a:gd name="T19" fmla="*/ 0 h 13"/>
                <a:gd name="T20" fmla="*/ 14 w 14"/>
                <a:gd name="T21" fmla="*/ 13 h 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" h="13">
                  <a:moveTo>
                    <a:pt x="0" y="7"/>
                  </a:moveTo>
                  <a:cubicBezTo>
                    <a:pt x="3" y="0"/>
                    <a:pt x="11" y="0"/>
                    <a:pt x="14" y="7"/>
                  </a:cubicBezTo>
                  <a:cubicBezTo>
                    <a:pt x="13" y="8"/>
                    <a:pt x="11" y="8"/>
                    <a:pt x="10" y="8"/>
                  </a:cubicBezTo>
                  <a:cubicBezTo>
                    <a:pt x="10" y="9"/>
                    <a:pt x="9" y="8"/>
                    <a:pt x="8" y="8"/>
                  </a:cubicBezTo>
                  <a:cubicBezTo>
                    <a:pt x="7" y="9"/>
                    <a:pt x="7" y="10"/>
                    <a:pt x="6" y="11"/>
                  </a:cubicBezTo>
                  <a:cubicBezTo>
                    <a:pt x="3" y="12"/>
                    <a:pt x="0" y="13"/>
                    <a:pt x="0" y="7"/>
                  </a:cubicBezTo>
                </a:path>
              </a:pathLst>
            </a:custGeom>
            <a:solidFill>
              <a:srgbClr val="B7B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43490" name="Freeform 59"/>
            <p:cNvSpPr>
              <a:spLocks/>
            </p:cNvSpPr>
            <p:nvPr/>
          </p:nvSpPr>
          <p:spPr bwMode="auto">
            <a:xfrm>
              <a:off x="1136" y="1542"/>
              <a:ext cx="29" cy="24"/>
            </a:xfrm>
            <a:custGeom>
              <a:avLst/>
              <a:gdLst>
                <a:gd name="T0" fmla="*/ 2147483646 w 16"/>
                <a:gd name="T1" fmla="*/ 2147483646 h 12"/>
                <a:gd name="T2" fmla="*/ 2147483646 w 16"/>
                <a:gd name="T3" fmla="*/ 2147483646 h 12"/>
                <a:gd name="T4" fmla="*/ 2147483646 w 16"/>
                <a:gd name="T5" fmla="*/ 2147483646 h 12"/>
                <a:gd name="T6" fmla="*/ 2147483646 w 16"/>
                <a:gd name="T7" fmla="*/ 2147483646 h 12"/>
                <a:gd name="T8" fmla="*/ 2147483646 w 16"/>
                <a:gd name="T9" fmla="*/ 2147483646 h 12"/>
                <a:gd name="T10" fmla="*/ 2147483646 w 16"/>
                <a:gd name="T11" fmla="*/ 2147483646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"/>
                <a:gd name="T19" fmla="*/ 0 h 12"/>
                <a:gd name="T20" fmla="*/ 16 w 16"/>
                <a:gd name="T21" fmla="*/ 12 h 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" h="12">
                  <a:moveTo>
                    <a:pt x="2" y="2"/>
                  </a:moveTo>
                  <a:cubicBezTo>
                    <a:pt x="6" y="2"/>
                    <a:pt x="9" y="0"/>
                    <a:pt x="12" y="4"/>
                  </a:cubicBezTo>
                  <a:cubicBezTo>
                    <a:pt x="13" y="5"/>
                    <a:pt x="16" y="11"/>
                    <a:pt x="12" y="11"/>
                  </a:cubicBezTo>
                  <a:cubicBezTo>
                    <a:pt x="11" y="12"/>
                    <a:pt x="10" y="8"/>
                    <a:pt x="9" y="8"/>
                  </a:cubicBezTo>
                  <a:cubicBezTo>
                    <a:pt x="7" y="8"/>
                    <a:pt x="6" y="9"/>
                    <a:pt x="5" y="9"/>
                  </a:cubicBezTo>
                  <a:cubicBezTo>
                    <a:pt x="2" y="9"/>
                    <a:pt x="0" y="10"/>
                    <a:pt x="1" y="5"/>
                  </a:cubicBezTo>
                </a:path>
              </a:pathLst>
            </a:custGeom>
            <a:solidFill>
              <a:srgbClr val="B7B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43491" name="Freeform 60"/>
            <p:cNvSpPr>
              <a:spLocks/>
            </p:cNvSpPr>
            <p:nvPr/>
          </p:nvSpPr>
          <p:spPr bwMode="auto">
            <a:xfrm>
              <a:off x="1649" y="1268"/>
              <a:ext cx="20" cy="27"/>
            </a:xfrm>
            <a:custGeom>
              <a:avLst/>
              <a:gdLst>
                <a:gd name="T0" fmla="*/ 2147483646 w 11"/>
                <a:gd name="T1" fmla="*/ 0 h 14"/>
                <a:gd name="T2" fmla="*/ 2147483646 w 11"/>
                <a:gd name="T3" fmla="*/ 2147483646 h 14"/>
                <a:gd name="T4" fmla="*/ 2147483646 w 11"/>
                <a:gd name="T5" fmla="*/ 2147483646 h 14"/>
                <a:gd name="T6" fmla="*/ 2147483646 w 11"/>
                <a:gd name="T7" fmla="*/ 2147483646 h 14"/>
                <a:gd name="T8" fmla="*/ 2147483646 w 11"/>
                <a:gd name="T9" fmla="*/ 2147483646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14"/>
                <a:gd name="T17" fmla="*/ 11 w 11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14">
                  <a:moveTo>
                    <a:pt x="5" y="0"/>
                  </a:moveTo>
                  <a:cubicBezTo>
                    <a:pt x="8" y="3"/>
                    <a:pt x="9" y="4"/>
                    <a:pt x="10" y="8"/>
                  </a:cubicBezTo>
                  <a:cubicBezTo>
                    <a:pt x="10" y="9"/>
                    <a:pt x="11" y="14"/>
                    <a:pt x="8" y="14"/>
                  </a:cubicBezTo>
                  <a:cubicBezTo>
                    <a:pt x="5" y="14"/>
                    <a:pt x="5" y="9"/>
                    <a:pt x="5" y="7"/>
                  </a:cubicBezTo>
                  <a:cubicBezTo>
                    <a:pt x="4" y="5"/>
                    <a:pt x="0" y="5"/>
                    <a:pt x="3" y="1"/>
                  </a:cubicBezTo>
                </a:path>
              </a:pathLst>
            </a:custGeom>
            <a:solidFill>
              <a:srgbClr val="B7B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43492" name="Freeform 61"/>
            <p:cNvSpPr>
              <a:spLocks/>
            </p:cNvSpPr>
            <p:nvPr/>
          </p:nvSpPr>
          <p:spPr bwMode="auto">
            <a:xfrm>
              <a:off x="1803" y="1693"/>
              <a:ext cx="167" cy="145"/>
            </a:xfrm>
            <a:custGeom>
              <a:avLst/>
              <a:gdLst>
                <a:gd name="T0" fmla="*/ 2147483646 w 92"/>
                <a:gd name="T1" fmla="*/ 0 h 75"/>
                <a:gd name="T2" fmla="*/ 2147483646 w 92"/>
                <a:gd name="T3" fmla="*/ 2147483646 h 75"/>
                <a:gd name="T4" fmla="*/ 2147483646 w 92"/>
                <a:gd name="T5" fmla="*/ 2147483646 h 75"/>
                <a:gd name="T6" fmla="*/ 2147483646 w 92"/>
                <a:gd name="T7" fmla="*/ 0 h 7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2"/>
                <a:gd name="T13" fmla="*/ 0 h 75"/>
                <a:gd name="T14" fmla="*/ 92 w 92"/>
                <a:gd name="T15" fmla="*/ 75 h 7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2" h="75">
                  <a:moveTo>
                    <a:pt x="88" y="0"/>
                  </a:moveTo>
                  <a:cubicBezTo>
                    <a:pt x="66" y="0"/>
                    <a:pt x="44" y="3"/>
                    <a:pt x="27" y="19"/>
                  </a:cubicBezTo>
                  <a:cubicBezTo>
                    <a:pt x="14" y="31"/>
                    <a:pt x="0" y="57"/>
                    <a:pt x="2" y="75"/>
                  </a:cubicBezTo>
                  <a:cubicBezTo>
                    <a:pt x="19" y="41"/>
                    <a:pt x="49" y="2"/>
                    <a:pt x="92" y="0"/>
                  </a:cubicBezTo>
                </a:path>
              </a:pathLst>
            </a:custGeom>
            <a:solidFill>
              <a:srgbClr val="F3F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43493" name="Oval 62"/>
            <p:cNvSpPr>
              <a:spLocks noChangeArrowheads="1"/>
            </p:cNvSpPr>
            <p:nvPr/>
          </p:nvSpPr>
          <p:spPr bwMode="auto">
            <a:xfrm>
              <a:off x="1723" y="2281"/>
              <a:ext cx="33" cy="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43494" name="Oval 63"/>
            <p:cNvSpPr>
              <a:spLocks noChangeArrowheads="1"/>
            </p:cNvSpPr>
            <p:nvPr/>
          </p:nvSpPr>
          <p:spPr bwMode="auto">
            <a:xfrm>
              <a:off x="1785" y="2268"/>
              <a:ext cx="25" cy="2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43495" name="Oval 64"/>
            <p:cNvSpPr>
              <a:spLocks noChangeArrowheads="1"/>
            </p:cNvSpPr>
            <p:nvPr/>
          </p:nvSpPr>
          <p:spPr bwMode="auto">
            <a:xfrm>
              <a:off x="1682" y="2310"/>
              <a:ext cx="25" cy="2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43496" name="Oval 65"/>
            <p:cNvSpPr>
              <a:spLocks noChangeArrowheads="1"/>
            </p:cNvSpPr>
            <p:nvPr/>
          </p:nvSpPr>
          <p:spPr bwMode="auto">
            <a:xfrm>
              <a:off x="1335" y="1134"/>
              <a:ext cx="35" cy="3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43497" name="Oval 66"/>
            <p:cNvSpPr>
              <a:spLocks noChangeArrowheads="1"/>
            </p:cNvSpPr>
            <p:nvPr/>
          </p:nvSpPr>
          <p:spPr bwMode="auto">
            <a:xfrm>
              <a:off x="1381" y="1123"/>
              <a:ext cx="23" cy="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43498" name="Oval 67"/>
            <p:cNvSpPr>
              <a:spLocks noChangeArrowheads="1"/>
            </p:cNvSpPr>
            <p:nvPr/>
          </p:nvSpPr>
          <p:spPr bwMode="auto">
            <a:xfrm>
              <a:off x="1760" y="1076"/>
              <a:ext cx="49" cy="5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43499" name="Oval 68"/>
            <p:cNvSpPr>
              <a:spLocks noChangeArrowheads="1"/>
            </p:cNvSpPr>
            <p:nvPr/>
          </p:nvSpPr>
          <p:spPr bwMode="auto">
            <a:xfrm>
              <a:off x="1825" y="1117"/>
              <a:ext cx="27" cy="3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</p:grpSp>
      <p:grpSp>
        <p:nvGrpSpPr>
          <p:cNvPr id="143363" name="Group 69"/>
          <p:cNvGrpSpPr>
            <a:grpSpLocks/>
          </p:cNvGrpSpPr>
          <p:nvPr/>
        </p:nvGrpSpPr>
        <p:grpSpPr bwMode="auto">
          <a:xfrm>
            <a:off x="1143000" y="3733800"/>
            <a:ext cx="2209800" cy="2895600"/>
            <a:chOff x="2697" y="779"/>
            <a:chExt cx="1985" cy="2880"/>
          </a:xfrm>
        </p:grpSpPr>
        <p:sp>
          <p:nvSpPr>
            <p:cNvPr id="143369" name="Freeform 70"/>
            <p:cNvSpPr>
              <a:spLocks/>
            </p:cNvSpPr>
            <p:nvPr/>
          </p:nvSpPr>
          <p:spPr bwMode="auto">
            <a:xfrm>
              <a:off x="2697" y="779"/>
              <a:ext cx="1985" cy="2880"/>
            </a:xfrm>
            <a:custGeom>
              <a:avLst/>
              <a:gdLst>
                <a:gd name="T0" fmla="*/ 2147483646 w 1366"/>
                <a:gd name="T1" fmla="*/ 2147483646 h 1982"/>
                <a:gd name="T2" fmla="*/ 2147483646 w 1366"/>
                <a:gd name="T3" fmla="*/ 2147483646 h 1982"/>
                <a:gd name="T4" fmla="*/ 2147483646 w 1366"/>
                <a:gd name="T5" fmla="*/ 2147483646 h 1982"/>
                <a:gd name="T6" fmla="*/ 2147483646 w 1366"/>
                <a:gd name="T7" fmla="*/ 2147483646 h 1982"/>
                <a:gd name="T8" fmla="*/ 2147483646 w 1366"/>
                <a:gd name="T9" fmla="*/ 2147483646 h 1982"/>
                <a:gd name="T10" fmla="*/ 2147483646 w 1366"/>
                <a:gd name="T11" fmla="*/ 2147483646 h 1982"/>
                <a:gd name="T12" fmla="*/ 2147483646 w 1366"/>
                <a:gd name="T13" fmla="*/ 2147483646 h 1982"/>
                <a:gd name="T14" fmla="*/ 2147483646 w 1366"/>
                <a:gd name="T15" fmla="*/ 2147483646 h 1982"/>
                <a:gd name="T16" fmla="*/ 2147483646 w 1366"/>
                <a:gd name="T17" fmla="*/ 2147483646 h 1982"/>
                <a:gd name="T18" fmla="*/ 2147483646 w 1366"/>
                <a:gd name="T19" fmla="*/ 2147483646 h 1982"/>
                <a:gd name="T20" fmla="*/ 2147483646 w 1366"/>
                <a:gd name="T21" fmla="*/ 2147483646 h 1982"/>
                <a:gd name="T22" fmla="*/ 2147483646 w 1366"/>
                <a:gd name="T23" fmla="*/ 2147483646 h 198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366"/>
                <a:gd name="T37" fmla="*/ 0 h 1982"/>
                <a:gd name="T38" fmla="*/ 1366 w 1366"/>
                <a:gd name="T39" fmla="*/ 1982 h 198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366" h="1982">
                  <a:moveTo>
                    <a:pt x="1260" y="136"/>
                  </a:moveTo>
                  <a:cubicBezTo>
                    <a:pt x="1060" y="0"/>
                    <a:pt x="870" y="429"/>
                    <a:pt x="785" y="521"/>
                  </a:cubicBezTo>
                  <a:cubicBezTo>
                    <a:pt x="686" y="627"/>
                    <a:pt x="516" y="652"/>
                    <a:pt x="411" y="774"/>
                  </a:cubicBezTo>
                  <a:cubicBezTo>
                    <a:pt x="249" y="963"/>
                    <a:pt x="279" y="1154"/>
                    <a:pt x="226" y="1238"/>
                  </a:cubicBezTo>
                  <a:cubicBezTo>
                    <a:pt x="143" y="1370"/>
                    <a:pt x="0" y="1415"/>
                    <a:pt x="15" y="1544"/>
                  </a:cubicBezTo>
                  <a:cubicBezTo>
                    <a:pt x="30" y="1672"/>
                    <a:pt x="177" y="1695"/>
                    <a:pt x="335" y="1646"/>
                  </a:cubicBezTo>
                  <a:cubicBezTo>
                    <a:pt x="494" y="1597"/>
                    <a:pt x="532" y="1555"/>
                    <a:pt x="641" y="1578"/>
                  </a:cubicBezTo>
                  <a:cubicBezTo>
                    <a:pt x="751" y="1600"/>
                    <a:pt x="1064" y="1982"/>
                    <a:pt x="1196" y="1887"/>
                  </a:cubicBezTo>
                  <a:cubicBezTo>
                    <a:pt x="1328" y="1793"/>
                    <a:pt x="1189" y="1631"/>
                    <a:pt x="1192" y="1502"/>
                  </a:cubicBezTo>
                  <a:cubicBezTo>
                    <a:pt x="1200" y="1219"/>
                    <a:pt x="1302" y="1147"/>
                    <a:pt x="1275" y="970"/>
                  </a:cubicBezTo>
                  <a:cubicBezTo>
                    <a:pt x="1257" y="846"/>
                    <a:pt x="1266" y="691"/>
                    <a:pt x="1309" y="536"/>
                  </a:cubicBezTo>
                  <a:cubicBezTo>
                    <a:pt x="1352" y="381"/>
                    <a:pt x="1366" y="208"/>
                    <a:pt x="1260" y="136"/>
                  </a:cubicBezTo>
                  <a:close/>
                </a:path>
              </a:pathLst>
            </a:custGeom>
            <a:solidFill>
              <a:srgbClr val="DBE6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43370" name="Freeform 71"/>
            <p:cNvSpPr>
              <a:spLocks/>
            </p:cNvSpPr>
            <p:nvPr/>
          </p:nvSpPr>
          <p:spPr bwMode="auto">
            <a:xfrm>
              <a:off x="3080" y="1630"/>
              <a:ext cx="1448" cy="1546"/>
            </a:xfrm>
            <a:custGeom>
              <a:avLst/>
              <a:gdLst>
                <a:gd name="T0" fmla="*/ 2147483646 w 996"/>
                <a:gd name="T1" fmla="*/ 2147483646 h 1064"/>
                <a:gd name="T2" fmla="*/ 2147483646 w 996"/>
                <a:gd name="T3" fmla="*/ 2147483646 h 1064"/>
                <a:gd name="T4" fmla="*/ 2147483646 w 996"/>
                <a:gd name="T5" fmla="*/ 2147483646 h 1064"/>
                <a:gd name="T6" fmla="*/ 2147483646 w 996"/>
                <a:gd name="T7" fmla="*/ 2147483646 h 1064"/>
                <a:gd name="T8" fmla="*/ 2147483646 w 996"/>
                <a:gd name="T9" fmla="*/ 2147483646 h 1064"/>
                <a:gd name="T10" fmla="*/ 2147483646 w 996"/>
                <a:gd name="T11" fmla="*/ 2147483646 h 1064"/>
                <a:gd name="T12" fmla="*/ 2147483646 w 996"/>
                <a:gd name="T13" fmla="*/ 2147483646 h 106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96"/>
                <a:gd name="T22" fmla="*/ 0 h 1064"/>
                <a:gd name="T23" fmla="*/ 996 w 996"/>
                <a:gd name="T24" fmla="*/ 1064 h 106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96" h="1064">
                  <a:moveTo>
                    <a:pt x="124" y="276"/>
                  </a:moveTo>
                  <a:cubicBezTo>
                    <a:pt x="84" y="342"/>
                    <a:pt x="0" y="596"/>
                    <a:pt x="49" y="717"/>
                  </a:cubicBezTo>
                  <a:cubicBezTo>
                    <a:pt x="98" y="838"/>
                    <a:pt x="192" y="895"/>
                    <a:pt x="298" y="921"/>
                  </a:cubicBezTo>
                  <a:cubicBezTo>
                    <a:pt x="404" y="947"/>
                    <a:pt x="592" y="1064"/>
                    <a:pt x="717" y="997"/>
                  </a:cubicBezTo>
                  <a:cubicBezTo>
                    <a:pt x="841" y="929"/>
                    <a:pt x="996" y="623"/>
                    <a:pt x="958" y="442"/>
                  </a:cubicBezTo>
                  <a:cubicBezTo>
                    <a:pt x="921" y="261"/>
                    <a:pt x="841" y="45"/>
                    <a:pt x="589" y="23"/>
                  </a:cubicBezTo>
                  <a:cubicBezTo>
                    <a:pt x="336" y="0"/>
                    <a:pt x="155" y="227"/>
                    <a:pt x="124" y="276"/>
                  </a:cubicBezTo>
                  <a:close/>
                </a:path>
              </a:pathLst>
            </a:custGeom>
            <a:solidFill>
              <a:srgbClr val="A9BC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43371" name="Freeform 72"/>
            <p:cNvSpPr>
              <a:spLocks/>
            </p:cNvSpPr>
            <p:nvPr/>
          </p:nvSpPr>
          <p:spPr bwMode="auto">
            <a:xfrm>
              <a:off x="3223" y="1740"/>
              <a:ext cx="1212" cy="1311"/>
            </a:xfrm>
            <a:custGeom>
              <a:avLst/>
              <a:gdLst>
                <a:gd name="T0" fmla="*/ 2147483646 w 834"/>
                <a:gd name="T1" fmla="*/ 2147483646 h 902"/>
                <a:gd name="T2" fmla="*/ 2147483646 w 834"/>
                <a:gd name="T3" fmla="*/ 2147483646 h 902"/>
                <a:gd name="T4" fmla="*/ 2147483646 w 834"/>
                <a:gd name="T5" fmla="*/ 2147483646 h 902"/>
                <a:gd name="T6" fmla="*/ 2147483646 w 834"/>
                <a:gd name="T7" fmla="*/ 2147483646 h 902"/>
                <a:gd name="T8" fmla="*/ 2147483646 w 834"/>
                <a:gd name="T9" fmla="*/ 2147483646 h 902"/>
                <a:gd name="T10" fmla="*/ 2147483646 w 834"/>
                <a:gd name="T11" fmla="*/ 2147483646 h 90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34"/>
                <a:gd name="T19" fmla="*/ 0 h 902"/>
                <a:gd name="T20" fmla="*/ 834 w 834"/>
                <a:gd name="T21" fmla="*/ 902 h 90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34" h="902">
                  <a:moveTo>
                    <a:pt x="366" y="22"/>
                  </a:moveTo>
                  <a:cubicBezTo>
                    <a:pt x="255" y="36"/>
                    <a:pt x="106" y="200"/>
                    <a:pt x="64" y="317"/>
                  </a:cubicBezTo>
                  <a:cubicBezTo>
                    <a:pt x="23" y="434"/>
                    <a:pt x="0" y="615"/>
                    <a:pt x="147" y="758"/>
                  </a:cubicBezTo>
                  <a:cubicBezTo>
                    <a:pt x="294" y="902"/>
                    <a:pt x="592" y="890"/>
                    <a:pt x="706" y="709"/>
                  </a:cubicBezTo>
                  <a:cubicBezTo>
                    <a:pt x="819" y="528"/>
                    <a:pt x="834" y="279"/>
                    <a:pt x="740" y="173"/>
                  </a:cubicBezTo>
                  <a:cubicBezTo>
                    <a:pt x="645" y="68"/>
                    <a:pt x="543" y="0"/>
                    <a:pt x="366" y="22"/>
                  </a:cubicBezTo>
                  <a:close/>
                </a:path>
              </a:pathLst>
            </a:custGeom>
            <a:solidFill>
              <a:srgbClr val="95A5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43372" name="Freeform 73"/>
            <p:cNvSpPr>
              <a:spLocks/>
            </p:cNvSpPr>
            <p:nvPr/>
          </p:nvSpPr>
          <p:spPr bwMode="auto">
            <a:xfrm>
              <a:off x="3247" y="2193"/>
              <a:ext cx="1133" cy="736"/>
            </a:xfrm>
            <a:custGeom>
              <a:avLst/>
              <a:gdLst>
                <a:gd name="T0" fmla="*/ 2147483646 w 779"/>
                <a:gd name="T1" fmla="*/ 2147483646 h 506"/>
                <a:gd name="T2" fmla="*/ 2147483646 w 779"/>
                <a:gd name="T3" fmla="*/ 2147483646 h 506"/>
                <a:gd name="T4" fmla="*/ 2147483646 w 779"/>
                <a:gd name="T5" fmla="*/ 2147483646 h 506"/>
                <a:gd name="T6" fmla="*/ 2147483646 w 779"/>
                <a:gd name="T7" fmla="*/ 2147483646 h 506"/>
                <a:gd name="T8" fmla="*/ 2147483646 w 779"/>
                <a:gd name="T9" fmla="*/ 2147483646 h 506"/>
                <a:gd name="T10" fmla="*/ 2147483646 w 779"/>
                <a:gd name="T11" fmla="*/ 2147483646 h 506"/>
                <a:gd name="T12" fmla="*/ 2147483646 w 779"/>
                <a:gd name="T13" fmla="*/ 2147483646 h 506"/>
                <a:gd name="T14" fmla="*/ 2147483646 w 779"/>
                <a:gd name="T15" fmla="*/ 2147483646 h 506"/>
                <a:gd name="T16" fmla="*/ 2147483646 w 779"/>
                <a:gd name="T17" fmla="*/ 2147483646 h 506"/>
                <a:gd name="T18" fmla="*/ 2147483646 w 779"/>
                <a:gd name="T19" fmla="*/ 2147483646 h 50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79"/>
                <a:gd name="T31" fmla="*/ 0 h 506"/>
                <a:gd name="T32" fmla="*/ 779 w 779"/>
                <a:gd name="T33" fmla="*/ 506 h 50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79" h="506">
                  <a:moveTo>
                    <a:pt x="54" y="236"/>
                  </a:moveTo>
                  <a:cubicBezTo>
                    <a:pt x="70" y="303"/>
                    <a:pt x="168" y="424"/>
                    <a:pt x="237" y="461"/>
                  </a:cubicBezTo>
                  <a:cubicBezTo>
                    <a:pt x="321" y="506"/>
                    <a:pt x="453" y="503"/>
                    <a:pt x="540" y="466"/>
                  </a:cubicBezTo>
                  <a:cubicBezTo>
                    <a:pt x="590" y="445"/>
                    <a:pt x="636" y="408"/>
                    <a:pt x="676" y="373"/>
                  </a:cubicBezTo>
                  <a:cubicBezTo>
                    <a:pt x="725" y="330"/>
                    <a:pt x="734" y="260"/>
                    <a:pt x="745" y="200"/>
                  </a:cubicBezTo>
                  <a:cubicBezTo>
                    <a:pt x="752" y="161"/>
                    <a:pt x="779" y="66"/>
                    <a:pt x="739" y="36"/>
                  </a:cubicBezTo>
                  <a:cubicBezTo>
                    <a:pt x="691" y="0"/>
                    <a:pt x="656" y="108"/>
                    <a:pt x="642" y="136"/>
                  </a:cubicBezTo>
                  <a:cubicBezTo>
                    <a:pt x="606" y="210"/>
                    <a:pt x="555" y="297"/>
                    <a:pt x="454" y="287"/>
                  </a:cubicBezTo>
                  <a:cubicBezTo>
                    <a:pt x="358" y="277"/>
                    <a:pt x="280" y="170"/>
                    <a:pt x="205" y="115"/>
                  </a:cubicBezTo>
                  <a:cubicBezTo>
                    <a:pt x="106" y="41"/>
                    <a:pt x="0" y="136"/>
                    <a:pt x="54" y="236"/>
                  </a:cubicBezTo>
                </a:path>
              </a:pathLst>
            </a:custGeom>
            <a:solidFill>
              <a:srgbClr val="8793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43373" name="Freeform 74"/>
            <p:cNvSpPr>
              <a:spLocks/>
            </p:cNvSpPr>
            <p:nvPr/>
          </p:nvSpPr>
          <p:spPr bwMode="auto">
            <a:xfrm>
              <a:off x="3707" y="1760"/>
              <a:ext cx="507" cy="582"/>
            </a:xfrm>
            <a:custGeom>
              <a:avLst/>
              <a:gdLst>
                <a:gd name="T0" fmla="*/ 2147483646 w 349"/>
                <a:gd name="T1" fmla="*/ 2147483646 h 400"/>
                <a:gd name="T2" fmla="*/ 2147483646 w 349"/>
                <a:gd name="T3" fmla="*/ 2147483646 h 400"/>
                <a:gd name="T4" fmla="*/ 2147483646 w 349"/>
                <a:gd name="T5" fmla="*/ 2147483646 h 400"/>
                <a:gd name="T6" fmla="*/ 2147483646 w 349"/>
                <a:gd name="T7" fmla="*/ 2147483646 h 4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49"/>
                <a:gd name="T13" fmla="*/ 0 h 400"/>
                <a:gd name="T14" fmla="*/ 349 w 349"/>
                <a:gd name="T15" fmla="*/ 400 h 4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49" h="400">
                  <a:moveTo>
                    <a:pt x="52" y="96"/>
                  </a:moveTo>
                  <a:cubicBezTo>
                    <a:pt x="22" y="120"/>
                    <a:pt x="0" y="317"/>
                    <a:pt x="151" y="359"/>
                  </a:cubicBezTo>
                  <a:cubicBezTo>
                    <a:pt x="302" y="400"/>
                    <a:pt x="349" y="344"/>
                    <a:pt x="332" y="251"/>
                  </a:cubicBezTo>
                  <a:cubicBezTo>
                    <a:pt x="316" y="165"/>
                    <a:pt x="171" y="0"/>
                    <a:pt x="52" y="96"/>
                  </a:cubicBezTo>
                  <a:close/>
                </a:path>
              </a:pathLst>
            </a:custGeom>
            <a:solidFill>
              <a:srgbClr val="E3EA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43374" name="Freeform 75"/>
            <p:cNvSpPr>
              <a:spLocks/>
            </p:cNvSpPr>
            <p:nvPr/>
          </p:nvSpPr>
          <p:spPr bwMode="auto">
            <a:xfrm>
              <a:off x="3999" y="2382"/>
              <a:ext cx="318" cy="311"/>
            </a:xfrm>
            <a:custGeom>
              <a:avLst/>
              <a:gdLst>
                <a:gd name="T0" fmla="*/ 2147483646 w 219"/>
                <a:gd name="T1" fmla="*/ 2147483646 h 214"/>
                <a:gd name="T2" fmla="*/ 2147483646 w 219"/>
                <a:gd name="T3" fmla="*/ 2147483646 h 214"/>
                <a:gd name="T4" fmla="*/ 2147483646 w 219"/>
                <a:gd name="T5" fmla="*/ 2147483646 h 214"/>
                <a:gd name="T6" fmla="*/ 2147483646 w 219"/>
                <a:gd name="T7" fmla="*/ 2147483646 h 214"/>
                <a:gd name="T8" fmla="*/ 2147483646 w 219"/>
                <a:gd name="T9" fmla="*/ 2147483646 h 2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9"/>
                <a:gd name="T16" fmla="*/ 0 h 214"/>
                <a:gd name="T17" fmla="*/ 219 w 219"/>
                <a:gd name="T18" fmla="*/ 214 h 2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9" h="214">
                  <a:moveTo>
                    <a:pt x="16" y="72"/>
                  </a:moveTo>
                  <a:cubicBezTo>
                    <a:pt x="0" y="118"/>
                    <a:pt x="48" y="214"/>
                    <a:pt x="103" y="170"/>
                  </a:cubicBezTo>
                  <a:cubicBezTo>
                    <a:pt x="158" y="127"/>
                    <a:pt x="219" y="68"/>
                    <a:pt x="207" y="34"/>
                  </a:cubicBezTo>
                  <a:cubicBezTo>
                    <a:pt x="194" y="0"/>
                    <a:pt x="176" y="0"/>
                    <a:pt x="135" y="15"/>
                  </a:cubicBezTo>
                  <a:cubicBezTo>
                    <a:pt x="95" y="31"/>
                    <a:pt x="40" y="6"/>
                    <a:pt x="16" y="72"/>
                  </a:cubicBezTo>
                  <a:close/>
                </a:path>
              </a:pathLst>
            </a:custGeom>
            <a:solidFill>
              <a:srgbClr val="D724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43375" name="Freeform 76"/>
            <p:cNvSpPr>
              <a:spLocks/>
            </p:cNvSpPr>
            <p:nvPr/>
          </p:nvSpPr>
          <p:spPr bwMode="auto">
            <a:xfrm>
              <a:off x="3352" y="2084"/>
              <a:ext cx="337" cy="246"/>
            </a:xfrm>
            <a:custGeom>
              <a:avLst/>
              <a:gdLst>
                <a:gd name="T0" fmla="*/ 2147483646 w 232"/>
                <a:gd name="T1" fmla="*/ 2147483646 h 169"/>
                <a:gd name="T2" fmla="*/ 2147483646 w 232"/>
                <a:gd name="T3" fmla="*/ 2147483646 h 169"/>
                <a:gd name="T4" fmla="*/ 2147483646 w 232"/>
                <a:gd name="T5" fmla="*/ 2147483646 h 169"/>
                <a:gd name="T6" fmla="*/ 2147483646 w 232"/>
                <a:gd name="T7" fmla="*/ 2147483646 h 169"/>
                <a:gd name="T8" fmla="*/ 2147483646 w 232"/>
                <a:gd name="T9" fmla="*/ 2147483646 h 169"/>
                <a:gd name="T10" fmla="*/ 2147483646 w 232"/>
                <a:gd name="T11" fmla="*/ 2147483646 h 1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32"/>
                <a:gd name="T19" fmla="*/ 0 h 169"/>
                <a:gd name="T20" fmla="*/ 232 w 232"/>
                <a:gd name="T21" fmla="*/ 169 h 16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32" h="169">
                  <a:moveTo>
                    <a:pt x="26" y="136"/>
                  </a:moveTo>
                  <a:cubicBezTo>
                    <a:pt x="0" y="100"/>
                    <a:pt x="42" y="46"/>
                    <a:pt x="105" y="23"/>
                  </a:cubicBezTo>
                  <a:cubicBezTo>
                    <a:pt x="169" y="0"/>
                    <a:pt x="213" y="3"/>
                    <a:pt x="223" y="34"/>
                  </a:cubicBezTo>
                  <a:cubicBezTo>
                    <a:pt x="232" y="64"/>
                    <a:pt x="216" y="78"/>
                    <a:pt x="187" y="92"/>
                  </a:cubicBezTo>
                  <a:cubicBezTo>
                    <a:pt x="159" y="106"/>
                    <a:pt x="130" y="118"/>
                    <a:pt x="115" y="139"/>
                  </a:cubicBezTo>
                  <a:cubicBezTo>
                    <a:pt x="99" y="160"/>
                    <a:pt x="50" y="169"/>
                    <a:pt x="26" y="136"/>
                  </a:cubicBezTo>
                  <a:close/>
                </a:path>
              </a:pathLst>
            </a:custGeom>
            <a:solidFill>
              <a:srgbClr val="D724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43376" name="Freeform 77"/>
            <p:cNvSpPr>
              <a:spLocks/>
            </p:cNvSpPr>
            <p:nvPr/>
          </p:nvSpPr>
          <p:spPr bwMode="auto">
            <a:xfrm>
              <a:off x="3385" y="2477"/>
              <a:ext cx="322" cy="292"/>
            </a:xfrm>
            <a:custGeom>
              <a:avLst/>
              <a:gdLst>
                <a:gd name="T0" fmla="*/ 2147483646 w 221"/>
                <a:gd name="T1" fmla="*/ 2147483646 h 201"/>
                <a:gd name="T2" fmla="*/ 2147483646 w 221"/>
                <a:gd name="T3" fmla="*/ 2147483646 h 201"/>
                <a:gd name="T4" fmla="*/ 2147483646 w 221"/>
                <a:gd name="T5" fmla="*/ 2147483646 h 201"/>
                <a:gd name="T6" fmla="*/ 2147483646 w 221"/>
                <a:gd name="T7" fmla="*/ 2147483646 h 20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1"/>
                <a:gd name="T13" fmla="*/ 0 h 201"/>
                <a:gd name="T14" fmla="*/ 221 w 221"/>
                <a:gd name="T15" fmla="*/ 201 h 20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1" h="201">
                  <a:moveTo>
                    <a:pt x="122" y="4"/>
                  </a:moveTo>
                  <a:cubicBezTo>
                    <a:pt x="89" y="0"/>
                    <a:pt x="82" y="47"/>
                    <a:pt x="59" y="56"/>
                  </a:cubicBezTo>
                  <a:cubicBezTo>
                    <a:pt x="36" y="66"/>
                    <a:pt x="0" y="168"/>
                    <a:pt x="84" y="184"/>
                  </a:cubicBezTo>
                  <a:cubicBezTo>
                    <a:pt x="169" y="201"/>
                    <a:pt x="221" y="18"/>
                    <a:pt x="122" y="4"/>
                  </a:cubicBezTo>
                  <a:close/>
                </a:path>
              </a:pathLst>
            </a:custGeom>
            <a:solidFill>
              <a:srgbClr val="D724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43377" name="Freeform 78"/>
            <p:cNvSpPr>
              <a:spLocks/>
            </p:cNvSpPr>
            <p:nvPr/>
          </p:nvSpPr>
          <p:spPr bwMode="auto">
            <a:xfrm>
              <a:off x="2697" y="779"/>
              <a:ext cx="1985" cy="2880"/>
            </a:xfrm>
            <a:custGeom>
              <a:avLst/>
              <a:gdLst>
                <a:gd name="T0" fmla="*/ 2147483646 w 1366"/>
                <a:gd name="T1" fmla="*/ 2147483646 h 1982"/>
                <a:gd name="T2" fmla="*/ 2147483646 w 1366"/>
                <a:gd name="T3" fmla="*/ 2147483646 h 1982"/>
                <a:gd name="T4" fmla="*/ 2147483646 w 1366"/>
                <a:gd name="T5" fmla="*/ 2147483646 h 1982"/>
                <a:gd name="T6" fmla="*/ 2147483646 w 1366"/>
                <a:gd name="T7" fmla="*/ 2147483646 h 1982"/>
                <a:gd name="T8" fmla="*/ 2147483646 w 1366"/>
                <a:gd name="T9" fmla="*/ 2147483646 h 1982"/>
                <a:gd name="T10" fmla="*/ 2147483646 w 1366"/>
                <a:gd name="T11" fmla="*/ 2147483646 h 1982"/>
                <a:gd name="T12" fmla="*/ 2147483646 w 1366"/>
                <a:gd name="T13" fmla="*/ 2147483646 h 1982"/>
                <a:gd name="T14" fmla="*/ 2147483646 w 1366"/>
                <a:gd name="T15" fmla="*/ 2147483646 h 1982"/>
                <a:gd name="T16" fmla="*/ 2147483646 w 1366"/>
                <a:gd name="T17" fmla="*/ 2147483646 h 1982"/>
                <a:gd name="T18" fmla="*/ 2147483646 w 1366"/>
                <a:gd name="T19" fmla="*/ 2147483646 h 1982"/>
                <a:gd name="T20" fmla="*/ 2147483646 w 1366"/>
                <a:gd name="T21" fmla="*/ 2147483646 h 1982"/>
                <a:gd name="T22" fmla="*/ 2147483646 w 1366"/>
                <a:gd name="T23" fmla="*/ 2147483646 h 198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366"/>
                <a:gd name="T37" fmla="*/ 0 h 1982"/>
                <a:gd name="T38" fmla="*/ 1366 w 1366"/>
                <a:gd name="T39" fmla="*/ 1982 h 198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366" h="1982">
                  <a:moveTo>
                    <a:pt x="1260" y="136"/>
                  </a:moveTo>
                  <a:cubicBezTo>
                    <a:pt x="1060" y="0"/>
                    <a:pt x="870" y="429"/>
                    <a:pt x="785" y="521"/>
                  </a:cubicBezTo>
                  <a:cubicBezTo>
                    <a:pt x="686" y="627"/>
                    <a:pt x="516" y="652"/>
                    <a:pt x="411" y="774"/>
                  </a:cubicBezTo>
                  <a:cubicBezTo>
                    <a:pt x="249" y="963"/>
                    <a:pt x="279" y="1154"/>
                    <a:pt x="226" y="1238"/>
                  </a:cubicBezTo>
                  <a:cubicBezTo>
                    <a:pt x="143" y="1370"/>
                    <a:pt x="0" y="1415"/>
                    <a:pt x="15" y="1544"/>
                  </a:cubicBezTo>
                  <a:cubicBezTo>
                    <a:pt x="30" y="1672"/>
                    <a:pt x="177" y="1695"/>
                    <a:pt x="335" y="1646"/>
                  </a:cubicBezTo>
                  <a:cubicBezTo>
                    <a:pt x="494" y="1597"/>
                    <a:pt x="532" y="1555"/>
                    <a:pt x="641" y="1578"/>
                  </a:cubicBezTo>
                  <a:cubicBezTo>
                    <a:pt x="751" y="1600"/>
                    <a:pt x="1064" y="1982"/>
                    <a:pt x="1196" y="1887"/>
                  </a:cubicBezTo>
                  <a:cubicBezTo>
                    <a:pt x="1328" y="1793"/>
                    <a:pt x="1189" y="1631"/>
                    <a:pt x="1192" y="1502"/>
                  </a:cubicBezTo>
                  <a:cubicBezTo>
                    <a:pt x="1200" y="1219"/>
                    <a:pt x="1302" y="1147"/>
                    <a:pt x="1275" y="970"/>
                  </a:cubicBezTo>
                  <a:cubicBezTo>
                    <a:pt x="1257" y="846"/>
                    <a:pt x="1266" y="691"/>
                    <a:pt x="1309" y="536"/>
                  </a:cubicBezTo>
                  <a:cubicBezTo>
                    <a:pt x="1352" y="381"/>
                    <a:pt x="1366" y="208"/>
                    <a:pt x="1260" y="136"/>
                  </a:cubicBezTo>
                  <a:close/>
                </a:path>
              </a:pathLst>
            </a:custGeom>
            <a:noFill/>
            <a:ln w="9525">
              <a:solidFill>
                <a:srgbClr val="34343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43378" name="Freeform 79"/>
            <p:cNvSpPr>
              <a:spLocks/>
            </p:cNvSpPr>
            <p:nvPr/>
          </p:nvSpPr>
          <p:spPr bwMode="auto">
            <a:xfrm>
              <a:off x="3080" y="1630"/>
              <a:ext cx="1448" cy="1546"/>
            </a:xfrm>
            <a:custGeom>
              <a:avLst/>
              <a:gdLst>
                <a:gd name="T0" fmla="*/ 2147483646 w 996"/>
                <a:gd name="T1" fmla="*/ 2147483646 h 1064"/>
                <a:gd name="T2" fmla="*/ 2147483646 w 996"/>
                <a:gd name="T3" fmla="*/ 2147483646 h 1064"/>
                <a:gd name="T4" fmla="*/ 2147483646 w 996"/>
                <a:gd name="T5" fmla="*/ 2147483646 h 1064"/>
                <a:gd name="T6" fmla="*/ 2147483646 w 996"/>
                <a:gd name="T7" fmla="*/ 2147483646 h 1064"/>
                <a:gd name="T8" fmla="*/ 2147483646 w 996"/>
                <a:gd name="T9" fmla="*/ 2147483646 h 1064"/>
                <a:gd name="T10" fmla="*/ 2147483646 w 996"/>
                <a:gd name="T11" fmla="*/ 2147483646 h 1064"/>
                <a:gd name="T12" fmla="*/ 2147483646 w 996"/>
                <a:gd name="T13" fmla="*/ 2147483646 h 106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96"/>
                <a:gd name="T22" fmla="*/ 0 h 1064"/>
                <a:gd name="T23" fmla="*/ 996 w 996"/>
                <a:gd name="T24" fmla="*/ 1064 h 106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96" h="1064">
                  <a:moveTo>
                    <a:pt x="124" y="276"/>
                  </a:moveTo>
                  <a:cubicBezTo>
                    <a:pt x="84" y="342"/>
                    <a:pt x="0" y="596"/>
                    <a:pt x="49" y="717"/>
                  </a:cubicBezTo>
                  <a:cubicBezTo>
                    <a:pt x="98" y="838"/>
                    <a:pt x="192" y="895"/>
                    <a:pt x="298" y="921"/>
                  </a:cubicBezTo>
                  <a:cubicBezTo>
                    <a:pt x="404" y="947"/>
                    <a:pt x="592" y="1064"/>
                    <a:pt x="717" y="997"/>
                  </a:cubicBezTo>
                  <a:cubicBezTo>
                    <a:pt x="841" y="929"/>
                    <a:pt x="996" y="623"/>
                    <a:pt x="958" y="442"/>
                  </a:cubicBezTo>
                  <a:cubicBezTo>
                    <a:pt x="921" y="261"/>
                    <a:pt x="841" y="45"/>
                    <a:pt x="589" y="23"/>
                  </a:cubicBezTo>
                  <a:cubicBezTo>
                    <a:pt x="336" y="0"/>
                    <a:pt x="155" y="227"/>
                    <a:pt x="124" y="276"/>
                  </a:cubicBezTo>
                  <a:close/>
                </a:path>
              </a:pathLst>
            </a:custGeom>
            <a:noFill/>
            <a:ln w="9525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43379" name="Freeform 80"/>
            <p:cNvSpPr>
              <a:spLocks/>
            </p:cNvSpPr>
            <p:nvPr/>
          </p:nvSpPr>
          <p:spPr bwMode="auto">
            <a:xfrm>
              <a:off x="3223" y="1740"/>
              <a:ext cx="1212" cy="1311"/>
            </a:xfrm>
            <a:custGeom>
              <a:avLst/>
              <a:gdLst>
                <a:gd name="T0" fmla="*/ 2147483646 w 834"/>
                <a:gd name="T1" fmla="*/ 2147483646 h 902"/>
                <a:gd name="T2" fmla="*/ 2147483646 w 834"/>
                <a:gd name="T3" fmla="*/ 2147483646 h 902"/>
                <a:gd name="T4" fmla="*/ 2147483646 w 834"/>
                <a:gd name="T5" fmla="*/ 2147483646 h 902"/>
                <a:gd name="T6" fmla="*/ 2147483646 w 834"/>
                <a:gd name="T7" fmla="*/ 2147483646 h 902"/>
                <a:gd name="T8" fmla="*/ 2147483646 w 834"/>
                <a:gd name="T9" fmla="*/ 2147483646 h 902"/>
                <a:gd name="T10" fmla="*/ 2147483646 w 834"/>
                <a:gd name="T11" fmla="*/ 2147483646 h 90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34"/>
                <a:gd name="T19" fmla="*/ 0 h 902"/>
                <a:gd name="T20" fmla="*/ 834 w 834"/>
                <a:gd name="T21" fmla="*/ 902 h 90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34" h="902">
                  <a:moveTo>
                    <a:pt x="366" y="22"/>
                  </a:moveTo>
                  <a:cubicBezTo>
                    <a:pt x="255" y="36"/>
                    <a:pt x="106" y="200"/>
                    <a:pt x="64" y="317"/>
                  </a:cubicBezTo>
                  <a:cubicBezTo>
                    <a:pt x="23" y="434"/>
                    <a:pt x="0" y="615"/>
                    <a:pt x="147" y="758"/>
                  </a:cubicBezTo>
                  <a:cubicBezTo>
                    <a:pt x="294" y="902"/>
                    <a:pt x="592" y="890"/>
                    <a:pt x="706" y="709"/>
                  </a:cubicBezTo>
                  <a:cubicBezTo>
                    <a:pt x="819" y="528"/>
                    <a:pt x="834" y="279"/>
                    <a:pt x="740" y="173"/>
                  </a:cubicBezTo>
                  <a:cubicBezTo>
                    <a:pt x="645" y="68"/>
                    <a:pt x="543" y="0"/>
                    <a:pt x="366" y="22"/>
                  </a:cubicBezTo>
                  <a:close/>
                </a:path>
              </a:pathLst>
            </a:custGeom>
            <a:noFill/>
            <a:ln w="9525">
              <a:solidFill>
                <a:srgbClr val="34343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43380" name="Freeform 81"/>
            <p:cNvSpPr>
              <a:spLocks/>
            </p:cNvSpPr>
            <p:nvPr/>
          </p:nvSpPr>
          <p:spPr bwMode="auto">
            <a:xfrm>
              <a:off x="3707" y="1760"/>
              <a:ext cx="507" cy="582"/>
            </a:xfrm>
            <a:custGeom>
              <a:avLst/>
              <a:gdLst>
                <a:gd name="T0" fmla="*/ 2147483646 w 349"/>
                <a:gd name="T1" fmla="*/ 2147483646 h 400"/>
                <a:gd name="T2" fmla="*/ 2147483646 w 349"/>
                <a:gd name="T3" fmla="*/ 2147483646 h 400"/>
                <a:gd name="T4" fmla="*/ 2147483646 w 349"/>
                <a:gd name="T5" fmla="*/ 2147483646 h 400"/>
                <a:gd name="T6" fmla="*/ 2147483646 w 349"/>
                <a:gd name="T7" fmla="*/ 2147483646 h 4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49"/>
                <a:gd name="T13" fmla="*/ 0 h 400"/>
                <a:gd name="T14" fmla="*/ 349 w 349"/>
                <a:gd name="T15" fmla="*/ 400 h 4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49" h="400">
                  <a:moveTo>
                    <a:pt x="52" y="96"/>
                  </a:moveTo>
                  <a:cubicBezTo>
                    <a:pt x="22" y="120"/>
                    <a:pt x="0" y="317"/>
                    <a:pt x="151" y="359"/>
                  </a:cubicBezTo>
                  <a:cubicBezTo>
                    <a:pt x="302" y="400"/>
                    <a:pt x="349" y="344"/>
                    <a:pt x="332" y="251"/>
                  </a:cubicBezTo>
                  <a:cubicBezTo>
                    <a:pt x="316" y="165"/>
                    <a:pt x="171" y="0"/>
                    <a:pt x="52" y="96"/>
                  </a:cubicBezTo>
                  <a:close/>
                </a:path>
              </a:pathLst>
            </a:custGeom>
            <a:noFill/>
            <a:ln w="6350">
              <a:solidFill>
                <a:srgbClr val="34343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43381" name="Freeform 82"/>
            <p:cNvSpPr>
              <a:spLocks/>
            </p:cNvSpPr>
            <p:nvPr/>
          </p:nvSpPr>
          <p:spPr bwMode="auto">
            <a:xfrm>
              <a:off x="3999" y="2382"/>
              <a:ext cx="318" cy="311"/>
            </a:xfrm>
            <a:custGeom>
              <a:avLst/>
              <a:gdLst>
                <a:gd name="T0" fmla="*/ 2147483646 w 219"/>
                <a:gd name="T1" fmla="*/ 2147483646 h 214"/>
                <a:gd name="T2" fmla="*/ 2147483646 w 219"/>
                <a:gd name="T3" fmla="*/ 2147483646 h 214"/>
                <a:gd name="T4" fmla="*/ 2147483646 w 219"/>
                <a:gd name="T5" fmla="*/ 2147483646 h 214"/>
                <a:gd name="T6" fmla="*/ 2147483646 w 219"/>
                <a:gd name="T7" fmla="*/ 2147483646 h 214"/>
                <a:gd name="T8" fmla="*/ 2147483646 w 219"/>
                <a:gd name="T9" fmla="*/ 2147483646 h 2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9"/>
                <a:gd name="T16" fmla="*/ 0 h 214"/>
                <a:gd name="T17" fmla="*/ 219 w 219"/>
                <a:gd name="T18" fmla="*/ 214 h 2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9" h="214">
                  <a:moveTo>
                    <a:pt x="16" y="72"/>
                  </a:moveTo>
                  <a:cubicBezTo>
                    <a:pt x="0" y="118"/>
                    <a:pt x="48" y="214"/>
                    <a:pt x="103" y="170"/>
                  </a:cubicBezTo>
                  <a:cubicBezTo>
                    <a:pt x="158" y="127"/>
                    <a:pt x="219" y="68"/>
                    <a:pt x="207" y="34"/>
                  </a:cubicBezTo>
                  <a:cubicBezTo>
                    <a:pt x="194" y="0"/>
                    <a:pt x="176" y="0"/>
                    <a:pt x="135" y="15"/>
                  </a:cubicBezTo>
                  <a:cubicBezTo>
                    <a:pt x="95" y="31"/>
                    <a:pt x="40" y="6"/>
                    <a:pt x="16" y="72"/>
                  </a:cubicBezTo>
                  <a:close/>
                </a:path>
              </a:pathLst>
            </a:custGeom>
            <a:noFill/>
            <a:ln w="4763">
              <a:solidFill>
                <a:srgbClr val="34343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43382" name="Freeform 83"/>
            <p:cNvSpPr>
              <a:spLocks/>
            </p:cNvSpPr>
            <p:nvPr/>
          </p:nvSpPr>
          <p:spPr bwMode="auto">
            <a:xfrm>
              <a:off x="3352" y="2084"/>
              <a:ext cx="337" cy="246"/>
            </a:xfrm>
            <a:custGeom>
              <a:avLst/>
              <a:gdLst>
                <a:gd name="T0" fmla="*/ 2147483646 w 232"/>
                <a:gd name="T1" fmla="*/ 2147483646 h 169"/>
                <a:gd name="T2" fmla="*/ 2147483646 w 232"/>
                <a:gd name="T3" fmla="*/ 2147483646 h 169"/>
                <a:gd name="T4" fmla="*/ 2147483646 w 232"/>
                <a:gd name="T5" fmla="*/ 2147483646 h 169"/>
                <a:gd name="T6" fmla="*/ 2147483646 w 232"/>
                <a:gd name="T7" fmla="*/ 2147483646 h 169"/>
                <a:gd name="T8" fmla="*/ 2147483646 w 232"/>
                <a:gd name="T9" fmla="*/ 2147483646 h 169"/>
                <a:gd name="T10" fmla="*/ 2147483646 w 232"/>
                <a:gd name="T11" fmla="*/ 2147483646 h 1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32"/>
                <a:gd name="T19" fmla="*/ 0 h 169"/>
                <a:gd name="T20" fmla="*/ 232 w 232"/>
                <a:gd name="T21" fmla="*/ 169 h 16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32" h="169">
                  <a:moveTo>
                    <a:pt x="26" y="136"/>
                  </a:moveTo>
                  <a:cubicBezTo>
                    <a:pt x="0" y="100"/>
                    <a:pt x="42" y="46"/>
                    <a:pt x="105" y="23"/>
                  </a:cubicBezTo>
                  <a:cubicBezTo>
                    <a:pt x="169" y="0"/>
                    <a:pt x="213" y="3"/>
                    <a:pt x="223" y="34"/>
                  </a:cubicBezTo>
                  <a:cubicBezTo>
                    <a:pt x="232" y="64"/>
                    <a:pt x="216" y="78"/>
                    <a:pt x="187" y="92"/>
                  </a:cubicBezTo>
                  <a:cubicBezTo>
                    <a:pt x="159" y="106"/>
                    <a:pt x="130" y="118"/>
                    <a:pt x="115" y="139"/>
                  </a:cubicBezTo>
                  <a:cubicBezTo>
                    <a:pt x="99" y="160"/>
                    <a:pt x="50" y="169"/>
                    <a:pt x="26" y="136"/>
                  </a:cubicBezTo>
                  <a:close/>
                </a:path>
              </a:pathLst>
            </a:custGeom>
            <a:noFill/>
            <a:ln w="4763">
              <a:solidFill>
                <a:srgbClr val="34343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43383" name="Freeform 84"/>
            <p:cNvSpPr>
              <a:spLocks/>
            </p:cNvSpPr>
            <p:nvPr/>
          </p:nvSpPr>
          <p:spPr bwMode="auto">
            <a:xfrm>
              <a:off x="3385" y="2477"/>
              <a:ext cx="322" cy="292"/>
            </a:xfrm>
            <a:custGeom>
              <a:avLst/>
              <a:gdLst>
                <a:gd name="T0" fmla="*/ 2147483646 w 221"/>
                <a:gd name="T1" fmla="*/ 2147483646 h 201"/>
                <a:gd name="T2" fmla="*/ 2147483646 w 221"/>
                <a:gd name="T3" fmla="*/ 2147483646 h 201"/>
                <a:gd name="T4" fmla="*/ 2147483646 w 221"/>
                <a:gd name="T5" fmla="*/ 2147483646 h 201"/>
                <a:gd name="T6" fmla="*/ 2147483646 w 221"/>
                <a:gd name="T7" fmla="*/ 2147483646 h 20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1"/>
                <a:gd name="T13" fmla="*/ 0 h 201"/>
                <a:gd name="T14" fmla="*/ 221 w 221"/>
                <a:gd name="T15" fmla="*/ 201 h 20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1" h="201">
                  <a:moveTo>
                    <a:pt x="122" y="4"/>
                  </a:moveTo>
                  <a:cubicBezTo>
                    <a:pt x="89" y="0"/>
                    <a:pt x="82" y="47"/>
                    <a:pt x="59" y="56"/>
                  </a:cubicBezTo>
                  <a:cubicBezTo>
                    <a:pt x="36" y="66"/>
                    <a:pt x="0" y="168"/>
                    <a:pt x="84" y="184"/>
                  </a:cubicBezTo>
                  <a:cubicBezTo>
                    <a:pt x="169" y="201"/>
                    <a:pt x="221" y="18"/>
                    <a:pt x="122" y="4"/>
                  </a:cubicBezTo>
                  <a:close/>
                </a:path>
              </a:pathLst>
            </a:custGeom>
            <a:noFill/>
            <a:ln w="4763">
              <a:solidFill>
                <a:srgbClr val="34343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43384" name="Oval 85"/>
            <p:cNvSpPr>
              <a:spLocks noChangeArrowheads="1"/>
            </p:cNvSpPr>
            <p:nvPr/>
          </p:nvSpPr>
          <p:spPr bwMode="auto">
            <a:xfrm>
              <a:off x="3492" y="2366"/>
              <a:ext cx="49" cy="50"/>
            </a:xfrm>
            <a:prstGeom prst="ellipse">
              <a:avLst/>
            </a:prstGeom>
            <a:solidFill>
              <a:srgbClr val="F8BE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43385" name="Oval 86"/>
            <p:cNvSpPr>
              <a:spLocks noChangeArrowheads="1"/>
            </p:cNvSpPr>
            <p:nvPr/>
          </p:nvSpPr>
          <p:spPr bwMode="auto">
            <a:xfrm>
              <a:off x="3365" y="2387"/>
              <a:ext cx="36" cy="36"/>
            </a:xfrm>
            <a:prstGeom prst="ellipse">
              <a:avLst/>
            </a:prstGeom>
            <a:solidFill>
              <a:srgbClr val="F8BE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43386" name="Oval 87"/>
            <p:cNvSpPr>
              <a:spLocks noChangeArrowheads="1"/>
            </p:cNvSpPr>
            <p:nvPr/>
          </p:nvSpPr>
          <p:spPr bwMode="auto">
            <a:xfrm>
              <a:off x="3442" y="2433"/>
              <a:ext cx="34" cy="33"/>
            </a:xfrm>
            <a:prstGeom prst="ellipse">
              <a:avLst/>
            </a:prstGeom>
            <a:solidFill>
              <a:srgbClr val="F8BE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43387" name="Oval 88"/>
            <p:cNvSpPr>
              <a:spLocks noChangeArrowheads="1"/>
            </p:cNvSpPr>
            <p:nvPr/>
          </p:nvSpPr>
          <p:spPr bwMode="auto">
            <a:xfrm>
              <a:off x="3391" y="2503"/>
              <a:ext cx="35" cy="35"/>
            </a:xfrm>
            <a:prstGeom prst="ellipse">
              <a:avLst/>
            </a:prstGeom>
            <a:solidFill>
              <a:srgbClr val="F8BE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43388" name="Oval 89"/>
            <p:cNvSpPr>
              <a:spLocks noChangeArrowheads="1"/>
            </p:cNvSpPr>
            <p:nvPr/>
          </p:nvSpPr>
          <p:spPr bwMode="auto">
            <a:xfrm>
              <a:off x="3697" y="2651"/>
              <a:ext cx="43" cy="42"/>
            </a:xfrm>
            <a:prstGeom prst="ellipse">
              <a:avLst/>
            </a:prstGeom>
            <a:solidFill>
              <a:srgbClr val="F8BE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43389" name="Oval 90"/>
            <p:cNvSpPr>
              <a:spLocks noChangeArrowheads="1"/>
            </p:cNvSpPr>
            <p:nvPr/>
          </p:nvSpPr>
          <p:spPr bwMode="auto">
            <a:xfrm>
              <a:off x="3766" y="2590"/>
              <a:ext cx="34" cy="33"/>
            </a:xfrm>
            <a:prstGeom prst="ellipse">
              <a:avLst/>
            </a:prstGeom>
            <a:solidFill>
              <a:srgbClr val="F8BE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43390" name="Oval 91"/>
            <p:cNvSpPr>
              <a:spLocks noChangeArrowheads="1"/>
            </p:cNvSpPr>
            <p:nvPr/>
          </p:nvSpPr>
          <p:spPr bwMode="auto">
            <a:xfrm>
              <a:off x="3822" y="2664"/>
              <a:ext cx="33" cy="34"/>
            </a:xfrm>
            <a:prstGeom prst="ellipse">
              <a:avLst/>
            </a:prstGeom>
            <a:solidFill>
              <a:srgbClr val="F8BE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43391" name="Oval 92"/>
            <p:cNvSpPr>
              <a:spLocks noChangeArrowheads="1"/>
            </p:cNvSpPr>
            <p:nvPr/>
          </p:nvSpPr>
          <p:spPr bwMode="auto">
            <a:xfrm>
              <a:off x="3707" y="2786"/>
              <a:ext cx="52" cy="52"/>
            </a:xfrm>
            <a:prstGeom prst="ellipse">
              <a:avLst/>
            </a:prstGeom>
            <a:solidFill>
              <a:srgbClr val="F8BE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43392" name="Oval 93"/>
            <p:cNvSpPr>
              <a:spLocks noChangeArrowheads="1"/>
            </p:cNvSpPr>
            <p:nvPr/>
          </p:nvSpPr>
          <p:spPr bwMode="auto">
            <a:xfrm>
              <a:off x="3813" y="2328"/>
              <a:ext cx="41" cy="41"/>
            </a:xfrm>
            <a:prstGeom prst="ellipse">
              <a:avLst/>
            </a:prstGeom>
            <a:solidFill>
              <a:srgbClr val="F8BE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43393" name="Oval 94"/>
            <p:cNvSpPr>
              <a:spLocks noChangeArrowheads="1"/>
            </p:cNvSpPr>
            <p:nvPr/>
          </p:nvSpPr>
          <p:spPr bwMode="auto">
            <a:xfrm>
              <a:off x="3822" y="2417"/>
              <a:ext cx="42" cy="44"/>
            </a:xfrm>
            <a:prstGeom prst="ellipse">
              <a:avLst/>
            </a:prstGeom>
            <a:solidFill>
              <a:srgbClr val="F8BE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43394" name="Oval 95"/>
            <p:cNvSpPr>
              <a:spLocks noChangeArrowheads="1"/>
            </p:cNvSpPr>
            <p:nvPr/>
          </p:nvSpPr>
          <p:spPr bwMode="auto">
            <a:xfrm>
              <a:off x="3901" y="2398"/>
              <a:ext cx="48" cy="48"/>
            </a:xfrm>
            <a:prstGeom prst="ellipse">
              <a:avLst/>
            </a:prstGeom>
            <a:solidFill>
              <a:srgbClr val="F8BE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43395" name="Freeform 96"/>
            <p:cNvSpPr>
              <a:spLocks/>
            </p:cNvSpPr>
            <p:nvPr/>
          </p:nvSpPr>
          <p:spPr bwMode="auto">
            <a:xfrm>
              <a:off x="3432" y="2134"/>
              <a:ext cx="179" cy="133"/>
            </a:xfrm>
            <a:custGeom>
              <a:avLst/>
              <a:gdLst>
                <a:gd name="T0" fmla="*/ 2147483646 w 123"/>
                <a:gd name="T1" fmla="*/ 2147483646 h 92"/>
                <a:gd name="T2" fmla="*/ 2147483646 w 123"/>
                <a:gd name="T3" fmla="*/ 2147483646 h 92"/>
                <a:gd name="T4" fmla="*/ 2147483646 w 123"/>
                <a:gd name="T5" fmla="*/ 2147483646 h 92"/>
                <a:gd name="T6" fmla="*/ 2147483646 w 123"/>
                <a:gd name="T7" fmla="*/ 2147483646 h 92"/>
                <a:gd name="T8" fmla="*/ 2147483646 w 123"/>
                <a:gd name="T9" fmla="*/ 2147483646 h 92"/>
                <a:gd name="T10" fmla="*/ 2147483646 w 123"/>
                <a:gd name="T11" fmla="*/ 2147483646 h 92"/>
                <a:gd name="T12" fmla="*/ 2147483646 w 123"/>
                <a:gd name="T13" fmla="*/ 2147483646 h 92"/>
                <a:gd name="T14" fmla="*/ 2147483646 w 123"/>
                <a:gd name="T15" fmla="*/ 2147483646 h 92"/>
                <a:gd name="T16" fmla="*/ 2147483646 w 123"/>
                <a:gd name="T17" fmla="*/ 2147483646 h 92"/>
                <a:gd name="T18" fmla="*/ 2147483646 w 123"/>
                <a:gd name="T19" fmla="*/ 2147483646 h 92"/>
                <a:gd name="T20" fmla="*/ 2147483646 w 123"/>
                <a:gd name="T21" fmla="*/ 2147483646 h 92"/>
                <a:gd name="T22" fmla="*/ 2147483646 w 123"/>
                <a:gd name="T23" fmla="*/ 2147483646 h 9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23"/>
                <a:gd name="T37" fmla="*/ 0 h 92"/>
                <a:gd name="T38" fmla="*/ 123 w 123"/>
                <a:gd name="T39" fmla="*/ 92 h 9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23" h="92">
                  <a:moveTo>
                    <a:pt x="113" y="4"/>
                  </a:moveTo>
                  <a:cubicBezTo>
                    <a:pt x="94" y="0"/>
                    <a:pt x="74" y="6"/>
                    <a:pt x="56" y="10"/>
                  </a:cubicBezTo>
                  <a:cubicBezTo>
                    <a:pt x="33" y="16"/>
                    <a:pt x="11" y="27"/>
                    <a:pt x="4" y="53"/>
                  </a:cubicBezTo>
                  <a:cubicBezTo>
                    <a:pt x="1" y="63"/>
                    <a:pt x="0" y="76"/>
                    <a:pt x="10" y="82"/>
                  </a:cubicBezTo>
                  <a:cubicBezTo>
                    <a:pt x="26" y="92"/>
                    <a:pt x="38" y="77"/>
                    <a:pt x="46" y="65"/>
                  </a:cubicBezTo>
                  <a:cubicBezTo>
                    <a:pt x="63" y="41"/>
                    <a:pt x="94" y="38"/>
                    <a:pt x="121" y="31"/>
                  </a:cubicBezTo>
                  <a:cubicBezTo>
                    <a:pt x="122" y="29"/>
                    <a:pt x="123" y="26"/>
                    <a:pt x="123" y="24"/>
                  </a:cubicBezTo>
                  <a:cubicBezTo>
                    <a:pt x="109" y="37"/>
                    <a:pt x="86" y="32"/>
                    <a:pt x="68" y="39"/>
                  </a:cubicBezTo>
                  <a:cubicBezTo>
                    <a:pt x="58" y="43"/>
                    <a:pt x="49" y="48"/>
                    <a:pt x="42" y="55"/>
                  </a:cubicBezTo>
                  <a:cubicBezTo>
                    <a:pt x="35" y="60"/>
                    <a:pt x="26" y="68"/>
                    <a:pt x="17" y="66"/>
                  </a:cubicBezTo>
                  <a:cubicBezTo>
                    <a:pt x="6" y="40"/>
                    <a:pt x="42" y="24"/>
                    <a:pt x="60" y="19"/>
                  </a:cubicBezTo>
                  <a:cubicBezTo>
                    <a:pt x="69" y="16"/>
                    <a:pt x="107" y="8"/>
                    <a:pt x="108" y="3"/>
                  </a:cubicBezTo>
                </a:path>
              </a:pathLst>
            </a:custGeom>
            <a:solidFill>
              <a:srgbClr val="A91A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43396" name="Freeform 97"/>
            <p:cNvSpPr>
              <a:spLocks/>
            </p:cNvSpPr>
            <p:nvPr/>
          </p:nvSpPr>
          <p:spPr bwMode="auto">
            <a:xfrm>
              <a:off x="3452" y="2507"/>
              <a:ext cx="140" cy="191"/>
            </a:xfrm>
            <a:custGeom>
              <a:avLst/>
              <a:gdLst>
                <a:gd name="T0" fmla="*/ 2147483646 w 96"/>
                <a:gd name="T1" fmla="*/ 2147483646 h 131"/>
                <a:gd name="T2" fmla="*/ 2147483646 w 96"/>
                <a:gd name="T3" fmla="*/ 2147483646 h 131"/>
                <a:gd name="T4" fmla="*/ 2147483646 w 96"/>
                <a:gd name="T5" fmla="*/ 2147483646 h 131"/>
                <a:gd name="T6" fmla="*/ 2147483646 w 96"/>
                <a:gd name="T7" fmla="*/ 2147483646 h 131"/>
                <a:gd name="T8" fmla="*/ 2147483646 w 96"/>
                <a:gd name="T9" fmla="*/ 2147483646 h 131"/>
                <a:gd name="T10" fmla="*/ 2147483646 w 96"/>
                <a:gd name="T11" fmla="*/ 2147483646 h 131"/>
                <a:gd name="T12" fmla="*/ 2147483646 w 96"/>
                <a:gd name="T13" fmla="*/ 2147483646 h 131"/>
                <a:gd name="T14" fmla="*/ 2147483646 w 96"/>
                <a:gd name="T15" fmla="*/ 2147483646 h 131"/>
                <a:gd name="T16" fmla="*/ 2147483646 w 96"/>
                <a:gd name="T17" fmla="*/ 2147483646 h 131"/>
                <a:gd name="T18" fmla="*/ 2147483646 w 96"/>
                <a:gd name="T19" fmla="*/ 2147483646 h 131"/>
                <a:gd name="T20" fmla="*/ 2147483646 w 96"/>
                <a:gd name="T21" fmla="*/ 2147483646 h 131"/>
                <a:gd name="T22" fmla="*/ 2147483646 w 96"/>
                <a:gd name="T23" fmla="*/ 2147483646 h 131"/>
                <a:gd name="T24" fmla="*/ 2147483646 w 96"/>
                <a:gd name="T25" fmla="*/ 2147483646 h 131"/>
                <a:gd name="T26" fmla="*/ 2147483646 w 96"/>
                <a:gd name="T27" fmla="*/ 2147483646 h 1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96"/>
                <a:gd name="T43" fmla="*/ 0 h 131"/>
                <a:gd name="T44" fmla="*/ 96 w 96"/>
                <a:gd name="T45" fmla="*/ 131 h 1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96" h="131">
                  <a:moveTo>
                    <a:pt x="88" y="47"/>
                  </a:moveTo>
                  <a:cubicBezTo>
                    <a:pt x="96" y="32"/>
                    <a:pt x="66" y="0"/>
                    <a:pt x="55" y="23"/>
                  </a:cubicBezTo>
                  <a:cubicBezTo>
                    <a:pt x="50" y="34"/>
                    <a:pt x="57" y="48"/>
                    <a:pt x="56" y="59"/>
                  </a:cubicBezTo>
                  <a:cubicBezTo>
                    <a:pt x="55" y="71"/>
                    <a:pt x="43" y="76"/>
                    <a:pt x="34" y="84"/>
                  </a:cubicBezTo>
                  <a:cubicBezTo>
                    <a:pt x="24" y="94"/>
                    <a:pt x="0" y="131"/>
                    <a:pt x="33" y="126"/>
                  </a:cubicBezTo>
                  <a:cubicBezTo>
                    <a:pt x="45" y="124"/>
                    <a:pt x="62" y="113"/>
                    <a:pt x="66" y="101"/>
                  </a:cubicBezTo>
                  <a:cubicBezTo>
                    <a:pt x="70" y="92"/>
                    <a:pt x="67" y="84"/>
                    <a:pt x="75" y="76"/>
                  </a:cubicBezTo>
                  <a:cubicBezTo>
                    <a:pt x="64" y="84"/>
                    <a:pt x="60" y="100"/>
                    <a:pt x="50" y="108"/>
                  </a:cubicBezTo>
                  <a:cubicBezTo>
                    <a:pt x="47" y="110"/>
                    <a:pt x="35" y="115"/>
                    <a:pt x="31" y="111"/>
                  </a:cubicBezTo>
                  <a:cubicBezTo>
                    <a:pt x="27" y="106"/>
                    <a:pt x="39" y="96"/>
                    <a:pt x="43" y="93"/>
                  </a:cubicBezTo>
                  <a:cubicBezTo>
                    <a:pt x="50" y="86"/>
                    <a:pt x="58" y="77"/>
                    <a:pt x="61" y="67"/>
                  </a:cubicBezTo>
                  <a:cubicBezTo>
                    <a:pt x="63" y="58"/>
                    <a:pt x="58" y="51"/>
                    <a:pt x="57" y="42"/>
                  </a:cubicBezTo>
                  <a:cubicBezTo>
                    <a:pt x="54" y="14"/>
                    <a:pt x="88" y="28"/>
                    <a:pt x="86" y="53"/>
                  </a:cubicBezTo>
                  <a:cubicBezTo>
                    <a:pt x="86" y="52"/>
                    <a:pt x="86" y="51"/>
                    <a:pt x="86" y="50"/>
                  </a:cubicBezTo>
                </a:path>
              </a:pathLst>
            </a:custGeom>
            <a:solidFill>
              <a:srgbClr val="A91A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43397" name="Freeform 98"/>
            <p:cNvSpPr>
              <a:spLocks/>
            </p:cNvSpPr>
            <p:nvPr/>
          </p:nvSpPr>
          <p:spPr bwMode="auto">
            <a:xfrm>
              <a:off x="4070" y="2442"/>
              <a:ext cx="185" cy="125"/>
            </a:xfrm>
            <a:custGeom>
              <a:avLst/>
              <a:gdLst>
                <a:gd name="T0" fmla="*/ 2147483646 w 127"/>
                <a:gd name="T1" fmla="*/ 2147483646 h 86"/>
                <a:gd name="T2" fmla="*/ 2147483646 w 127"/>
                <a:gd name="T3" fmla="*/ 2147483646 h 86"/>
                <a:gd name="T4" fmla="*/ 2147483646 w 127"/>
                <a:gd name="T5" fmla="*/ 2147483646 h 86"/>
                <a:gd name="T6" fmla="*/ 2147483646 w 127"/>
                <a:gd name="T7" fmla="*/ 2147483646 h 86"/>
                <a:gd name="T8" fmla="*/ 2147483646 w 127"/>
                <a:gd name="T9" fmla="*/ 2147483646 h 86"/>
                <a:gd name="T10" fmla="*/ 2147483646 w 127"/>
                <a:gd name="T11" fmla="*/ 2147483646 h 86"/>
                <a:gd name="T12" fmla="*/ 2147483646 w 127"/>
                <a:gd name="T13" fmla="*/ 2147483646 h 86"/>
                <a:gd name="T14" fmla="*/ 2147483646 w 127"/>
                <a:gd name="T15" fmla="*/ 2147483646 h 86"/>
                <a:gd name="T16" fmla="*/ 2147483646 w 127"/>
                <a:gd name="T17" fmla="*/ 2147483646 h 86"/>
                <a:gd name="T18" fmla="*/ 2147483646 w 127"/>
                <a:gd name="T19" fmla="*/ 2147483646 h 86"/>
                <a:gd name="T20" fmla="*/ 2147483646 w 127"/>
                <a:gd name="T21" fmla="*/ 2147483646 h 86"/>
                <a:gd name="T22" fmla="*/ 2147483646 w 127"/>
                <a:gd name="T23" fmla="*/ 2147483646 h 8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27"/>
                <a:gd name="T37" fmla="*/ 0 h 86"/>
                <a:gd name="T38" fmla="*/ 127 w 127"/>
                <a:gd name="T39" fmla="*/ 86 h 8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27" h="86">
                  <a:moveTo>
                    <a:pt x="121" y="30"/>
                  </a:moveTo>
                  <a:cubicBezTo>
                    <a:pt x="127" y="25"/>
                    <a:pt x="127" y="8"/>
                    <a:pt x="119" y="4"/>
                  </a:cubicBezTo>
                  <a:cubicBezTo>
                    <a:pt x="111" y="0"/>
                    <a:pt x="89" y="9"/>
                    <a:pt x="81" y="12"/>
                  </a:cubicBezTo>
                  <a:cubicBezTo>
                    <a:pt x="60" y="21"/>
                    <a:pt x="25" y="18"/>
                    <a:pt x="12" y="39"/>
                  </a:cubicBezTo>
                  <a:cubicBezTo>
                    <a:pt x="0" y="59"/>
                    <a:pt x="12" y="86"/>
                    <a:pt x="37" y="71"/>
                  </a:cubicBezTo>
                  <a:cubicBezTo>
                    <a:pt x="52" y="61"/>
                    <a:pt x="79" y="43"/>
                    <a:pt x="98" y="56"/>
                  </a:cubicBezTo>
                  <a:cubicBezTo>
                    <a:pt x="80" y="39"/>
                    <a:pt x="57" y="51"/>
                    <a:pt x="39" y="60"/>
                  </a:cubicBezTo>
                  <a:cubicBezTo>
                    <a:pt x="34" y="63"/>
                    <a:pt x="27" y="69"/>
                    <a:pt x="21" y="66"/>
                  </a:cubicBezTo>
                  <a:cubicBezTo>
                    <a:pt x="11" y="61"/>
                    <a:pt x="15" y="49"/>
                    <a:pt x="20" y="43"/>
                  </a:cubicBezTo>
                  <a:cubicBezTo>
                    <a:pt x="38" y="22"/>
                    <a:pt x="74" y="26"/>
                    <a:pt x="97" y="17"/>
                  </a:cubicBezTo>
                  <a:cubicBezTo>
                    <a:pt x="103" y="15"/>
                    <a:pt x="115" y="6"/>
                    <a:pt x="120" y="11"/>
                  </a:cubicBezTo>
                  <a:cubicBezTo>
                    <a:pt x="124" y="14"/>
                    <a:pt x="123" y="26"/>
                    <a:pt x="118" y="27"/>
                  </a:cubicBezTo>
                </a:path>
              </a:pathLst>
            </a:custGeom>
            <a:solidFill>
              <a:srgbClr val="A91A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43398" name="Freeform 99"/>
            <p:cNvSpPr>
              <a:spLocks/>
            </p:cNvSpPr>
            <p:nvPr/>
          </p:nvSpPr>
          <p:spPr bwMode="auto">
            <a:xfrm>
              <a:off x="3983" y="1961"/>
              <a:ext cx="214" cy="257"/>
            </a:xfrm>
            <a:custGeom>
              <a:avLst/>
              <a:gdLst>
                <a:gd name="T0" fmla="*/ 2147483646 w 147"/>
                <a:gd name="T1" fmla="*/ 2147483646 h 177"/>
                <a:gd name="T2" fmla="*/ 2147483646 w 147"/>
                <a:gd name="T3" fmla="*/ 2147483646 h 177"/>
                <a:gd name="T4" fmla="*/ 2147483646 w 147"/>
                <a:gd name="T5" fmla="*/ 2147483646 h 177"/>
                <a:gd name="T6" fmla="*/ 0 60000 65536"/>
                <a:gd name="T7" fmla="*/ 0 60000 65536"/>
                <a:gd name="T8" fmla="*/ 0 60000 65536"/>
                <a:gd name="T9" fmla="*/ 0 w 147"/>
                <a:gd name="T10" fmla="*/ 0 h 177"/>
                <a:gd name="T11" fmla="*/ 147 w 147"/>
                <a:gd name="T12" fmla="*/ 177 h 17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7" h="177">
                  <a:moveTo>
                    <a:pt x="20" y="30"/>
                  </a:moveTo>
                  <a:cubicBezTo>
                    <a:pt x="0" y="45"/>
                    <a:pt x="30" y="177"/>
                    <a:pt x="88" y="150"/>
                  </a:cubicBezTo>
                  <a:cubicBezTo>
                    <a:pt x="147" y="124"/>
                    <a:pt x="61" y="0"/>
                    <a:pt x="20" y="30"/>
                  </a:cubicBezTo>
                  <a:close/>
                </a:path>
              </a:pathLst>
            </a:custGeom>
            <a:solidFill>
              <a:srgbClr val="9CA064"/>
            </a:solidFill>
            <a:ln w="9525">
              <a:solidFill>
                <a:srgbClr val="FAF9F9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43399" name="Freeform 100"/>
            <p:cNvSpPr>
              <a:spLocks/>
            </p:cNvSpPr>
            <p:nvPr/>
          </p:nvSpPr>
          <p:spPr bwMode="auto">
            <a:xfrm>
              <a:off x="3383" y="2185"/>
              <a:ext cx="154" cy="117"/>
            </a:xfrm>
            <a:custGeom>
              <a:avLst/>
              <a:gdLst>
                <a:gd name="T0" fmla="*/ 2147483646 w 106"/>
                <a:gd name="T1" fmla="*/ 2147483646 h 81"/>
                <a:gd name="T2" fmla="*/ 2147483646 w 106"/>
                <a:gd name="T3" fmla="*/ 2147483646 h 81"/>
                <a:gd name="T4" fmla="*/ 2147483646 w 106"/>
                <a:gd name="T5" fmla="*/ 2147483646 h 81"/>
                <a:gd name="T6" fmla="*/ 2147483646 w 106"/>
                <a:gd name="T7" fmla="*/ 2147483646 h 81"/>
                <a:gd name="T8" fmla="*/ 2147483646 w 106"/>
                <a:gd name="T9" fmla="*/ 2147483646 h 81"/>
                <a:gd name="T10" fmla="*/ 2147483646 w 106"/>
                <a:gd name="T11" fmla="*/ 2147483646 h 81"/>
                <a:gd name="T12" fmla="*/ 2147483646 w 106"/>
                <a:gd name="T13" fmla="*/ 2147483646 h 81"/>
                <a:gd name="T14" fmla="*/ 2147483646 w 106"/>
                <a:gd name="T15" fmla="*/ 2147483646 h 81"/>
                <a:gd name="T16" fmla="*/ 2147483646 w 106"/>
                <a:gd name="T17" fmla="*/ 2147483646 h 81"/>
                <a:gd name="T18" fmla="*/ 2147483646 w 106"/>
                <a:gd name="T19" fmla="*/ 2147483646 h 8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6"/>
                <a:gd name="T31" fmla="*/ 0 h 81"/>
                <a:gd name="T32" fmla="*/ 106 w 106"/>
                <a:gd name="T33" fmla="*/ 81 h 8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6" h="81">
                  <a:moveTo>
                    <a:pt x="27" y="9"/>
                  </a:moveTo>
                  <a:cubicBezTo>
                    <a:pt x="20" y="27"/>
                    <a:pt x="21" y="60"/>
                    <a:pt x="47" y="63"/>
                  </a:cubicBezTo>
                  <a:cubicBezTo>
                    <a:pt x="58" y="65"/>
                    <a:pt x="71" y="53"/>
                    <a:pt x="78" y="46"/>
                  </a:cubicBezTo>
                  <a:cubicBezTo>
                    <a:pt x="85" y="40"/>
                    <a:pt x="92" y="25"/>
                    <a:pt x="104" y="29"/>
                  </a:cubicBezTo>
                  <a:cubicBezTo>
                    <a:pt x="106" y="36"/>
                    <a:pt x="101" y="40"/>
                    <a:pt x="97" y="45"/>
                  </a:cubicBezTo>
                  <a:cubicBezTo>
                    <a:pt x="90" y="51"/>
                    <a:pt x="84" y="56"/>
                    <a:pt x="78" y="64"/>
                  </a:cubicBezTo>
                  <a:cubicBezTo>
                    <a:pt x="67" y="76"/>
                    <a:pt x="50" y="81"/>
                    <a:pt x="35" y="75"/>
                  </a:cubicBezTo>
                  <a:cubicBezTo>
                    <a:pt x="15" y="66"/>
                    <a:pt x="0" y="53"/>
                    <a:pt x="4" y="30"/>
                  </a:cubicBezTo>
                  <a:cubicBezTo>
                    <a:pt x="5" y="21"/>
                    <a:pt x="10" y="14"/>
                    <a:pt x="16" y="8"/>
                  </a:cubicBezTo>
                  <a:cubicBezTo>
                    <a:pt x="21" y="3"/>
                    <a:pt x="33" y="0"/>
                    <a:pt x="27" y="12"/>
                  </a:cubicBezTo>
                </a:path>
              </a:pathLst>
            </a:custGeom>
            <a:solidFill>
              <a:srgbClr val="E534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43400" name="Freeform 101"/>
            <p:cNvSpPr>
              <a:spLocks/>
            </p:cNvSpPr>
            <p:nvPr/>
          </p:nvSpPr>
          <p:spPr bwMode="auto">
            <a:xfrm>
              <a:off x="3508" y="2529"/>
              <a:ext cx="106" cy="202"/>
            </a:xfrm>
            <a:custGeom>
              <a:avLst/>
              <a:gdLst>
                <a:gd name="T0" fmla="*/ 2147483646 w 73"/>
                <a:gd name="T1" fmla="*/ 2147483646 h 139"/>
                <a:gd name="T2" fmla="*/ 2147483646 w 73"/>
                <a:gd name="T3" fmla="*/ 2147483646 h 139"/>
                <a:gd name="T4" fmla="*/ 2147483646 w 73"/>
                <a:gd name="T5" fmla="*/ 2147483646 h 139"/>
                <a:gd name="T6" fmla="*/ 2147483646 w 73"/>
                <a:gd name="T7" fmla="*/ 2147483646 h 139"/>
                <a:gd name="T8" fmla="*/ 2147483646 w 73"/>
                <a:gd name="T9" fmla="*/ 2147483646 h 139"/>
                <a:gd name="T10" fmla="*/ 2147483646 w 73"/>
                <a:gd name="T11" fmla="*/ 2147483646 h 139"/>
                <a:gd name="T12" fmla="*/ 2147483646 w 73"/>
                <a:gd name="T13" fmla="*/ 2147483646 h 139"/>
                <a:gd name="T14" fmla="*/ 2147483646 w 73"/>
                <a:gd name="T15" fmla="*/ 2147483646 h 13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3"/>
                <a:gd name="T25" fmla="*/ 0 h 139"/>
                <a:gd name="T26" fmla="*/ 73 w 73"/>
                <a:gd name="T27" fmla="*/ 139 h 13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3" h="139">
                  <a:moveTo>
                    <a:pt x="53" y="4"/>
                  </a:moveTo>
                  <a:cubicBezTo>
                    <a:pt x="73" y="23"/>
                    <a:pt x="60" y="64"/>
                    <a:pt x="47" y="83"/>
                  </a:cubicBezTo>
                  <a:cubicBezTo>
                    <a:pt x="42" y="90"/>
                    <a:pt x="34" y="97"/>
                    <a:pt x="27" y="103"/>
                  </a:cubicBezTo>
                  <a:cubicBezTo>
                    <a:pt x="22" y="109"/>
                    <a:pt x="8" y="113"/>
                    <a:pt x="6" y="121"/>
                  </a:cubicBezTo>
                  <a:cubicBezTo>
                    <a:pt x="0" y="139"/>
                    <a:pt x="23" y="129"/>
                    <a:pt x="30" y="125"/>
                  </a:cubicBezTo>
                  <a:cubicBezTo>
                    <a:pt x="44" y="118"/>
                    <a:pt x="51" y="108"/>
                    <a:pt x="58" y="94"/>
                  </a:cubicBezTo>
                  <a:cubicBezTo>
                    <a:pt x="68" y="76"/>
                    <a:pt x="72" y="56"/>
                    <a:pt x="73" y="36"/>
                  </a:cubicBezTo>
                  <a:cubicBezTo>
                    <a:pt x="73" y="21"/>
                    <a:pt x="70" y="0"/>
                    <a:pt x="51" y="3"/>
                  </a:cubicBezTo>
                </a:path>
              </a:pathLst>
            </a:custGeom>
            <a:solidFill>
              <a:srgbClr val="E534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43401" name="Freeform 102"/>
            <p:cNvSpPr>
              <a:spLocks/>
            </p:cNvSpPr>
            <p:nvPr/>
          </p:nvSpPr>
          <p:spPr bwMode="auto">
            <a:xfrm>
              <a:off x="4028" y="2435"/>
              <a:ext cx="121" cy="184"/>
            </a:xfrm>
            <a:custGeom>
              <a:avLst/>
              <a:gdLst>
                <a:gd name="T0" fmla="*/ 2147483646 w 83"/>
                <a:gd name="T1" fmla="*/ 2147483646 h 127"/>
                <a:gd name="T2" fmla="*/ 2147483646 w 83"/>
                <a:gd name="T3" fmla="*/ 2147483646 h 127"/>
                <a:gd name="T4" fmla="*/ 2147483646 w 83"/>
                <a:gd name="T5" fmla="*/ 2147483646 h 127"/>
                <a:gd name="T6" fmla="*/ 2147483646 w 83"/>
                <a:gd name="T7" fmla="*/ 2147483646 h 127"/>
                <a:gd name="T8" fmla="*/ 2147483646 w 83"/>
                <a:gd name="T9" fmla="*/ 2147483646 h 127"/>
                <a:gd name="T10" fmla="*/ 2147483646 w 83"/>
                <a:gd name="T11" fmla="*/ 2147483646 h 127"/>
                <a:gd name="T12" fmla="*/ 2147483646 w 83"/>
                <a:gd name="T13" fmla="*/ 2147483646 h 127"/>
                <a:gd name="T14" fmla="*/ 2147483646 w 83"/>
                <a:gd name="T15" fmla="*/ 0 h 127"/>
                <a:gd name="T16" fmla="*/ 2147483646 w 83"/>
                <a:gd name="T17" fmla="*/ 2147483646 h 127"/>
                <a:gd name="T18" fmla="*/ 2147483646 w 83"/>
                <a:gd name="T19" fmla="*/ 2147483646 h 12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3"/>
                <a:gd name="T31" fmla="*/ 0 h 127"/>
                <a:gd name="T32" fmla="*/ 83 w 83"/>
                <a:gd name="T33" fmla="*/ 127 h 12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3" h="127">
                  <a:moveTo>
                    <a:pt x="77" y="15"/>
                  </a:moveTo>
                  <a:cubicBezTo>
                    <a:pt x="46" y="15"/>
                    <a:pt x="28" y="28"/>
                    <a:pt x="27" y="59"/>
                  </a:cubicBezTo>
                  <a:cubicBezTo>
                    <a:pt x="26" y="72"/>
                    <a:pt x="27" y="82"/>
                    <a:pt x="36" y="92"/>
                  </a:cubicBezTo>
                  <a:cubicBezTo>
                    <a:pt x="42" y="98"/>
                    <a:pt x="52" y="103"/>
                    <a:pt x="56" y="111"/>
                  </a:cubicBezTo>
                  <a:cubicBezTo>
                    <a:pt x="60" y="118"/>
                    <a:pt x="58" y="127"/>
                    <a:pt x="48" y="126"/>
                  </a:cubicBezTo>
                  <a:cubicBezTo>
                    <a:pt x="35" y="124"/>
                    <a:pt x="21" y="99"/>
                    <a:pt x="15" y="90"/>
                  </a:cubicBezTo>
                  <a:cubicBezTo>
                    <a:pt x="3" y="65"/>
                    <a:pt x="0" y="34"/>
                    <a:pt x="24" y="15"/>
                  </a:cubicBezTo>
                  <a:cubicBezTo>
                    <a:pt x="34" y="6"/>
                    <a:pt x="50" y="0"/>
                    <a:pt x="64" y="0"/>
                  </a:cubicBezTo>
                  <a:cubicBezTo>
                    <a:pt x="71" y="0"/>
                    <a:pt x="71" y="1"/>
                    <a:pt x="75" y="5"/>
                  </a:cubicBezTo>
                  <a:cubicBezTo>
                    <a:pt x="78" y="8"/>
                    <a:pt x="83" y="13"/>
                    <a:pt x="77" y="16"/>
                  </a:cubicBezTo>
                </a:path>
              </a:pathLst>
            </a:custGeom>
            <a:solidFill>
              <a:srgbClr val="E534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43402" name="Freeform 103"/>
            <p:cNvSpPr>
              <a:spLocks/>
            </p:cNvSpPr>
            <p:nvPr/>
          </p:nvSpPr>
          <p:spPr bwMode="auto">
            <a:xfrm>
              <a:off x="3458" y="2668"/>
              <a:ext cx="121" cy="60"/>
            </a:xfrm>
            <a:custGeom>
              <a:avLst/>
              <a:gdLst>
                <a:gd name="T0" fmla="*/ 2147483646 w 83"/>
                <a:gd name="T1" fmla="*/ 2147483646 h 41"/>
                <a:gd name="T2" fmla="*/ 2147483646 w 83"/>
                <a:gd name="T3" fmla="*/ 2147483646 h 41"/>
                <a:gd name="T4" fmla="*/ 2147483646 w 83"/>
                <a:gd name="T5" fmla="*/ 2147483646 h 41"/>
                <a:gd name="T6" fmla="*/ 2147483646 w 83"/>
                <a:gd name="T7" fmla="*/ 0 h 41"/>
                <a:gd name="T8" fmla="*/ 2147483646 w 83"/>
                <a:gd name="T9" fmla="*/ 2147483646 h 41"/>
                <a:gd name="T10" fmla="*/ 2147483646 w 83"/>
                <a:gd name="T11" fmla="*/ 2147483646 h 41"/>
                <a:gd name="T12" fmla="*/ 0 w 83"/>
                <a:gd name="T13" fmla="*/ 2147483646 h 4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3"/>
                <a:gd name="T22" fmla="*/ 0 h 41"/>
                <a:gd name="T23" fmla="*/ 83 w 83"/>
                <a:gd name="T24" fmla="*/ 41 h 4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3" h="41">
                  <a:moveTo>
                    <a:pt x="2" y="2"/>
                  </a:moveTo>
                  <a:cubicBezTo>
                    <a:pt x="2" y="9"/>
                    <a:pt x="8" y="19"/>
                    <a:pt x="14" y="23"/>
                  </a:cubicBezTo>
                  <a:cubicBezTo>
                    <a:pt x="21" y="26"/>
                    <a:pt x="31" y="30"/>
                    <a:pt x="38" y="30"/>
                  </a:cubicBezTo>
                  <a:cubicBezTo>
                    <a:pt x="57" y="31"/>
                    <a:pt x="72" y="14"/>
                    <a:pt x="83" y="0"/>
                  </a:cubicBezTo>
                  <a:cubicBezTo>
                    <a:pt x="77" y="11"/>
                    <a:pt x="72" y="19"/>
                    <a:pt x="63" y="26"/>
                  </a:cubicBezTo>
                  <a:cubicBezTo>
                    <a:pt x="55" y="32"/>
                    <a:pt x="48" y="36"/>
                    <a:pt x="38" y="38"/>
                  </a:cubicBezTo>
                  <a:cubicBezTo>
                    <a:pt x="17" y="41"/>
                    <a:pt x="0" y="26"/>
                    <a:pt x="0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43403" name="Freeform 104"/>
            <p:cNvSpPr>
              <a:spLocks/>
            </p:cNvSpPr>
            <p:nvPr/>
          </p:nvSpPr>
          <p:spPr bwMode="auto">
            <a:xfrm>
              <a:off x="4041" y="2427"/>
              <a:ext cx="154" cy="71"/>
            </a:xfrm>
            <a:custGeom>
              <a:avLst/>
              <a:gdLst>
                <a:gd name="T0" fmla="*/ 2147483646 w 106"/>
                <a:gd name="T1" fmla="*/ 0 h 49"/>
                <a:gd name="T2" fmla="*/ 2147483646 w 106"/>
                <a:gd name="T3" fmla="*/ 2147483646 h 49"/>
                <a:gd name="T4" fmla="*/ 2147483646 w 106"/>
                <a:gd name="T5" fmla="*/ 2147483646 h 49"/>
                <a:gd name="T6" fmla="*/ 2147483646 w 106"/>
                <a:gd name="T7" fmla="*/ 2147483646 h 49"/>
                <a:gd name="T8" fmla="*/ 2147483646 w 106"/>
                <a:gd name="T9" fmla="*/ 2147483646 h 49"/>
                <a:gd name="T10" fmla="*/ 2147483646 w 106"/>
                <a:gd name="T11" fmla="*/ 2147483646 h 49"/>
                <a:gd name="T12" fmla="*/ 2147483646 w 106"/>
                <a:gd name="T13" fmla="*/ 2147483646 h 49"/>
                <a:gd name="T14" fmla="*/ 2147483646 w 106"/>
                <a:gd name="T15" fmla="*/ 2147483646 h 49"/>
                <a:gd name="T16" fmla="*/ 2147483646 w 106"/>
                <a:gd name="T17" fmla="*/ 0 h 4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6"/>
                <a:gd name="T28" fmla="*/ 0 h 49"/>
                <a:gd name="T29" fmla="*/ 106 w 106"/>
                <a:gd name="T30" fmla="*/ 49 h 4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6" h="49">
                  <a:moveTo>
                    <a:pt x="106" y="0"/>
                  </a:moveTo>
                  <a:cubicBezTo>
                    <a:pt x="99" y="1"/>
                    <a:pt x="91" y="5"/>
                    <a:pt x="84" y="7"/>
                  </a:cubicBezTo>
                  <a:cubicBezTo>
                    <a:pt x="74" y="11"/>
                    <a:pt x="64" y="12"/>
                    <a:pt x="54" y="13"/>
                  </a:cubicBezTo>
                  <a:cubicBezTo>
                    <a:pt x="44" y="15"/>
                    <a:pt x="31" y="15"/>
                    <a:pt x="22" y="22"/>
                  </a:cubicBezTo>
                  <a:cubicBezTo>
                    <a:pt x="14" y="28"/>
                    <a:pt x="8" y="39"/>
                    <a:pt x="7" y="49"/>
                  </a:cubicBezTo>
                  <a:cubicBezTo>
                    <a:pt x="0" y="48"/>
                    <a:pt x="16" y="25"/>
                    <a:pt x="20" y="22"/>
                  </a:cubicBezTo>
                  <a:cubicBezTo>
                    <a:pt x="27" y="16"/>
                    <a:pt x="41" y="11"/>
                    <a:pt x="50" y="8"/>
                  </a:cubicBezTo>
                  <a:cubicBezTo>
                    <a:pt x="60" y="5"/>
                    <a:pt x="70" y="7"/>
                    <a:pt x="80" y="6"/>
                  </a:cubicBezTo>
                  <a:cubicBezTo>
                    <a:pt x="86" y="5"/>
                    <a:pt x="99" y="5"/>
                    <a:pt x="10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43404" name="Freeform 105"/>
            <p:cNvSpPr>
              <a:spLocks/>
            </p:cNvSpPr>
            <p:nvPr/>
          </p:nvSpPr>
          <p:spPr bwMode="auto">
            <a:xfrm>
              <a:off x="3401" y="2135"/>
              <a:ext cx="107" cy="134"/>
            </a:xfrm>
            <a:custGeom>
              <a:avLst/>
              <a:gdLst>
                <a:gd name="T0" fmla="*/ 2147483646 w 73"/>
                <a:gd name="T1" fmla="*/ 1 h 92"/>
                <a:gd name="T2" fmla="*/ 2147483646 w 73"/>
                <a:gd name="T3" fmla="*/ 2147483646 h 92"/>
                <a:gd name="T4" fmla="*/ 2147483646 w 73"/>
                <a:gd name="T5" fmla="*/ 2147483646 h 92"/>
                <a:gd name="T6" fmla="*/ 2147483646 w 73"/>
                <a:gd name="T7" fmla="*/ 2147483646 h 92"/>
                <a:gd name="T8" fmla="*/ 2147483646 w 73"/>
                <a:gd name="T9" fmla="*/ 2147483646 h 92"/>
                <a:gd name="T10" fmla="*/ 2147483646 w 73"/>
                <a:gd name="T11" fmla="*/ 2147483646 h 92"/>
                <a:gd name="T12" fmla="*/ 2147483646 w 73"/>
                <a:gd name="T13" fmla="*/ 2147483646 h 92"/>
                <a:gd name="T14" fmla="*/ 2147483646 w 73"/>
                <a:gd name="T15" fmla="*/ 2147483646 h 92"/>
                <a:gd name="T16" fmla="*/ 2147483646 w 73"/>
                <a:gd name="T17" fmla="*/ 2147483646 h 92"/>
                <a:gd name="T18" fmla="*/ 2147483646 w 73"/>
                <a:gd name="T19" fmla="*/ 1 h 9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3"/>
                <a:gd name="T31" fmla="*/ 0 h 92"/>
                <a:gd name="T32" fmla="*/ 73 w 73"/>
                <a:gd name="T33" fmla="*/ 92 h 9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3" h="92">
                  <a:moveTo>
                    <a:pt x="72" y="1"/>
                  </a:moveTo>
                  <a:cubicBezTo>
                    <a:pt x="70" y="0"/>
                    <a:pt x="64" y="3"/>
                    <a:pt x="61" y="4"/>
                  </a:cubicBezTo>
                  <a:cubicBezTo>
                    <a:pt x="56" y="6"/>
                    <a:pt x="50" y="8"/>
                    <a:pt x="45" y="12"/>
                  </a:cubicBezTo>
                  <a:cubicBezTo>
                    <a:pt x="36" y="19"/>
                    <a:pt x="26" y="24"/>
                    <a:pt x="20" y="34"/>
                  </a:cubicBezTo>
                  <a:cubicBezTo>
                    <a:pt x="13" y="43"/>
                    <a:pt x="8" y="50"/>
                    <a:pt x="6" y="61"/>
                  </a:cubicBezTo>
                  <a:cubicBezTo>
                    <a:pt x="4" y="67"/>
                    <a:pt x="3" y="73"/>
                    <a:pt x="4" y="79"/>
                  </a:cubicBezTo>
                  <a:cubicBezTo>
                    <a:pt x="4" y="84"/>
                    <a:pt x="6" y="88"/>
                    <a:pt x="7" y="92"/>
                  </a:cubicBezTo>
                  <a:cubicBezTo>
                    <a:pt x="1" y="82"/>
                    <a:pt x="0" y="66"/>
                    <a:pt x="3" y="55"/>
                  </a:cubicBezTo>
                  <a:cubicBezTo>
                    <a:pt x="7" y="42"/>
                    <a:pt x="17" y="28"/>
                    <a:pt x="28" y="20"/>
                  </a:cubicBezTo>
                  <a:cubicBezTo>
                    <a:pt x="41" y="11"/>
                    <a:pt x="56" y="2"/>
                    <a:pt x="73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43405" name="Oval 106"/>
            <p:cNvSpPr>
              <a:spLocks noChangeArrowheads="1"/>
            </p:cNvSpPr>
            <p:nvPr/>
          </p:nvSpPr>
          <p:spPr bwMode="auto">
            <a:xfrm>
              <a:off x="3417" y="2272"/>
              <a:ext cx="14" cy="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43406" name="Oval 107"/>
            <p:cNvSpPr>
              <a:spLocks noChangeArrowheads="1"/>
            </p:cNvSpPr>
            <p:nvPr/>
          </p:nvSpPr>
          <p:spPr bwMode="auto">
            <a:xfrm>
              <a:off x="3442" y="2279"/>
              <a:ext cx="9" cy="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43407" name="Oval 108"/>
            <p:cNvSpPr>
              <a:spLocks noChangeArrowheads="1"/>
            </p:cNvSpPr>
            <p:nvPr/>
          </p:nvSpPr>
          <p:spPr bwMode="auto">
            <a:xfrm>
              <a:off x="3455" y="2657"/>
              <a:ext cx="8" cy="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43408" name="Oval 109"/>
            <p:cNvSpPr>
              <a:spLocks noChangeArrowheads="1"/>
            </p:cNvSpPr>
            <p:nvPr/>
          </p:nvSpPr>
          <p:spPr bwMode="auto">
            <a:xfrm>
              <a:off x="3458" y="2647"/>
              <a:ext cx="5" cy="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43409" name="Oval 110"/>
            <p:cNvSpPr>
              <a:spLocks noChangeArrowheads="1"/>
            </p:cNvSpPr>
            <p:nvPr/>
          </p:nvSpPr>
          <p:spPr bwMode="auto">
            <a:xfrm>
              <a:off x="4045" y="2500"/>
              <a:ext cx="6" cy="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43410" name="Oval 111"/>
            <p:cNvSpPr>
              <a:spLocks noChangeArrowheads="1"/>
            </p:cNvSpPr>
            <p:nvPr/>
          </p:nvSpPr>
          <p:spPr bwMode="auto">
            <a:xfrm>
              <a:off x="4048" y="2516"/>
              <a:ext cx="5" cy="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43411" name="Freeform 112"/>
            <p:cNvSpPr>
              <a:spLocks/>
            </p:cNvSpPr>
            <p:nvPr/>
          </p:nvSpPr>
          <p:spPr bwMode="auto">
            <a:xfrm>
              <a:off x="4024" y="2007"/>
              <a:ext cx="40" cy="35"/>
            </a:xfrm>
            <a:custGeom>
              <a:avLst/>
              <a:gdLst>
                <a:gd name="T0" fmla="*/ 1 w 28"/>
                <a:gd name="T1" fmla="*/ 2147483646 h 24"/>
                <a:gd name="T2" fmla="*/ 2147483646 w 28"/>
                <a:gd name="T3" fmla="*/ 2147483646 h 24"/>
                <a:gd name="T4" fmla="*/ 2147483646 w 28"/>
                <a:gd name="T5" fmla="*/ 2147483646 h 24"/>
                <a:gd name="T6" fmla="*/ 2147483646 w 28"/>
                <a:gd name="T7" fmla="*/ 2147483646 h 24"/>
                <a:gd name="T8" fmla="*/ 0 w 28"/>
                <a:gd name="T9" fmla="*/ 2147483646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24"/>
                <a:gd name="T17" fmla="*/ 28 w 28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24">
                  <a:moveTo>
                    <a:pt x="1" y="9"/>
                  </a:moveTo>
                  <a:cubicBezTo>
                    <a:pt x="1" y="0"/>
                    <a:pt x="28" y="2"/>
                    <a:pt x="27" y="15"/>
                  </a:cubicBezTo>
                  <a:cubicBezTo>
                    <a:pt x="26" y="24"/>
                    <a:pt x="21" y="19"/>
                    <a:pt x="16" y="17"/>
                  </a:cubicBezTo>
                  <a:cubicBezTo>
                    <a:pt x="7" y="14"/>
                    <a:pt x="11" y="18"/>
                    <a:pt x="3" y="21"/>
                  </a:cubicBezTo>
                  <a:cubicBezTo>
                    <a:pt x="1" y="19"/>
                    <a:pt x="0" y="16"/>
                    <a:pt x="0" y="14"/>
                  </a:cubicBezTo>
                </a:path>
              </a:pathLst>
            </a:custGeom>
            <a:solidFill>
              <a:srgbClr val="B7B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43412" name="Oval 113"/>
            <p:cNvSpPr>
              <a:spLocks noChangeArrowheads="1"/>
            </p:cNvSpPr>
            <p:nvPr/>
          </p:nvSpPr>
          <p:spPr bwMode="auto">
            <a:xfrm>
              <a:off x="3875" y="1926"/>
              <a:ext cx="28" cy="29"/>
            </a:xfrm>
            <a:prstGeom prst="ellipse">
              <a:avLst/>
            </a:prstGeom>
            <a:solidFill>
              <a:srgbClr val="9CA0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43413" name="Oval 114"/>
            <p:cNvSpPr>
              <a:spLocks noChangeArrowheads="1"/>
            </p:cNvSpPr>
            <p:nvPr/>
          </p:nvSpPr>
          <p:spPr bwMode="auto">
            <a:xfrm>
              <a:off x="3842" y="2051"/>
              <a:ext cx="29" cy="29"/>
            </a:xfrm>
            <a:prstGeom prst="ellipse">
              <a:avLst/>
            </a:prstGeom>
            <a:solidFill>
              <a:srgbClr val="9CA0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43414" name="Oval 115"/>
            <p:cNvSpPr>
              <a:spLocks noChangeArrowheads="1"/>
            </p:cNvSpPr>
            <p:nvPr/>
          </p:nvSpPr>
          <p:spPr bwMode="auto">
            <a:xfrm>
              <a:off x="3926" y="2044"/>
              <a:ext cx="23" cy="23"/>
            </a:xfrm>
            <a:prstGeom prst="ellipse">
              <a:avLst/>
            </a:prstGeom>
            <a:solidFill>
              <a:srgbClr val="9CA0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43415" name="Oval 116"/>
            <p:cNvSpPr>
              <a:spLocks noChangeArrowheads="1"/>
            </p:cNvSpPr>
            <p:nvPr/>
          </p:nvSpPr>
          <p:spPr bwMode="auto">
            <a:xfrm>
              <a:off x="3957" y="2187"/>
              <a:ext cx="24" cy="27"/>
            </a:xfrm>
            <a:prstGeom prst="ellipse">
              <a:avLst/>
            </a:prstGeom>
            <a:solidFill>
              <a:srgbClr val="9CA0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43416" name="Freeform 117"/>
            <p:cNvSpPr>
              <a:spLocks/>
            </p:cNvSpPr>
            <p:nvPr/>
          </p:nvSpPr>
          <p:spPr bwMode="auto">
            <a:xfrm>
              <a:off x="3763" y="2057"/>
              <a:ext cx="420" cy="247"/>
            </a:xfrm>
            <a:custGeom>
              <a:avLst/>
              <a:gdLst>
                <a:gd name="T0" fmla="*/ 2147483646 w 289"/>
                <a:gd name="T1" fmla="*/ 0 h 170"/>
                <a:gd name="T2" fmla="*/ 2147483646 w 289"/>
                <a:gd name="T3" fmla="*/ 2147483646 h 170"/>
                <a:gd name="T4" fmla="*/ 2147483646 w 289"/>
                <a:gd name="T5" fmla="*/ 2147483646 h 170"/>
                <a:gd name="T6" fmla="*/ 2147483646 w 289"/>
                <a:gd name="T7" fmla="*/ 2147483646 h 170"/>
                <a:gd name="T8" fmla="*/ 2147483646 w 289"/>
                <a:gd name="T9" fmla="*/ 2147483646 h 170"/>
                <a:gd name="T10" fmla="*/ 2147483646 w 289"/>
                <a:gd name="T11" fmla="*/ 2147483646 h 170"/>
                <a:gd name="T12" fmla="*/ 2147483646 w 289"/>
                <a:gd name="T13" fmla="*/ 2147483646 h 170"/>
                <a:gd name="T14" fmla="*/ 2147483646 w 289"/>
                <a:gd name="T15" fmla="*/ 2147483646 h 170"/>
                <a:gd name="T16" fmla="*/ 2147483646 w 289"/>
                <a:gd name="T17" fmla="*/ 2147483646 h 170"/>
                <a:gd name="T18" fmla="*/ 2147483646 w 289"/>
                <a:gd name="T19" fmla="*/ 2147483646 h 170"/>
                <a:gd name="T20" fmla="*/ 2147483646 w 289"/>
                <a:gd name="T21" fmla="*/ 2147483646 h 170"/>
                <a:gd name="T22" fmla="*/ 2147483646 w 289"/>
                <a:gd name="T23" fmla="*/ 2147483646 h 170"/>
                <a:gd name="T24" fmla="*/ 2147483646 w 289"/>
                <a:gd name="T25" fmla="*/ 2147483646 h 170"/>
                <a:gd name="T26" fmla="*/ 2147483646 w 289"/>
                <a:gd name="T27" fmla="*/ 1 h 17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89"/>
                <a:gd name="T43" fmla="*/ 0 h 170"/>
                <a:gd name="T44" fmla="*/ 289 w 289"/>
                <a:gd name="T45" fmla="*/ 170 h 17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89" h="170">
                  <a:moveTo>
                    <a:pt x="3" y="0"/>
                  </a:moveTo>
                  <a:cubicBezTo>
                    <a:pt x="0" y="13"/>
                    <a:pt x="5" y="31"/>
                    <a:pt x="9" y="44"/>
                  </a:cubicBezTo>
                  <a:cubicBezTo>
                    <a:pt x="14" y="64"/>
                    <a:pt x="22" y="85"/>
                    <a:pt x="36" y="100"/>
                  </a:cubicBezTo>
                  <a:cubicBezTo>
                    <a:pt x="50" y="115"/>
                    <a:pt x="67" y="127"/>
                    <a:pt x="86" y="137"/>
                  </a:cubicBezTo>
                  <a:cubicBezTo>
                    <a:pt x="95" y="141"/>
                    <a:pt x="104" y="149"/>
                    <a:pt x="113" y="153"/>
                  </a:cubicBezTo>
                  <a:cubicBezTo>
                    <a:pt x="124" y="158"/>
                    <a:pt x="136" y="158"/>
                    <a:pt x="148" y="159"/>
                  </a:cubicBezTo>
                  <a:cubicBezTo>
                    <a:pt x="178" y="163"/>
                    <a:pt x="226" y="170"/>
                    <a:pt x="253" y="152"/>
                  </a:cubicBezTo>
                  <a:cubicBezTo>
                    <a:pt x="267" y="142"/>
                    <a:pt x="280" y="125"/>
                    <a:pt x="284" y="108"/>
                  </a:cubicBezTo>
                  <a:cubicBezTo>
                    <a:pt x="289" y="90"/>
                    <a:pt x="282" y="71"/>
                    <a:pt x="278" y="54"/>
                  </a:cubicBezTo>
                  <a:cubicBezTo>
                    <a:pt x="279" y="84"/>
                    <a:pt x="261" y="118"/>
                    <a:pt x="232" y="129"/>
                  </a:cubicBezTo>
                  <a:cubicBezTo>
                    <a:pt x="199" y="141"/>
                    <a:pt x="160" y="130"/>
                    <a:pt x="132" y="113"/>
                  </a:cubicBezTo>
                  <a:cubicBezTo>
                    <a:pt x="100" y="95"/>
                    <a:pt x="68" y="76"/>
                    <a:pt x="41" y="50"/>
                  </a:cubicBezTo>
                  <a:cubicBezTo>
                    <a:pt x="32" y="41"/>
                    <a:pt x="22" y="32"/>
                    <a:pt x="16" y="21"/>
                  </a:cubicBezTo>
                  <a:cubicBezTo>
                    <a:pt x="13" y="15"/>
                    <a:pt x="12" y="4"/>
                    <a:pt x="7" y="1"/>
                  </a:cubicBezTo>
                </a:path>
              </a:pathLst>
            </a:custGeom>
            <a:solidFill>
              <a:srgbClr val="D1D8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43417" name="Freeform 118"/>
            <p:cNvSpPr>
              <a:spLocks/>
            </p:cNvSpPr>
            <p:nvPr/>
          </p:nvSpPr>
          <p:spPr bwMode="auto">
            <a:xfrm>
              <a:off x="3920" y="2221"/>
              <a:ext cx="234" cy="73"/>
            </a:xfrm>
            <a:custGeom>
              <a:avLst/>
              <a:gdLst>
                <a:gd name="T0" fmla="*/ 0 w 161"/>
                <a:gd name="T1" fmla="*/ 2147483646 h 50"/>
                <a:gd name="T2" fmla="*/ 2147483646 w 161"/>
                <a:gd name="T3" fmla="*/ 2147483646 h 50"/>
                <a:gd name="T4" fmla="*/ 2147483646 w 161"/>
                <a:gd name="T5" fmla="*/ 2147483646 h 50"/>
                <a:gd name="T6" fmla="*/ 2147483646 w 161"/>
                <a:gd name="T7" fmla="*/ 2147483646 h 50"/>
                <a:gd name="T8" fmla="*/ 2147483646 w 161"/>
                <a:gd name="T9" fmla="*/ 0 h 50"/>
                <a:gd name="T10" fmla="*/ 2147483646 w 161"/>
                <a:gd name="T11" fmla="*/ 2147483646 h 50"/>
                <a:gd name="T12" fmla="*/ 2147483646 w 161"/>
                <a:gd name="T13" fmla="*/ 2147483646 h 50"/>
                <a:gd name="T14" fmla="*/ 2147483646 w 161"/>
                <a:gd name="T15" fmla="*/ 2147483646 h 5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61"/>
                <a:gd name="T25" fmla="*/ 0 h 50"/>
                <a:gd name="T26" fmla="*/ 161 w 161"/>
                <a:gd name="T27" fmla="*/ 50 h 5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61" h="50">
                  <a:moveTo>
                    <a:pt x="0" y="28"/>
                  </a:moveTo>
                  <a:cubicBezTo>
                    <a:pt x="5" y="36"/>
                    <a:pt x="19" y="39"/>
                    <a:pt x="27" y="41"/>
                  </a:cubicBezTo>
                  <a:cubicBezTo>
                    <a:pt x="38" y="44"/>
                    <a:pt x="48" y="45"/>
                    <a:pt x="59" y="46"/>
                  </a:cubicBezTo>
                  <a:cubicBezTo>
                    <a:pt x="74" y="47"/>
                    <a:pt x="87" y="50"/>
                    <a:pt x="102" y="47"/>
                  </a:cubicBezTo>
                  <a:cubicBezTo>
                    <a:pt x="126" y="41"/>
                    <a:pt x="161" y="31"/>
                    <a:pt x="159" y="0"/>
                  </a:cubicBezTo>
                  <a:cubicBezTo>
                    <a:pt x="156" y="16"/>
                    <a:pt x="131" y="31"/>
                    <a:pt x="118" y="38"/>
                  </a:cubicBezTo>
                  <a:cubicBezTo>
                    <a:pt x="103" y="45"/>
                    <a:pt x="84" y="42"/>
                    <a:pt x="68" y="43"/>
                  </a:cubicBezTo>
                  <a:cubicBezTo>
                    <a:pt x="46" y="43"/>
                    <a:pt x="21" y="36"/>
                    <a:pt x="2" y="28"/>
                  </a:cubicBezTo>
                </a:path>
              </a:pathLst>
            </a:custGeom>
            <a:solidFill>
              <a:srgbClr val="BABF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43418" name="Freeform 119"/>
            <p:cNvSpPr>
              <a:spLocks/>
            </p:cNvSpPr>
            <p:nvPr/>
          </p:nvSpPr>
          <p:spPr bwMode="auto">
            <a:xfrm>
              <a:off x="4026" y="2105"/>
              <a:ext cx="105" cy="71"/>
            </a:xfrm>
            <a:custGeom>
              <a:avLst/>
              <a:gdLst>
                <a:gd name="T0" fmla="*/ 0 w 72"/>
                <a:gd name="T1" fmla="*/ 2147483646 h 49"/>
                <a:gd name="T2" fmla="*/ 2147483646 w 72"/>
                <a:gd name="T3" fmla="*/ 2147483646 h 49"/>
                <a:gd name="T4" fmla="*/ 2147483646 w 72"/>
                <a:gd name="T5" fmla="*/ 2147483646 h 49"/>
                <a:gd name="T6" fmla="*/ 2147483646 w 72"/>
                <a:gd name="T7" fmla="*/ 2147483646 h 49"/>
                <a:gd name="T8" fmla="*/ 2147483646 w 72"/>
                <a:gd name="T9" fmla="*/ 2147483646 h 49"/>
                <a:gd name="T10" fmla="*/ 2147483646 w 72"/>
                <a:gd name="T11" fmla="*/ 0 h 49"/>
                <a:gd name="T12" fmla="*/ 2147483646 w 72"/>
                <a:gd name="T13" fmla="*/ 2147483646 h 49"/>
                <a:gd name="T14" fmla="*/ 2147483646 w 72"/>
                <a:gd name="T15" fmla="*/ 2147483646 h 49"/>
                <a:gd name="T16" fmla="*/ 2147483646 w 72"/>
                <a:gd name="T17" fmla="*/ 2147483646 h 49"/>
                <a:gd name="T18" fmla="*/ 2147483646 w 72"/>
                <a:gd name="T19" fmla="*/ 2147483646 h 4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2"/>
                <a:gd name="T31" fmla="*/ 0 h 49"/>
                <a:gd name="T32" fmla="*/ 72 w 72"/>
                <a:gd name="T33" fmla="*/ 49 h 4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2" h="49">
                  <a:moveTo>
                    <a:pt x="0" y="4"/>
                  </a:moveTo>
                  <a:cubicBezTo>
                    <a:pt x="6" y="13"/>
                    <a:pt x="7" y="25"/>
                    <a:pt x="16" y="33"/>
                  </a:cubicBezTo>
                  <a:cubicBezTo>
                    <a:pt x="23" y="41"/>
                    <a:pt x="33" y="48"/>
                    <a:pt x="43" y="48"/>
                  </a:cubicBezTo>
                  <a:cubicBezTo>
                    <a:pt x="58" y="49"/>
                    <a:pt x="67" y="44"/>
                    <a:pt x="71" y="30"/>
                  </a:cubicBezTo>
                  <a:cubicBezTo>
                    <a:pt x="72" y="24"/>
                    <a:pt x="70" y="20"/>
                    <a:pt x="68" y="15"/>
                  </a:cubicBezTo>
                  <a:cubicBezTo>
                    <a:pt x="67" y="10"/>
                    <a:pt x="67" y="5"/>
                    <a:pt x="65" y="0"/>
                  </a:cubicBezTo>
                  <a:cubicBezTo>
                    <a:pt x="62" y="5"/>
                    <a:pt x="65" y="17"/>
                    <a:pt x="60" y="23"/>
                  </a:cubicBezTo>
                  <a:cubicBezTo>
                    <a:pt x="56" y="29"/>
                    <a:pt x="47" y="31"/>
                    <a:pt x="40" y="30"/>
                  </a:cubicBezTo>
                  <a:cubicBezTo>
                    <a:pt x="32" y="30"/>
                    <a:pt x="24" y="25"/>
                    <a:pt x="17" y="20"/>
                  </a:cubicBezTo>
                  <a:cubicBezTo>
                    <a:pt x="13" y="17"/>
                    <a:pt x="4" y="10"/>
                    <a:pt x="3" y="5"/>
                  </a:cubicBezTo>
                </a:path>
              </a:pathLst>
            </a:custGeom>
            <a:solidFill>
              <a:srgbClr val="8B8C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43419" name="Freeform 120"/>
            <p:cNvSpPr>
              <a:spLocks/>
            </p:cNvSpPr>
            <p:nvPr/>
          </p:nvSpPr>
          <p:spPr bwMode="auto">
            <a:xfrm>
              <a:off x="3845" y="2459"/>
              <a:ext cx="543" cy="339"/>
            </a:xfrm>
            <a:custGeom>
              <a:avLst/>
              <a:gdLst>
                <a:gd name="T0" fmla="*/ 2147483646 w 374"/>
                <a:gd name="T1" fmla="*/ 0 h 233"/>
                <a:gd name="T2" fmla="*/ 2147483646 w 374"/>
                <a:gd name="T3" fmla="*/ 2147483646 h 233"/>
                <a:gd name="T4" fmla="*/ 0 w 374"/>
                <a:gd name="T5" fmla="*/ 2147483646 h 233"/>
                <a:gd name="T6" fmla="*/ 2147483646 w 374"/>
                <a:gd name="T7" fmla="*/ 2147483646 h 2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74"/>
                <a:gd name="T13" fmla="*/ 0 h 233"/>
                <a:gd name="T14" fmla="*/ 374 w 374"/>
                <a:gd name="T15" fmla="*/ 233 h 2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74" h="233">
                  <a:moveTo>
                    <a:pt x="374" y="0"/>
                  </a:moveTo>
                  <a:cubicBezTo>
                    <a:pt x="354" y="74"/>
                    <a:pt x="288" y="133"/>
                    <a:pt x="223" y="167"/>
                  </a:cubicBezTo>
                  <a:cubicBezTo>
                    <a:pt x="150" y="206"/>
                    <a:pt x="76" y="209"/>
                    <a:pt x="0" y="233"/>
                  </a:cubicBezTo>
                  <a:cubicBezTo>
                    <a:pt x="150" y="230"/>
                    <a:pt x="319" y="166"/>
                    <a:pt x="371" y="1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43420" name="Oval 121"/>
            <p:cNvSpPr>
              <a:spLocks noChangeArrowheads="1"/>
            </p:cNvSpPr>
            <p:nvPr/>
          </p:nvSpPr>
          <p:spPr bwMode="auto">
            <a:xfrm>
              <a:off x="4384" y="2382"/>
              <a:ext cx="35" cy="4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43421" name="Oval 122"/>
            <p:cNvSpPr>
              <a:spLocks noChangeArrowheads="1"/>
            </p:cNvSpPr>
            <p:nvPr/>
          </p:nvSpPr>
          <p:spPr bwMode="auto">
            <a:xfrm>
              <a:off x="4393" y="2330"/>
              <a:ext cx="26" cy="2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43422" name="Freeform 123"/>
            <p:cNvSpPr>
              <a:spLocks/>
            </p:cNvSpPr>
            <p:nvPr/>
          </p:nvSpPr>
          <p:spPr bwMode="auto">
            <a:xfrm>
              <a:off x="2758" y="2914"/>
              <a:ext cx="888" cy="286"/>
            </a:xfrm>
            <a:custGeom>
              <a:avLst/>
              <a:gdLst>
                <a:gd name="T0" fmla="*/ 2147483646 w 611"/>
                <a:gd name="T1" fmla="*/ 0 h 197"/>
                <a:gd name="T2" fmla="*/ 2147483646 w 611"/>
                <a:gd name="T3" fmla="*/ 2147483646 h 197"/>
                <a:gd name="T4" fmla="*/ 2147483646 w 611"/>
                <a:gd name="T5" fmla="*/ 2147483646 h 197"/>
                <a:gd name="T6" fmla="*/ 2147483646 w 611"/>
                <a:gd name="T7" fmla="*/ 2147483646 h 197"/>
                <a:gd name="T8" fmla="*/ 2147483646 w 611"/>
                <a:gd name="T9" fmla="*/ 2147483646 h 197"/>
                <a:gd name="T10" fmla="*/ 2147483646 w 611"/>
                <a:gd name="T11" fmla="*/ 2147483646 h 197"/>
                <a:gd name="T12" fmla="*/ 2147483646 w 611"/>
                <a:gd name="T13" fmla="*/ 2147483646 h 197"/>
                <a:gd name="T14" fmla="*/ 2147483646 w 611"/>
                <a:gd name="T15" fmla="*/ 2147483646 h 197"/>
                <a:gd name="T16" fmla="*/ 2147483646 w 611"/>
                <a:gd name="T17" fmla="*/ 2147483646 h 19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11"/>
                <a:gd name="T28" fmla="*/ 0 h 197"/>
                <a:gd name="T29" fmla="*/ 611 w 611"/>
                <a:gd name="T30" fmla="*/ 197 h 19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11" h="197">
                  <a:moveTo>
                    <a:pt x="16" y="0"/>
                  </a:moveTo>
                  <a:cubicBezTo>
                    <a:pt x="0" y="49"/>
                    <a:pt x="24" y="132"/>
                    <a:pt x="68" y="163"/>
                  </a:cubicBezTo>
                  <a:cubicBezTo>
                    <a:pt x="117" y="197"/>
                    <a:pt x="217" y="169"/>
                    <a:pt x="265" y="150"/>
                  </a:cubicBezTo>
                  <a:cubicBezTo>
                    <a:pt x="325" y="126"/>
                    <a:pt x="390" y="98"/>
                    <a:pt x="452" y="86"/>
                  </a:cubicBezTo>
                  <a:cubicBezTo>
                    <a:pt x="510" y="75"/>
                    <a:pt x="555" y="82"/>
                    <a:pt x="611" y="89"/>
                  </a:cubicBezTo>
                  <a:cubicBezTo>
                    <a:pt x="584" y="60"/>
                    <a:pt x="511" y="55"/>
                    <a:pt x="468" y="58"/>
                  </a:cubicBezTo>
                  <a:cubicBezTo>
                    <a:pt x="405" y="63"/>
                    <a:pt x="344" y="87"/>
                    <a:pt x="283" y="104"/>
                  </a:cubicBezTo>
                  <a:cubicBezTo>
                    <a:pt x="229" y="118"/>
                    <a:pt x="161" y="152"/>
                    <a:pt x="107" y="131"/>
                  </a:cubicBezTo>
                  <a:cubicBezTo>
                    <a:pt x="61" y="113"/>
                    <a:pt x="10" y="62"/>
                    <a:pt x="16" y="9"/>
                  </a:cubicBezTo>
                </a:path>
              </a:pathLst>
            </a:custGeom>
            <a:solidFill>
              <a:srgbClr val="D2DB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43423" name="Freeform 124"/>
            <p:cNvSpPr>
              <a:spLocks/>
            </p:cNvSpPr>
            <p:nvPr/>
          </p:nvSpPr>
          <p:spPr bwMode="auto">
            <a:xfrm>
              <a:off x="4096" y="3277"/>
              <a:ext cx="396" cy="240"/>
            </a:xfrm>
            <a:custGeom>
              <a:avLst/>
              <a:gdLst>
                <a:gd name="T0" fmla="*/ 0 w 272"/>
                <a:gd name="T1" fmla="*/ 2147483646 h 165"/>
                <a:gd name="T2" fmla="*/ 2147483646 w 272"/>
                <a:gd name="T3" fmla="*/ 2147483646 h 165"/>
                <a:gd name="T4" fmla="*/ 2147483646 w 272"/>
                <a:gd name="T5" fmla="*/ 0 h 165"/>
                <a:gd name="T6" fmla="*/ 2147483646 w 272"/>
                <a:gd name="T7" fmla="*/ 2147483646 h 165"/>
                <a:gd name="T8" fmla="*/ 2147483646 w 272"/>
                <a:gd name="T9" fmla="*/ 2147483646 h 1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2"/>
                <a:gd name="T16" fmla="*/ 0 h 165"/>
                <a:gd name="T17" fmla="*/ 272 w 272"/>
                <a:gd name="T18" fmla="*/ 165 h 1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2" h="165">
                  <a:moveTo>
                    <a:pt x="0" y="67"/>
                  </a:moveTo>
                  <a:cubicBezTo>
                    <a:pt x="33" y="106"/>
                    <a:pt x="117" y="165"/>
                    <a:pt x="170" y="165"/>
                  </a:cubicBezTo>
                  <a:cubicBezTo>
                    <a:pt x="265" y="164"/>
                    <a:pt x="272" y="63"/>
                    <a:pt x="237" y="0"/>
                  </a:cubicBezTo>
                  <a:cubicBezTo>
                    <a:pt x="240" y="70"/>
                    <a:pt x="222" y="115"/>
                    <a:pt x="151" y="126"/>
                  </a:cubicBezTo>
                  <a:cubicBezTo>
                    <a:pt x="101" y="133"/>
                    <a:pt x="45" y="112"/>
                    <a:pt x="16" y="70"/>
                  </a:cubicBezTo>
                </a:path>
              </a:pathLst>
            </a:custGeom>
            <a:solidFill>
              <a:srgbClr val="D2DB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43424" name="Freeform 125"/>
            <p:cNvSpPr>
              <a:spLocks/>
            </p:cNvSpPr>
            <p:nvPr/>
          </p:nvSpPr>
          <p:spPr bwMode="auto">
            <a:xfrm>
              <a:off x="4320" y="965"/>
              <a:ext cx="291" cy="721"/>
            </a:xfrm>
            <a:custGeom>
              <a:avLst/>
              <a:gdLst>
                <a:gd name="T0" fmla="*/ 0 w 200"/>
                <a:gd name="T1" fmla="*/ 2147483646 h 496"/>
                <a:gd name="T2" fmla="*/ 2147483646 w 200"/>
                <a:gd name="T3" fmla="*/ 2147483646 h 496"/>
                <a:gd name="T4" fmla="*/ 2147483646 w 200"/>
                <a:gd name="T5" fmla="*/ 2147483646 h 496"/>
                <a:gd name="T6" fmla="*/ 2147483646 w 200"/>
                <a:gd name="T7" fmla="*/ 2147483646 h 496"/>
                <a:gd name="T8" fmla="*/ 2147483646 w 200"/>
                <a:gd name="T9" fmla="*/ 2147483646 h 496"/>
                <a:gd name="T10" fmla="*/ 2147483646 w 200"/>
                <a:gd name="T11" fmla="*/ 2147483646 h 496"/>
                <a:gd name="T12" fmla="*/ 2147483646 w 200"/>
                <a:gd name="T13" fmla="*/ 2147483646 h 496"/>
                <a:gd name="T14" fmla="*/ 2147483646 w 200"/>
                <a:gd name="T15" fmla="*/ 2147483646 h 49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0"/>
                <a:gd name="T25" fmla="*/ 0 h 496"/>
                <a:gd name="T26" fmla="*/ 200 w 200"/>
                <a:gd name="T27" fmla="*/ 496 h 49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0" h="496">
                  <a:moveTo>
                    <a:pt x="0" y="28"/>
                  </a:moveTo>
                  <a:cubicBezTo>
                    <a:pt x="48" y="26"/>
                    <a:pt x="88" y="0"/>
                    <a:pt x="132" y="35"/>
                  </a:cubicBezTo>
                  <a:cubicBezTo>
                    <a:pt x="168" y="64"/>
                    <a:pt x="184" y="114"/>
                    <a:pt x="191" y="158"/>
                  </a:cubicBezTo>
                  <a:cubicBezTo>
                    <a:pt x="200" y="219"/>
                    <a:pt x="182" y="278"/>
                    <a:pt x="164" y="335"/>
                  </a:cubicBezTo>
                  <a:cubicBezTo>
                    <a:pt x="147" y="388"/>
                    <a:pt x="135" y="442"/>
                    <a:pt x="124" y="496"/>
                  </a:cubicBezTo>
                  <a:cubicBezTo>
                    <a:pt x="121" y="379"/>
                    <a:pt x="188" y="261"/>
                    <a:pt x="151" y="148"/>
                  </a:cubicBezTo>
                  <a:cubicBezTo>
                    <a:pt x="139" y="113"/>
                    <a:pt x="123" y="70"/>
                    <a:pt x="93" y="46"/>
                  </a:cubicBezTo>
                  <a:cubicBezTo>
                    <a:pt x="77" y="34"/>
                    <a:pt x="14" y="18"/>
                    <a:pt x="7" y="31"/>
                  </a:cubicBezTo>
                </a:path>
              </a:pathLst>
            </a:custGeom>
            <a:solidFill>
              <a:srgbClr val="D2DB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43425" name="Freeform 126"/>
            <p:cNvSpPr>
              <a:spLocks/>
            </p:cNvSpPr>
            <p:nvPr/>
          </p:nvSpPr>
          <p:spPr bwMode="auto">
            <a:xfrm>
              <a:off x="3592" y="1012"/>
              <a:ext cx="853" cy="1051"/>
            </a:xfrm>
            <a:custGeom>
              <a:avLst/>
              <a:gdLst>
                <a:gd name="T0" fmla="*/ 2147483646 w 587"/>
                <a:gd name="T1" fmla="*/ 2147483646 h 723"/>
                <a:gd name="T2" fmla="*/ 2147483646 w 587"/>
                <a:gd name="T3" fmla="*/ 2147483646 h 723"/>
                <a:gd name="T4" fmla="*/ 2147483646 w 587"/>
                <a:gd name="T5" fmla="*/ 2147483646 h 723"/>
                <a:gd name="T6" fmla="*/ 2147483646 w 587"/>
                <a:gd name="T7" fmla="*/ 2147483646 h 723"/>
                <a:gd name="T8" fmla="*/ 2147483646 w 587"/>
                <a:gd name="T9" fmla="*/ 2147483646 h 723"/>
                <a:gd name="T10" fmla="*/ 2147483646 w 587"/>
                <a:gd name="T11" fmla="*/ 2147483646 h 723"/>
                <a:gd name="T12" fmla="*/ 2147483646 w 587"/>
                <a:gd name="T13" fmla="*/ 2147483646 h 723"/>
                <a:gd name="T14" fmla="*/ 2147483646 w 587"/>
                <a:gd name="T15" fmla="*/ 2147483646 h 723"/>
                <a:gd name="T16" fmla="*/ 2147483646 w 587"/>
                <a:gd name="T17" fmla="*/ 2147483646 h 723"/>
                <a:gd name="T18" fmla="*/ 2147483646 w 587"/>
                <a:gd name="T19" fmla="*/ 2147483646 h 723"/>
                <a:gd name="T20" fmla="*/ 2147483646 w 587"/>
                <a:gd name="T21" fmla="*/ 2147483646 h 723"/>
                <a:gd name="T22" fmla="*/ 2147483646 w 587"/>
                <a:gd name="T23" fmla="*/ 2147483646 h 723"/>
                <a:gd name="T24" fmla="*/ 2147483646 w 587"/>
                <a:gd name="T25" fmla="*/ 2147483646 h 723"/>
                <a:gd name="T26" fmla="*/ 2147483646 w 587"/>
                <a:gd name="T27" fmla="*/ 2147483646 h 72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87"/>
                <a:gd name="T43" fmla="*/ 0 h 723"/>
                <a:gd name="T44" fmla="*/ 587 w 587"/>
                <a:gd name="T45" fmla="*/ 723 h 72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87" h="723">
                  <a:moveTo>
                    <a:pt x="587" y="14"/>
                  </a:moveTo>
                  <a:cubicBezTo>
                    <a:pt x="557" y="0"/>
                    <a:pt x="505" y="48"/>
                    <a:pt x="482" y="65"/>
                  </a:cubicBezTo>
                  <a:cubicBezTo>
                    <a:pt x="434" y="102"/>
                    <a:pt x="407" y="151"/>
                    <a:pt x="380" y="205"/>
                  </a:cubicBezTo>
                  <a:cubicBezTo>
                    <a:pt x="357" y="249"/>
                    <a:pt x="337" y="296"/>
                    <a:pt x="316" y="342"/>
                  </a:cubicBezTo>
                  <a:cubicBezTo>
                    <a:pt x="303" y="372"/>
                    <a:pt x="295" y="410"/>
                    <a:pt x="271" y="434"/>
                  </a:cubicBezTo>
                  <a:cubicBezTo>
                    <a:pt x="246" y="459"/>
                    <a:pt x="210" y="463"/>
                    <a:pt x="179" y="479"/>
                  </a:cubicBezTo>
                  <a:cubicBezTo>
                    <a:pt x="146" y="495"/>
                    <a:pt x="119" y="522"/>
                    <a:pt x="95" y="550"/>
                  </a:cubicBezTo>
                  <a:cubicBezTo>
                    <a:pt x="70" y="581"/>
                    <a:pt x="43" y="612"/>
                    <a:pt x="30" y="651"/>
                  </a:cubicBezTo>
                  <a:cubicBezTo>
                    <a:pt x="21" y="682"/>
                    <a:pt x="13" y="693"/>
                    <a:pt x="5" y="723"/>
                  </a:cubicBezTo>
                  <a:cubicBezTo>
                    <a:pt x="0" y="648"/>
                    <a:pt x="59" y="568"/>
                    <a:pt x="111" y="514"/>
                  </a:cubicBezTo>
                  <a:cubicBezTo>
                    <a:pt x="156" y="468"/>
                    <a:pt x="198" y="463"/>
                    <a:pt x="245" y="423"/>
                  </a:cubicBezTo>
                  <a:cubicBezTo>
                    <a:pt x="300" y="376"/>
                    <a:pt x="316" y="288"/>
                    <a:pt x="343" y="223"/>
                  </a:cubicBezTo>
                  <a:cubicBezTo>
                    <a:pt x="367" y="167"/>
                    <a:pt x="410" y="106"/>
                    <a:pt x="459" y="69"/>
                  </a:cubicBezTo>
                  <a:cubicBezTo>
                    <a:pt x="494" y="43"/>
                    <a:pt x="545" y="20"/>
                    <a:pt x="578" y="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43426" name="Oval 127"/>
            <p:cNvSpPr>
              <a:spLocks noChangeArrowheads="1"/>
            </p:cNvSpPr>
            <p:nvPr/>
          </p:nvSpPr>
          <p:spPr bwMode="auto">
            <a:xfrm>
              <a:off x="4467" y="1015"/>
              <a:ext cx="35" cy="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43427" name="Oval 128"/>
            <p:cNvSpPr>
              <a:spLocks noChangeArrowheads="1"/>
            </p:cNvSpPr>
            <p:nvPr/>
          </p:nvSpPr>
          <p:spPr bwMode="auto">
            <a:xfrm>
              <a:off x="4526" y="1042"/>
              <a:ext cx="28" cy="2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43428" name="Freeform 129"/>
            <p:cNvSpPr>
              <a:spLocks/>
            </p:cNvSpPr>
            <p:nvPr/>
          </p:nvSpPr>
          <p:spPr bwMode="auto">
            <a:xfrm>
              <a:off x="2769" y="2840"/>
              <a:ext cx="96" cy="279"/>
            </a:xfrm>
            <a:custGeom>
              <a:avLst/>
              <a:gdLst>
                <a:gd name="T0" fmla="*/ 2147483646 w 66"/>
                <a:gd name="T1" fmla="*/ 0 h 192"/>
                <a:gd name="T2" fmla="*/ 2147483646 w 66"/>
                <a:gd name="T3" fmla="*/ 2147483646 h 192"/>
                <a:gd name="T4" fmla="*/ 2147483646 w 66"/>
                <a:gd name="T5" fmla="*/ 2147483646 h 192"/>
                <a:gd name="T6" fmla="*/ 2147483646 w 66"/>
                <a:gd name="T7" fmla="*/ 2147483646 h 192"/>
                <a:gd name="T8" fmla="*/ 2147483646 w 66"/>
                <a:gd name="T9" fmla="*/ 2147483646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6"/>
                <a:gd name="T16" fmla="*/ 0 h 192"/>
                <a:gd name="T17" fmla="*/ 66 w 66"/>
                <a:gd name="T18" fmla="*/ 192 h 1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6" h="192">
                  <a:moveTo>
                    <a:pt x="42" y="0"/>
                  </a:moveTo>
                  <a:cubicBezTo>
                    <a:pt x="8" y="60"/>
                    <a:pt x="0" y="148"/>
                    <a:pt x="66" y="192"/>
                  </a:cubicBezTo>
                  <a:cubicBezTo>
                    <a:pt x="56" y="175"/>
                    <a:pt x="41" y="162"/>
                    <a:pt x="33" y="143"/>
                  </a:cubicBezTo>
                  <a:cubicBezTo>
                    <a:pt x="27" y="127"/>
                    <a:pt x="22" y="110"/>
                    <a:pt x="22" y="92"/>
                  </a:cubicBezTo>
                  <a:cubicBezTo>
                    <a:pt x="21" y="67"/>
                    <a:pt x="26" y="33"/>
                    <a:pt x="38" y="1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43429" name="Freeform 130"/>
            <p:cNvSpPr>
              <a:spLocks/>
            </p:cNvSpPr>
            <p:nvPr/>
          </p:nvSpPr>
          <p:spPr bwMode="auto">
            <a:xfrm>
              <a:off x="4400" y="3174"/>
              <a:ext cx="76" cy="294"/>
            </a:xfrm>
            <a:custGeom>
              <a:avLst/>
              <a:gdLst>
                <a:gd name="T0" fmla="*/ 0 w 52"/>
                <a:gd name="T1" fmla="*/ 2147483646 h 202"/>
                <a:gd name="T2" fmla="*/ 2147483646 w 52"/>
                <a:gd name="T3" fmla="*/ 2147483646 h 202"/>
                <a:gd name="T4" fmla="*/ 2147483646 w 52"/>
                <a:gd name="T5" fmla="*/ 0 h 202"/>
                <a:gd name="T6" fmla="*/ 2147483646 w 52"/>
                <a:gd name="T7" fmla="*/ 2147483646 h 202"/>
                <a:gd name="T8" fmla="*/ 2147483646 w 52"/>
                <a:gd name="T9" fmla="*/ 2147483646 h 202"/>
                <a:gd name="T10" fmla="*/ 2147483646 w 52"/>
                <a:gd name="T11" fmla="*/ 2147483646 h 20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2"/>
                <a:gd name="T19" fmla="*/ 0 h 202"/>
                <a:gd name="T20" fmla="*/ 52 w 52"/>
                <a:gd name="T21" fmla="*/ 202 h 20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2" h="202">
                  <a:moveTo>
                    <a:pt x="0" y="201"/>
                  </a:moveTo>
                  <a:cubicBezTo>
                    <a:pt x="35" y="198"/>
                    <a:pt x="48" y="137"/>
                    <a:pt x="50" y="111"/>
                  </a:cubicBezTo>
                  <a:cubicBezTo>
                    <a:pt x="52" y="76"/>
                    <a:pt x="37" y="28"/>
                    <a:pt x="15" y="0"/>
                  </a:cubicBezTo>
                  <a:cubicBezTo>
                    <a:pt x="19" y="15"/>
                    <a:pt x="28" y="31"/>
                    <a:pt x="32" y="48"/>
                  </a:cubicBezTo>
                  <a:cubicBezTo>
                    <a:pt x="36" y="65"/>
                    <a:pt x="42" y="82"/>
                    <a:pt x="43" y="100"/>
                  </a:cubicBezTo>
                  <a:cubicBezTo>
                    <a:pt x="45" y="133"/>
                    <a:pt x="36" y="187"/>
                    <a:pt x="3" y="20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43430" name="Oval 131"/>
            <p:cNvSpPr>
              <a:spLocks noChangeArrowheads="1"/>
            </p:cNvSpPr>
            <p:nvPr/>
          </p:nvSpPr>
          <p:spPr bwMode="auto">
            <a:xfrm>
              <a:off x="3115" y="2539"/>
              <a:ext cx="42" cy="4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43431" name="Oval 132"/>
            <p:cNvSpPr>
              <a:spLocks noChangeArrowheads="1"/>
            </p:cNvSpPr>
            <p:nvPr/>
          </p:nvSpPr>
          <p:spPr bwMode="auto">
            <a:xfrm>
              <a:off x="3127" y="2616"/>
              <a:ext cx="23" cy="2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43432" name="Oval 133"/>
            <p:cNvSpPr>
              <a:spLocks noChangeArrowheads="1"/>
            </p:cNvSpPr>
            <p:nvPr/>
          </p:nvSpPr>
          <p:spPr bwMode="auto">
            <a:xfrm>
              <a:off x="3151" y="2671"/>
              <a:ext cx="11" cy="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43433" name="Oval 134"/>
            <p:cNvSpPr>
              <a:spLocks noChangeArrowheads="1"/>
            </p:cNvSpPr>
            <p:nvPr/>
          </p:nvSpPr>
          <p:spPr bwMode="auto">
            <a:xfrm>
              <a:off x="4147" y="1714"/>
              <a:ext cx="55" cy="5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43434" name="Oval 135"/>
            <p:cNvSpPr>
              <a:spLocks noChangeArrowheads="1"/>
            </p:cNvSpPr>
            <p:nvPr/>
          </p:nvSpPr>
          <p:spPr bwMode="auto">
            <a:xfrm>
              <a:off x="4217" y="1772"/>
              <a:ext cx="30" cy="3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</p:grpSp>
      <p:sp>
        <p:nvSpPr>
          <p:cNvPr id="143364" name="Text Box 137"/>
          <p:cNvSpPr txBox="1">
            <a:spLocks noChangeArrowheads="1"/>
          </p:cNvSpPr>
          <p:nvPr/>
        </p:nvSpPr>
        <p:spPr bwMode="auto">
          <a:xfrm>
            <a:off x="4803775" y="5121275"/>
            <a:ext cx="14668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fr-FR" altLang="en-US" sz="2400">
                <a:solidFill>
                  <a:srgbClr val="FFFFFF"/>
                </a:solidFill>
                <a:latin typeface="Arial" panose="020B0604020202020204" pitchFamily="34" charset="0"/>
              </a:rPr>
              <a:t>Trophozoite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fr-FR" altLang="en-US" sz="2400">
                <a:solidFill>
                  <a:srgbClr val="FFFFFF"/>
                </a:solidFill>
                <a:latin typeface="Arial" panose="020B0604020202020204" pitchFamily="34" charset="0"/>
              </a:rPr>
              <a:t>E. hystolitica</a:t>
            </a:r>
          </a:p>
        </p:txBody>
      </p:sp>
      <p:sp>
        <p:nvSpPr>
          <p:cNvPr id="138" name="Rectangle 137"/>
          <p:cNvSpPr/>
          <p:nvPr/>
        </p:nvSpPr>
        <p:spPr>
          <a:xfrm>
            <a:off x="4038600" y="5029200"/>
            <a:ext cx="1566863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24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Entamoeba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56326" name="Rectangle 138"/>
          <p:cNvSpPr>
            <a:spLocks noChangeArrowheads="1"/>
          </p:cNvSpPr>
          <p:nvPr/>
        </p:nvSpPr>
        <p:spPr bwMode="auto">
          <a:xfrm>
            <a:off x="533400" y="914400"/>
            <a:ext cx="6157913" cy="35401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514350" indent="-51435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lphaUcPeriod"/>
              <a:defRPr/>
            </a:pPr>
            <a:r>
              <a:rPr lang="en-US" sz="2800" b="1" u="sng" dirty="0" err="1" smtClean="0">
                <a:solidFill>
                  <a:srgbClr val="0066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Sarcodina</a:t>
            </a:r>
            <a:r>
              <a:rPr lang="en-US" sz="2800" b="1" u="sng" dirty="0" smtClean="0">
                <a:solidFill>
                  <a:srgbClr val="0066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</a:p>
          <a:p>
            <a:pPr fontAlgn="base">
              <a:lnSpc>
                <a:spcPct val="80000"/>
              </a:lnSpc>
              <a:spcAft>
                <a:spcPct val="0"/>
              </a:spcAft>
              <a:defRPr/>
            </a:pPr>
            <a:r>
              <a:rPr lang="en-US" sz="2800" dirty="0">
                <a:solidFill>
                  <a:srgbClr val="000000"/>
                </a:solidFill>
                <a:cs typeface="Tahoma" panose="020B0604030504040204" pitchFamily="34" charset="0"/>
              </a:rPr>
              <a:t>Pseudopod</a:t>
            </a:r>
          </a:p>
          <a:p>
            <a:pPr lvl="1" fontAlgn="base">
              <a:lnSpc>
                <a:spcPct val="80000"/>
              </a:lnSpc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  <a:cs typeface="Tahoma" panose="020B0604030504040204" pitchFamily="34" charset="0"/>
              </a:rPr>
              <a:t>Literally= false foot. </a:t>
            </a:r>
            <a:endParaRPr lang="en-US" dirty="0" smtClean="0">
              <a:solidFill>
                <a:srgbClr val="006600"/>
              </a:solidFill>
              <a:latin typeface="Times New Roman"/>
              <a:cs typeface="Tahoma" panose="020B0604030504040204" pitchFamily="34" charset="0"/>
            </a:endParaRPr>
          </a:p>
          <a:p>
            <a:pPr lvl="2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i="1" dirty="0" err="1" smtClean="0">
                <a:solidFill>
                  <a:srgbClr val="000000"/>
                </a:solidFill>
                <a:latin typeface="Times New Roman"/>
                <a:cs typeface="Tahoma" panose="020B0604030504040204" pitchFamily="34" charset="0"/>
              </a:rPr>
              <a:t>Entamoeba</a:t>
            </a:r>
            <a:r>
              <a:rPr lang="en-US" sz="2800" dirty="0" smtClean="0">
                <a:solidFill>
                  <a:srgbClr val="000000"/>
                </a:solidFill>
                <a:latin typeface="Times New Roman"/>
                <a:cs typeface="Tahoma" panose="020B0604030504040204" pitchFamily="34" charset="0"/>
              </a:rPr>
              <a:t>,</a:t>
            </a:r>
          </a:p>
          <a:p>
            <a:pPr lvl="2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i="1" dirty="0" err="1" smtClean="0">
                <a:solidFill>
                  <a:srgbClr val="000000"/>
                </a:solidFill>
                <a:latin typeface="Times New Roman"/>
                <a:cs typeface="Tahoma" panose="020B0604030504040204" pitchFamily="34" charset="0"/>
              </a:rPr>
              <a:t>Iodamoeba</a:t>
            </a:r>
            <a:r>
              <a:rPr lang="en-US" sz="2800" i="1" dirty="0" smtClean="0">
                <a:solidFill>
                  <a:srgbClr val="000000"/>
                </a:solidFill>
                <a:latin typeface="Times New Roman"/>
                <a:cs typeface="Tahoma" panose="020B0604030504040204" pitchFamily="34" charset="0"/>
              </a:rPr>
              <a:t>,</a:t>
            </a:r>
          </a:p>
          <a:p>
            <a:pPr lvl="2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i="1" dirty="0" err="1" smtClean="0">
                <a:solidFill>
                  <a:srgbClr val="000000"/>
                </a:solidFill>
                <a:latin typeface="Times New Roman"/>
                <a:cs typeface="Tahoma" panose="020B0604030504040204" pitchFamily="34" charset="0"/>
              </a:rPr>
              <a:t>Endolimax</a:t>
            </a:r>
            <a:r>
              <a:rPr lang="en-US" sz="2800" i="1" dirty="0" smtClean="0">
                <a:solidFill>
                  <a:srgbClr val="000000"/>
                </a:solidFill>
                <a:latin typeface="Times New Roman"/>
                <a:cs typeface="Tahoma" panose="020B0604030504040204" pitchFamily="34" charset="0"/>
              </a:rPr>
              <a:t>,</a:t>
            </a:r>
            <a:r>
              <a:rPr lang="en-US" sz="2800" dirty="0" smtClean="0">
                <a:solidFill>
                  <a:srgbClr val="000000"/>
                </a:solidFill>
                <a:latin typeface="Times New Roman"/>
                <a:cs typeface="Tahoma" panose="020B0604030504040204" pitchFamily="34" charset="0"/>
              </a:rPr>
              <a:t> </a:t>
            </a:r>
          </a:p>
          <a:p>
            <a:pPr lvl="2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i="1" dirty="0" err="1" smtClean="0">
                <a:solidFill>
                  <a:srgbClr val="000000"/>
                </a:solidFill>
                <a:latin typeface="Times New Roman"/>
                <a:cs typeface="Tahoma" panose="020B0604030504040204" pitchFamily="34" charset="0"/>
              </a:rPr>
              <a:t>Naegleria</a:t>
            </a:r>
            <a:r>
              <a:rPr lang="en-US" sz="2800" i="1" dirty="0" smtClean="0">
                <a:solidFill>
                  <a:srgbClr val="000000"/>
                </a:solidFill>
                <a:latin typeface="Times New Roman"/>
                <a:cs typeface="Tahoma" panose="020B0604030504040204" pitchFamily="34" charset="0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latin typeface="Times New Roman"/>
                <a:cs typeface="Tahoma" panose="020B0604030504040204" pitchFamily="34" charset="0"/>
              </a:rPr>
              <a:t>(CNS)</a:t>
            </a:r>
            <a:r>
              <a:rPr lang="en-US" sz="2800" i="1" dirty="0" smtClean="0">
                <a:solidFill>
                  <a:srgbClr val="000000"/>
                </a:solidFill>
                <a:latin typeface="Times New Roman"/>
                <a:cs typeface="Tahoma" panose="020B0604030504040204" pitchFamily="34" charset="0"/>
              </a:rPr>
              <a:t>,</a:t>
            </a:r>
          </a:p>
          <a:p>
            <a:pPr lvl="2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i="1" dirty="0" err="1" smtClean="0">
                <a:solidFill>
                  <a:srgbClr val="000000"/>
                </a:solidFill>
                <a:latin typeface="Times New Roman"/>
                <a:cs typeface="Tahoma" panose="020B0604030504040204" pitchFamily="34" charset="0"/>
              </a:rPr>
              <a:t>Acanthamoeba</a:t>
            </a:r>
            <a:r>
              <a:rPr lang="en-US" sz="2800" dirty="0" smtClean="0">
                <a:solidFill>
                  <a:srgbClr val="000000"/>
                </a:solidFill>
                <a:latin typeface="Times New Roman"/>
                <a:cs typeface="Tahoma" panose="020B0604030504040204" pitchFamily="34" charset="0"/>
              </a:rPr>
              <a:t> (CNS</a:t>
            </a:r>
            <a:r>
              <a:rPr lang="en-US" sz="2800" dirty="0" smtClean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)</a:t>
            </a:r>
          </a:p>
        </p:txBody>
      </p:sp>
      <p:sp>
        <p:nvSpPr>
          <p:cNvPr id="14336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00440F1-8868-41B1-B50C-7C1025169582}" type="slidenum">
              <a:rPr lang="en-US" altLang="en-US" sz="14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50</a:t>
            </a:fld>
            <a:endParaRPr lang="en-US" altLang="en-US" sz="1400" smtClean="0">
              <a:solidFill>
                <a:srgbClr val="000000"/>
              </a:solidFill>
            </a:endParaRPr>
          </a:p>
        </p:txBody>
      </p:sp>
      <p:sp>
        <p:nvSpPr>
          <p:cNvPr id="143368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5814EB5-DD54-4948-B938-15261CF7D694}" type="datetime1">
              <a:rPr lang="en-US" altLang="en-US" sz="14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3/23/2020</a:t>
            </a:fld>
            <a:endParaRPr lang="en-US" altLang="en-US" sz="14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9370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Content Placeholder 2"/>
          <p:cNvSpPr>
            <a:spLocks noGrp="1"/>
          </p:cNvSpPr>
          <p:nvPr>
            <p:ph idx="1"/>
          </p:nvPr>
        </p:nvSpPr>
        <p:spPr>
          <a:xfrm>
            <a:off x="381000" y="1752600"/>
            <a:ext cx="7696200" cy="46482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en-US" sz="2400" smtClean="0">
                <a:latin typeface="Tahoma" panose="020B0604030504040204" pitchFamily="34" charset="0"/>
                <a:cs typeface="Tahoma" panose="020B0604030504040204" pitchFamily="34" charset="0"/>
              </a:rPr>
              <a:t>Move by means of rotation of a whip-like organelle called a </a:t>
            </a:r>
            <a:r>
              <a:rPr lang="en-US" altLang="en-US" sz="2400" smtClean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Flagellum</a:t>
            </a:r>
            <a:r>
              <a:rPr lang="en-US" altLang="en-US" sz="2400" smtClean="0">
                <a:latin typeface="Tahoma" panose="020B0604030504040204" pitchFamily="34" charset="0"/>
                <a:cs typeface="Tahoma" panose="020B0604030504040204" pitchFamily="34" charset="0"/>
              </a:rPr>
              <a:t> (plural: flagella)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2400" smtClean="0">
                <a:latin typeface="Tahoma" panose="020B0604030504040204" pitchFamily="34" charset="0"/>
                <a:cs typeface="Tahoma" panose="020B0604030504040204" pitchFamily="34" charset="0"/>
              </a:rPr>
              <a:t>The flagella can also be used for gathering and sorting food.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2400" smtClean="0">
                <a:latin typeface="Tahoma" panose="020B0604030504040204" pitchFamily="34" charset="0"/>
                <a:cs typeface="Tahoma" panose="020B0604030504040204" pitchFamily="34" charset="0"/>
              </a:rPr>
              <a:t>Most are spindle shaped with flagella projecting from anterior end.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2400" smtClean="0">
                <a:latin typeface="Tahoma" panose="020B0604030504040204" pitchFamily="34" charset="0"/>
                <a:cs typeface="Tahoma" panose="020B0604030504040204" pitchFamily="34" charset="0"/>
              </a:rPr>
              <a:t>The Outer membrane is covered with a tough pellicle.</a:t>
            </a:r>
          </a:p>
          <a:p>
            <a:endParaRPr lang="en-US" altLang="en-US" sz="2400" smtClean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685800" y="609600"/>
            <a:ext cx="7772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742950" indent="-742950" fontAlgn="base">
              <a:spcBef>
                <a:spcPct val="0"/>
              </a:spcBef>
              <a:spcAft>
                <a:spcPct val="0"/>
              </a:spcAft>
              <a:buFont typeface="Times New Roman" pitchFamily="18" charset="0"/>
              <a:buAutoNum type="alphaUcPeriod" startAt="2"/>
              <a:defRPr/>
            </a:pPr>
            <a:r>
              <a:rPr lang="en-US" sz="3200" b="1" u="sng" kern="0" dirty="0">
                <a:solidFill>
                  <a:srgbClr val="006600"/>
                </a:solidFill>
                <a:latin typeface="Tahoma" pitchFamily="34" charset="0"/>
                <a:ea typeface="+mj-ea"/>
                <a:cs typeface="Tahoma" pitchFamily="34" charset="0"/>
              </a:rPr>
              <a:t>The Flagellates</a:t>
            </a:r>
            <a:r>
              <a:rPr lang="en-US" sz="3200" b="1" kern="0" dirty="0">
                <a:solidFill>
                  <a:srgbClr val="006600"/>
                </a:solidFill>
                <a:latin typeface="Tahoma" pitchFamily="34" charset="0"/>
                <a:ea typeface="+mj-ea"/>
                <a:cs typeface="Tahoma" pitchFamily="34" charset="0"/>
              </a:rPr>
              <a:t> (</a:t>
            </a:r>
            <a:r>
              <a:rPr lang="en-US" sz="3200" b="1" kern="0" dirty="0" err="1">
                <a:solidFill>
                  <a:srgbClr val="006600"/>
                </a:solidFill>
                <a:latin typeface="Tahoma" pitchFamily="34" charset="0"/>
                <a:ea typeface="+mj-ea"/>
                <a:cs typeface="Tahoma" pitchFamily="34" charset="0"/>
              </a:rPr>
              <a:t>Mastigophora</a:t>
            </a:r>
            <a:r>
              <a:rPr lang="en-US" sz="3200" b="1" kern="0" dirty="0">
                <a:solidFill>
                  <a:srgbClr val="006600"/>
                </a:solidFill>
                <a:latin typeface="Tahoma" pitchFamily="34" charset="0"/>
                <a:ea typeface="+mj-ea"/>
                <a:cs typeface="Tahoma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10823627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458200" cy="5105400"/>
          </a:xfrm>
        </p:spPr>
        <p:txBody>
          <a:bodyPr/>
          <a:lstStyle/>
          <a:p>
            <a:pPr>
              <a:buClr>
                <a:srgbClr val="006600"/>
              </a:buClr>
              <a:buFont typeface="Wingdings" panose="05000000000000000000" pitchFamily="2" charset="2"/>
              <a:buChar char="Ø"/>
            </a:pPr>
            <a:r>
              <a:rPr lang="en-US" altLang="en-US" sz="2400" smtClean="0">
                <a:latin typeface="Tahoma" panose="020B0604030504040204" pitchFamily="34" charset="0"/>
                <a:cs typeface="Tahoma" panose="020B0604030504040204" pitchFamily="34" charset="0"/>
              </a:rPr>
              <a:t>Respiration, food absorption, and excretion is  performed by osmosis and active transport across the cell membrane. </a:t>
            </a:r>
          </a:p>
          <a:p>
            <a:pPr>
              <a:buClr>
                <a:srgbClr val="006600"/>
              </a:buClr>
              <a:buFont typeface="Wingdings" panose="05000000000000000000" pitchFamily="2" charset="2"/>
              <a:buChar char="Ø"/>
            </a:pPr>
            <a:endParaRPr lang="en-US" altLang="en-US" sz="2400" smtClean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>
              <a:buClr>
                <a:srgbClr val="006600"/>
              </a:buClr>
              <a:buFont typeface="Wingdings" panose="05000000000000000000" pitchFamily="2" charset="2"/>
              <a:buChar char="Ø"/>
            </a:pPr>
            <a:r>
              <a:rPr lang="en-US" altLang="en-US" sz="2400" smtClean="0">
                <a:latin typeface="Tahoma" panose="020B0604030504040204" pitchFamily="34" charset="0"/>
                <a:cs typeface="Tahoma" panose="020B0604030504040204" pitchFamily="34" charset="0"/>
              </a:rPr>
              <a:t>Some species have organelles for the purpose of food ingestion (</a:t>
            </a:r>
            <a:r>
              <a:rPr lang="en-US" altLang="en-US" sz="2400" smtClean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gullet</a:t>
            </a:r>
            <a:r>
              <a:rPr lang="en-US" altLang="en-US" sz="2400" smtClean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400" smtClean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or</a:t>
            </a:r>
            <a:r>
              <a:rPr lang="en-US" altLang="en-US" sz="2400" smtClean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400" smtClean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cytostome</a:t>
            </a:r>
            <a:r>
              <a:rPr lang="en-US" altLang="en-US" sz="2400" smtClean="0">
                <a:latin typeface="Tahoma" panose="020B0604030504040204" pitchFamily="34" charset="0"/>
                <a:cs typeface="Tahoma" panose="020B0604030504040204" pitchFamily="34" charset="0"/>
              </a:rPr>
              <a:t>), and for excretion (</a:t>
            </a:r>
            <a:r>
              <a:rPr lang="en-US" altLang="en-US" sz="2400" smtClean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cytopyge</a:t>
            </a:r>
            <a:r>
              <a:rPr lang="en-US" altLang="en-US" sz="2400" smtClean="0">
                <a:latin typeface="Tahoma" panose="020B0604030504040204" pitchFamily="34" charset="0"/>
                <a:cs typeface="Tahoma" panose="020B0604030504040204" pitchFamily="34" charset="0"/>
              </a:rPr>
              <a:t>).</a:t>
            </a:r>
          </a:p>
          <a:p>
            <a:pPr>
              <a:buClr>
                <a:srgbClr val="006600"/>
              </a:buClr>
              <a:buFont typeface="Wingdings" panose="05000000000000000000" pitchFamily="2" charset="2"/>
              <a:buChar char="Ø"/>
            </a:pPr>
            <a:endParaRPr lang="en-US" altLang="en-US" sz="2400" smtClean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>
              <a:buClr>
                <a:srgbClr val="006600"/>
              </a:buClr>
              <a:buFont typeface="Wingdings" panose="05000000000000000000" pitchFamily="2" charset="2"/>
              <a:buChar char="Ø"/>
            </a:pPr>
            <a:r>
              <a:rPr lang="en-US" altLang="en-US" sz="2400" smtClean="0">
                <a:latin typeface="Tahoma" panose="020B0604030504040204" pitchFamily="34" charset="0"/>
                <a:cs typeface="Tahoma" panose="020B0604030504040204" pitchFamily="34" charset="0"/>
              </a:rPr>
              <a:t>Encystation may be used by these organisms in response to adverse environment and/or for reproduction. 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685800" y="609600"/>
            <a:ext cx="7772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kern="0" dirty="0">
                <a:solidFill>
                  <a:srgbClr val="006600"/>
                </a:solidFill>
                <a:latin typeface="Tahoma" pitchFamily="34" charset="0"/>
                <a:ea typeface="+mj-ea"/>
                <a:cs typeface="Tahoma" pitchFamily="34" charset="0"/>
              </a:rPr>
              <a:t>Con..</a:t>
            </a:r>
          </a:p>
        </p:txBody>
      </p:sp>
    </p:spTree>
    <p:extLst>
      <p:ext uri="{BB962C8B-B14F-4D97-AF65-F5344CB8AC3E}">
        <p14:creationId xmlns:p14="http://schemas.microsoft.com/office/powerpoint/2010/main" val="93520646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7772400" cy="49530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en-US" sz="2400" smtClean="0">
                <a:latin typeface="Tahoma" panose="020B0604030504040204" pitchFamily="34" charset="0"/>
                <a:cs typeface="Tahoma" panose="020B0604030504040204" pitchFamily="34" charset="0"/>
              </a:rPr>
              <a:t>The parasitic members of this class are divided into two groups: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sz="2400" smtClean="0">
                <a:latin typeface="Tahoma" panose="020B0604030504040204" pitchFamily="34" charset="0"/>
                <a:cs typeface="Tahoma" panose="020B0604030504040204" pitchFamily="34" charset="0"/>
              </a:rPr>
              <a:t>The lumen flagellates, which inhabit the body orifices, the intestines and the bladder; and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sz="2400" smtClean="0">
                <a:latin typeface="Tahoma" panose="020B0604030504040204" pitchFamily="34" charset="0"/>
                <a:cs typeface="Tahoma" panose="020B0604030504040204" pitchFamily="34" charset="0"/>
              </a:rPr>
              <a:t>The blood and tissue flagellates.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2400" smtClean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several genera 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sz="2400" i="1" smtClean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Giardia,  Chilomastix,</a:t>
            </a:r>
            <a:r>
              <a:rPr lang="en-US" altLang="en-US" sz="2400" smtClean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400" i="1" smtClean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Dientamoeba,</a:t>
            </a:r>
            <a:r>
              <a:rPr lang="en-US" altLang="en-US" sz="2400" smtClean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sz="2400" i="1" smtClean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Trypanosoma, Leishmania, Trichomonas</a:t>
            </a:r>
            <a:r>
              <a:rPr lang="en-US" altLang="en-US" sz="2400" smtClean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sz="2400" smtClean="0">
                <a:latin typeface="Tahoma" panose="020B0604030504040204" pitchFamily="34" charset="0"/>
                <a:cs typeface="Tahoma" panose="020B0604030504040204" pitchFamily="34" charset="0"/>
              </a:rPr>
              <a:t>Members pathogenic to man includes G. lamblia, T.vaginalis and species of the trypanosoma and leishmamia 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685800" y="609600"/>
            <a:ext cx="7772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kern="0" dirty="0">
                <a:solidFill>
                  <a:srgbClr val="006600"/>
                </a:solidFill>
                <a:latin typeface="Tahoma" pitchFamily="34" charset="0"/>
                <a:ea typeface="+mj-ea"/>
                <a:cs typeface="Tahoma" pitchFamily="34" charset="0"/>
              </a:rPr>
              <a:t>Con…</a:t>
            </a:r>
          </a:p>
        </p:txBody>
      </p:sp>
    </p:spTree>
    <p:extLst>
      <p:ext uri="{BB962C8B-B14F-4D97-AF65-F5344CB8AC3E}">
        <p14:creationId xmlns:p14="http://schemas.microsoft.com/office/powerpoint/2010/main" val="339799530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1438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2400" b="1" smtClean="0">
                <a:solidFill>
                  <a:srgbClr val="3333FF"/>
                </a:solidFill>
              </a:rPr>
              <a:t>IMPORTANT TERMS USED IN RELATION TO FLAGELLATES</a:t>
            </a:r>
            <a:endParaRPr lang="en-US" altLang="en-US" sz="4000" b="1" smtClean="0">
              <a:solidFill>
                <a:srgbClr val="3333FF"/>
              </a:solidFill>
            </a:endParaRPr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19200"/>
            <a:ext cx="6248400" cy="49069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400" smtClean="0">
                <a:solidFill>
                  <a:srgbClr val="FF0000"/>
                </a:solidFill>
              </a:rPr>
              <a:t>Flagellum: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mtClean="0"/>
              <a:t>An elongated hair-like organelle used for locomotion.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mtClean="0"/>
              <a:t>At ultrastructure level it reveals one pair of central tubules and nine pairs of peripheral tubules.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smtClean="0">
                <a:solidFill>
                  <a:srgbClr val="FF0000"/>
                </a:solidFill>
              </a:rPr>
              <a:t>Undulating membrane</a:t>
            </a:r>
            <a:r>
              <a:rPr lang="en-US" altLang="en-US" sz="2400" smtClean="0"/>
              <a:t>: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mtClean="0"/>
              <a:t>Is a membranous structure which connects the flagellum to the body of the parasite.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mtClean="0"/>
              <a:t>It is thrown into folds as the parasite moves, giving itan undulating appearance.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smtClean="0">
                <a:solidFill>
                  <a:srgbClr val="FF0000"/>
                </a:solidFill>
              </a:rPr>
              <a:t>Costa: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mtClean="0"/>
              <a:t>A cytoplasmic thickening seen at the base of the undulating membrane in some flagellates</a:t>
            </a:r>
          </a:p>
        </p:txBody>
      </p:sp>
      <p:pic>
        <p:nvPicPr>
          <p:cNvPr id="147460" name="Picture 5" descr="tvag_l"/>
          <p:cNvPicPr>
            <a:picLocks noGrp="1" noChangeAspect="1" noChangeArrowheads="1"/>
          </p:cNvPicPr>
          <p:nvPr>
            <p:ph type="body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05600" y="914400"/>
            <a:ext cx="2284413" cy="3200400"/>
          </a:xfrm>
          <a:noFill/>
        </p:spPr>
      </p:pic>
    </p:spTree>
    <p:extLst>
      <p:ext uri="{BB962C8B-B14F-4D97-AF65-F5344CB8AC3E}">
        <p14:creationId xmlns:p14="http://schemas.microsoft.com/office/powerpoint/2010/main" val="2383731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533400"/>
            <a:ext cx="5562600" cy="5592763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FF0000"/>
                </a:solidFill>
              </a:rPr>
              <a:t>Axostyle:</a:t>
            </a:r>
          </a:p>
          <a:p>
            <a:pPr lvl="1" eaLnBrk="1" hangingPunct="1"/>
            <a:r>
              <a:rPr lang="en-US" altLang="en-US" sz="2800" smtClean="0"/>
              <a:t>A central supporting rod seen in some flagellates.</a:t>
            </a:r>
          </a:p>
          <a:p>
            <a:pPr eaLnBrk="1" hangingPunct="1"/>
            <a:r>
              <a:rPr lang="en-US" altLang="en-US" smtClean="0">
                <a:solidFill>
                  <a:srgbClr val="FF0000"/>
                </a:solidFill>
              </a:rPr>
              <a:t>Axoneme:</a:t>
            </a:r>
          </a:p>
          <a:p>
            <a:pPr lvl="1" eaLnBrk="1" hangingPunct="1"/>
            <a:r>
              <a:rPr lang="en-US" altLang="en-US" sz="2800" smtClean="0"/>
              <a:t>A delicate filament extending from the region of the kinetoplast to the cell membrane. </a:t>
            </a:r>
          </a:p>
          <a:p>
            <a:pPr lvl="1" eaLnBrk="1" hangingPunct="1"/>
            <a:r>
              <a:rPr lang="en-US" altLang="en-US" sz="2800" smtClean="0"/>
              <a:t>It represents the cytoplasmic part of the flagellum.</a:t>
            </a:r>
            <a:endParaRPr lang="en-US" altLang="en-US" smtClean="0"/>
          </a:p>
        </p:txBody>
      </p:sp>
      <p:pic>
        <p:nvPicPr>
          <p:cNvPr id="148483" name="Picture 6" descr="gl_troph1a"/>
          <p:cNvPicPr>
            <a:picLocks noGrp="1" noChangeAspect="1" noChangeArrowheads="1"/>
          </p:cNvPicPr>
          <p:nvPr>
            <p:ph type="body"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96050" y="3581400"/>
            <a:ext cx="2284413" cy="2819400"/>
          </a:xfrm>
          <a:noFill/>
        </p:spPr>
      </p:pic>
      <p:pic>
        <p:nvPicPr>
          <p:cNvPr id="148484" name="Picture 7" descr="tvag_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2738" y="381000"/>
            <a:ext cx="2174875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387145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ChangeArrowheads="1"/>
          </p:cNvSpPr>
          <p:nvPr>
            <p:ph type="title"/>
          </p:nvPr>
        </p:nvSpPr>
        <p:spPr>
          <a:xfrm>
            <a:off x="1681163" y="331788"/>
            <a:ext cx="6881812" cy="574675"/>
          </a:xfrm>
        </p:spPr>
        <p:txBody>
          <a:bodyPr/>
          <a:lstStyle/>
          <a:p>
            <a:pPr eaLnBrk="1" hangingPunct="1">
              <a:defRPr/>
            </a:pPr>
            <a:r>
              <a:rPr lang="fr-FR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Giardia intestinalis</a:t>
            </a:r>
          </a:p>
        </p:txBody>
      </p:sp>
      <p:sp>
        <p:nvSpPr>
          <p:cNvPr id="149507" name="Text Box 3"/>
          <p:cNvSpPr txBox="1">
            <a:spLocks noChangeArrowheads="1"/>
          </p:cNvSpPr>
          <p:nvPr/>
        </p:nvSpPr>
        <p:spPr bwMode="auto">
          <a:xfrm>
            <a:off x="1376363" y="5262563"/>
            <a:ext cx="641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fr-FR" altLang="en-US" sz="2400">
                <a:solidFill>
                  <a:srgbClr val="FFFFFF"/>
                </a:solidFill>
                <a:latin typeface="Arial" panose="020B0604020202020204" pitchFamily="34" charset="0"/>
              </a:rPr>
              <a:t>Cyst</a:t>
            </a:r>
          </a:p>
        </p:txBody>
      </p:sp>
      <p:sp>
        <p:nvSpPr>
          <p:cNvPr id="149508" name="Text Box 4"/>
          <p:cNvSpPr txBox="1">
            <a:spLocks noChangeArrowheads="1"/>
          </p:cNvSpPr>
          <p:nvPr/>
        </p:nvSpPr>
        <p:spPr bwMode="auto">
          <a:xfrm>
            <a:off x="6108700" y="5324475"/>
            <a:ext cx="1390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fr-FR" altLang="en-US" sz="2400">
                <a:solidFill>
                  <a:srgbClr val="FFFFFF"/>
                </a:solidFill>
                <a:latin typeface="Arial" panose="020B0604020202020204" pitchFamily="34" charset="0"/>
              </a:rPr>
              <a:t>Trophozoite</a:t>
            </a:r>
          </a:p>
        </p:txBody>
      </p:sp>
      <p:grpSp>
        <p:nvGrpSpPr>
          <p:cNvPr id="149509" name="Group 5"/>
          <p:cNvGrpSpPr>
            <a:grpSpLocks/>
          </p:cNvGrpSpPr>
          <p:nvPr/>
        </p:nvGrpSpPr>
        <p:grpSpPr bwMode="auto">
          <a:xfrm>
            <a:off x="727075" y="1974850"/>
            <a:ext cx="2659063" cy="3001963"/>
            <a:chOff x="710" y="893"/>
            <a:chExt cx="1675" cy="1891"/>
          </a:xfrm>
        </p:grpSpPr>
        <p:sp>
          <p:nvSpPr>
            <p:cNvPr id="149635" name="Freeform 6"/>
            <p:cNvSpPr>
              <a:spLocks/>
            </p:cNvSpPr>
            <p:nvPr/>
          </p:nvSpPr>
          <p:spPr bwMode="auto">
            <a:xfrm>
              <a:off x="710" y="1020"/>
              <a:ext cx="1675" cy="1764"/>
            </a:xfrm>
            <a:custGeom>
              <a:avLst/>
              <a:gdLst>
                <a:gd name="T0" fmla="*/ 2147483646 w 1037"/>
                <a:gd name="T1" fmla="*/ 2147483646 h 1024"/>
                <a:gd name="T2" fmla="*/ 2147483646 w 1037"/>
                <a:gd name="T3" fmla="*/ 2147483646 h 1024"/>
                <a:gd name="T4" fmla="*/ 2147483646 w 1037"/>
                <a:gd name="T5" fmla="*/ 2147483646 h 1024"/>
                <a:gd name="T6" fmla="*/ 2147483646 w 1037"/>
                <a:gd name="T7" fmla="*/ 2147483646 h 1024"/>
                <a:gd name="T8" fmla="*/ 2147483646 w 1037"/>
                <a:gd name="T9" fmla="*/ 2147483646 h 10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7"/>
                <a:gd name="T16" fmla="*/ 0 h 1024"/>
                <a:gd name="T17" fmla="*/ 1037 w 1037"/>
                <a:gd name="T18" fmla="*/ 1024 h 10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7" h="1024">
                  <a:moveTo>
                    <a:pt x="891" y="150"/>
                  </a:moveTo>
                  <a:cubicBezTo>
                    <a:pt x="1037" y="300"/>
                    <a:pt x="989" y="584"/>
                    <a:pt x="783" y="784"/>
                  </a:cubicBezTo>
                  <a:cubicBezTo>
                    <a:pt x="577" y="984"/>
                    <a:pt x="292" y="1024"/>
                    <a:pt x="146" y="874"/>
                  </a:cubicBezTo>
                  <a:cubicBezTo>
                    <a:pt x="0" y="724"/>
                    <a:pt x="49" y="440"/>
                    <a:pt x="255" y="240"/>
                  </a:cubicBezTo>
                  <a:cubicBezTo>
                    <a:pt x="460" y="40"/>
                    <a:pt x="745" y="0"/>
                    <a:pt x="891" y="150"/>
                  </a:cubicBezTo>
                  <a:close/>
                </a:path>
              </a:pathLst>
            </a:custGeom>
            <a:solidFill>
              <a:srgbClr val="F4E6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49636" name="Freeform 7"/>
            <p:cNvSpPr>
              <a:spLocks/>
            </p:cNvSpPr>
            <p:nvPr/>
          </p:nvSpPr>
          <p:spPr bwMode="auto">
            <a:xfrm>
              <a:off x="807" y="1196"/>
              <a:ext cx="1416" cy="1485"/>
            </a:xfrm>
            <a:custGeom>
              <a:avLst/>
              <a:gdLst>
                <a:gd name="T0" fmla="*/ 2147483646 w 877"/>
                <a:gd name="T1" fmla="*/ 2147483646 h 862"/>
                <a:gd name="T2" fmla="*/ 2147483646 w 877"/>
                <a:gd name="T3" fmla="*/ 2147483646 h 862"/>
                <a:gd name="T4" fmla="*/ 2147483646 w 877"/>
                <a:gd name="T5" fmla="*/ 2147483646 h 862"/>
                <a:gd name="T6" fmla="*/ 2147483646 w 877"/>
                <a:gd name="T7" fmla="*/ 2147483646 h 862"/>
                <a:gd name="T8" fmla="*/ 2147483646 w 877"/>
                <a:gd name="T9" fmla="*/ 2147483646 h 862"/>
                <a:gd name="T10" fmla="*/ 2147483646 w 877"/>
                <a:gd name="T11" fmla="*/ 2147483646 h 862"/>
                <a:gd name="T12" fmla="*/ 2147483646 w 877"/>
                <a:gd name="T13" fmla="*/ 2147483646 h 862"/>
                <a:gd name="T14" fmla="*/ 2147483646 w 877"/>
                <a:gd name="T15" fmla="*/ 2147483646 h 86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77"/>
                <a:gd name="T25" fmla="*/ 0 h 862"/>
                <a:gd name="T26" fmla="*/ 877 w 877"/>
                <a:gd name="T27" fmla="*/ 862 h 86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77" h="862">
                  <a:moveTo>
                    <a:pt x="855" y="198"/>
                  </a:moveTo>
                  <a:cubicBezTo>
                    <a:pt x="877" y="329"/>
                    <a:pt x="817" y="501"/>
                    <a:pt x="678" y="636"/>
                  </a:cubicBezTo>
                  <a:cubicBezTo>
                    <a:pt x="491" y="817"/>
                    <a:pt x="242" y="862"/>
                    <a:pt x="121" y="738"/>
                  </a:cubicBezTo>
                  <a:cubicBezTo>
                    <a:pt x="0" y="613"/>
                    <a:pt x="53" y="366"/>
                    <a:pt x="240" y="185"/>
                  </a:cubicBezTo>
                  <a:cubicBezTo>
                    <a:pt x="368" y="60"/>
                    <a:pt x="525" y="0"/>
                    <a:pt x="651" y="14"/>
                  </a:cubicBezTo>
                  <a:cubicBezTo>
                    <a:pt x="651" y="14"/>
                    <a:pt x="728" y="12"/>
                    <a:pt x="722" y="143"/>
                  </a:cubicBezTo>
                  <a:cubicBezTo>
                    <a:pt x="723" y="143"/>
                    <a:pt x="722" y="143"/>
                    <a:pt x="722" y="143"/>
                  </a:cubicBezTo>
                  <a:cubicBezTo>
                    <a:pt x="722" y="143"/>
                    <a:pt x="840" y="106"/>
                    <a:pt x="855" y="198"/>
                  </a:cubicBezTo>
                  <a:close/>
                </a:path>
              </a:pathLst>
            </a:custGeom>
            <a:solidFill>
              <a:srgbClr val="F1CC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49637" name="Freeform 8"/>
            <p:cNvSpPr>
              <a:spLocks/>
            </p:cNvSpPr>
            <p:nvPr/>
          </p:nvSpPr>
          <p:spPr bwMode="auto">
            <a:xfrm>
              <a:off x="989" y="1235"/>
              <a:ext cx="1192" cy="1249"/>
            </a:xfrm>
            <a:custGeom>
              <a:avLst/>
              <a:gdLst>
                <a:gd name="T0" fmla="*/ 2147483646 w 738"/>
                <a:gd name="T1" fmla="*/ 2147483646 h 725"/>
                <a:gd name="T2" fmla="*/ 2147483646 w 738"/>
                <a:gd name="T3" fmla="*/ 2147483646 h 725"/>
                <a:gd name="T4" fmla="*/ 2147483646 w 738"/>
                <a:gd name="T5" fmla="*/ 2147483646 h 725"/>
                <a:gd name="T6" fmla="*/ 2147483646 w 738"/>
                <a:gd name="T7" fmla="*/ 2147483646 h 725"/>
                <a:gd name="T8" fmla="*/ 2147483646 w 738"/>
                <a:gd name="T9" fmla="*/ 2147483646 h 725"/>
                <a:gd name="T10" fmla="*/ 2147483646 w 738"/>
                <a:gd name="T11" fmla="*/ 2147483646 h 725"/>
                <a:gd name="T12" fmla="*/ 2147483646 w 738"/>
                <a:gd name="T13" fmla="*/ 2147483646 h 725"/>
                <a:gd name="T14" fmla="*/ 2147483646 w 738"/>
                <a:gd name="T15" fmla="*/ 2147483646 h 72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38"/>
                <a:gd name="T25" fmla="*/ 0 h 725"/>
                <a:gd name="T26" fmla="*/ 738 w 738"/>
                <a:gd name="T27" fmla="*/ 725 h 72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38" h="725">
                  <a:moveTo>
                    <a:pt x="719" y="167"/>
                  </a:moveTo>
                  <a:cubicBezTo>
                    <a:pt x="738" y="277"/>
                    <a:pt x="686" y="421"/>
                    <a:pt x="570" y="535"/>
                  </a:cubicBezTo>
                  <a:cubicBezTo>
                    <a:pt x="413" y="687"/>
                    <a:pt x="204" y="725"/>
                    <a:pt x="102" y="621"/>
                  </a:cubicBezTo>
                  <a:cubicBezTo>
                    <a:pt x="0" y="516"/>
                    <a:pt x="45" y="308"/>
                    <a:pt x="201" y="156"/>
                  </a:cubicBezTo>
                  <a:cubicBezTo>
                    <a:pt x="309" y="51"/>
                    <a:pt x="442" y="0"/>
                    <a:pt x="547" y="12"/>
                  </a:cubicBezTo>
                  <a:cubicBezTo>
                    <a:pt x="547" y="12"/>
                    <a:pt x="612" y="11"/>
                    <a:pt x="607" y="121"/>
                  </a:cubicBezTo>
                  <a:cubicBezTo>
                    <a:pt x="607" y="120"/>
                    <a:pt x="607" y="121"/>
                    <a:pt x="607" y="121"/>
                  </a:cubicBezTo>
                  <a:cubicBezTo>
                    <a:pt x="607" y="121"/>
                    <a:pt x="706" y="90"/>
                    <a:pt x="719" y="167"/>
                  </a:cubicBezTo>
                  <a:close/>
                </a:path>
              </a:pathLst>
            </a:custGeom>
            <a:solidFill>
              <a:srgbClr val="E3B4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49638" name="Freeform 9"/>
            <p:cNvSpPr>
              <a:spLocks/>
            </p:cNvSpPr>
            <p:nvPr/>
          </p:nvSpPr>
          <p:spPr bwMode="auto">
            <a:xfrm>
              <a:off x="1364" y="1358"/>
              <a:ext cx="247" cy="346"/>
            </a:xfrm>
            <a:custGeom>
              <a:avLst/>
              <a:gdLst>
                <a:gd name="T0" fmla="*/ 2147483646 w 153"/>
                <a:gd name="T1" fmla="*/ 2147483646 h 201"/>
                <a:gd name="T2" fmla="*/ 2147483646 w 153"/>
                <a:gd name="T3" fmla="*/ 2147483646 h 201"/>
                <a:gd name="T4" fmla="*/ 2147483646 w 153"/>
                <a:gd name="T5" fmla="*/ 2147483646 h 201"/>
                <a:gd name="T6" fmla="*/ 2147483646 w 153"/>
                <a:gd name="T7" fmla="*/ 2147483646 h 201"/>
                <a:gd name="T8" fmla="*/ 2147483646 w 153"/>
                <a:gd name="T9" fmla="*/ 2147483646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3"/>
                <a:gd name="T16" fmla="*/ 0 h 201"/>
                <a:gd name="T17" fmla="*/ 153 w 153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3" h="201">
                  <a:moveTo>
                    <a:pt x="118" y="14"/>
                  </a:moveTo>
                  <a:cubicBezTo>
                    <a:pt x="148" y="28"/>
                    <a:pt x="153" y="78"/>
                    <a:pt x="130" y="126"/>
                  </a:cubicBezTo>
                  <a:cubicBezTo>
                    <a:pt x="107" y="174"/>
                    <a:pt x="64" y="201"/>
                    <a:pt x="35" y="187"/>
                  </a:cubicBezTo>
                  <a:cubicBezTo>
                    <a:pt x="5" y="173"/>
                    <a:pt x="0" y="123"/>
                    <a:pt x="23" y="75"/>
                  </a:cubicBezTo>
                  <a:cubicBezTo>
                    <a:pt x="46" y="27"/>
                    <a:pt x="89" y="0"/>
                    <a:pt x="118" y="14"/>
                  </a:cubicBezTo>
                  <a:close/>
                </a:path>
              </a:pathLst>
            </a:custGeom>
            <a:solidFill>
              <a:srgbClr val="CD92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49639" name="Freeform 10"/>
            <p:cNvSpPr>
              <a:spLocks/>
            </p:cNvSpPr>
            <p:nvPr/>
          </p:nvSpPr>
          <p:spPr bwMode="auto">
            <a:xfrm>
              <a:off x="1769" y="1780"/>
              <a:ext cx="286" cy="322"/>
            </a:xfrm>
            <a:custGeom>
              <a:avLst/>
              <a:gdLst>
                <a:gd name="T0" fmla="*/ 2147483646 w 177"/>
                <a:gd name="T1" fmla="*/ 2147483646 h 187"/>
                <a:gd name="T2" fmla="*/ 2147483646 w 177"/>
                <a:gd name="T3" fmla="*/ 2147483646 h 187"/>
                <a:gd name="T4" fmla="*/ 2147483646 w 177"/>
                <a:gd name="T5" fmla="*/ 2147483646 h 187"/>
                <a:gd name="T6" fmla="*/ 2147483646 w 177"/>
                <a:gd name="T7" fmla="*/ 2147483646 h 187"/>
                <a:gd name="T8" fmla="*/ 2147483646 w 177"/>
                <a:gd name="T9" fmla="*/ 2147483646 h 1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7"/>
                <a:gd name="T16" fmla="*/ 0 h 187"/>
                <a:gd name="T17" fmla="*/ 177 w 177"/>
                <a:gd name="T18" fmla="*/ 187 h 1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7" h="187">
                  <a:moveTo>
                    <a:pt x="152" y="22"/>
                  </a:moveTo>
                  <a:cubicBezTo>
                    <a:pt x="177" y="43"/>
                    <a:pt x="168" y="93"/>
                    <a:pt x="133" y="133"/>
                  </a:cubicBezTo>
                  <a:cubicBezTo>
                    <a:pt x="98" y="173"/>
                    <a:pt x="49" y="187"/>
                    <a:pt x="25" y="166"/>
                  </a:cubicBezTo>
                  <a:cubicBezTo>
                    <a:pt x="0" y="144"/>
                    <a:pt x="9" y="94"/>
                    <a:pt x="44" y="54"/>
                  </a:cubicBezTo>
                  <a:cubicBezTo>
                    <a:pt x="79" y="15"/>
                    <a:pt x="127" y="0"/>
                    <a:pt x="152" y="22"/>
                  </a:cubicBezTo>
                  <a:close/>
                </a:path>
              </a:pathLst>
            </a:custGeom>
            <a:solidFill>
              <a:srgbClr val="CD92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49640" name="Freeform 11"/>
            <p:cNvSpPr>
              <a:spLocks/>
            </p:cNvSpPr>
            <p:nvPr/>
          </p:nvSpPr>
          <p:spPr bwMode="auto">
            <a:xfrm>
              <a:off x="1496" y="2091"/>
              <a:ext cx="317" cy="217"/>
            </a:xfrm>
            <a:custGeom>
              <a:avLst/>
              <a:gdLst>
                <a:gd name="T0" fmla="*/ 2147483646 w 196"/>
                <a:gd name="T1" fmla="*/ 2147483646 h 126"/>
                <a:gd name="T2" fmla="*/ 2147483646 w 196"/>
                <a:gd name="T3" fmla="*/ 2147483646 h 126"/>
                <a:gd name="T4" fmla="*/ 2147483646 w 196"/>
                <a:gd name="T5" fmla="*/ 2147483646 h 126"/>
                <a:gd name="T6" fmla="*/ 2147483646 w 196"/>
                <a:gd name="T7" fmla="*/ 2147483646 h 126"/>
                <a:gd name="T8" fmla="*/ 2147483646 w 196"/>
                <a:gd name="T9" fmla="*/ 2147483646 h 1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6"/>
                <a:gd name="T16" fmla="*/ 0 h 126"/>
                <a:gd name="T17" fmla="*/ 196 w 196"/>
                <a:gd name="T18" fmla="*/ 126 h 1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6" h="126">
                  <a:moveTo>
                    <a:pt x="194" y="55"/>
                  </a:moveTo>
                  <a:cubicBezTo>
                    <a:pt x="196" y="88"/>
                    <a:pt x="156" y="118"/>
                    <a:pt x="103" y="122"/>
                  </a:cubicBezTo>
                  <a:cubicBezTo>
                    <a:pt x="50" y="126"/>
                    <a:pt x="5" y="103"/>
                    <a:pt x="2" y="71"/>
                  </a:cubicBezTo>
                  <a:cubicBezTo>
                    <a:pt x="0" y="38"/>
                    <a:pt x="40" y="8"/>
                    <a:pt x="93" y="4"/>
                  </a:cubicBezTo>
                  <a:cubicBezTo>
                    <a:pt x="146" y="0"/>
                    <a:pt x="191" y="23"/>
                    <a:pt x="194" y="55"/>
                  </a:cubicBezTo>
                  <a:close/>
                </a:path>
              </a:pathLst>
            </a:custGeom>
            <a:solidFill>
              <a:srgbClr val="CD92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49641" name="Freeform 12"/>
            <p:cNvSpPr>
              <a:spLocks/>
            </p:cNvSpPr>
            <p:nvPr/>
          </p:nvSpPr>
          <p:spPr bwMode="auto">
            <a:xfrm>
              <a:off x="1125" y="1632"/>
              <a:ext cx="247" cy="347"/>
            </a:xfrm>
            <a:custGeom>
              <a:avLst/>
              <a:gdLst>
                <a:gd name="T0" fmla="*/ 2147483646 w 153"/>
                <a:gd name="T1" fmla="*/ 2147483646 h 202"/>
                <a:gd name="T2" fmla="*/ 2147483646 w 153"/>
                <a:gd name="T3" fmla="*/ 2147483646 h 202"/>
                <a:gd name="T4" fmla="*/ 2147483646 w 153"/>
                <a:gd name="T5" fmla="*/ 2147483646 h 202"/>
                <a:gd name="T6" fmla="*/ 2147483646 w 153"/>
                <a:gd name="T7" fmla="*/ 2147483646 h 202"/>
                <a:gd name="T8" fmla="*/ 2147483646 w 153"/>
                <a:gd name="T9" fmla="*/ 2147483646 h 2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3"/>
                <a:gd name="T16" fmla="*/ 0 h 202"/>
                <a:gd name="T17" fmla="*/ 153 w 153"/>
                <a:gd name="T18" fmla="*/ 202 h 20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3" h="202">
                  <a:moveTo>
                    <a:pt x="117" y="14"/>
                  </a:moveTo>
                  <a:cubicBezTo>
                    <a:pt x="147" y="28"/>
                    <a:pt x="153" y="78"/>
                    <a:pt x="130" y="126"/>
                  </a:cubicBezTo>
                  <a:cubicBezTo>
                    <a:pt x="107" y="174"/>
                    <a:pt x="65" y="202"/>
                    <a:pt x="35" y="188"/>
                  </a:cubicBezTo>
                  <a:cubicBezTo>
                    <a:pt x="6" y="174"/>
                    <a:pt x="0" y="123"/>
                    <a:pt x="23" y="75"/>
                  </a:cubicBezTo>
                  <a:cubicBezTo>
                    <a:pt x="45" y="27"/>
                    <a:pt x="88" y="0"/>
                    <a:pt x="117" y="14"/>
                  </a:cubicBezTo>
                  <a:close/>
                </a:path>
              </a:pathLst>
            </a:custGeom>
            <a:solidFill>
              <a:srgbClr val="CD92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49642" name="Freeform 13"/>
            <p:cNvSpPr>
              <a:spLocks/>
            </p:cNvSpPr>
            <p:nvPr/>
          </p:nvSpPr>
          <p:spPr bwMode="auto">
            <a:xfrm>
              <a:off x="1718" y="1413"/>
              <a:ext cx="316" cy="341"/>
            </a:xfrm>
            <a:custGeom>
              <a:avLst/>
              <a:gdLst>
                <a:gd name="T0" fmla="*/ 2147483646 w 196"/>
                <a:gd name="T1" fmla="*/ 2147483646 h 198"/>
                <a:gd name="T2" fmla="*/ 2147483646 w 196"/>
                <a:gd name="T3" fmla="*/ 2147483646 h 198"/>
                <a:gd name="T4" fmla="*/ 2147483646 w 196"/>
                <a:gd name="T5" fmla="*/ 2147483646 h 198"/>
                <a:gd name="T6" fmla="*/ 2147483646 w 196"/>
                <a:gd name="T7" fmla="*/ 2147483646 h 198"/>
                <a:gd name="T8" fmla="*/ 2147483646 w 196"/>
                <a:gd name="T9" fmla="*/ 2147483646 h 198"/>
                <a:gd name="T10" fmla="*/ 2147483646 w 196"/>
                <a:gd name="T11" fmla="*/ 2147483646 h 19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6"/>
                <a:gd name="T19" fmla="*/ 0 h 198"/>
                <a:gd name="T20" fmla="*/ 196 w 196"/>
                <a:gd name="T21" fmla="*/ 198 h 19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6" h="198">
                  <a:moveTo>
                    <a:pt x="75" y="168"/>
                  </a:moveTo>
                  <a:cubicBezTo>
                    <a:pt x="75" y="192"/>
                    <a:pt x="92" y="198"/>
                    <a:pt x="110" y="184"/>
                  </a:cubicBezTo>
                  <a:cubicBezTo>
                    <a:pt x="196" y="115"/>
                    <a:pt x="159" y="17"/>
                    <a:pt x="159" y="17"/>
                  </a:cubicBezTo>
                  <a:cubicBezTo>
                    <a:pt x="159" y="17"/>
                    <a:pt x="89" y="0"/>
                    <a:pt x="15" y="82"/>
                  </a:cubicBezTo>
                  <a:cubicBezTo>
                    <a:pt x="0" y="100"/>
                    <a:pt x="5" y="116"/>
                    <a:pt x="29" y="118"/>
                  </a:cubicBezTo>
                  <a:cubicBezTo>
                    <a:pt x="53" y="120"/>
                    <a:pt x="75" y="144"/>
                    <a:pt x="75" y="168"/>
                  </a:cubicBezTo>
                  <a:close/>
                </a:path>
              </a:pathLst>
            </a:custGeom>
            <a:solidFill>
              <a:srgbClr val="CD92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49643" name="Freeform 14"/>
            <p:cNvSpPr>
              <a:spLocks/>
            </p:cNvSpPr>
            <p:nvPr/>
          </p:nvSpPr>
          <p:spPr bwMode="auto">
            <a:xfrm>
              <a:off x="992" y="1616"/>
              <a:ext cx="847" cy="906"/>
            </a:xfrm>
            <a:custGeom>
              <a:avLst/>
              <a:gdLst>
                <a:gd name="T0" fmla="*/ 2147483646 w 524"/>
                <a:gd name="T1" fmla="*/ 2147483646 h 526"/>
                <a:gd name="T2" fmla="*/ 2147483646 w 524"/>
                <a:gd name="T3" fmla="*/ 0 h 526"/>
                <a:gd name="T4" fmla="*/ 2147483646 w 524"/>
                <a:gd name="T5" fmla="*/ 2147483646 h 526"/>
                <a:gd name="T6" fmla="*/ 2147483646 w 524"/>
                <a:gd name="T7" fmla="*/ 2147483646 h 526"/>
                <a:gd name="T8" fmla="*/ 2147483646 w 524"/>
                <a:gd name="T9" fmla="*/ 2147483646 h 526"/>
                <a:gd name="T10" fmla="*/ 2147483646 w 524"/>
                <a:gd name="T11" fmla="*/ 2147483646 h 526"/>
                <a:gd name="T12" fmla="*/ 2147483646 w 524"/>
                <a:gd name="T13" fmla="*/ 2147483646 h 526"/>
                <a:gd name="T14" fmla="*/ 2147483646 w 524"/>
                <a:gd name="T15" fmla="*/ 2147483646 h 526"/>
                <a:gd name="T16" fmla="*/ 2147483646 w 524"/>
                <a:gd name="T17" fmla="*/ 2147483646 h 526"/>
                <a:gd name="T18" fmla="*/ 2147483646 w 524"/>
                <a:gd name="T19" fmla="*/ 2147483646 h 52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24"/>
                <a:gd name="T31" fmla="*/ 0 h 526"/>
                <a:gd name="T32" fmla="*/ 524 w 524"/>
                <a:gd name="T33" fmla="*/ 526 h 52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24" h="526">
                  <a:moveTo>
                    <a:pt x="524" y="44"/>
                  </a:moveTo>
                  <a:cubicBezTo>
                    <a:pt x="524" y="44"/>
                    <a:pt x="520" y="10"/>
                    <a:pt x="482" y="0"/>
                  </a:cubicBezTo>
                  <a:cubicBezTo>
                    <a:pt x="482" y="0"/>
                    <a:pt x="478" y="18"/>
                    <a:pt x="467" y="30"/>
                  </a:cubicBezTo>
                  <a:cubicBezTo>
                    <a:pt x="455" y="42"/>
                    <a:pt x="303" y="170"/>
                    <a:pt x="247" y="234"/>
                  </a:cubicBezTo>
                  <a:cubicBezTo>
                    <a:pt x="191" y="298"/>
                    <a:pt x="133" y="384"/>
                    <a:pt x="59" y="441"/>
                  </a:cubicBezTo>
                  <a:cubicBezTo>
                    <a:pt x="41" y="455"/>
                    <a:pt x="0" y="477"/>
                    <a:pt x="2" y="488"/>
                  </a:cubicBezTo>
                  <a:cubicBezTo>
                    <a:pt x="2" y="488"/>
                    <a:pt x="26" y="526"/>
                    <a:pt x="73" y="461"/>
                  </a:cubicBezTo>
                  <a:cubicBezTo>
                    <a:pt x="123" y="394"/>
                    <a:pt x="206" y="319"/>
                    <a:pt x="285" y="268"/>
                  </a:cubicBezTo>
                  <a:cubicBezTo>
                    <a:pt x="406" y="189"/>
                    <a:pt x="485" y="57"/>
                    <a:pt x="492" y="52"/>
                  </a:cubicBezTo>
                  <a:cubicBezTo>
                    <a:pt x="508" y="40"/>
                    <a:pt x="524" y="44"/>
                    <a:pt x="524" y="44"/>
                  </a:cubicBezTo>
                  <a:close/>
                </a:path>
              </a:pathLst>
            </a:custGeom>
            <a:solidFill>
              <a:srgbClr val="CD92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49644" name="Freeform 15"/>
            <p:cNvSpPr>
              <a:spLocks/>
            </p:cNvSpPr>
            <p:nvPr/>
          </p:nvSpPr>
          <p:spPr bwMode="auto">
            <a:xfrm>
              <a:off x="710" y="1017"/>
              <a:ext cx="1675" cy="1763"/>
            </a:xfrm>
            <a:custGeom>
              <a:avLst/>
              <a:gdLst>
                <a:gd name="T0" fmla="*/ 2147483646 w 1037"/>
                <a:gd name="T1" fmla="*/ 2147483646 h 1024"/>
                <a:gd name="T2" fmla="*/ 2147483646 w 1037"/>
                <a:gd name="T3" fmla="*/ 2147483646 h 1024"/>
                <a:gd name="T4" fmla="*/ 2147483646 w 1037"/>
                <a:gd name="T5" fmla="*/ 2147483646 h 1024"/>
                <a:gd name="T6" fmla="*/ 2147483646 w 1037"/>
                <a:gd name="T7" fmla="*/ 2147483646 h 1024"/>
                <a:gd name="T8" fmla="*/ 2147483646 w 1037"/>
                <a:gd name="T9" fmla="*/ 2147483646 h 10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7"/>
                <a:gd name="T16" fmla="*/ 0 h 1024"/>
                <a:gd name="T17" fmla="*/ 1037 w 1037"/>
                <a:gd name="T18" fmla="*/ 1024 h 10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7" h="1024">
                  <a:moveTo>
                    <a:pt x="891" y="150"/>
                  </a:moveTo>
                  <a:cubicBezTo>
                    <a:pt x="1037" y="300"/>
                    <a:pt x="989" y="584"/>
                    <a:pt x="783" y="784"/>
                  </a:cubicBezTo>
                  <a:cubicBezTo>
                    <a:pt x="577" y="984"/>
                    <a:pt x="292" y="1024"/>
                    <a:pt x="146" y="874"/>
                  </a:cubicBezTo>
                  <a:cubicBezTo>
                    <a:pt x="0" y="724"/>
                    <a:pt x="49" y="440"/>
                    <a:pt x="255" y="240"/>
                  </a:cubicBezTo>
                  <a:cubicBezTo>
                    <a:pt x="460" y="40"/>
                    <a:pt x="745" y="0"/>
                    <a:pt x="891" y="150"/>
                  </a:cubicBezTo>
                  <a:close/>
                </a:path>
              </a:pathLst>
            </a:custGeom>
            <a:noFill/>
            <a:ln w="9525">
              <a:solidFill>
                <a:srgbClr val="494E4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49645" name="Freeform 16"/>
            <p:cNvSpPr>
              <a:spLocks/>
            </p:cNvSpPr>
            <p:nvPr/>
          </p:nvSpPr>
          <p:spPr bwMode="auto">
            <a:xfrm>
              <a:off x="807" y="1191"/>
              <a:ext cx="1416" cy="1486"/>
            </a:xfrm>
            <a:custGeom>
              <a:avLst/>
              <a:gdLst>
                <a:gd name="T0" fmla="*/ 2147483646 w 877"/>
                <a:gd name="T1" fmla="*/ 2147483646 h 863"/>
                <a:gd name="T2" fmla="*/ 2147483646 w 877"/>
                <a:gd name="T3" fmla="*/ 2147483646 h 863"/>
                <a:gd name="T4" fmla="*/ 2147483646 w 877"/>
                <a:gd name="T5" fmla="*/ 2147483646 h 863"/>
                <a:gd name="T6" fmla="*/ 2147483646 w 877"/>
                <a:gd name="T7" fmla="*/ 2147483646 h 863"/>
                <a:gd name="T8" fmla="*/ 2147483646 w 877"/>
                <a:gd name="T9" fmla="*/ 2147483646 h 863"/>
                <a:gd name="T10" fmla="*/ 2147483646 w 877"/>
                <a:gd name="T11" fmla="*/ 2147483646 h 863"/>
                <a:gd name="T12" fmla="*/ 2147483646 w 877"/>
                <a:gd name="T13" fmla="*/ 2147483646 h 863"/>
                <a:gd name="T14" fmla="*/ 2147483646 w 877"/>
                <a:gd name="T15" fmla="*/ 2147483646 h 86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77"/>
                <a:gd name="T25" fmla="*/ 0 h 863"/>
                <a:gd name="T26" fmla="*/ 877 w 877"/>
                <a:gd name="T27" fmla="*/ 863 h 86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77" h="863">
                  <a:moveTo>
                    <a:pt x="855" y="199"/>
                  </a:moveTo>
                  <a:cubicBezTo>
                    <a:pt x="877" y="330"/>
                    <a:pt x="817" y="501"/>
                    <a:pt x="678" y="636"/>
                  </a:cubicBezTo>
                  <a:cubicBezTo>
                    <a:pt x="491" y="817"/>
                    <a:pt x="242" y="863"/>
                    <a:pt x="121" y="738"/>
                  </a:cubicBezTo>
                  <a:cubicBezTo>
                    <a:pt x="0" y="614"/>
                    <a:pt x="53" y="366"/>
                    <a:pt x="240" y="185"/>
                  </a:cubicBezTo>
                  <a:cubicBezTo>
                    <a:pt x="368" y="61"/>
                    <a:pt x="525" y="0"/>
                    <a:pt x="651" y="15"/>
                  </a:cubicBezTo>
                  <a:cubicBezTo>
                    <a:pt x="651" y="15"/>
                    <a:pt x="728" y="13"/>
                    <a:pt x="722" y="144"/>
                  </a:cubicBezTo>
                  <a:cubicBezTo>
                    <a:pt x="723" y="143"/>
                    <a:pt x="722" y="144"/>
                    <a:pt x="722" y="144"/>
                  </a:cubicBezTo>
                  <a:cubicBezTo>
                    <a:pt x="722" y="144"/>
                    <a:pt x="840" y="107"/>
                    <a:pt x="855" y="199"/>
                  </a:cubicBezTo>
                  <a:close/>
                </a:path>
              </a:pathLst>
            </a:custGeom>
            <a:noFill/>
            <a:ln w="9525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49646" name="Freeform 17"/>
            <p:cNvSpPr>
              <a:spLocks/>
            </p:cNvSpPr>
            <p:nvPr/>
          </p:nvSpPr>
          <p:spPr bwMode="auto">
            <a:xfrm>
              <a:off x="1705" y="1383"/>
              <a:ext cx="318" cy="342"/>
            </a:xfrm>
            <a:custGeom>
              <a:avLst/>
              <a:gdLst>
                <a:gd name="T0" fmla="*/ 2147483646 w 197"/>
                <a:gd name="T1" fmla="*/ 2147483646 h 198"/>
                <a:gd name="T2" fmla="*/ 2147483646 w 197"/>
                <a:gd name="T3" fmla="*/ 2147483646 h 198"/>
                <a:gd name="T4" fmla="*/ 2147483646 w 197"/>
                <a:gd name="T5" fmla="*/ 2147483646 h 198"/>
                <a:gd name="T6" fmla="*/ 2147483646 w 197"/>
                <a:gd name="T7" fmla="*/ 2147483646 h 198"/>
                <a:gd name="T8" fmla="*/ 2147483646 w 197"/>
                <a:gd name="T9" fmla="*/ 2147483646 h 198"/>
                <a:gd name="T10" fmla="*/ 2147483646 w 197"/>
                <a:gd name="T11" fmla="*/ 2147483646 h 19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7"/>
                <a:gd name="T19" fmla="*/ 0 h 198"/>
                <a:gd name="T20" fmla="*/ 197 w 197"/>
                <a:gd name="T21" fmla="*/ 198 h 19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7" h="198">
                  <a:moveTo>
                    <a:pt x="76" y="168"/>
                  </a:moveTo>
                  <a:cubicBezTo>
                    <a:pt x="76" y="192"/>
                    <a:pt x="92" y="198"/>
                    <a:pt x="110" y="183"/>
                  </a:cubicBezTo>
                  <a:cubicBezTo>
                    <a:pt x="197" y="115"/>
                    <a:pt x="167" y="34"/>
                    <a:pt x="167" y="34"/>
                  </a:cubicBezTo>
                  <a:cubicBezTo>
                    <a:pt x="167" y="34"/>
                    <a:pt x="89" y="0"/>
                    <a:pt x="16" y="82"/>
                  </a:cubicBezTo>
                  <a:cubicBezTo>
                    <a:pt x="0" y="99"/>
                    <a:pt x="5" y="116"/>
                    <a:pt x="29" y="117"/>
                  </a:cubicBezTo>
                  <a:cubicBezTo>
                    <a:pt x="54" y="119"/>
                    <a:pt x="76" y="143"/>
                    <a:pt x="76" y="168"/>
                  </a:cubicBezTo>
                  <a:close/>
                </a:path>
              </a:pathLst>
            </a:custGeom>
            <a:solidFill>
              <a:srgbClr val="D297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49647" name="Freeform 18"/>
            <p:cNvSpPr>
              <a:spLocks/>
            </p:cNvSpPr>
            <p:nvPr/>
          </p:nvSpPr>
          <p:spPr bwMode="auto">
            <a:xfrm>
              <a:off x="1325" y="1349"/>
              <a:ext cx="278" cy="329"/>
            </a:xfrm>
            <a:custGeom>
              <a:avLst/>
              <a:gdLst>
                <a:gd name="T0" fmla="*/ 2147483646 w 172"/>
                <a:gd name="T1" fmla="*/ 2147483646 h 191"/>
                <a:gd name="T2" fmla="*/ 2147483646 w 172"/>
                <a:gd name="T3" fmla="*/ 2147483646 h 191"/>
                <a:gd name="T4" fmla="*/ 2147483646 w 172"/>
                <a:gd name="T5" fmla="*/ 2147483646 h 191"/>
                <a:gd name="T6" fmla="*/ 2147483646 w 172"/>
                <a:gd name="T7" fmla="*/ 2147483646 h 191"/>
                <a:gd name="T8" fmla="*/ 2147483646 w 172"/>
                <a:gd name="T9" fmla="*/ 2147483646 h 1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2"/>
                <a:gd name="T16" fmla="*/ 0 h 191"/>
                <a:gd name="T17" fmla="*/ 172 w 172"/>
                <a:gd name="T18" fmla="*/ 191 h 19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2" h="191">
                  <a:moveTo>
                    <a:pt x="146" y="20"/>
                  </a:moveTo>
                  <a:cubicBezTo>
                    <a:pt x="172" y="41"/>
                    <a:pt x="165" y="91"/>
                    <a:pt x="132" y="132"/>
                  </a:cubicBezTo>
                  <a:cubicBezTo>
                    <a:pt x="99" y="174"/>
                    <a:pt x="51" y="191"/>
                    <a:pt x="25" y="170"/>
                  </a:cubicBezTo>
                  <a:cubicBezTo>
                    <a:pt x="0" y="149"/>
                    <a:pt x="6" y="99"/>
                    <a:pt x="40" y="58"/>
                  </a:cubicBezTo>
                  <a:cubicBezTo>
                    <a:pt x="73" y="16"/>
                    <a:pt x="121" y="0"/>
                    <a:pt x="146" y="20"/>
                  </a:cubicBezTo>
                  <a:close/>
                </a:path>
              </a:pathLst>
            </a:custGeom>
            <a:solidFill>
              <a:srgbClr val="B173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49648" name="Freeform 19"/>
            <p:cNvSpPr>
              <a:spLocks/>
            </p:cNvSpPr>
            <p:nvPr/>
          </p:nvSpPr>
          <p:spPr bwMode="auto">
            <a:xfrm>
              <a:off x="1437" y="1425"/>
              <a:ext cx="89" cy="82"/>
            </a:xfrm>
            <a:custGeom>
              <a:avLst/>
              <a:gdLst>
                <a:gd name="T0" fmla="*/ 2147483646 w 55"/>
                <a:gd name="T1" fmla="*/ 2147483646 h 48"/>
                <a:gd name="T2" fmla="*/ 2147483646 w 55"/>
                <a:gd name="T3" fmla="*/ 2147483646 h 48"/>
                <a:gd name="T4" fmla="*/ 2147483646 w 55"/>
                <a:gd name="T5" fmla="*/ 2147483646 h 48"/>
                <a:gd name="T6" fmla="*/ 2147483646 w 55"/>
                <a:gd name="T7" fmla="*/ 2147483646 h 48"/>
                <a:gd name="T8" fmla="*/ 2147483646 w 55"/>
                <a:gd name="T9" fmla="*/ 2147483646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"/>
                <a:gd name="T16" fmla="*/ 0 h 48"/>
                <a:gd name="T17" fmla="*/ 55 w 55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" h="48">
                  <a:moveTo>
                    <a:pt x="49" y="7"/>
                  </a:moveTo>
                  <a:cubicBezTo>
                    <a:pt x="55" y="15"/>
                    <a:pt x="50" y="28"/>
                    <a:pt x="38" y="38"/>
                  </a:cubicBezTo>
                  <a:cubicBezTo>
                    <a:pt x="26" y="47"/>
                    <a:pt x="11" y="48"/>
                    <a:pt x="5" y="41"/>
                  </a:cubicBezTo>
                  <a:cubicBezTo>
                    <a:pt x="0" y="33"/>
                    <a:pt x="5" y="20"/>
                    <a:pt x="17" y="10"/>
                  </a:cubicBezTo>
                  <a:cubicBezTo>
                    <a:pt x="29" y="1"/>
                    <a:pt x="44" y="0"/>
                    <a:pt x="49" y="7"/>
                  </a:cubicBezTo>
                  <a:close/>
                </a:path>
              </a:pathLst>
            </a:custGeom>
            <a:solidFill>
              <a:srgbClr val="8B4E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49649" name="Freeform 20"/>
            <p:cNvSpPr>
              <a:spLocks/>
            </p:cNvSpPr>
            <p:nvPr/>
          </p:nvSpPr>
          <p:spPr bwMode="auto">
            <a:xfrm>
              <a:off x="1716" y="1793"/>
              <a:ext cx="322" cy="271"/>
            </a:xfrm>
            <a:custGeom>
              <a:avLst/>
              <a:gdLst>
                <a:gd name="T0" fmla="*/ 2147483646 w 199"/>
                <a:gd name="T1" fmla="*/ 2147483646 h 157"/>
                <a:gd name="T2" fmla="*/ 2147483646 w 199"/>
                <a:gd name="T3" fmla="*/ 2147483646 h 157"/>
                <a:gd name="T4" fmla="*/ 2147483646 w 199"/>
                <a:gd name="T5" fmla="*/ 2147483646 h 157"/>
                <a:gd name="T6" fmla="*/ 2147483646 w 199"/>
                <a:gd name="T7" fmla="*/ 2147483646 h 157"/>
                <a:gd name="T8" fmla="*/ 2147483646 w 199"/>
                <a:gd name="T9" fmla="*/ 2147483646 h 1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9"/>
                <a:gd name="T16" fmla="*/ 0 h 157"/>
                <a:gd name="T17" fmla="*/ 199 w 199"/>
                <a:gd name="T18" fmla="*/ 157 h 15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9" h="157">
                  <a:moveTo>
                    <a:pt x="182" y="30"/>
                  </a:moveTo>
                  <a:cubicBezTo>
                    <a:pt x="199" y="58"/>
                    <a:pt x="175" y="103"/>
                    <a:pt x="129" y="130"/>
                  </a:cubicBezTo>
                  <a:cubicBezTo>
                    <a:pt x="84" y="157"/>
                    <a:pt x="33" y="156"/>
                    <a:pt x="16" y="127"/>
                  </a:cubicBezTo>
                  <a:cubicBezTo>
                    <a:pt x="0" y="99"/>
                    <a:pt x="23" y="54"/>
                    <a:pt x="69" y="27"/>
                  </a:cubicBezTo>
                  <a:cubicBezTo>
                    <a:pt x="115" y="0"/>
                    <a:pt x="165" y="1"/>
                    <a:pt x="182" y="30"/>
                  </a:cubicBezTo>
                  <a:close/>
                </a:path>
              </a:pathLst>
            </a:custGeom>
            <a:solidFill>
              <a:srgbClr val="B173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49650" name="Freeform 21"/>
            <p:cNvSpPr>
              <a:spLocks/>
            </p:cNvSpPr>
            <p:nvPr/>
          </p:nvSpPr>
          <p:spPr bwMode="auto">
            <a:xfrm>
              <a:off x="1805" y="1911"/>
              <a:ext cx="92" cy="63"/>
            </a:xfrm>
            <a:custGeom>
              <a:avLst/>
              <a:gdLst>
                <a:gd name="T0" fmla="*/ 2147483646 w 57"/>
                <a:gd name="T1" fmla="*/ 2147483646 h 37"/>
                <a:gd name="T2" fmla="*/ 2147483646 w 57"/>
                <a:gd name="T3" fmla="*/ 2147483646 h 37"/>
                <a:gd name="T4" fmla="*/ 2147483646 w 57"/>
                <a:gd name="T5" fmla="*/ 2147483646 h 37"/>
                <a:gd name="T6" fmla="*/ 2147483646 w 57"/>
                <a:gd name="T7" fmla="*/ 2147483646 h 37"/>
                <a:gd name="T8" fmla="*/ 2147483646 w 57"/>
                <a:gd name="T9" fmla="*/ 2147483646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"/>
                <a:gd name="T16" fmla="*/ 0 h 37"/>
                <a:gd name="T17" fmla="*/ 57 w 57"/>
                <a:gd name="T18" fmla="*/ 37 h 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" h="37">
                  <a:moveTo>
                    <a:pt x="56" y="16"/>
                  </a:moveTo>
                  <a:cubicBezTo>
                    <a:pt x="57" y="25"/>
                    <a:pt x="46" y="34"/>
                    <a:pt x="30" y="36"/>
                  </a:cubicBezTo>
                  <a:cubicBezTo>
                    <a:pt x="15" y="37"/>
                    <a:pt x="2" y="31"/>
                    <a:pt x="1" y="22"/>
                  </a:cubicBezTo>
                  <a:cubicBezTo>
                    <a:pt x="0" y="12"/>
                    <a:pt x="12" y="4"/>
                    <a:pt x="27" y="2"/>
                  </a:cubicBezTo>
                  <a:cubicBezTo>
                    <a:pt x="42" y="0"/>
                    <a:pt x="55" y="7"/>
                    <a:pt x="56" y="16"/>
                  </a:cubicBezTo>
                  <a:close/>
                </a:path>
              </a:pathLst>
            </a:custGeom>
            <a:solidFill>
              <a:srgbClr val="8B4E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49651" name="Freeform 22"/>
            <p:cNvSpPr>
              <a:spLocks/>
            </p:cNvSpPr>
            <p:nvPr/>
          </p:nvSpPr>
          <p:spPr bwMode="auto">
            <a:xfrm>
              <a:off x="1477" y="2074"/>
              <a:ext cx="325" cy="234"/>
            </a:xfrm>
            <a:custGeom>
              <a:avLst/>
              <a:gdLst>
                <a:gd name="T0" fmla="*/ 2147483646 w 201"/>
                <a:gd name="T1" fmla="*/ 2147483646 h 136"/>
                <a:gd name="T2" fmla="*/ 2147483646 w 201"/>
                <a:gd name="T3" fmla="*/ 2147483646 h 136"/>
                <a:gd name="T4" fmla="*/ 2147483646 w 201"/>
                <a:gd name="T5" fmla="*/ 2147483646 h 136"/>
                <a:gd name="T6" fmla="*/ 2147483646 w 201"/>
                <a:gd name="T7" fmla="*/ 2147483646 h 136"/>
                <a:gd name="T8" fmla="*/ 2147483646 w 201"/>
                <a:gd name="T9" fmla="*/ 2147483646 h 1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1"/>
                <a:gd name="T16" fmla="*/ 0 h 136"/>
                <a:gd name="T17" fmla="*/ 201 w 201"/>
                <a:gd name="T18" fmla="*/ 136 h 1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1" h="136">
                  <a:moveTo>
                    <a:pt x="195" y="50"/>
                  </a:moveTo>
                  <a:cubicBezTo>
                    <a:pt x="201" y="83"/>
                    <a:pt x="164" y="117"/>
                    <a:pt x="112" y="126"/>
                  </a:cubicBezTo>
                  <a:cubicBezTo>
                    <a:pt x="60" y="136"/>
                    <a:pt x="12" y="118"/>
                    <a:pt x="6" y="86"/>
                  </a:cubicBezTo>
                  <a:cubicBezTo>
                    <a:pt x="0" y="54"/>
                    <a:pt x="38" y="20"/>
                    <a:pt x="90" y="10"/>
                  </a:cubicBezTo>
                  <a:cubicBezTo>
                    <a:pt x="142" y="0"/>
                    <a:pt x="189" y="18"/>
                    <a:pt x="195" y="50"/>
                  </a:cubicBezTo>
                  <a:close/>
                </a:path>
              </a:pathLst>
            </a:custGeom>
            <a:solidFill>
              <a:srgbClr val="B173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49652" name="Freeform 23"/>
            <p:cNvSpPr>
              <a:spLocks/>
            </p:cNvSpPr>
            <p:nvPr/>
          </p:nvSpPr>
          <p:spPr bwMode="auto">
            <a:xfrm>
              <a:off x="1553" y="2147"/>
              <a:ext cx="108" cy="82"/>
            </a:xfrm>
            <a:custGeom>
              <a:avLst/>
              <a:gdLst>
                <a:gd name="T0" fmla="*/ 2147483646 w 67"/>
                <a:gd name="T1" fmla="*/ 2147483646 h 48"/>
                <a:gd name="T2" fmla="*/ 2147483646 w 67"/>
                <a:gd name="T3" fmla="*/ 2147483646 h 48"/>
                <a:gd name="T4" fmla="*/ 2147483646 w 67"/>
                <a:gd name="T5" fmla="*/ 2147483646 h 48"/>
                <a:gd name="T6" fmla="*/ 2147483646 w 67"/>
                <a:gd name="T7" fmla="*/ 2147483646 h 48"/>
                <a:gd name="T8" fmla="*/ 2147483646 w 67"/>
                <a:gd name="T9" fmla="*/ 2147483646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7"/>
                <a:gd name="T16" fmla="*/ 0 h 48"/>
                <a:gd name="T17" fmla="*/ 67 w 67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7" h="48">
                  <a:moveTo>
                    <a:pt x="64" y="15"/>
                  </a:moveTo>
                  <a:cubicBezTo>
                    <a:pt x="67" y="25"/>
                    <a:pt x="56" y="38"/>
                    <a:pt x="39" y="43"/>
                  </a:cubicBezTo>
                  <a:cubicBezTo>
                    <a:pt x="22" y="48"/>
                    <a:pt x="6" y="44"/>
                    <a:pt x="3" y="33"/>
                  </a:cubicBezTo>
                  <a:cubicBezTo>
                    <a:pt x="0" y="23"/>
                    <a:pt x="11" y="10"/>
                    <a:pt x="28" y="5"/>
                  </a:cubicBezTo>
                  <a:cubicBezTo>
                    <a:pt x="45" y="0"/>
                    <a:pt x="61" y="4"/>
                    <a:pt x="64" y="15"/>
                  </a:cubicBezTo>
                  <a:close/>
                </a:path>
              </a:pathLst>
            </a:custGeom>
            <a:solidFill>
              <a:srgbClr val="8B4E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49653" name="Freeform 24"/>
            <p:cNvSpPr>
              <a:spLocks/>
            </p:cNvSpPr>
            <p:nvPr/>
          </p:nvSpPr>
          <p:spPr bwMode="auto">
            <a:xfrm>
              <a:off x="1125" y="1611"/>
              <a:ext cx="205" cy="339"/>
            </a:xfrm>
            <a:custGeom>
              <a:avLst/>
              <a:gdLst>
                <a:gd name="T0" fmla="*/ 2147483646 w 127"/>
                <a:gd name="T1" fmla="*/ 2147483646 h 197"/>
                <a:gd name="T2" fmla="*/ 2147483646 w 127"/>
                <a:gd name="T3" fmla="*/ 2147483646 h 197"/>
                <a:gd name="T4" fmla="*/ 2147483646 w 127"/>
                <a:gd name="T5" fmla="*/ 2147483646 h 197"/>
                <a:gd name="T6" fmla="*/ 2147483646 w 127"/>
                <a:gd name="T7" fmla="*/ 2147483646 h 197"/>
                <a:gd name="T8" fmla="*/ 2147483646 w 127"/>
                <a:gd name="T9" fmla="*/ 2147483646 h 1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7"/>
                <a:gd name="T16" fmla="*/ 0 h 197"/>
                <a:gd name="T17" fmla="*/ 127 w 127"/>
                <a:gd name="T18" fmla="*/ 197 h 19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7" h="197">
                  <a:moveTo>
                    <a:pt x="72" y="2"/>
                  </a:moveTo>
                  <a:cubicBezTo>
                    <a:pt x="104" y="5"/>
                    <a:pt x="127" y="50"/>
                    <a:pt x="123" y="103"/>
                  </a:cubicBezTo>
                  <a:cubicBezTo>
                    <a:pt x="119" y="156"/>
                    <a:pt x="89" y="197"/>
                    <a:pt x="56" y="194"/>
                  </a:cubicBezTo>
                  <a:cubicBezTo>
                    <a:pt x="23" y="191"/>
                    <a:pt x="0" y="146"/>
                    <a:pt x="5" y="93"/>
                  </a:cubicBezTo>
                  <a:cubicBezTo>
                    <a:pt x="9" y="40"/>
                    <a:pt x="39" y="0"/>
                    <a:pt x="72" y="2"/>
                  </a:cubicBezTo>
                  <a:close/>
                </a:path>
              </a:pathLst>
            </a:custGeom>
            <a:solidFill>
              <a:srgbClr val="B173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49654" name="Freeform 25"/>
            <p:cNvSpPr>
              <a:spLocks/>
            </p:cNvSpPr>
            <p:nvPr/>
          </p:nvSpPr>
          <p:spPr bwMode="auto">
            <a:xfrm>
              <a:off x="1325" y="1349"/>
              <a:ext cx="278" cy="329"/>
            </a:xfrm>
            <a:custGeom>
              <a:avLst/>
              <a:gdLst>
                <a:gd name="T0" fmla="*/ 2147483646 w 172"/>
                <a:gd name="T1" fmla="*/ 2147483646 h 191"/>
                <a:gd name="T2" fmla="*/ 2147483646 w 172"/>
                <a:gd name="T3" fmla="*/ 2147483646 h 191"/>
                <a:gd name="T4" fmla="*/ 2147483646 w 172"/>
                <a:gd name="T5" fmla="*/ 2147483646 h 191"/>
                <a:gd name="T6" fmla="*/ 2147483646 w 172"/>
                <a:gd name="T7" fmla="*/ 2147483646 h 191"/>
                <a:gd name="T8" fmla="*/ 2147483646 w 172"/>
                <a:gd name="T9" fmla="*/ 2147483646 h 1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2"/>
                <a:gd name="T16" fmla="*/ 0 h 191"/>
                <a:gd name="T17" fmla="*/ 172 w 172"/>
                <a:gd name="T18" fmla="*/ 191 h 19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2" h="191">
                  <a:moveTo>
                    <a:pt x="146" y="20"/>
                  </a:moveTo>
                  <a:cubicBezTo>
                    <a:pt x="172" y="41"/>
                    <a:pt x="165" y="91"/>
                    <a:pt x="132" y="132"/>
                  </a:cubicBezTo>
                  <a:cubicBezTo>
                    <a:pt x="99" y="174"/>
                    <a:pt x="51" y="191"/>
                    <a:pt x="25" y="170"/>
                  </a:cubicBezTo>
                  <a:cubicBezTo>
                    <a:pt x="0" y="149"/>
                    <a:pt x="6" y="99"/>
                    <a:pt x="40" y="58"/>
                  </a:cubicBezTo>
                  <a:cubicBezTo>
                    <a:pt x="73" y="16"/>
                    <a:pt x="121" y="0"/>
                    <a:pt x="146" y="20"/>
                  </a:cubicBezTo>
                  <a:close/>
                </a:path>
              </a:pathLst>
            </a:custGeom>
            <a:noFill/>
            <a:ln w="4763">
              <a:solidFill>
                <a:srgbClr val="494E4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49655" name="Freeform 26"/>
            <p:cNvSpPr>
              <a:spLocks/>
            </p:cNvSpPr>
            <p:nvPr/>
          </p:nvSpPr>
          <p:spPr bwMode="auto">
            <a:xfrm>
              <a:off x="1716" y="1793"/>
              <a:ext cx="322" cy="271"/>
            </a:xfrm>
            <a:custGeom>
              <a:avLst/>
              <a:gdLst>
                <a:gd name="T0" fmla="*/ 2147483646 w 199"/>
                <a:gd name="T1" fmla="*/ 2147483646 h 157"/>
                <a:gd name="T2" fmla="*/ 2147483646 w 199"/>
                <a:gd name="T3" fmla="*/ 2147483646 h 157"/>
                <a:gd name="T4" fmla="*/ 2147483646 w 199"/>
                <a:gd name="T5" fmla="*/ 2147483646 h 157"/>
                <a:gd name="T6" fmla="*/ 2147483646 w 199"/>
                <a:gd name="T7" fmla="*/ 2147483646 h 157"/>
                <a:gd name="T8" fmla="*/ 2147483646 w 199"/>
                <a:gd name="T9" fmla="*/ 2147483646 h 1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9"/>
                <a:gd name="T16" fmla="*/ 0 h 157"/>
                <a:gd name="T17" fmla="*/ 199 w 199"/>
                <a:gd name="T18" fmla="*/ 157 h 15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9" h="157">
                  <a:moveTo>
                    <a:pt x="182" y="30"/>
                  </a:moveTo>
                  <a:cubicBezTo>
                    <a:pt x="199" y="58"/>
                    <a:pt x="175" y="103"/>
                    <a:pt x="129" y="130"/>
                  </a:cubicBezTo>
                  <a:cubicBezTo>
                    <a:pt x="84" y="157"/>
                    <a:pt x="33" y="156"/>
                    <a:pt x="16" y="127"/>
                  </a:cubicBezTo>
                  <a:cubicBezTo>
                    <a:pt x="0" y="99"/>
                    <a:pt x="23" y="54"/>
                    <a:pt x="69" y="27"/>
                  </a:cubicBezTo>
                  <a:cubicBezTo>
                    <a:pt x="115" y="0"/>
                    <a:pt x="165" y="1"/>
                    <a:pt x="182" y="30"/>
                  </a:cubicBezTo>
                  <a:close/>
                </a:path>
              </a:pathLst>
            </a:custGeom>
            <a:noFill/>
            <a:ln w="4763">
              <a:solidFill>
                <a:srgbClr val="494E4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49656" name="Freeform 27"/>
            <p:cNvSpPr>
              <a:spLocks/>
            </p:cNvSpPr>
            <p:nvPr/>
          </p:nvSpPr>
          <p:spPr bwMode="auto">
            <a:xfrm>
              <a:off x="1477" y="2074"/>
              <a:ext cx="325" cy="234"/>
            </a:xfrm>
            <a:custGeom>
              <a:avLst/>
              <a:gdLst>
                <a:gd name="T0" fmla="*/ 2147483646 w 201"/>
                <a:gd name="T1" fmla="*/ 2147483646 h 136"/>
                <a:gd name="T2" fmla="*/ 2147483646 w 201"/>
                <a:gd name="T3" fmla="*/ 2147483646 h 136"/>
                <a:gd name="T4" fmla="*/ 2147483646 w 201"/>
                <a:gd name="T5" fmla="*/ 2147483646 h 136"/>
                <a:gd name="T6" fmla="*/ 2147483646 w 201"/>
                <a:gd name="T7" fmla="*/ 2147483646 h 136"/>
                <a:gd name="T8" fmla="*/ 2147483646 w 201"/>
                <a:gd name="T9" fmla="*/ 2147483646 h 1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1"/>
                <a:gd name="T16" fmla="*/ 0 h 136"/>
                <a:gd name="T17" fmla="*/ 201 w 201"/>
                <a:gd name="T18" fmla="*/ 136 h 1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1" h="136">
                  <a:moveTo>
                    <a:pt x="195" y="50"/>
                  </a:moveTo>
                  <a:cubicBezTo>
                    <a:pt x="201" y="83"/>
                    <a:pt x="164" y="117"/>
                    <a:pt x="112" y="126"/>
                  </a:cubicBezTo>
                  <a:cubicBezTo>
                    <a:pt x="60" y="136"/>
                    <a:pt x="12" y="118"/>
                    <a:pt x="6" y="86"/>
                  </a:cubicBezTo>
                  <a:cubicBezTo>
                    <a:pt x="0" y="54"/>
                    <a:pt x="38" y="20"/>
                    <a:pt x="90" y="10"/>
                  </a:cubicBezTo>
                  <a:cubicBezTo>
                    <a:pt x="142" y="0"/>
                    <a:pt x="189" y="18"/>
                    <a:pt x="195" y="50"/>
                  </a:cubicBezTo>
                  <a:close/>
                </a:path>
              </a:pathLst>
            </a:custGeom>
            <a:noFill/>
            <a:ln w="4763">
              <a:solidFill>
                <a:srgbClr val="494E4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49657" name="Freeform 28"/>
            <p:cNvSpPr>
              <a:spLocks/>
            </p:cNvSpPr>
            <p:nvPr/>
          </p:nvSpPr>
          <p:spPr bwMode="auto">
            <a:xfrm>
              <a:off x="1125" y="1611"/>
              <a:ext cx="205" cy="339"/>
            </a:xfrm>
            <a:custGeom>
              <a:avLst/>
              <a:gdLst>
                <a:gd name="T0" fmla="*/ 2147483646 w 127"/>
                <a:gd name="T1" fmla="*/ 2147483646 h 197"/>
                <a:gd name="T2" fmla="*/ 2147483646 w 127"/>
                <a:gd name="T3" fmla="*/ 2147483646 h 197"/>
                <a:gd name="T4" fmla="*/ 2147483646 w 127"/>
                <a:gd name="T5" fmla="*/ 2147483646 h 197"/>
                <a:gd name="T6" fmla="*/ 2147483646 w 127"/>
                <a:gd name="T7" fmla="*/ 2147483646 h 197"/>
                <a:gd name="T8" fmla="*/ 2147483646 w 127"/>
                <a:gd name="T9" fmla="*/ 2147483646 h 1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7"/>
                <a:gd name="T16" fmla="*/ 0 h 197"/>
                <a:gd name="T17" fmla="*/ 127 w 127"/>
                <a:gd name="T18" fmla="*/ 197 h 19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7" h="197">
                  <a:moveTo>
                    <a:pt x="72" y="2"/>
                  </a:moveTo>
                  <a:cubicBezTo>
                    <a:pt x="104" y="5"/>
                    <a:pt x="127" y="50"/>
                    <a:pt x="123" y="103"/>
                  </a:cubicBezTo>
                  <a:cubicBezTo>
                    <a:pt x="119" y="156"/>
                    <a:pt x="89" y="197"/>
                    <a:pt x="56" y="194"/>
                  </a:cubicBezTo>
                  <a:cubicBezTo>
                    <a:pt x="23" y="191"/>
                    <a:pt x="0" y="146"/>
                    <a:pt x="5" y="93"/>
                  </a:cubicBezTo>
                  <a:cubicBezTo>
                    <a:pt x="9" y="40"/>
                    <a:pt x="39" y="0"/>
                    <a:pt x="72" y="2"/>
                  </a:cubicBezTo>
                  <a:close/>
                </a:path>
              </a:pathLst>
            </a:custGeom>
            <a:noFill/>
            <a:ln w="4763">
              <a:solidFill>
                <a:srgbClr val="494E4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49658" name="Freeform 29"/>
            <p:cNvSpPr>
              <a:spLocks/>
            </p:cNvSpPr>
            <p:nvPr/>
          </p:nvSpPr>
          <p:spPr bwMode="auto">
            <a:xfrm>
              <a:off x="1211" y="1757"/>
              <a:ext cx="72" cy="116"/>
            </a:xfrm>
            <a:custGeom>
              <a:avLst/>
              <a:gdLst>
                <a:gd name="T0" fmla="*/ 2147483646 w 45"/>
                <a:gd name="T1" fmla="*/ 2147483646 h 67"/>
                <a:gd name="T2" fmla="*/ 2147483646 w 45"/>
                <a:gd name="T3" fmla="*/ 2147483646 h 67"/>
                <a:gd name="T4" fmla="*/ 2147483646 w 45"/>
                <a:gd name="T5" fmla="*/ 2147483646 h 67"/>
                <a:gd name="T6" fmla="*/ 2147483646 w 45"/>
                <a:gd name="T7" fmla="*/ 2147483646 h 67"/>
                <a:gd name="T8" fmla="*/ 2147483646 w 45"/>
                <a:gd name="T9" fmla="*/ 2147483646 h 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67"/>
                <a:gd name="T17" fmla="*/ 45 w 45"/>
                <a:gd name="T18" fmla="*/ 67 h 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67">
                  <a:moveTo>
                    <a:pt x="27" y="1"/>
                  </a:moveTo>
                  <a:cubicBezTo>
                    <a:pt x="38" y="3"/>
                    <a:pt x="45" y="18"/>
                    <a:pt x="42" y="36"/>
                  </a:cubicBezTo>
                  <a:cubicBezTo>
                    <a:pt x="40" y="54"/>
                    <a:pt x="29" y="67"/>
                    <a:pt x="18" y="65"/>
                  </a:cubicBezTo>
                  <a:cubicBezTo>
                    <a:pt x="7" y="64"/>
                    <a:pt x="0" y="48"/>
                    <a:pt x="3" y="30"/>
                  </a:cubicBezTo>
                  <a:cubicBezTo>
                    <a:pt x="5" y="13"/>
                    <a:pt x="16" y="0"/>
                    <a:pt x="27" y="1"/>
                  </a:cubicBezTo>
                  <a:close/>
                </a:path>
              </a:pathLst>
            </a:custGeom>
            <a:solidFill>
              <a:srgbClr val="8B4E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49659" name="Freeform 30"/>
            <p:cNvSpPr>
              <a:spLocks/>
            </p:cNvSpPr>
            <p:nvPr/>
          </p:nvSpPr>
          <p:spPr bwMode="auto">
            <a:xfrm>
              <a:off x="941" y="1919"/>
              <a:ext cx="139" cy="203"/>
            </a:xfrm>
            <a:custGeom>
              <a:avLst/>
              <a:gdLst>
                <a:gd name="T0" fmla="*/ 2147483646 w 86"/>
                <a:gd name="T1" fmla="*/ 0 h 118"/>
                <a:gd name="T2" fmla="*/ 2147483646 w 86"/>
                <a:gd name="T3" fmla="*/ 2147483646 h 118"/>
                <a:gd name="T4" fmla="*/ 2147483646 w 86"/>
                <a:gd name="T5" fmla="*/ 2147483646 h 118"/>
                <a:gd name="T6" fmla="*/ 2147483646 w 86"/>
                <a:gd name="T7" fmla="*/ 2147483646 h 118"/>
                <a:gd name="T8" fmla="*/ 2147483646 w 86"/>
                <a:gd name="T9" fmla="*/ 0 h 1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6"/>
                <a:gd name="T16" fmla="*/ 0 h 118"/>
                <a:gd name="T17" fmla="*/ 86 w 86"/>
                <a:gd name="T18" fmla="*/ 118 h 1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6" h="118">
                  <a:moveTo>
                    <a:pt x="86" y="0"/>
                  </a:moveTo>
                  <a:cubicBezTo>
                    <a:pt x="86" y="0"/>
                    <a:pt x="86" y="38"/>
                    <a:pt x="55" y="47"/>
                  </a:cubicBezTo>
                  <a:cubicBezTo>
                    <a:pt x="23" y="55"/>
                    <a:pt x="0" y="77"/>
                    <a:pt x="5" y="118"/>
                  </a:cubicBezTo>
                  <a:cubicBezTo>
                    <a:pt x="5" y="118"/>
                    <a:pt x="0" y="83"/>
                    <a:pt x="37" y="60"/>
                  </a:cubicBezTo>
                  <a:cubicBezTo>
                    <a:pt x="55" y="49"/>
                    <a:pt x="86" y="53"/>
                    <a:pt x="86" y="0"/>
                  </a:cubicBezTo>
                  <a:close/>
                </a:path>
              </a:pathLst>
            </a:custGeom>
            <a:solidFill>
              <a:srgbClr val="D199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49660" name="Freeform 31"/>
            <p:cNvSpPr>
              <a:spLocks/>
            </p:cNvSpPr>
            <p:nvPr/>
          </p:nvSpPr>
          <p:spPr bwMode="auto">
            <a:xfrm>
              <a:off x="912" y="1876"/>
              <a:ext cx="139" cy="203"/>
            </a:xfrm>
            <a:custGeom>
              <a:avLst/>
              <a:gdLst>
                <a:gd name="T0" fmla="*/ 2147483646 w 86"/>
                <a:gd name="T1" fmla="*/ 0 h 118"/>
                <a:gd name="T2" fmla="*/ 2147483646 w 86"/>
                <a:gd name="T3" fmla="*/ 2147483646 h 118"/>
                <a:gd name="T4" fmla="*/ 2147483646 w 86"/>
                <a:gd name="T5" fmla="*/ 2147483646 h 118"/>
                <a:gd name="T6" fmla="*/ 2147483646 w 86"/>
                <a:gd name="T7" fmla="*/ 2147483646 h 118"/>
                <a:gd name="T8" fmla="*/ 2147483646 w 86"/>
                <a:gd name="T9" fmla="*/ 0 h 1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6"/>
                <a:gd name="T16" fmla="*/ 0 h 118"/>
                <a:gd name="T17" fmla="*/ 86 w 86"/>
                <a:gd name="T18" fmla="*/ 118 h 1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6" h="118">
                  <a:moveTo>
                    <a:pt x="86" y="0"/>
                  </a:moveTo>
                  <a:cubicBezTo>
                    <a:pt x="86" y="0"/>
                    <a:pt x="86" y="38"/>
                    <a:pt x="54" y="47"/>
                  </a:cubicBezTo>
                  <a:cubicBezTo>
                    <a:pt x="23" y="55"/>
                    <a:pt x="0" y="77"/>
                    <a:pt x="5" y="118"/>
                  </a:cubicBezTo>
                  <a:cubicBezTo>
                    <a:pt x="5" y="118"/>
                    <a:pt x="0" y="83"/>
                    <a:pt x="37" y="60"/>
                  </a:cubicBezTo>
                  <a:cubicBezTo>
                    <a:pt x="55" y="49"/>
                    <a:pt x="86" y="53"/>
                    <a:pt x="86" y="0"/>
                  </a:cubicBezTo>
                  <a:close/>
                </a:path>
              </a:pathLst>
            </a:custGeom>
            <a:solidFill>
              <a:srgbClr val="D199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49661" name="Freeform 32"/>
            <p:cNvSpPr>
              <a:spLocks/>
            </p:cNvSpPr>
            <p:nvPr/>
          </p:nvSpPr>
          <p:spPr bwMode="auto">
            <a:xfrm>
              <a:off x="1417" y="2362"/>
              <a:ext cx="139" cy="201"/>
            </a:xfrm>
            <a:custGeom>
              <a:avLst/>
              <a:gdLst>
                <a:gd name="T0" fmla="*/ 2147483646 w 86"/>
                <a:gd name="T1" fmla="*/ 0 h 117"/>
                <a:gd name="T2" fmla="*/ 2147483646 w 86"/>
                <a:gd name="T3" fmla="*/ 2147483646 h 117"/>
                <a:gd name="T4" fmla="*/ 2147483646 w 86"/>
                <a:gd name="T5" fmla="*/ 2147483646 h 117"/>
                <a:gd name="T6" fmla="*/ 2147483646 w 86"/>
                <a:gd name="T7" fmla="*/ 2147483646 h 117"/>
                <a:gd name="T8" fmla="*/ 2147483646 w 86"/>
                <a:gd name="T9" fmla="*/ 0 h 1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6"/>
                <a:gd name="T16" fmla="*/ 0 h 117"/>
                <a:gd name="T17" fmla="*/ 86 w 86"/>
                <a:gd name="T18" fmla="*/ 117 h 1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6" h="117">
                  <a:moveTo>
                    <a:pt x="86" y="0"/>
                  </a:moveTo>
                  <a:cubicBezTo>
                    <a:pt x="86" y="0"/>
                    <a:pt x="86" y="38"/>
                    <a:pt x="54" y="46"/>
                  </a:cubicBezTo>
                  <a:cubicBezTo>
                    <a:pt x="22" y="55"/>
                    <a:pt x="0" y="76"/>
                    <a:pt x="5" y="117"/>
                  </a:cubicBezTo>
                  <a:cubicBezTo>
                    <a:pt x="5" y="117"/>
                    <a:pt x="0" y="82"/>
                    <a:pt x="36" y="60"/>
                  </a:cubicBezTo>
                  <a:cubicBezTo>
                    <a:pt x="55" y="49"/>
                    <a:pt x="86" y="52"/>
                    <a:pt x="86" y="0"/>
                  </a:cubicBezTo>
                  <a:close/>
                </a:path>
              </a:pathLst>
            </a:custGeom>
            <a:solidFill>
              <a:srgbClr val="D199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49662" name="Freeform 33"/>
            <p:cNvSpPr>
              <a:spLocks/>
            </p:cNvSpPr>
            <p:nvPr/>
          </p:nvSpPr>
          <p:spPr bwMode="auto">
            <a:xfrm>
              <a:off x="1387" y="2317"/>
              <a:ext cx="139" cy="203"/>
            </a:xfrm>
            <a:custGeom>
              <a:avLst/>
              <a:gdLst>
                <a:gd name="T0" fmla="*/ 2147483646 w 86"/>
                <a:gd name="T1" fmla="*/ 0 h 118"/>
                <a:gd name="T2" fmla="*/ 2147483646 w 86"/>
                <a:gd name="T3" fmla="*/ 2147483646 h 118"/>
                <a:gd name="T4" fmla="*/ 2147483646 w 86"/>
                <a:gd name="T5" fmla="*/ 2147483646 h 118"/>
                <a:gd name="T6" fmla="*/ 2147483646 w 86"/>
                <a:gd name="T7" fmla="*/ 2147483646 h 118"/>
                <a:gd name="T8" fmla="*/ 2147483646 w 86"/>
                <a:gd name="T9" fmla="*/ 0 h 1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6"/>
                <a:gd name="T16" fmla="*/ 0 h 118"/>
                <a:gd name="T17" fmla="*/ 86 w 86"/>
                <a:gd name="T18" fmla="*/ 118 h 1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6" h="118">
                  <a:moveTo>
                    <a:pt x="86" y="0"/>
                  </a:moveTo>
                  <a:cubicBezTo>
                    <a:pt x="86" y="0"/>
                    <a:pt x="86" y="39"/>
                    <a:pt x="55" y="47"/>
                  </a:cubicBezTo>
                  <a:cubicBezTo>
                    <a:pt x="23" y="56"/>
                    <a:pt x="0" y="77"/>
                    <a:pt x="5" y="118"/>
                  </a:cubicBezTo>
                  <a:cubicBezTo>
                    <a:pt x="5" y="118"/>
                    <a:pt x="0" y="83"/>
                    <a:pt x="37" y="61"/>
                  </a:cubicBezTo>
                  <a:cubicBezTo>
                    <a:pt x="55" y="50"/>
                    <a:pt x="86" y="53"/>
                    <a:pt x="86" y="0"/>
                  </a:cubicBezTo>
                  <a:close/>
                </a:path>
              </a:pathLst>
            </a:custGeom>
            <a:solidFill>
              <a:srgbClr val="D199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49663" name="Freeform 34"/>
            <p:cNvSpPr>
              <a:spLocks/>
            </p:cNvSpPr>
            <p:nvPr/>
          </p:nvSpPr>
          <p:spPr bwMode="auto">
            <a:xfrm>
              <a:off x="992" y="1587"/>
              <a:ext cx="834" cy="887"/>
            </a:xfrm>
            <a:custGeom>
              <a:avLst/>
              <a:gdLst>
                <a:gd name="T0" fmla="*/ 2147483646 w 516"/>
                <a:gd name="T1" fmla="*/ 2147483646 h 515"/>
                <a:gd name="T2" fmla="*/ 2147483646 w 516"/>
                <a:gd name="T3" fmla="*/ 0 h 515"/>
                <a:gd name="T4" fmla="*/ 2147483646 w 516"/>
                <a:gd name="T5" fmla="*/ 2147483646 h 515"/>
                <a:gd name="T6" fmla="*/ 2147483646 w 516"/>
                <a:gd name="T7" fmla="*/ 2147483646 h 515"/>
                <a:gd name="T8" fmla="*/ 2147483646 w 516"/>
                <a:gd name="T9" fmla="*/ 2147483646 h 515"/>
                <a:gd name="T10" fmla="*/ 2147483646 w 516"/>
                <a:gd name="T11" fmla="*/ 2147483646 h 515"/>
                <a:gd name="T12" fmla="*/ 2147483646 w 516"/>
                <a:gd name="T13" fmla="*/ 2147483646 h 515"/>
                <a:gd name="T14" fmla="*/ 2147483646 w 516"/>
                <a:gd name="T15" fmla="*/ 2147483646 h 515"/>
                <a:gd name="T16" fmla="*/ 2147483646 w 516"/>
                <a:gd name="T17" fmla="*/ 2147483646 h 515"/>
                <a:gd name="T18" fmla="*/ 2147483646 w 516"/>
                <a:gd name="T19" fmla="*/ 2147483646 h 51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16"/>
                <a:gd name="T31" fmla="*/ 0 h 515"/>
                <a:gd name="T32" fmla="*/ 516 w 516"/>
                <a:gd name="T33" fmla="*/ 515 h 51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16" h="515">
                  <a:moveTo>
                    <a:pt x="516" y="43"/>
                  </a:moveTo>
                  <a:cubicBezTo>
                    <a:pt x="516" y="43"/>
                    <a:pt x="512" y="10"/>
                    <a:pt x="475" y="0"/>
                  </a:cubicBezTo>
                  <a:cubicBezTo>
                    <a:pt x="475" y="0"/>
                    <a:pt x="471" y="18"/>
                    <a:pt x="459" y="30"/>
                  </a:cubicBezTo>
                  <a:cubicBezTo>
                    <a:pt x="448" y="41"/>
                    <a:pt x="296" y="170"/>
                    <a:pt x="240" y="234"/>
                  </a:cubicBezTo>
                  <a:cubicBezTo>
                    <a:pt x="184" y="298"/>
                    <a:pt x="126" y="384"/>
                    <a:pt x="52" y="441"/>
                  </a:cubicBezTo>
                  <a:cubicBezTo>
                    <a:pt x="34" y="455"/>
                    <a:pt x="0" y="494"/>
                    <a:pt x="2" y="505"/>
                  </a:cubicBezTo>
                  <a:cubicBezTo>
                    <a:pt x="2" y="505"/>
                    <a:pt x="6" y="515"/>
                    <a:pt x="66" y="461"/>
                  </a:cubicBezTo>
                  <a:cubicBezTo>
                    <a:pt x="111" y="420"/>
                    <a:pt x="207" y="330"/>
                    <a:pt x="282" y="273"/>
                  </a:cubicBezTo>
                  <a:cubicBezTo>
                    <a:pt x="357" y="216"/>
                    <a:pt x="485" y="62"/>
                    <a:pt x="491" y="57"/>
                  </a:cubicBezTo>
                  <a:cubicBezTo>
                    <a:pt x="507" y="45"/>
                    <a:pt x="516" y="43"/>
                    <a:pt x="516" y="43"/>
                  </a:cubicBezTo>
                  <a:close/>
                </a:path>
              </a:pathLst>
            </a:custGeom>
            <a:solidFill>
              <a:srgbClr val="D297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49664" name="Freeform 35"/>
            <p:cNvSpPr>
              <a:spLocks/>
            </p:cNvSpPr>
            <p:nvPr/>
          </p:nvSpPr>
          <p:spPr bwMode="auto">
            <a:xfrm>
              <a:off x="1705" y="1383"/>
              <a:ext cx="318" cy="342"/>
            </a:xfrm>
            <a:custGeom>
              <a:avLst/>
              <a:gdLst>
                <a:gd name="T0" fmla="*/ 2147483646 w 197"/>
                <a:gd name="T1" fmla="*/ 2147483646 h 198"/>
                <a:gd name="T2" fmla="*/ 2147483646 w 197"/>
                <a:gd name="T3" fmla="*/ 2147483646 h 198"/>
                <a:gd name="T4" fmla="*/ 2147483646 w 197"/>
                <a:gd name="T5" fmla="*/ 2147483646 h 198"/>
                <a:gd name="T6" fmla="*/ 2147483646 w 197"/>
                <a:gd name="T7" fmla="*/ 2147483646 h 198"/>
                <a:gd name="T8" fmla="*/ 2147483646 w 197"/>
                <a:gd name="T9" fmla="*/ 2147483646 h 198"/>
                <a:gd name="T10" fmla="*/ 2147483646 w 197"/>
                <a:gd name="T11" fmla="*/ 2147483646 h 19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7"/>
                <a:gd name="T19" fmla="*/ 0 h 198"/>
                <a:gd name="T20" fmla="*/ 197 w 197"/>
                <a:gd name="T21" fmla="*/ 198 h 19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7" h="198">
                  <a:moveTo>
                    <a:pt x="76" y="168"/>
                  </a:moveTo>
                  <a:cubicBezTo>
                    <a:pt x="76" y="192"/>
                    <a:pt x="92" y="198"/>
                    <a:pt x="110" y="183"/>
                  </a:cubicBezTo>
                  <a:cubicBezTo>
                    <a:pt x="197" y="115"/>
                    <a:pt x="167" y="34"/>
                    <a:pt x="167" y="34"/>
                  </a:cubicBezTo>
                  <a:cubicBezTo>
                    <a:pt x="167" y="34"/>
                    <a:pt x="89" y="0"/>
                    <a:pt x="16" y="82"/>
                  </a:cubicBezTo>
                  <a:cubicBezTo>
                    <a:pt x="0" y="99"/>
                    <a:pt x="5" y="116"/>
                    <a:pt x="29" y="117"/>
                  </a:cubicBezTo>
                  <a:cubicBezTo>
                    <a:pt x="54" y="119"/>
                    <a:pt x="76" y="143"/>
                    <a:pt x="76" y="168"/>
                  </a:cubicBezTo>
                  <a:close/>
                </a:path>
              </a:pathLst>
            </a:custGeom>
            <a:noFill/>
            <a:ln w="4763">
              <a:solidFill>
                <a:srgbClr val="494E4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49665" name="Freeform 36"/>
            <p:cNvSpPr>
              <a:spLocks/>
            </p:cNvSpPr>
            <p:nvPr/>
          </p:nvSpPr>
          <p:spPr bwMode="auto">
            <a:xfrm>
              <a:off x="992" y="1587"/>
              <a:ext cx="834" cy="887"/>
            </a:xfrm>
            <a:custGeom>
              <a:avLst/>
              <a:gdLst>
                <a:gd name="T0" fmla="*/ 2147483646 w 516"/>
                <a:gd name="T1" fmla="*/ 2147483646 h 515"/>
                <a:gd name="T2" fmla="*/ 2147483646 w 516"/>
                <a:gd name="T3" fmla="*/ 0 h 515"/>
                <a:gd name="T4" fmla="*/ 2147483646 w 516"/>
                <a:gd name="T5" fmla="*/ 2147483646 h 515"/>
                <a:gd name="T6" fmla="*/ 2147483646 w 516"/>
                <a:gd name="T7" fmla="*/ 2147483646 h 515"/>
                <a:gd name="T8" fmla="*/ 2147483646 w 516"/>
                <a:gd name="T9" fmla="*/ 2147483646 h 515"/>
                <a:gd name="T10" fmla="*/ 2147483646 w 516"/>
                <a:gd name="T11" fmla="*/ 2147483646 h 515"/>
                <a:gd name="T12" fmla="*/ 2147483646 w 516"/>
                <a:gd name="T13" fmla="*/ 2147483646 h 515"/>
                <a:gd name="T14" fmla="*/ 2147483646 w 516"/>
                <a:gd name="T15" fmla="*/ 2147483646 h 515"/>
                <a:gd name="T16" fmla="*/ 2147483646 w 516"/>
                <a:gd name="T17" fmla="*/ 2147483646 h 515"/>
                <a:gd name="T18" fmla="*/ 2147483646 w 516"/>
                <a:gd name="T19" fmla="*/ 2147483646 h 51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16"/>
                <a:gd name="T31" fmla="*/ 0 h 515"/>
                <a:gd name="T32" fmla="*/ 516 w 516"/>
                <a:gd name="T33" fmla="*/ 515 h 51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16" h="515">
                  <a:moveTo>
                    <a:pt x="516" y="43"/>
                  </a:moveTo>
                  <a:cubicBezTo>
                    <a:pt x="516" y="43"/>
                    <a:pt x="512" y="10"/>
                    <a:pt x="475" y="0"/>
                  </a:cubicBezTo>
                  <a:cubicBezTo>
                    <a:pt x="475" y="0"/>
                    <a:pt x="471" y="18"/>
                    <a:pt x="459" y="30"/>
                  </a:cubicBezTo>
                  <a:cubicBezTo>
                    <a:pt x="448" y="41"/>
                    <a:pt x="296" y="170"/>
                    <a:pt x="240" y="234"/>
                  </a:cubicBezTo>
                  <a:cubicBezTo>
                    <a:pt x="184" y="298"/>
                    <a:pt x="126" y="384"/>
                    <a:pt x="52" y="441"/>
                  </a:cubicBezTo>
                  <a:cubicBezTo>
                    <a:pt x="34" y="455"/>
                    <a:pt x="0" y="494"/>
                    <a:pt x="2" y="505"/>
                  </a:cubicBezTo>
                  <a:cubicBezTo>
                    <a:pt x="2" y="505"/>
                    <a:pt x="6" y="515"/>
                    <a:pt x="66" y="461"/>
                  </a:cubicBezTo>
                  <a:cubicBezTo>
                    <a:pt x="111" y="420"/>
                    <a:pt x="207" y="330"/>
                    <a:pt x="282" y="273"/>
                  </a:cubicBezTo>
                  <a:cubicBezTo>
                    <a:pt x="357" y="216"/>
                    <a:pt x="485" y="62"/>
                    <a:pt x="491" y="57"/>
                  </a:cubicBezTo>
                  <a:cubicBezTo>
                    <a:pt x="507" y="45"/>
                    <a:pt x="516" y="43"/>
                    <a:pt x="516" y="43"/>
                  </a:cubicBezTo>
                  <a:close/>
                </a:path>
              </a:pathLst>
            </a:custGeom>
            <a:noFill/>
            <a:ln w="4763">
              <a:solidFill>
                <a:srgbClr val="494E4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49666" name="Freeform 37"/>
            <p:cNvSpPr>
              <a:spLocks/>
            </p:cNvSpPr>
            <p:nvPr/>
          </p:nvSpPr>
          <p:spPr bwMode="auto">
            <a:xfrm>
              <a:off x="1101" y="2066"/>
              <a:ext cx="308" cy="272"/>
            </a:xfrm>
            <a:custGeom>
              <a:avLst/>
              <a:gdLst>
                <a:gd name="T0" fmla="*/ 0 w 191"/>
                <a:gd name="T1" fmla="*/ 2147483646 h 158"/>
                <a:gd name="T2" fmla="*/ 2147483646 w 191"/>
                <a:gd name="T3" fmla="*/ 2147483646 h 158"/>
                <a:gd name="T4" fmla="*/ 2147483646 w 191"/>
                <a:gd name="T5" fmla="*/ 2147483646 h 158"/>
                <a:gd name="T6" fmla="*/ 2147483646 w 191"/>
                <a:gd name="T7" fmla="*/ 2147483646 h 158"/>
                <a:gd name="T8" fmla="*/ 0 w 191"/>
                <a:gd name="T9" fmla="*/ 2147483646 h 1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1"/>
                <a:gd name="T16" fmla="*/ 0 h 158"/>
                <a:gd name="T17" fmla="*/ 191 w 191"/>
                <a:gd name="T18" fmla="*/ 158 h 15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1" h="158">
                  <a:moveTo>
                    <a:pt x="0" y="12"/>
                  </a:moveTo>
                  <a:cubicBezTo>
                    <a:pt x="0" y="12"/>
                    <a:pt x="63" y="0"/>
                    <a:pt x="73" y="62"/>
                  </a:cubicBezTo>
                  <a:cubicBezTo>
                    <a:pt x="83" y="123"/>
                    <a:pt x="191" y="123"/>
                    <a:pt x="191" y="123"/>
                  </a:cubicBezTo>
                  <a:cubicBezTo>
                    <a:pt x="191" y="123"/>
                    <a:pt x="128" y="158"/>
                    <a:pt x="81" y="121"/>
                  </a:cubicBezTo>
                  <a:cubicBezTo>
                    <a:pt x="24" y="76"/>
                    <a:pt x="54" y="37"/>
                    <a:pt x="0" y="12"/>
                  </a:cubicBezTo>
                  <a:close/>
                </a:path>
              </a:pathLst>
            </a:custGeom>
            <a:solidFill>
              <a:srgbClr val="C58F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49667" name="Freeform 38"/>
            <p:cNvSpPr>
              <a:spLocks/>
            </p:cNvSpPr>
            <p:nvPr/>
          </p:nvSpPr>
          <p:spPr bwMode="auto">
            <a:xfrm>
              <a:off x="1013" y="2174"/>
              <a:ext cx="309" cy="272"/>
            </a:xfrm>
            <a:custGeom>
              <a:avLst/>
              <a:gdLst>
                <a:gd name="T0" fmla="*/ 0 w 191"/>
                <a:gd name="T1" fmla="*/ 2147483646 h 158"/>
                <a:gd name="T2" fmla="*/ 2147483646 w 191"/>
                <a:gd name="T3" fmla="*/ 2147483646 h 158"/>
                <a:gd name="T4" fmla="*/ 2147483646 w 191"/>
                <a:gd name="T5" fmla="*/ 2147483646 h 158"/>
                <a:gd name="T6" fmla="*/ 2147483646 w 191"/>
                <a:gd name="T7" fmla="*/ 2147483646 h 158"/>
                <a:gd name="T8" fmla="*/ 0 w 191"/>
                <a:gd name="T9" fmla="*/ 2147483646 h 1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1"/>
                <a:gd name="T16" fmla="*/ 0 h 158"/>
                <a:gd name="T17" fmla="*/ 191 w 191"/>
                <a:gd name="T18" fmla="*/ 158 h 15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1" h="158">
                  <a:moveTo>
                    <a:pt x="0" y="12"/>
                  </a:moveTo>
                  <a:cubicBezTo>
                    <a:pt x="0" y="12"/>
                    <a:pt x="63" y="0"/>
                    <a:pt x="73" y="62"/>
                  </a:cubicBezTo>
                  <a:cubicBezTo>
                    <a:pt x="83" y="123"/>
                    <a:pt x="191" y="123"/>
                    <a:pt x="191" y="123"/>
                  </a:cubicBezTo>
                  <a:cubicBezTo>
                    <a:pt x="191" y="123"/>
                    <a:pt x="128" y="158"/>
                    <a:pt x="81" y="121"/>
                  </a:cubicBezTo>
                  <a:cubicBezTo>
                    <a:pt x="24" y="76"/>
                    <a:pt x="54" y="37"/>
                    <a:pt x="0" y="12"/>
                  </a:cubicBezTo>
                  <a:close/>
                </a:path>
              </a:pathLst>
            </a:custGeom>
            <a:solidFill>
              <a:srgbClr val="C58F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49668" name="Freeform 39"/>
            <p:cNvSpPr>
              <a:spLocks/>
            </p:cNvSpPr>
            <p:nvPr/>
          </p:nvSpPr>
          <p:spPr bwMode="auto">
            <a:xfrm>
              <a:off x="902" y="1962"/>
              <a:ext cx="65" cy="97"/>
            </a:xfrm>
            <a:custGeom>
              <a:avLst/>
              <a:gdLst>
                <a:gd name="T0" fmla="*/ 2147483646 w 40"/>
                <a:gd name="T1" fmla="*/ 0 h 56"/>
                <a:gd name="T2" fmla="*/ 2147483646 w 40"/>
                <a:gd name="T3" fmla="*/ 2147483646 h 56"/>
                <a:gd name="T4" fmla="*/ 2147483646 w 40"/>
                <a:gd name="T5" fmla="*/ 0 h 56"/>
                <a:gd name="T6" fmla="*/ 0 60000 65536"/>
                <a:gd name="T7" fmla="*/ 0 60000 65536"/>
                <a:gd name="T8" fmla="*/ 0 60000 65536"/>
                <a:gd name="T9" fmla="*/ 0 w 40"/>
                <a:gd name="T10" fmla="*/ 0 h 56"/>
                <a:gd name="T11" fmla="*/ 40 w 40"/>
                <a:gd name="T12" fmla="*/ 56 h 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0" h="56">
                  <a:moveTo>
                    <a:pt x="40" y="0"/>
                  </a:moveTo>
                  <a:cubicBezTo>
                    <a:pt x="40" y="0"/>
                    <a:pt x="9" y="14"/>
                    <a:pt x="8" y="56"/>
                  </a:cubicBezTo>
                  <a:cubicBezTo>
                    <a:pt x="8" y="56"/>
                    <a:pt x="0" y="15"/>
                    <a:pt x="4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49669" name="Freeform 40"/>
            <p:cNvSpPr>
              <a:spLocks/>
            </p:cNvSpPr>
            <p:nvPr/>
          </p:nvSpPr>
          <p:spPr bwMode="auto">
            <a:xfrm>
              <a:off x="920" y="2012"/>
              <a:ext cx="68" cy="110"/>
            </a:xfrm>
            <a:custGeom>
              <a:avLst/>
              <a:gdLst>
                <a:gd name="T0" fmla="*/ 2147483646 w 42"/>
                <a:gd name="T1" fmla="*/ 0 h 64"/>
                <a:gd name="T2" fmla="*/ 2147483646 w 42"/>
                <a:gd name="T3" fmla="*/ 2147483646 h 64"/>
                <a:gd name="T4" fmla="*/ 2147483646 w 42"/>
                <a:gd name="T5" fmla="*/ 0 h 64"/>
                <a:gd name="T6" fmla="*/ 0 60000 65536"/>
                <a:gd name="T7" fmla="*/ 0 60000 65536"/>
                <a:gd name="T8" fmla="*/ 0 60000 65536"/>
                <a:gd name="T9" fmla="*/ 0 w 42"/>
                <a:gd name="T10" fmla="*/ 0 h 64"/>
                <a:gd name="T11" fmla="*/ 42 w 42"/>
                <a:gd name="T12" fmla="*/ 64 h 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2" h="64">
                  <a:moveTo>
                    <a:pt x="42" y="0"/>
                  </a:moveTo>
                  <a:cubicBezTo>
                    <a:pt x="42" y="0"/>
                    <a:pt x="9" y="20"/>
                    <a:pt x="18" y="64"/>
                  </a:cubicBezTo>
                  <a:cubicBezTo>
                    <a:pt x="18" y="64"/>
                    <a:pt x="0" y="23"/>
                    <a:pt x="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49670" name="Freeform 41"/>
            <p:cNvSpPr>
              <a:spLocks/>
            </p:cNvSpPr>
            <p:nvPr/>
          </p:nvSpPr>
          <p:spPr bwMode="auto">
            <a:xfrm>
              <a:off x="1043" y="1864"/>
              <a:ext cx="19" cy="22"/>
            </a:xfrm>
            <a:custGeom>
              <a:avLst/>
              <a:gdLst>
                <a:gd name="T0" fmla="*/ 2147483646 w 12"/>
                <a:gd name="T1" fmla="*/ 2147483646 h 13"/>
                <a:gd name="T2" fmla="*/ 2147483646 w 12"/>
                <a:gd name="T3" fmla="*/ 2147483646 h 13"/>
                <a:gd name="T4" fmla="*/ 2147483646 w 12"/>
                <a:gd name="T5" fmla="*/ 2147483646 h 13"/>
                <a:gd name="T6" fmla="*/ 2147483646 w 12"/>
                <a:gd name="T7" fmla="*/ 2147483646 h 13"/>
                <a:gd name="T8" fmla="*/ 2147483646 w 12"/>
                <a:gd name="T9" fmla="*/ 2147483646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"/>
                <a:gd name="T16" fmla="*/ 0 h 13"/>
                <a:gd name="T17" fmla="*/ 12 w 12"/>
                <a:gd name="T18" fmla="*/ 13 h 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" h="13">
                  <a:moveTo>
                    <a:pt x="2" y="13"/>
                  </a:moveTo>
                  <a:cubicBezTo>
                    <a:pt x="2" y="11"/>
                    <a:pt x="1" y="5"/>
                    <a:pt x="5" y="5"/>
                  </a:cubicBezTo>
                  <a:cubicBezTo>
                    <a:pt x="9" y="4"/>
                    <a:pt x="9" y="9"/>
                    <a:pt x="10" y="12"/>
                  </a:cubicBezTo>
                  <a:cubicBezTo>
                    <a:pt x="12" y="8"/>
                    <a:pt x="10" y="0"/>
                    <a:pt x="5" y="1"/>
                  </a:cubicBezTo>
                  <a:cubicBezTo>
                    <a:pt x="0" y="1"/>
                    <a:pt x="0" y="9"/>
                    <a:pt x="2" y="1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49671" name="Freeform 42"/>
            <p:cNvSpPr>
              <a:spLocks/>
            </p:cNvSpPr>
            <p:nvPr/>
          </p:nvSpPr>
          <p:spPr bwMode="auto">
            <a:xfrm>
              <a:off x="1075" y="1912"/>
              <a:ext cx="13" cy="18"/>
            </a:xfrm>
            <a:custGeom>
              <a:avLst/>
              <a:gdLst>
                <a:gd name="T0" fmla="*/ 2147483646 w 8"/>
                <a:gd name="T1" fmla="*/ 2147483646 h 10"/>
                <a:gd name="T2" fmla="*/ 2147483646 w 8"/>
                <a:gd name="T3" fmla="*/ 2147483646 h 10"/>
                <a:gd name="T4" fmla="*/ 2147483646 w 8"/>
                <a:gd name="T5" fmla="*/ 2147483646 h 10"/>
                <a:gd name="T6" fmla="*/ 2147483646 w 8"/>
                <a:gd name="T7" fmla="*/ 0 h 10"/>
                <a:gd name="T8" fmla="*/ 2147483646 w 8"/>
                <a:gd name="T9" fmla="*/ 2147483646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10"/>
                <a:gd name="T17" fmla="*/ 8 w 8"/>
                <a:gd name="T18" fmla="*/ 10 h 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10">
                  <a:moveTo>
                    <a:pt x="1" y="10"/>
                  </a:moveTo>
                  <a:cubicBezTo>
                    <a:pt x="0" y="8"/>
                    <a:pt x="1" y="4"/>
                    <a:pt x="3" y="3"/>
                  </a:cubicBezTo>
                  <a:cubicBezTo>
                    <a:pt x="6" y="2"/>
                    <a:pt x="7" y="5"/>
                    <a:pt x="8" y="6"/>
                  </a:cubicBezTo>
                  <a:cubicBezTo>
                    <a:pt x="8" y="5"/>
                    <a:pt x="6" y="1"/>
                    <a:pt x="4" y="0"/>
                  </a:cubicBezTo>
                  <a:cubicBezTo>
                    <a:pt x="1" y="0"/>
                    <a:pt x="1" y="6"/>
                    <a:pt x="1" y="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49672" name="Freeform 43"/>
            <p:cNvSpPr>
              <a:spLocks/>
            </p:cNvSpPr>
            <p:nvPr/>
          </p:nvSpPr>
          <p:spPr bwMode="auto">
            <a:xfrm>
              <a:off x="942" y="2116"/>
              <a:ext cx="15" cy="15"/>
            </a:xfrm>
            <a:custGeom>
              <a:avLst/>
              <a:gdLst>
                <a:gd name="T0" fmla="*/ 2147483646 w 9"/>
                <a:gd name="T1" fmla="*/ 0 h 9"/>
                <a:gd name="T2" fmla="*/ 2147483646 w 9"/>
                <a:gd name="T3" fmla="*/ 2147483646 h 9"/>
                <a:gd name="T4" fmla="*/ 2147483646 w 9"/>
                <a:gd name="T5" fmla="*/ 0 h 9"/>
                <a:gd name="T6" fmla="*/ 2147483646 w 9"/>
                <a:gd name="T7" fmla="*/ 2147483646 h 9"/>
                <a:gd name="T8" fmla="*/ 0 w 9"/>
                <a:gd name="T9" fmla="*/ 2147483646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"/>
                <a:gd name="T16" fmla="*/ 0 h 9"/>
                <a:gd name="T17" fmla="*/ 9 w 9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" h="9">
                  <a:moveTo>
                    <a:pt x="1" y="0"/>
                  </a:moveTo>
                  <a:cubicBezTo>
                    <a:pt x="2" y="2"/>
                    <a:pt x="3" y="5"/>
                    <a:pt x="5" y="5"/>
                  </a:cubicBezTo>
                  <a:cubicBezTo>
                    <a:pt x="6" y="4"/>
                    <a:pt x="7" y="2"/>
                    <a:pt x="7" y="0"/>
                  </a:cubicBezTo>
                  <a:cubicBezTo>
                    <a:pt x="8" y="3"/>
                    <a:pt x="9" y="7"/>
                    <a:pt x="5" y="8"/>
                  </a:cubicBezTo>
                  <a:cubicBezTo>
                    <a:pt x="2" y="9"/>
                    <a:pt x="1" y="5"/>
                    <a:pt x="0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49673" name="Freeform 44"/>
            <p:cNvSpPr>
              <a:spLocks/>
            </p:cNvSpPr>
            <p:nvPr/>
          </p:nvSpPr>
          <p:spPr bwMode="auto">
            <a:xfrm>
              <a:off x="912" y="2066"/>
              <a:ext cx="13" cy="19"/>
            </a:xfrm>
            <a:custGeom>
              <a:avLst/>
              <a:gdLst>
                <a:gd name="T0" fmla="*/ 2147483646 w 8"/>
                <a:gd name="T1" fmla="*/ 0 h 11"/>
                <a:gd name="T2" fmla="*/ 2147483646 w 8"/>
                <a:gd name="T3" fmla="*/ 2147483646 h 11"/>
                <a:gd name="T4" fmla="*/ 2147483646 w 8"/>
                <a:gd name="T5" fmla="*/ 2147483646 h 11"/>
                <a:gd name="T6" fmla="*/ 2147483646 w 8"/>
                <a:gd name="T7" fmla="*/ 2147483646 h 1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"/>
                <a:gd name="T13" fmla="*/ 0 h 11"/>
                <a:gd name="T14" fmla="*/ 8 w 8"/>
                <a:gd name="T15" fmla="*/ 11 h 1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" h="11">
                  <a:moveTo>
                    <a:pt x="3" y="0"/>
                  </a:moveTo>
                  <a:cubicBezTo>
                    <a:pt x="3" y="4"/>
                    <a:pt x="6" y="11"/>
                    <a:pt x="7" y="4"/>
                  </a:cubicBezTo>
                  <a:cubicBezTo>
                    <a:pt x="7" y="6"/>
                    <a:pt x="8" y="9"/>
                    <a:pt x="5" y="9"/>
                  </a:cubicBezTo>
                  <a:cubicBezTo>
                    <a:pt x="3" y="10"/>
                    <a:pt x="0" y="4"/>
                    <a:pt x="1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49674" name="Freeform 45"/>
            <p:cNvSpPr>
              <a:spLocks/>
            </p:cNvSpPr>
            <p:nvPr/>
          </p:nvSpPr>
          <p:spPr bwMode="auto">
            <a:xfrm>
              <a:off x="1388" y="2408"/>
              <a:ext cx="54" cy="76"/>
            </a:xfrm>
            <a:custGeom>
              <a:avLst/>
              <a:gdLst>
                <a:gd name="T0" fmla="*/ 2147483646 w 33"/>
                <a:gd name="T1" fmla="*/ 0 h 44"/>
                <a:gd name="T2" fmla="*/ 2147483646 w 33"/>
                <a:gd name="T3" fmla="*/ 2147483646 h 44"/>
                <a:gd name="T4" fmla="*/ 2147483646 w 33"/>
                <a:gd name="T5" fmla="*/ 0 h 44"/>
                <a:gd name="T6" fmla="*/ 0 60000 65536"/>
                <a:gd name="T7" fmla="*/ 0 60000 65536"/>
                <a:gd name="T8" fmla="*/ 0 60000 65536"/>
                <a:gd name="T9" fmla="*/ 0 w 33"/>
                <a:gd name="T10" fmla="*/ 0 h 44"/>
                <a:gd name="T11" fmla="*/ 33 w 33"/>
                <a:gd name="T12" fmla="*/ 44 h 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3" h="44">
                  <a:moveTo>
                    <a:pt x="33" y="0"/>
                  </a:moveTo>
                  <a:cubicBezTo>
                    <a:pt x="33" y="0"/>
                    <a:pt x="6" y="12"/>
                    <a:pt x="2" y="44"/>
                  </a:cubicBezTo>
                  <a:cubicBezTo>
                    <a:pt x="2" y="44"/>
                    <a:pt x="0" y="11"/>
                    <a:pt x="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49675" name="Freeform 46"/>
            <p:cNvSpPr>
              <a:spLocks/>
            </p:cNvSpPr>
            <p:nvPr/>
          </p:nvSpPr>
          <p:spPr bwMode="auto">
            <a:xfrm>
              <a:off x="1503" y="2377"/>
              <a:ext cx="48" cy="61"/>
            </a:xfrm>
            <a:custGeom>
              <a:avLst/>
              <a:gdLst>
                <a:gd name="T0" fmla="*/ 2147483646 w 30"/>
                <a:gd name="T1" fmla="*/ 0 h 35"/>
                <a:gd name="T2" fmla="*/ 0 w 30"/>
                <a:gd name="T3" fmla="*/ 2147483646 h 35"/>
                <a:gd name="T4" fmla="*/ 2147483646 w 30"/>
                <a:gd name="T5" fmla="*/ 0 h 35"/>
                <a:gd name="T6" fmla="*/ 0 60000 65536"/>
                <a:gd name="T7" fmla="*/ 0 60000 65536"/>
                <a:gd name="T8" fmla="*/ 0 60000 65536"/>
                <a:gd name="T9" fmla="*/ 0 w 30"/>
                <a:gd name="T10" fmla="*/ 0 h 35"/>
                <a:gd name="T11" fmla="*/ 30 w 30"/>
                <a:gd name="T12" fmla="*/ 35 h 3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0" h="35">
                  <a:moveTo>
                    <a:pt x="29" y="0"/>
                  </a:moveTo>
                  <a:cubicBezTo>
                    <a:pt x="29" y="0"/>
                    <a:pt x="30" y="24"/>
                    <a:pt x="0" y="35"/>
                  </a:cubicBezTo>
                  <a:cubicBezTo>
                    <a:pt x="0" y="35"/>
                    <a:pt x="26" y="20"/>
                    <a:pt x="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49676" name="Freeform 47"/>
            <p:cNvSpPr>
              <a:spLocks/>
            </p:cNvSpPr>
            <p:nvPr/>
          </p:nvSpPr>
          <p:spPr bwMode="auto">
            <a:xfrm>
              <a:off x="1521" y="2315"/>
              <a:ext cx="13" cy="19"/>
            </a:xfrm>
            <a:custGeom>
              <a:avLst/>
              <a:gdLst>
                <a:gd name="T0" fmla="*/ 2147483646 w 8"/>
                <a:gd name="T1" fmla="*/ 2147483646 h 11"/>
                <a:gd name="T2" fmla="*/ 2147483646 w 8"/>
                <a:gd name="T3" fmla="*/ 2147483646 h 11"/>
                <a:gd name="T4" fmla="*/ 2147483646 w 8"/>
                <a:gd name="T5" fmla="*/ 2147483646 h 11"/>
                <a:gd name="T6" fmla="*/ 2147483646 w 8"/>
                <a:gd name="T7" fmla="*/ 2147483646 h 11"/>
                <a:gd name="T8" fmla="*/ 0 w 8"/>
                <a:gd name="T9" fmla="*/ 2147483646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11"/>
                <a:gd name="T17" fmla="*/ 8 w 8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11">
                  <a:moveTo>
                    <a:pt x="1" y="11"/>
                  </a:moveTo>
                  <a:cubicBezTo>
                    <a:pt x="0" y="9"/>
                    <a:pt x="0" y="4"/>
                    <a:pt x="3" y="4"/>
                  </a:cubicBezTo>
                  <a:cubicBezTo>
                    <a:pt x="6" y="3"/>
                    <a:pt x="7" y="7"/>
                    <a:pt x="8" y="9"/>
                  </a:cubicBezTo>
                  <a:cubicBezTo>
                    <a:pt x="8" y="5"/>
                    <a:pt x="8" y="0"/>
                    <a:pt x="4" y="1"/>
                  </a:cubicBezTo>
                  <a:cubicBezTo>
                    <a:pt x="0" y="2"/>
                    <a:pt x="0" y="6"/>
                    <a:pt x="0" y="1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49677" name="Freeform 48"/>
            <p:cNvSpPr>
              <a:spLocks/>
            </p:cNvSpPr>
            <p:nvPr/>
          </p:nvSpPr>
          <p:spPr bwMode="auto">
            <a:xfrm>
              <a:off x="1550" y="2355"/>
              <a:ext cx="13" cy="15"/>
            </a:xfrm>
            <a:custGeom>
              <a:avLst/>
              <a:gdLst>
                <a:gd name="T0" fmla="*/ 2147483646 w 8"/>
                <a:gd name="T1" fmla="*/ 2147483646 h 9"/>
                <a:gd name="T2" fmla="*/ 2147483646 w 8"/>
                <a:gd name="T3" fmla="*/ 2147483646 h 9"/>
                <a:gd name="T4" fmla="*/ 2147483646 w 8"/>
                <a:gd name="T5" fmla="*/ 2147483646 h 9"/>
                <a:gd name="T6" fmla="*/ 2147483646 w 8"/>
                <a:gd name="T7" fmla="*/ 0 h 9"/>
                <a:gd name="T8" fmla="*/ 0 w 8"/>
                <a:gd name="T9" fmla="*/ 2147483646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9"/>
                <a:gd name="T17" fmla="*/ 8 w 8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9">
                  <a:moveTo>
                    <a:pt x="1" y="9"/>
                  </a:moveTo>
                  <a:cubicBezTo>
                    <a:pt x="1" y="7"/>
                    <a:pt x="2" y="3"/>
                    <a:pt x="4" y="3"/>
                  </a:cubicBezTo>
                  <a:cubicBezTo>
                    <a:pt x="6" y="2"/>
                    <a:pt x="8" y="4"/>
                    <a:pt x="8" y="6"/>
                  </a:cubicBezTo>
                  <a:cubicBezTo>
                    <a:pt x="8" y="4"/>
                    <a:pt x="6" y="0"/>
                    <a:pt x="4" y="0"/>
                  </a:cubicBezTo>
                  <a:cubicBezTo>
                    <a:pt x="0" y="0"/>
                    <a:pt x="1" y="7"/>
                    <a:pt x="0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49678" name="Freeform 49"/>
            <p:cNvSpPr>
              <a:spLocks/>
            </p:cNvSpPr>
            <p:nvPr/>
          </p:nvSpPr>
          <p:spPr bwMode="auto">
            <a:xfrm>
              <a:off x="1417" y="2551"/>
              <a:ext cx="13" cy="16"/>
            </a:xfrm>
            <a:custGeom>
              <a:avLst/>
              <a:gdLst>
                <a:gd name="T0" fmla="*/ 2147483646 w 8"/>
                <a:gd name="T1" fmla="*/ 0 h 9"/>
                <a:gd name="T2" fmla="*/ 2147483646 w 8"/>
                <a:gd name="T3" fmla="*/ 2147483646 h 9"/>
                <a:gd name="T4" fmla="*/ 2147483646 w 8"/>
                <a:gd name="T5" fmla="*/ 2147483646 h 9"/>
                <a:gd name="T6" fmla="*/ 2147483646 w 8"/>
                <a:gd name="T7" fmla="*/ 2147483646 h 9"/>
                <a:gd name="T8" fmla="*/ 0 w 8"/>
                <a:gd name="T9" fmla="*/ 2147483646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9"/>
                <a:gd name="T17" fmla="*/ 8 w 8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9">
                  <a:moveTo>
                    <a:pt x="1" y="0"/>
                  </a:moveTo>
                  <a:cubicBezTo>
                    <a:pt x="1" y="2"/>
                    <a:pt x="2" y="5"/>
                    <a:pt x="4" y="5"/>
                  </a:cubicBezTo>
                  <a:cubicBezTo>
                    <a:pt x="6" y="6"/>
                    <a:pt x="6" y="3"/>
                    <a:pt x="7" y="2"/>
                  </a:cubicBezTo>
                  <a:cubicBezTo>
                    <a:pt x="7" y="5"/>
                    <a:pt x="8" y="9"/>
                    <a:pt x="4" y="9"/>
                  </a:cubicBezTo>
                  <a:cubicBezTo>
                    <a:pt x="1" y="9"/>
                    <a:pt x="0" y="4"/>
                    <a:pt x="0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49679" name="Freeform 50"/>
            <p:cNvSpPr>
              <a:spLocks/>
            </p:cNvSpPr>
            <p:nvPr/>
          </p:nvSpPr>
          <p:spPr bwMode="auto">
            <a:xfrm>
              <a:off x="1388" y="2512"/>
              <a:ext cx="15" cy="20"/>
            </a:xfrm>
            <a:custGeom>
              <a:avLst/>
              <a:gdLst>
                <a:gd name="T0" fmla="*/ 2147483646 w 9"/>
                <a:gd name="T1" fmla="*/ 0 h 12"/>
                <a:gd name="T2" fmla="*/ 2147483646 w 9"/>
                <a:gd name="T3" fmla="*/ 2147483646 h 12"/>
                <a:gd name="T4" fmla="*/ 2147483646 w 9"/>
                <a:gd name="T5" fmla="*/ 2147483646 h 12"/>
                <a:gd name="T6" fmla="*/ 2147483646 w 9"/>
                <a:gd name="T7" fmla="*/ 2147483646 h 12"/>
                <a:gd name="T8" fmla="*/ 0 w 9"/>
                <a:gd name="T9" fmla="*/ 2147483646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"/>
                <a:gd name="T16" fmla="*/ 0 h 12"/>
                <a:gd name="T17" fmla="*/ 9 w 9"/>
                <a:gd name="T18" fmla="*/ 12 h 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" h="12">
                  <a:moveTo>
                    <a:pt x="1" y="0"/>
                  </a:moveTo>
                  <a:cubicBezTo>
                    <a:pt x="2" y="1"/>
                    <a:pt x="2" y="6"/>
                    <a:pt x="4" y="6"/>
                  </a:cubicBezTo>
                  <a:cubicBezTo>
                    <a:pt x="7" y="6"/>
                    <a:pt x="6" y="2"/>
                    <a:pt x="7" y="1"/>
                  </a:cubicBezTo>
                  <a:cubicBezTo>
                    <a:pt x="7" y="3"/>
                    <a:pt x="9" y="11"/>
                    <a:pt x="5" y="11"/>
                  </a:cubicBezTo>
                  <a:cubicBezTo>
                    <a:pt x="1" y="12"/>
                    <a:pt x="0" y="5"/>
                    <a:pt x="0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49680" name="Freeform 51"/>
            <p:cNvSpPr>
              <a:spLocks/>
            </p:cNvSpPr>
            <p:nvPr/>
          </p:nvSpPr>
          <p:spPr bwMode="auto">
            <a:xfrm>
              <a:off x="925" y="1966"/>
              <a:ext cx="58" cy="65"/>
            </a:xfrm>
            <a:custGeom>
              <a:avLst/>
              <a:gdLst>
                <a:gd name="T0" fmla="*/ 2147483646 w 36"/>
                <a:gd name="T1" fmla="*/ 0 h 38"/>
                <a:gd name="T2" fmla="*/ 0 w 36"/>
                <a:gd name="T3" fmla="*/ 2147483646 h 38"/>
                <a:gd name="T4" fmla="*/ 2147483646 w 36"/>
                <a:gd name="T5" fmla="*/ 0 h 38"/>
                <a:gd name="T6" fmla="*/ 0 60000 65536"/>
                <a:gd name="T7" fmla="*/ 0 60000 65536"/>
                <a:gd name="T8" fmla="*/ 0 60000 65536"/>
                <a:gd name="T9" fmla="*/ 0 w 36"/>
                <a:gd name="T10" fmla="*/ 0 h 38"/>
                <a:gd name="T11" fmla="*/ 36 w 36"/>
                <a:gd name="T12" fmla="*/ 38 h 3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6" h="38">
                  <a:moveTo>
                    <a:pt x="36" y="0"/>
                  </a:moveTo>
                  <a:cubicBezTo>
                    <a:pt x="36" y="0"/>
                    <a:pt x="7" y="8"/>
                    <a:pt x="0" y="38"/>
                  </a:cubicBezTo>
                  <a:cubicBezTo>
                    <a:pt x="0" y="38"/>
                    <a:pt x="6" y="14"/>
                    <a:pt x="36" y="0"/>
                  </a:cubicBezTo>
                  <a:close/>
                </a:path>
              </a:pathLst>
            </a:custGeom>
            <a:solidFill>
              <a:srgbClr val="C18A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49681" name="Freeform 52"/>
            <p:cNvSpPr>
              <a:spLocks/>
            </p:cNvSpPr>
            <p:nvPr/>
          </p:nvSpPr>
          <p:spPr bwMode="auto">
            <a:xfrm>
              <a:off x="957" y="2005"/>
              <a:ext cx="63" cy="57"/>
            </a:xfrm>
            <a:custGeom>
              <a:avLst/>
              <a:gdLst>
                <a:gd name="T0" fmla="*/ 2147483646 w 39"/>
                <a:gd name="T1" fmla="*/ 0 h 33"/>
                <a:gd name="T2" fmla="*/ 0 w 39"/>
                <a:gd name="T3" fmla="*/ 2147483646 h 33"/>
                <a:gd name="T4" fmla="*/ 2147483646 w 39"/>
                <a:gd name="T5" fmla="*/ 0 h 33"/>
                <a:gd name="T6" fmla="*/ 0 60000 65536"/>
                <a:gd name="T7" fmla="*/ 0 60000 65536"/>
                <a:gd name="T8" fmla="*/ 0 60000 65536"/>
                <a:gd name="T9" fmla="*/ 0 w 39"/>
                <a:gd name="T10" fmla="*/ 0 h 33"/>
                <a:gd name="T11" fmla="*/ 39 w 39"/>
                <a:gd name="T12" fmla="*/ 33 h 3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9" h="33">
                  <a:moveTo>
                    <a:pt x="39" y="0"/>
                  </a:moveTo>
                  <a:cubicBezTo>
                    <a:pt x="39" y="0"/>
                    <a:pt x="13" y="7"/>
                    <a:pt x="0" y="33"/>
                  </a:cubicBezTo>
                  <a:cubicBezTo>
                    <a:pt x="0" y="33"/>
                    <a:pt x="14" y="10"/>
                    <a:pt x="39" y="0"/>
                  </a:cubicBezTo>
                  <a:close/>
                </a:path>
              </a:pathLst>
            </a:custGeom>
            <a:solidFill>
              <a:srgbClr val="C18A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49682" name="Freeform 53"/>
            <p:cNvSpPr>
              <a:spLocks/>
            </p:cNvSpPr>
            <p:nvPr/>
          </p:nvSpPr>
          <p:spPr bwMode="auto">
            <a:xfrm>
              <a:off x="1400" y="2407"/>
              <a:ext cx="59" cy="62"/>
            </a:xfrm>
            <a:custGeom>
              <a:avLst/>
              <a:gdLst>
                <a:gd name="T0" fmla="*/ 2147483646 w 37"/>
                <a:gd name="T1" fmla="*/ 0 h 36"/>
                <a:gd name="T2" fmla="*/ 0 w 37"/>
                <a:gd name="T3" fmla="*/ 2147483646 h 36"/>
                <a:gd name="T4" fmla="*/ 2147483646 w 37"/>
                <a:gd name="T5" fmla="*/ 0 h 36"/>
                <a:gd name="T6" fmla="*/ 0 60000 65536"/>
                <a:gd name="T7" fmla="*/ 0 60000 65536"/>
                <a:gd name="T8" fmla="*/ 0 60000 65536"/>
                <a:gd name="T9" fmla="*/ 0 w 37"/>
                <a:gd name="T10" fmla="*/ 0 h 36"/>
                <a:gd name="T11" fmla="*/ 37 w 37"/>
                <a:gd name="T12" fmla="*/ 36 h 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7" h="36">
                  <a:moveTo>
                    <a:pt x="37" y="0"/>
                  </a:moveTo>
                  <a:cubicBezTo>
                    <a:pt x="37" y="0"/>
                    <a:pt x="9" y="10"/>
                    <a:pt x="0" y="36"/>
                  </a:cubicBezTo>
                  <a:cubicBezTo>
                    <a:pt x="0" y="36"/>
                    <a:pt x="18" y="6"/>
                    <a:pt x="37" y="0"/>
                  </a:cubicBezTo>
                  <a:close/>
                </a:path>
              </a:pathLst>
            </a:custGeom>
            <a:solidFill>
              <a:srgbClr val="C18A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49683" name="Freeform 54"/>
            <p:cNvSpPr>
              <a:spLocks/>
            </p:cNvSpPr>
            <p:nvPr/>
          </p:nvSpPr>
          <p:spPr bwMode="auto">
            <a:xfrm>
              <a:off x="1432" y="2453"/>
              <a:ext cx="50" cy="52"/>
            </a:xfrm>
            <a:custGeom>
              <a:avLst/>
              <a:gdLst>
                <a:gd name="T0" fmla="*/ 2147483646 w 31"/>
                <a:gd name="T1" fmla="*/ 0 h 30"/>
                <a:gd name="T2" fmla="*/ 0 w 31"/>
                <a:gd name="T3" fmla="*/ 2147483646 h 30"/>
                <a:gd name="T4" fmla="*/ 2147483646 w 31"/>
                <a:gd name="T5" fmla="*/ 0 h 30"/>
                <a:gd name="T6" fmla="*/ 0 60000 65536"/>
                <a:gd name="T7" fmla="*/ 0 60000 65536"/>
                <a:gd name="T8" fmla="*/ 0 60000 65536"/>
                <a:gd name="T9" fmla="*/ 0 w 31"/>
                <a:gd name="T10" fmla="*/ 0 h 30"/>
                <a:gd name="T11" fmla="*/ 31 w 31"/>
                <a:gd name="T12" fmla="*/ 30 h 3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" h="30">
                  <a:moveTo>
                    <a:pt x="31" y="0"/>
                  </a:moveTo>
                  <a:cubicBezTo>
                    <a:pt x="31" y="0"/>
                    <a:pt x="10" y="7"/>
                    <a:pt x="0" y="30"/>
                  </a:cubicBezTo>
                  <a:cubicBezTo>
                    <a:pt x="0" y="30"/>
                    <a:pt x="12" y="8"/>
                    <a:pt x="31" y="0"/>
                  </a:cubicBezTo>
                  <a:close/>
                </a:path>
              </a:pathLst>
            </a:custGeom>
            <a:solidFill>
              <a:srgbClr val="C18A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49684" name="Freeform 55"/>
            <p:cNvSpPr>
              <a:spLocks/>
            </p:cNvSpPr>
            <p:nvPr/>
          </p:nvSpPr>
          <p:spPr bwMode="auto">
            <a:xfrm>
              <a:off x="1065" y="2198"/>
              <a:ext cx="163" cy="179"/>
            </a:xfrm>
            <a:custGeom>
              <a:avLst/>
              <a:gdLst>
                <a:gd name="T0" fmla="*/ 0 w 101"/>
                <a:gd name="T1" fmla="*/ 2147483646 h 104"/>
                <a:gd name="T2" fmla="*/ 2147483646 w 101"/>
                <a:gd name="T3" fmla="*/ 2147483646 h 104"/>
                <a:gd name="T4" fmla="*/ 2147483646 w 101"/>
                <a:gd name="T5" fmla="*/ 2147483646 h 104"/>
                <a:gd name="T6" fmla="*/ 2147483646 w 101"/>
                <a:gd name="T7" fmla="*/ 2147483646 h 104"/>
                <a:gd name="T8" fmla="*/ 0 w 101"/>
                <a:gd name="T9" fmla="*/ 2147483646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1"/>
                <a:gd name="T16" fmla="*/ 0 h 104"/>
                <a:gd name="T17" fmla="*/ 101 w 101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1" h="104">
                  <a:moveTo>
                    <a:pt x="0" y="3"/>
                  </a:moveTo>
                  <a:cubicBezTo>
                    <a:pt x="0" y="3"/>
                    <a:pt x="27" y="0"/>
                    <a:pt x="40" y="48"/>
                  </a:cubicBezTo>
                  <a:cubicBezTo>
                    <a:pt x="52" y="90"/>
                    <a:pt x="80" y="95"/>
                    <a:pt x="101" y="103"/>
                  </a:cubicBezTo>
                  <a:cubicBezTo>
                    <a:pt x="101" y="103"/>
                    <a:pt x="54" y="104"/>
                    <a:pt x="40" y="71"/>
                  </a:cubicBezTo>
                  <a:cubicBezTo>
                    <a:pt x="25" y="39"/>
                    <a:pt x="34" y="12"/>
                    <a:pt x="0" y="3"/>
                  </a:cubicBezTo>
                  <a:close/>
                </a:path>
              </a:pathLst>
            </a:custGeom>
            <a:solidFill>
              <a:srgbClr val="B17C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49685" name="Freeform 56"/>
            <p:cNvSpPr>
              <a:spLocks/>
            </p:cNvSpPr>
            <p:nvPr/>
          </p:nvSpPr>
          <p:spPr bwMode="auto">
            <a:xfrm>
              <a:off x="1160" y="2095"/>
              <a:ext cx="130" cy="164"/>
            </a:xfrm>
            <a:custGeom>
              <a:avLst/>
              <a:gdLst>
                <a:gd name="T0" fmla="*/ 0 w 80"/>
                <a:gd name="T1" fmla="*/ 0 h 95"/>
                <a:gd name="T2" fmla="*/ 2147483646 w 80"/>
                <a:gd name="T3" fmla="*/ 2147483646 h 95"/>
                <a:gd name="T4" fmla="*/ 2147483646 w 80"/>
                <a:gd name="T5" fmla="*/ 2147483646 h 95"/>
                <a:gd name="T6" fmla="*/ 2147483646 w 80"/>
                <a:gd name="T7" fmla="*/ 2147483646 h 95"/>
                <a:gd name="T8" fmla="*/ 0 w 80"/>
                <a:gd name="T9" fmla="*/ 0 h 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0"/>
                <a:gd name="T16" fmla="*/ 0 h 95"/>
                <a:gd name="T17" fmla="*/ 80 w 80"/>
                <a:gd name="T18" fmla="*/ 95 h 9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0" h="95">
                  <a:moveTo>
                    <a:pt x="0" y="0"/>
                  </a:moveTo>
                  <a:cubicBezTo>
                    <a:pt x="0" y="0"/>
                    <a:pt x="30" y="7"/>
                    <a:pt x="35" y="48"/>
                  </a:cubicBezTo>
                  <a:cubicBezTo>
                    <a:pt x="39" y="84"/>
                    <a:pt x="79" y="93"/>
                    <a:pt x="80" y="95"/>
                  </a:cubicBezTo>
                  <a:cubicBezTo>
                    <a:pt x="80" y="95"/>
                    <a:pt x="39" y="92"/>
                    <a:pt x="34" y="55"/>
                  </a:cubicBezTo>
                  <a:cubicBezTo>
                    <a:pt x="30" y="31"/>
                    <a:pt x="21" y="7"/>
                    <a:pt x="0" y="0"/>
                  </a:cubicBezTo>
                  <a:close/>
                </a:path>
              </a:pathLst>
            </a:custGeom>
            <a:solidFill>
              <a:srgbClr val="B17C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49686" name="Freeform 57"/>
            <p:cNvSpPr>
              <a:spLocks/>
            </p:cNvSpPr>
            <p:nvPr/>
          </p:nvSpPr>
          <p:spPr bwMode="auto">
            <a:xfrm>
              <a:off x="1198" y="2109"/>
              <a:ext cx="124" cy="150"/>
            </a:xfrm>
            <a:custGeom>
              <a:avLst/>
              <a:gdLst>
                <a:gd name="T0" fmla="*/ 0 w 77"/>
                <a:gd name="T1" fmla="*/ 0 h 87"/>
                <a:gd name="T2" fmla="*/ 2147483646 w 77"/>
                <a:gd name="T3" fmla="*/ 2147483646 h 87"/>
                <a:gd name="T4" fmla="*/ 2147483646 w 77"/>
                <a:gd name="T5" fmla="*/ 2147483646 h 87"/>
                <a:gd name="T6" fmla="*/ 2147483646 w 77"/>
                <a:gd name="T7" fmla="*/ 2147483646 h 87"/>
                <a:gd name="T8" fmla="*/ 0 w 77"/>
                <a:gd name="T9" fmla="*/ 0 h 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7"/>
                <a:gd name="T16" fmla="*/ 0 h 87"/>
                <a:gd name="T17" fmla="*/ 77 w 77"/>
                <a:gd name="T18" fmla="*/ 87 h 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7" h="87">
                  <a:moveTo>
                    <a:pt x="0" y="0"/>
                  </a:moveTo>
                  <a:cubicBezTo>
                    <a:pt x="0" y="0"/>
                    <a:pt x="13" y="17"/>
                    <a:pt x="17" y="37"/>
                  </a:cubicBezTo>
                  <a:cubicBezTo>
                    <a:pt x="20" y="57"/>
                    <a:pt x="39" y="79"/>
                    <a:pt x="77" y="87"/>
                  </a:cubicBezTo>
                  <a:cubicBezTo>
                    <a:pt x="77" y="87"/>
                    <a:pt x="35" y="74"/>
                    <a:pt x="26" y="53"/>
                  </a:cubicBezTo>
                  <a:cubicBezTo>
                    <a:pt x="19" y="38"/>
                    <a:pt x="16" y="11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49687" name="Freeform 58"/>
            <p:cNvSpPr>
              <a:spLocks/>
            </p:cNvSpPr>
            <p:nvPr/>
          </p:nvSpPr>
          <p:spPr bwMode="auto">
            <a:xfrm>
              <a:off x="1115" y="2221"/>
              <a:ext cx="110" cy="144"/>
            </a:xfrm>
            <a:custGeom>
              <a:avLst/>
              <a:gdLst>
                <a:gd name="T0" fmla="*/ 0 w 68"/>
                <a:gd name="T1" fmla="*/ 0 h 84"/>
                <a:gd name="T2" fmla="*/ 2147483646 w 68"/>
                <a:gd name="T3" fmla="*/ 2147483646 h 84"/>
                <a:gd name="T4" fmla="*/ 2147483646 w 68"/>
                <a:gd name="T5" fmla="*/ 2147483646 h 84"/>
                <a:gd name="T6" fmla="*/ 2147483646 w 68"/>
                <a:gd name="T7" fmla="*/ 2147483646 h 84"/>
                <a:gd name="T8" fmla="*/ 0 w 68"/>
                <a:gd name="T9" fmla="*/ 0 h 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8"/>
                <a:gd name="T16" fmla="*/ 0 h 84"/>
                <a:gd name="T17" fmla="*/ 68 w 68"/>
                <a:gd name="T18" fmla="*/ 84 h 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8" h="84">
                  <a:moveTo>
                    <a:pt x="0" y="0"/>
                  </a:moveTo>
                  <a:cubicBezTo>
                    <a:pt x="0" y="0"/>
                    <a:pt x="9" y="11"/>
                    <a:pt x="14" y="32"/>
                  </a:cubicBezTo>
                  <a:cubicBezTo>
                    <a:pt x="19" y="52"/>
                    <a:pt x="23" y="69"/>
                    <a:pt x="68" y="84"/>
                  </a:cubicBezTo>
                  <a:cubicBezTo>
                    <a:pt x="68" y="84"/>
                    <a:pt x="34" y="74"/>
                    <a:pt x="24" y="52"/>
                  </a:cubicBezTo>
                  <a:cubicBezTo>
                    <a:pt x="15" y="30"/>
                    <a:pt x="11" y="8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49688" name="Freeform 59"/>
            <p:cNvSpPr>
              <a:spLocks/>
            </p:cNvSpPr>
            <p:nvPr/>
          </p:nvSpPr>
          <p:spPr bwMode="auto">
            <a:xfrm>
              <a:off x="991" y="2184"/>
              <a:ext cx="35" cy="26"/>
            </a:xfrm>
            <a:custGeom>
              <a:avLst/>
              <a:gdLst>
                <a:gd name="T0" fmla="*/ 2147483646 w 22"/>
                <a:gd name="T1" fmla="*/ 2147483646 h 15"/>
                <a:gd name="T2" fmla="*/ 2147483646 w 22"/>
                <a:gd name="T3" fmla="*/ 2147483646 h 15"/>
                <a:gd name="T4" fmla="*/ 2147483646 w 22"/>
                <a:gd name="T5" fmla="*/ 2147483646 h 15"/>
                <a:gd name="T6" fmla="*/ 2147483646 w 22"/>
                <a:gd name="T7" fmla="*/ 2147483646 h 15"/>
                <a:gd name="T8" fmla="*/ 2147483646 w 22"/>
                <a:gd name="T9" fmla="*/ 2147483646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15"/>
                <a:gd name="T17" fmla="*/ 22 w 22"/>
                <a:gd name="T18" fmla="*/ 15 h 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15">
                  <a:moveTo>
                    <a:pt x="21" y="15"/>
                  </a:moveTo>
                  <a:cubicBezTo>
                    <a:pt x="18" y="13"/>
                    <a:pt x="10" y="9"/>
                    <a:pt x="10" y="7"/>
                  </a:cubicBezTo>
                  <a:cubicBezTo>
                    <a:pt x="9" y="1"/>
                    <a:pt x="18" y="1"/>
                    <a:pt x="22" y="1"/>
                  </a:cubicBezTo>
                  <a:cubicBezTo>
                    <a:pt x="19" y="0"/>
                    <a:pt x="6" y="0"/>
                    <a:pt x="4" y="2"/>
                  </a:cubicBezTo>
                  <a:cubicBezTo>
                    <a:pt x="0" y="7"/>
                    <a:pt x="13" y="13"/>
                    <a:pt x="17" y="1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49689" name="Freeform 60"/>
            <p:cNvSpPr>
              <a:spLocks/>
            </p:cNvSpPr>
            <p:nvPr/>
          </p:nvSpPr>
          <p:spPr bwMode="auto">
            <a:xfrm>
              <a:off x="1304" y="2369"/>
              <a:ext cx="33" cy="33"/>
            </a:xfrm>
            <a:custGeom>
              <a:avLst/>
              <a:gdLst>
                <a:gd name="T0" fmla="*/ 2147483646 w 20"/>
                <a:gd name="T1" fmla="*/ 2147483646 h 19"/>
                <a:gd name="T2" fmla="*/ 2147483646 w 20"/>
                <a:gd name="T3" fmla="*/ 2147483646 h 19"/>
                <a:gd name="T4" fmla="*/ 0 w 20"/>
                <a:gd name="T5" fmla="*/ 2147483646 h 19"/>
                <a:gd name="T6" fmla="*/ 2147483646 w 20"/>
                <a:gd name="T7" fmla="*/ 2147483646 h 19"/>
                <a:gd name="T8" fmla="*/ 2147483646 w 20"/>
                <a:gd name="T9" fmla="*/ 2147483646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"/>
                <a:gd name="T16" fmla="*/ 0 h 19"/>
                <a:gd name="T17" fmla="*/ 20 w 20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" h="19">
                  <a:moveTo>
                    <a:pt x="7" y="19"/>
                  </a:moveTo>
                  <a:cubicBezTo>
                    <a:pt x="8" y="14"/>
                    <a:pt x="15" y="13"/>
                    <a:pt x="15" y="8"/>
                  </a:cubicBezTo>
                  <a:cubicBezTo>
                    <a:pt x="10" y="7"/>
                    <a:pt x="5" y="7"/>
                    <a:pt x="0" y="7"/>
                  </a:cubicBezTo>
                  <a:cubicBezTo>
                    <a:pt x="4" y="5"/>
                    <a:pt x="15" y="0"/>
                    <a:pt x="18" y="7"/>
                  </a:cubicBezTo>
                  <a:cubicBezTo>
                    <a:pt x="20" y="12"/>
                    <a:pt x="12" y="18"/>
                    <a:pt x="8" y="1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49690" name="Freeform 61"/>
            <p:cNvSpPr>
              <a:spLocks/>
            </p:cNvSpPr>
            <p:nvPr/>
          </p:nvSpPr>
          <p:spPr bwMode="auto">
            <a:xfrm>
              <a:off x="1073" y="2072"/>
              <a:ext cx="39" cy="26"/>
            </a:xfrm>
            <a:custGeom>
              <a:avLst/>
              <a:gdLst>
                <a:gd name="T0" fmla="*/ 2147483646 w 24"/>
                <a:gd name="T1" fmla="*/ 2147483646 h 15"/>
                <a:gd name="T2" fmla="*/ 2147483646 w 24"/>
                <a:gd name="T3" fmla="*/ 2147483646 h 15"/>
                <a:gd name="T4" fmla="*/ 2147483646 w 24"/>
                <a:gd name="T5" fmla="*/ 2147483646 h 15"/>
                <a:gd name="T6" fmla="*/ 2147483646 w 24"/>
                <a:gd name="T7" fmla="*/ 2147483646 h 15"/>
                <a:gd name="T8" fmla="*/ 2147483646 w 24"/>
                <a:gd name="T9" fmla="*/ 2147483646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15"/>
                <a:gd name="T17" fmla="*/ 24 w 24"/>
                <a:gd name="T18" fmla="*/ 15 h 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15">
                  <a:moveTo>
                    <a:pt x="20" y="15"/>
                  </a:moveTo>
                  <a:cubicBezTo>
                    <a:pt x="16" y="13"/>
                    <a:pt x="12" y="11"/>
                    <a:pt x="9" y="8"/>
                  </a:cubicBezTo>
                  <a:cubicBezTo>
                    <a:pt x="10" y="5"/>
                    <a:pt x="20" y="3"/>
                    <a:pt x="24" y="3"/>
                  </a:cubicBezTo>
                  <a:cubicBezTo>
                    <a:pt x="19" y="5"/>
                    <a:pt x="9" y="0"/>
                    <a:pt x="5" y="4"/>
                  </a:cubicBezTo>
                  <a:cubicBezTo>
                    <a:pt x="0" y="10"/>
                    <a:pt x="14" y="13"/>
                    <a:pt x="18" y="1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49691" name="Freeform 62"/>
            <p:cNvSpPr>
              <a:spLocks/>
            </p:cNvSpPr>
            <p:nvPr/>
          </p:nvSpPr>
          <p:spPr bwMode="auto">
            <a:xfrm>
              <a:off x="1391" y="2265"/>
              <a:ext cx="31" cy="26"/>
            </a:xfrm>
            <a:custGeom>
              <a:avLst/>
              <a:gdLst>
                <a:gd name="T0" fmla="*/ 2147483646 w 19"/>
                <a:gd name="T1" fmla="*/ 2147483646 h 15"/>
                <a:gd name="T2" fmla="*/ 2147483646 w 19"/>
                <a:gd name="T3" fmla="*/ 2147483646 h 15"/>
                <a:gd name="T4" fmla="*/ 0 w 19"/>
                <a:gd name="T5" fmla="*/ 2147483646 h 15"/>
                <a:gd name="T6" fmla="*/ 2147483646 w 19"/>
                <a:gd name="T7" fmla="*/ 2147483646 h 15"/>
                <a:gd name="T8" fmla="*/ 2147483646 w 19"/>
                <a:gd name="T9" fmla="*/ 2147483646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"/>
                <a:gd name="T16" fmla="*/ 0 h 15"/>
                <a:gd name="T17" fmla="*/ 19 w 19"/>
                <a:gd name="T18" fmla="*/ 15 h 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" h="15">
                  <a:moveTo>
                    <a:pt x="4" y="14"/>
                  </a:moveTo>
                  <a:cubicBezTo>
                    <a:pt x="8" y="13"/>
                    <a:pt x="11" y="10"/>
                    <a:pt x="14" y="8"/>
                  </a:cubicBezTo>
                  <a:cubicBezTo>
                    <a:pt x="11" y="5"/>
                    <a:pt x="5" y="4"/>
                    <a:pt x="0" y="4"/>
                  </a:cubicBezTo>
                  <a:cubicBezTo>
                    <a:pt x="4" y="5"/>
                    <a:pt x="17" y="0"/>
                    <a:pt x="18" y="6"/>
                  </a:cubicBezTo>
                  <a:cubicBezTo>
                    <a:pt x="19" y="11"/>
                    <a:pt x="9" y="13"/>
                    <a:pt x="6" y="1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49692" name="Freeform 63"/>
            <p:cNvSpPr>
              <a:spLocks/>
            </p:cNvSpPr>
            <p:nvPr/>
          </p:nvSpPr>
          <p:spPr bwMode="auto">
            <a:xfrm>
              <a:off x="1324" y="1370"/>
              <a:ext cx="205" cy="272"/>
            </a:xfrm>
            <a:custGeom>
              <a:avLst/>
              <a:gdLst>
                <a:gd name="T0" fmla="*/ 2147483646 w 127"/>
                <a:gd name="T1" fmla="*/ 2147483646 h 158"/>
                <a:gd name="T2" fmla="*/ 2147483646 w 127"/>
                <a:gd name="T3" fmla="*/ 2147483646 h 158"/>
                <a:gd name="T4" fmla="*/ 2147483646 w 127"/>
                <a:gd name="T5" fmla="*/ 2147483646 h 158"/>
                <a:gd name="T6" fmla="*/ 2147483646 w 127"/>
                <a:gd name="T7" fmla="*/ 2147483646 h 15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7"/>
                <a:gd name="T13" fmla="*/ 0 h 158"/>
                <a:gd name="T14" fmla="*/ 127 w 127"/>
                <a:gd name="T15" fmla="*/ 158 h 15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7" h="158">
                  <a:moveTo>
                    <a:pt x="127" y="4"/>
                  </a:moveTo>
                  <a:cubicBezTo>
                    <a:pt x="127" y="4"/>
                    <a:pt x="83" y="0"/>
                    <a:pt x="45" y="48"/>
                  </a:cubicBezTo>
                  <a:cubicBezTo>
                    <a:pt x="7" y="97"/>
                    <a:pt x="5" y="138"/>
                    <a:pt x="34" y="158"/>
                  </a:cubicBezTo>
                  <a:cubicBezTo>
                    <a:pt x="34" y="158"/>
                    <a:pt x="0" y="65"/>
                    <a:pt x="127" y="4"/>
                  </a:cubicBezTo>
                  <a:close/>
                </a:path>
              </a:pathLst>
            </a:custGeom>
            <a:solidFill>
              <a:srgbClr val="CC94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49693" name="Freeform 64"/>
            <p:cNvSpPr>
              <a:spLocks/>
            </p:cNvSpPr>
            <p:nvPr/>
          </p:nvSpPr>
          <p:spPr bwMode="auto">
            <a:xfrm>
              <a:off x="1110" y="1588"/>
              <a:ext cx="168" cy="311"/>
            </a:xfrm>
            <a:custGeom>
              <a:avLst/>
              <a:gdLst>
                <a:gd name="T0" fmla="*/ 2147483646 w 104"/>
                <a:gd name="T1" fmla="*/ 2147483646 h 180"/>
                <a:gd name="T2" fmla="*/ 2147483646 w 104"/>
                <a:gd name="T3" fmla="*/ 2147483646 h 180"/>
                <a:gd name="T4" fmla="*/ 2147483646 w 104"/>
                <a:gd name="T5" fmla="*/ 2147483646 h 180"/>
                <a:gd name="T6" fmla="*/ 2147483646 w 104"/>
                <a:gd name="T7" fmla="*/ 2147483646 h 18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4"/>
                <a:gd name="T13" fmla="*/ 0 h 180"/>
                <a:gd name="T14" fmla="*/ 104 w 104"/>
                <a:gd name="T15" fmla="*/ 180 h 18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4" h="180">
                  <a:moveTo>
                    <a:pt x="104" y="31"/>
                  </a:moveTo>
                  <a:cubicBezTo>
                    <a:pt x="104" y="31"/>
                    <a:pt x="79" y="0"/>
                    <a:pt x="46" y="34"/>
                  </a:cubicBezTo>
                  <a:cubicBezTo>
                    <a:pt x="14" y="68"/>
                    <a:pt x="0" y="124"/>
                    <a:pt x="32" y="180"/>
                  </a:cubicBezTo>
                  <a:cubicBezTo>
                    <a:pt x="32" y="180"/>
                    <a:pt x="19" y="19"/>
                    <a:pt x="104" y="31"/>
                  </a:cubicBezTo>
                  <a:close/>
                </a:path>
              </a:pathLst>
            </a:custGeom>
            <a:solidFill>
              <a:srgbClr val="CC94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49694" name="Freeform 65"/>
            <p:cNvSpPr>
              <a:spLocks/>
            </p:cNvSpPr>
            <p:nvPr/>
          </p:nvSpPr>
          <p:spPr bwMode="auto">
            <a:xfrm>
              <a:off x="1437" y="2093"/>
              <a:ext cx="211" cy="190"/>
            </a:xfrm>
            <a:custGeom>
              <a:avLst/>
              <a:gdLst>
                <a:gd name="T0" fmla="*/ 2147483646 w 131"/>
                <a:gd name="T1" fmla="*/ 0 h 110"/>
                <a:gd name="T2" fmla="*/ 2147483646 w 131"/>
                <a:gd name="T3" fmla="*/ 2147483646 h 110"/>
                <a:gd name="T4" fmla="*/ 2147483646 w 131"/>
                <a:gd name="T5" fmla="*/ 2147483646 h 110"/>
                <a:gd name="T6" fmla="*/ 2147483646 w 131"/>
                <a:gd name="T7" fmla="*/ 0 h 1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1"/>
                <a:gd name="T13" fmla="*/ 0 h 110"/>
                <a:gd name="T14" fmla="*/ 131 w 131"/>
                <a:gd name="T15" fmla="*/ 110 h 1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1" h="110">
                  <a:moveTo>
                    <a:pt x="131" y="0"/>
                  </a:moveTo>
                  <a:cubicBezTo>
                    <a:pt x="131" y="0"/>
                    <a:pt x="59" y="6"/>
                    <a:pt x="36" y="57"/>
                  </a:cubicBezTo>
                  <a:cubicBezTo>
                    <a:pt x="20" y="92"/>
                    <a:pt x="76" y="110"/>
                    <a:pt x="76" y="110"/>
                  </a:cubicBezTo>
                  <a:cubicBezTo>
                    <a:pt x="76" y="110"/>
                    <a:pt x="0" y="49"/>
                    <a:pt x="131" y="0"/>
                  </a:cubicBezTo>
                  <a:close/>
                </a:path>
              </a:pathLst>
            </a:custGeom>
            <a:solidFill>
              <a:srgbClr val="CC94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49695" name="Freeform 66"/>
            <p:cNvSpPr>
              <a:spLocks/>
            </p:cNvSpPr>
            <p:nvPr/>
          </p:nvSpPr>
          <p:spPr bwMode="auto">
            <a:xfrm>
              <a:off x="1702" y="1816"/>
              <a:ext cx="221" cy="227"/>
            </a:xfrm>
            <a:custGeom>
              <a:avLst/>
              <a:gdLst>
                <a:gd name="T0" fmla="*/ 2147483646 w 137"/>
                <a:gd name="T1" fmla="*/ 0 h 132"/>
                <a:gd name="T2" fmla="*/ 2147483646 w 137"/>
                <a:gd name="T3" fmla="*/ 2147483646 h 132"/>
                <a:gd name="T4" fmla="*/ 2147483646 w 137"/>
                <a:gd name="T5" fmla="*/ 2147483646 h 132"/>
                <a:gd name="T6" fmla="*/ 2147483646 w 137"/>
                <a:gd name="T7" fmla="*/ 0 h 1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7"/>
                <a:gd name="T13" fmla="*/ 0 h 132"/>
                <a:gd name="T14" fmla="*/ 137 w 137"/>
                <a:gd name="T15" fmla="*/ 132 h 1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7" h="132">
                  <a:moveTo>
                    <a:pt x="137" y="0"/>
                  </a:moveTo>
                  <a:cubicBezTo>
                    <a:pt x="137" y="0"/>
                    <a:pt x="49" y="10"/>
                    <a:pt x="25" y="86"/>
                  </a:cubicBezTo>
                  <a:cubicBezTo>
                    <a:pt x="13" y="124"/>
                    <a:pt x="61" y="132"/>
                    <a:pt x="61" y="132"/>
                  </a:cubicBezTo>
                  <a:cubicBezTo>
                    <a:pt x="61" y="132"/>
                    <a:pt x="0" y="55"/>
                    <a:pt x="137" y="0"/>
                  </a:cubicBezTo>
                  <a:close/>
                </a:path>
              </a:pathLst>
            </a:custGeom>
            <a:solidFill>
              <a:srgbClr val="CC94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49696" name="Freeform 67"/>
            <p:cNvSpPr>
              <a:spLocks/>
            </p:cNvSpPr>
            <p:nvPr/>
          </p:nvSpPr>
          <p:spPr bwMode="auto">
            <a:xfrm>
              <a:off x="1715" y="1411"/>
              <a:ext cx="256" cy="176"/>
            </a:xfrm>
            <a:custGeom>
              <a:avLst/>
              <a:gdLst>
                <a:gd name="T0" fmla="*/ 2147483646 w 159"/>
                <a:gd name="T1" fmla="*/ 2147483646 h 102"/>
                <a:gd name="T2" fmla="*/ 2147483646 w 159"/>
                <a:gd name="T3" fmla="*/ 2147483646 h 102"/>
                <a:gd name="T4" fmla="*/ 2147483646 w 159"/>
                <a:gd name="T5" fmla="*/ 2147483646 h 102"/>
                <a:gd name="T6" fmla="*/ 2147483646 w 159"/>
                <a:gd name="T7" fmla="*/ 2147483646 h 102"/>
                <a:gd name="T8" fmla="*/ 2147483646 w 159"/>
                <a:gd name="T9" fmla="*/ 2147483646 h 1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9"/>
                <a:gd name="T16" fmla="*/ 0 h 102"/>
                <a:gd name="T17" fmla="*/ 159 w 159"/>
                <a:gd name="T18" fmla="*/ 102 h 10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9" h="102">
                  <a:moveTo>
                    <a:pt x="159" y="21"/>
                  </a:moveTo>
                  <a:cubicBezTo>
                    <a:pt x="159" y="21"/>
                    <a:pt x="120" y="0"/>
                    <a:pt x="65" y="27"/>
                  </a:cubicBezTo>
                  <a:cubicBezTo>
                    <a:pt x="33" y="42"/>
                    <a:pt x="0" y="72"/>
                    <a:pt x="4" y="87"/>
                  </a:cubicBezTo>
                  <a:cubicBezTo>
                    <a:pt x="7" y="102"/>
                    <a:pt x="21" y="94"/>
                    <a:pt x="33" y="100"/>
                  </a:cubicBezTo>
                  <a:cubicBezTo>
                    <a:pt x="33" y="100"/>
                    <a:pt x="12" y="25"/>
                    <a:pt x="159" y="21"/>
                  </a:cubicBezTo>
                  <a:close/>
                </a:path>
              </a:pathLst>
            </a:custGeom>
            <a:solidFill>
              <a:srgbClr val="EAB6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49697" name="Freeform 68"/>
            <p:cNvSpPr>
              <a:spLocks/>
            </p:cNvSpPr>
            <p:nvPr/>
          </p:nvSpPr>
          <p:spPr bwMode="auto">
            <a:xfrm>
              <a:off x="1354" y="1594"/>
              <a:ext cx="438" cy="435"/>
            </a:xfrm>
            <a:custGeom>
              <a:avLst/>
              <a:gdLst>
                <a:gd name="T0" fmla="*/ 2147483646 w 271"/>
                <a:gd name="T1" fmla="*/ 0 h 253"/>
                <a:gd name="T2" fmla="*/ 2147483646 w 271"/>
                <a:gd name="T3" fmla="*/ 2147483646 h 253"/>
                <a:gd name="T4" fmla="*/ 0 w 271"/>
                <a:gd name="T5" fmla="*/ 2147483646 h 253"/>
                <a:gd name="T6" fmla="*/ 2147483646 w 271"/>
                <a:gd name="T7" fmla="*/ 2147483646 h 253"/>
                <a:gd name="T8" fmla="*/ 2147483646 w 271"/>
                <a:gd name="T9" fmla="*/ 2147483646 h 253"/>
                <a:gd name="T10" fmla="*/ 2147483646 w 271"/>
                <a:gd name="T11" fmla="*/ 0 h 25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71"/>
                <a:gd name="T19" fmla="*/ 0 h 253"/>
                <a:gd name="T20" fmla="*/ 271 w 271"/>
                <a:gd name="T21" fmla="*/ 253 h 25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71" h="253">
                  <a:moveTo>
                    <a:pt x="253" y="0"/>
                  </a:moveTo>
                  <a:cubicBezTo>
                    <a:pt x="253" y="0"/>
                    <a:pt x="252" y="17"/>
                    <a:pt x="233" y="31"/>
                  </a:cubicBezTo>
                  <a:cubicBezTo>
                    <a:pt x="214" y="45"/>
                    <a:pt x="43" y="200"/>
                    <a:pt x="0" y="253"/>
                  </a:cubicBezTo>
                  <a:cubicBezTo>
                    <a:pt x="0" y="253"/>
                    <a:pt x="211" y="62"/>
                    <a:pt x="236" y="44"/>
                  </a:cubicBezTo>
                  <a:cubicBezTo>
                    <a:pt x="261" y="26"/>
                    <a:pt x="265" y="17"/>
                    <a:pt x="271" y="9"/>
                  </a:cubicBezTo>
                  <a:cubicBezTo>
                    <a:pt x="271" y="9"/>
                    <a:pt x="264" y="1"/>
                    <a:pt x="253" y="0"/>
                  </a:cubicBezTo>
                  <a:close/>
                </a:path>
              </a:pathLst>
            </a:custGeom>
            <a:solidFill>
              <a:srgbClr val="EAB6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49698" name="Freeform 69"/>
            <p:cNvSpPr>
              <a:spLocks/>
            </p:cNvSpPr>
            <p:nvPr/>
          </p:nvSpPr>
          <p:spPr bwMode="auto">
            <a:xfrm>
              <a:off x="1829" y="1499"/>
              <a:ext cx="157" cy="248"/>
            </a:xfrm>
            <a:custGeom>
              <a:avLst/>
              <a:gdLst>
                <a:gd name="T0" fmla="*/ 2147483646 w 97"/>
                <a:gd name="T1" fmla="*/ 2147483646 h 144"/>
                <a:gd name="T2" fmla="*/ 2147483646 w 97"/>
                <a:gd name="T3" fmla="*/ 2147483646 h 144"/>
                <a:gd name="T4" fmla="*/ 2147483646 w 97"/>
                <a:gd name="T5" fmla="*/ 2147483646 h 144"/>
                <a:gd name="T6" fmla="*/ 2147483646 w 97"/>
                <a:gd name="T7" fmla="*/ 0 h 144"/>
                <a:gd name="T8" fmla="*/ 2147483646 w 97"/>
                <a:gd name="T9" fmla="*/ 2147483646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7"/>
                <a:gd name="T16" fmla="*/ 0 h 144"/>
                <a:gd name="T17" fmla="*/ 97 w 97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7" h="144">
                  <a:moveTo>
                    <a:pt x="1" y="97"/>
                  </a:moveTo>
                  <a:cubicBezTo>
                    <a:pt x="1" y="97"/>
                    <a:pt x="0" y="113"/>
                    <a:pt x="8" y="120"/>
                  </a:cubicBezTo>
                  <a:cubicBezTo>
                    <a:pt x="16" y="127"/>
                    <a:pt x="30" y="120"/>
                    <a:pt x="54" y="95"/>
                  </a:cubicBezTo>
                  <a:cubicBezTo>
                    <a:pt x="77" y="70"/>
                    <a:pt x="97" y="27"/>
                    <a:pt x="92" y="0"/>
                  </a:cubicBezTo>
                  <a:cubicBezTo>
                    <a:pt x="92" y="0"/>
                    <a:pt x="36" y="144"/>
                    <a:pt x="1" y="97"/>
                  </a:cubicBezTo>
                  <a:close/>
                </a:path>
              </a:pathLst>
            </a:custGeom>
            <a:solidFill>
              <a:srgbClr val="B778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49699" name="Freeform 70"/>
            <p:cNvSpPr>
              <a:spLocks/>
            </p:cNvSpPr>
            <p:nvPr/>
          </p:nvSpPr>
          <p:spPr bwMode="auto">
            <a:xfrm>
              <a:off x="1466" y="1616"/>
              <a:ext cx="355" cy="417"/>
            </a:xfrm>
            <a:custGeom>
              <a:avLst/>
              <a:gdLst>
                <a:gd name="T0" fmla="*/ 2147483646 w 220"/>
                <a:gd name="T1" fmla="*/ 0 h 242"/>
                <a:gd name="T2" fmla="*/ 2147483646 w 220"/>
                <a:gd name="T3" fmla="*/ 2147483646 h 242"/>
                <a:gd name="T4" fmla="*/ 2147483646 w 220"/>
                <a:gd name="T5" fmla="*/ 2147483646 h 242"/>
                <a:gd name="T6" fmla="*/ 0 w 220"/>
                <a:gd name="T7" fmla="*/ 2147483646 h 242"/>
                <a:gd name="T8" fmla="*/ 2147483646 w 220"/>
                <a:gd name="T9" fmla="*/ 2147483646 h 242"/>
                <a:gd name="T10" fmla="*/ 2147483646 w 220"/>
                <a:gd name="T11" fmla="*/ 0 h 2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0"/>
                <a:gd name="T19" fmla="*/ 0 h 242"/>
                <a:gd name="T20" fmla="*/ 220 w 220"/>
                <a:gd name="T21" fmla="*/ 242 h 24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0" h="242">
                  <a:moveTo>
                    <a:pt x="207" y="0"/>
                  </a:moveTo>
                  <a:cubicBezTo>
                    <a:pt x="207" y="0"/>
                    <a:pt x="220" y="13"/>
                    <a:pt x="220" y="24"/>
                  </a:cubicBezTo>
                  <a:cubicBezTo>
                    <a:pt x="220" y="24"/>
                    <a:pt x="204" y="33"/>
                    <a:pt x="197" y="38"/>
                  </a:cubicBezTo>
                  <a:cubicBezTo>
                    <a:pt x="191" y="43"/>
                    <a:pt x="45" y="210"/>
                    <a:pt x="0" y="242"/>
                  </a:cubicBezTo>
                  <a:cubicBezTo>
                    <a:pt x="0" y="242"/>
                    <a:pt x="171" y="60"/>
                    <a:pt x="187" y="34"/>
                  </a:cubicBezTo>
                  <a:cubicBezTo>
                    <a:pt x="203" y="8"/>
                    <a:pt x="212" y="15"/>
                    <a:pt x="207" y="0"/>
                  </a:cubicBezTo>
                  <a:close/>
                </a:path>
              </a:pathLst>
            </a:custGeom>
            <a:solidFill>
              <a:srgbClr val="B778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49700" name="Freeform 71"/>
            <p:cNvSpPr>
              <a:spLocks/>
            </p:cNvSpPr>
            <p:nvPr/>
          </p:nvSpPr>
          <p:spPr bwMode="auto">
            <a:xfrm>
              <a:off x="1721" y="1509"/>
              <a:ext cx="31" cy="71"/>
            </a:xfrm>
            <a:custGeom>
              <a:avLst/>
              <a:gdLst>
                <a:gd name="T0" fmla="*/ 2147483646 w 19"/>
                <a:gd name="T1" fmla="*/ 0 h 41"/>
                <a:gd name="T2" fmla="*/ 0 w 19"/>
                <a:gd name="T3" fmla="*/ 2147483646 h 41"/>
                <a:gd name="T4" fmla="*/ 2147483646 w 19"/>
                <a:gd name="T5" fmla="*/ 2147483646 h 41"/>
                <a:gd name="T6" fmla="*/ 2147483646 w 19"/>
                <a:gd name="T7" fmla="*/ 2147483646 h 41"/>
                <a:gd name="T8" fmla="*/ 2147483646 w 19"/>
                <a:gd name="T9" fmla="*/ 0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"/>
                <a:gd name="T16" fmla="*/ 0 h 41"/>
                <a:gd name="T17" fmla="*/ 19 w 19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" h="41">
                  <a:moveTo>
                    <a:pt x="19" y="0"/>
                  </a:moveTo>
                  <a:cubicBezTo>
                    <a:pt x="19" y="0"/>
                    <a:pt x="0" y="15"/>
                    <a:pt x="0" y="28"/>
                  </a:cubicBezTo>
                  <a:cubicBezTo>
                    <a:pt x="1" y="41"/>
                    <a:pt x="14" y="40"/>
                    <a:pt x="14" y="40"/>
                  </a:cubicBezTo>
                  <a:cubicBezTo>
                    <a:pt x="14" y="40"/>
                    <a:pt x="1" y="36"/>
                    <a:pt x="3" y="27"/>
                  </a:cubicBezTo>
                  <a:cubicBezTo>
                    <a:pt x="4" y="17"/>
                    <a:pt x="11" y="8"/>
                    <a:pt x="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49701" name="Freeform 72"/>
            <p:cNvSpPr>
              <a:spLocks/>
            </p:cNvSpPr>
            <p:nvPr/>
          </p:nvSpPr>
          <p:spPr bwMode="auto">
            <a:xfrm>
              <a:off x="1425" y="1685"/>
              <a:ext cx="270" cy="265"/>
            </a:xfrm>
            <a:custGeom>
              <a:avLst/>
              <a:gdLst>
                <a:gd name="T0" fmla="*/ 2147483646 w 167"/>
                <a:gd name="T1" fmla="*/ 0 h 154"/>
                <a:gd name="T2" fmla="*/ 0 w 167"/>
                <a:gd name="T3" fmla="*/ 2147483646 h 154"/>
                <a:gd name="T4" fmla="*/ 2147483646 w 167"/>
                <a:gd name="T5" fmla="*/ 0 h 154"/>
                <a:gd name="T6" fmla="*/ 0 60000 65536"/>
                <a:gd name="T7" fmla="*/ 0 60000 65536"/>
                <a:gd name="T8" fmla="*/ 0 60000 65536"/>
                <a:gd name="T9" fmla="*/ 0 w 167"/>
                <a:gd name="T10" fmla="*/ 0 h 154"/>
                <a:gd name="T11" fmla="*/ 167 w 167"/>
                <a:gd name="T12" fmla="*/ 154 h 15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7" h="154">
                  <a:moveTo>
                    <a:pt x="167" y="0"/>
                  </a:moveTo>
                  <a:cubicBezTo>
                    <a:pt x="167" y="0"/>
                    <a:pt x="23" y="129"/>
                    <a:pt x="0" y="154"/>
                  </a:cubicBezTo>
                  <a:cubicBezTo>
                    <a:pt x="0" y="154"/>
                    <a:pt x="156" y="16"/>
                    <a:pt x="1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49702" name="Freeform 73"/>
            <p:cNvSpPr>
              <a:spLocks/>
            </p:cNvSpPr>
            <p:nvPr/>
          </p:nvSpPr>
          <p:spPr bwMode="auto">
            <a:xfrm>
              <a:off x="1002" y="2336"/>
              <a:ext cx="94" cy="110"/>
            </a:xfrm>
            <a:custGeom>
              <a:avLst/>
              <a:gdLst>
                <a:gd name="T0" fmla="*/ 2147483646 w 58"/>
                <a:gd name="T1" fmla="*/ 0 h 64"/>
                <a:gd name="T2" fmla="*/ 0 w 58"/>
                <a:gd name="T3" fmla="*/ 2147483646 h 64"/>
                <a:gd name="T4" fmla="*/ 2147483646 w 58"/>
                <a:gd name="T5" fmla="*/ 0 h 64"/>
                <a:gd name="T6" fmla="*/ 0 60000 65536"/>
                <a:gd name="T7" fmla="*/ 0 60000 65536"/>
                <a:gd name="T8" fmla="*/ 0 60000 65536"/>
                <a:gd name="T9" fmla="*/ 0 w 58"/>
                <a:gd name="T10" fmla="*/ 0 h 64"/>
                <a:gd name="T11" fmla="*/ 58 w 58"/>
                <a:gd name="T12" fmla="*/ 64 h 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8" h="64">
                  <a:moveTo>
                    <a:pt x="58" y="0"/>
                  </a:moveTo>
                  <a:cubicBezTo>
                    <a:pt x="58" y="0"/>
                    <a:pt x="14" y="35"/>
                    <a:pt x="0" y="64"/>
                  </a:cubicBezTo>
                  <a:cubicBezTo>
                    <a:pt x="0" y="64"/>
                    <a:pt x="40" y="10"/>
                    <a:pt x="5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49703" name="Freeform 74"/>
            <p:cNvSpPr>
              <a:spLocks/>
            </p:cNvSpPr>
            <p:nvPr/>
          </p:nvSpPr>
          <p:spPr bwMode="auto">
            <a:xfrm>
              <a:off x="1379" y="1389"/>
              <a:ext cx="105" cy="96"/>
            </a:xfrm>
            <a:custGeom>
              <a:avLst/>
              <a:gdLst>
                <a:gd name="T0" fmla="*/ 2147483646 w 65"/>
                <a:gd name="T1" fmla="*/ 0 h 56"/>
                <a:gd name="T2" fmla="*/ 0 w 65"/>
                <a:gd name="T3" fmla="*/ 2147483646 h 56"/>
                <a:gd name="T4" fmla="*/ 2147483646 w 65"/>
                <a:gd name="T5" fmla="*/ 0 h 56"/>
                <a:gd name="T6" fmla="*/ 0 60000 65536"/>
                <a:gd name="T7" fmla="*/ 0 60000 65536"/>
                <a:gd name="T8" fmla="*/ 0 60000 65536"/>
                <a:gd name="T9" fmla="*/ 0 w 65"/>
                <a:gd name="T10" fmla="*/ 0 h 56"/>
                <a:gd name="T11" fmla="*/ 65 w 65"/>
                <a:gd name="T12" fmla="*/ 56 h 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5" h="56">
                  <a:moveTo>
                    <a:pt x="65" y="0"/>
                  </a:moveTo>
                  <a:cubicBezTo>
                    <a:pt x="65" y="0"/>
                    <a:pt x="29" y="7"/>
                    <a:pt x="0" y="56"/>
                  </a:cubicBezTo>
                  <a:cubicBezTo>
                    <a:pt x="0" y="56"/>
                    <a:pt x="28" y="15"/>
                    <a:pt x="6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49704" name="Oval 75"/>
            <p:cNvSpPr>
              <a:spLocks noChangeArrowheads="1"/>
            </p:cNvSpPr>
            <p:nvPr/>
          </p:nvSpPr>
          <p:spPr bwMode="auto">
            <a:xfrm>
              <a:off x="1374" y="1490"/>
              <a:ext cx="5" cy="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49705" name="Oval 76"/>
            <p:cNvSpPr>
              <a:spLocks noChangeArrowheads="1"/>
            </p:cNvSpPr>
            <p:nvPr/>
          </p:nvSpPr>
          <p:spPr bwMode="auto">
            <a:xfrm>
              <a:off x="1372" y="1502"/>
              <a:ext cx="3" cy="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49706" name="Oval 77"/>
            <p:cNvSpPr>
              <a:spLocks noChangeArrowheads="1"/>
            </p:cNvSpPr>
            <p:nvPr/>
          </p:nvSpPr>
          <p:spPr bwMode="auto">
            <a:xfrm>
              <a:off x="1487" y="1387"/>
              <a:ext cx="5" cy="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49707" name="Freeform 78"/>
            <p:cNvSpPr>
              <a:spLocks/>
            </p:cNvSpPr>
            <p:nvPr/>
          </p:nvSpPr>
          <p:spPr bwMode="auto">
            <a:xfrm>
              <a:off x="1139" y="1637"/>
              <a:ext cx="68" cy="146"/>
            </a:xfrm>
            <a:custGeom>
              <a:avLst/>
              <a:gdLst>
                <a:gd name="T0" fmla="*/ 2147483646 w 42"/>
                <a:gd name="T1" fmla="*/ 0 h 85"/>
                <a:gd name="T2" fmla="*/ 0 w 42"/>
                <a:gd name="T3" fmla="*/ 2147483646 h 85"/>
                <a:gd name="T4" fmla="*/ 2147483646 w 42"/>
                <a:gd name="T5" fmla="*/ 0 h 85"/>
                <a:gd name="T6" fmla="*/ 0 60000 65536"/>
                <a:gd name="T7" fmla="*/ 0 60000 65536"/>
                <a:gd name="T8" fmla="*/ 0 60000 65536"/>
                <a:gd name="T9" fmla="*/ 0 w 42"/>
                <a:gd name="T10" fmla="*/ 0 h 85"/>
                <a:gd name="T11" fmla="*/ 42 w 42"/>
                <a:gd name="T12" fmla="*/ 85 h 8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2" h="85">
                  <a:moveTo>
                    <a:pt x="42" y="0"/>
                  </a:moveTo>
                  <a:cubicBezTo>
                    <a:pt x="42" y="0"/>
                    <a:pt x="4" y="19"/>
                    <a:pt x="0" y="85"/>
                  </a:cubicBezTo>
                  <a:cubicBezTo>
                    <a:pt x="0" y="85"/>
                    <a:pt x="6" y="29"/>
                    <a:pt x="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49708" name="Oval 79"/>
            <p:cNvSpPr>
              <a:spLocks noChangeArrowheads="1"/>
            </p:cNvSpPr>
            <p:nvPr/>
          </p:nvSpPr>
          <p:spPr bwMode="auto">
            <a:xfrm>
              <a:off x="1212" y="1630"/>
              <a:ext cx="7" cy="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49709" name="Oval 80"/>
            <p:cNvSpPr>
              <a:spLocks noChangeArrowheads="1"/>
            </p:cNvSpPr>
            <p:nvPr/>
          </p:nvSpPr>
          <p:spPr bwMode="auto">
            <a:xfrm>
              <a:off x="1139" y="1787"/>
              <a:ext cx="4" cy="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49710" name="Oval 81"/>
            <p:cNvSpPr>
              <a:spLocks noChangeArrowheads="1"/>
            </p:cNvSpPr>
            <p:nvPr/>
          </p:nvSpPr>
          <p:spPr bwMode="auto">
            <a:xfrm>
              <a:off x="1141" y="1799"/>
              <a:ext cx="3" cy="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49711" name="Freeform 82"/>
            <p:cNvSpPr>
              <a:spLocks/>
            </p:cNvSpPr>
            <p:nvPr/>
          </p:nvSpPr>
          <p:spPr bwMode="auto">
            <a:xfrm>
              <a:off x="1748" y="1831"/>
              <a:ext cx="130" cy="138"/>
            </a:xfrm>
            <a:custGeom>
              <a:avLst/>
              <a:gdLst>
                <a:gd name="T0" fmla="*/ 2147483646 w 80"/>
                <a:gd name="T1" fmla="*/ 0 h 80"/>
                <a:gd name="T2" fmla="*/ 0 w 80"/>
                <a:gd name="T3" fmla="*/ 2147483646 h 80"/>
                <a:gd name="T4" fmla="*/ 2147483646 w 80"/>
                <a:gd name="T5" fmla="*/ 0 h 80"/>
                <a:gd name="T6" fmla="*/ 0 60000 65536"/>
                <a:gd name="T7" fmla="*/ 0 60000 65536"/>
                <a:gd name="T8" fmla="*/ 0 60000 65536"/>
                <a:gd name="T9" fmla="*/ 0 w 80"/>
                <a:gd name="T10" fmla="*/ 0 h 80"/>
                <a:gd name="T11" fmla="*/ 80 w 80"/>
                <a:gd name="T12" fmla="*/ 80 h 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0" h="80">
                  <a:moveTo>
                    <a:pt x="80" y="0"/>
                  </a:moveTo>
                  <a:cubicBezTo>
                    <a:pt x="80" y="0"/>
                    <a:pt x="10" y="22"/>
                    <a:pt x="0" y="80"/>
                  </a:cubicBezTo>
                  <a:cubicBezTo>
                    <a:pt x="0" y="80"/>
                    <a:pt x="11" y="29"/>
                    <a:pt x="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49712" name="Oval 83"/>
            <p:cNvSpPr>
              <a:spLocks noChangeArrowheads="1"/>
            </p:cNvSpPr>
            <p:nvPr/>
          </p:nvSpPr>
          <p:spPr bwMode="auto">
            <a:xfrm>
              <a:off x="1884" y="1826"/>
              <a:ext cx="5" cy="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49713" name="Oval 84"/>
            <p:cNvSpPr>
              <a:spLocks noChangeArrowheads="1"/>
            </p:cNvSpPr>
            <p:nvPr/>
          </p:nvSpPr>
          <p:spPr bwMode="auto">
            <a:xfrm>
              <a:off x="1894" y="1823"/>
              <a:ext cx="5" cy="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49714" name="Oval 85"/>
            <p:cNvSpPr>
              <a:spLocks noChangeArrowheads="1"/>
            </p:cNvSpPr>
            <p:nvPr/>
          </p:nvSpPr>
          <p:spPr bwMode="auto">
            <a:xfrm>
              <a:off x="1748" y="1974"/>
              <a:ext cx="5" cy="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49715" name="Freeform 86"/>
            <p:cNvSpPr>
              <a:spLocks/>
            </p:cNvSpPr>
            <p:nvPr/>
          </p:nvSpPr>
          <p:spPr bwMode="auto">
            <a:xfrm>
              <a:off x="1496" y="2114"/>
              <a:ext cx="91" cy="98"/>
            </a:xfrm>
            <a:custGeom>
              <a:avLst/>
              <a:gdLst>
                <a:gd name="T0" fmla="*/ 2147483646 w 56"/>
                <a:gd name="T1" fmla="*/ 2147483646 h 57"/>
                <a:gd name="T2" fmla="*/ 2147483646 w 56"/>
                <a:gd name="T3" fmla="*/ 0 h 57"/>
                <a:gd name="T4" fmla="*/ 2147483646 w 56"/>
                <a:gd name="T5" fmla="*/ 2147483646 h 57"/>
                <a:gd name="T6" fmla="*/ 0 60000 65536"/>
                <a:gd name="T7" fmla="*/ 0 60000 65536"/>
                <a:gd name="T8" fmla="*/ 0 60000 65536"/>
                <a:gd name="T9" fmla="*/ 0 w 56"/>
                <a:gd name="T10" fmla="*/ 0 h 57"/>
                <a:gd name="T11" fmla="*/ 56 w 56"/>
                <a:gd name="T12" fmla="*/ 57 h 5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6" h="57">
                  <a:moveTo>
                    <a:pt x="2" y="56"/>
                  </a:moveTo>
                  <a:cubicBezTo>
                    <a:pt x="2" y="57"/>
                    <a:pt x="0" y="24"/>
                    <a:pt x="56" y="0"/>
                  </a:cubicBezTo>
                  <a:cubicBezTo>
                    <a:pt x="56" y="0"/>
                    <a:pt x="8" y="24"/>
                    <a:pt x="2" y="5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49716" name="Oval 87"/>
            <p:cNvSpPr>
              <a:spLocks noChangeArrowheads="1"/>
            </p:cNvSpPr>
            <p:nvPr/>
          </p:nvSpPr>
          <p:spPr bwMode="auto">
            <a:xfrm>
              <a:off x="1592" y="2109"/>
              <a:ext cx="5" cy="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49717" name="Oval 88"/>
            <p:cNvSpPr>
              <a:spLocks noChangeArrowheads="1"/>
            </p:cNvSpPr>
            <p:nvPr/>
          </p:nvSpPr>
          <p:spPr bwMode="auto">
            <a:xfrm>
              <a:off x="1601" y="2107"/>
              <a:ext cx="5" cy="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49718" name="Oval 89"/>
            <p:cNvSpPr>
              <a:spLocks noChangeArrowheads="1"/>
            </p:cNvSpPr>
            <p:nvPr/>
          </p:nvSpPr>
          <p:spPr bwMode="auto">
            <a:xfrm>
              <a:off x="1500" y="2217"/>
              <a:ext cx="3" cy="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49719" name="Oval 90"/>
            <p:cNvSpPr>
              <a:spLocks noChangeArrowheads="1"/>
            </p:cNvSpPr>
            <p:nvPr/>
          </p:nvSpPr>
          <p:spPr bwMode="auto">
            <a:xfrm>
              <a:off x="1757" y="1504"/>
              <a:ext cx="3" cy="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49720" name="Oval 91"/>
            <p:cNvSpPr>
              <a:spLocks noChangeArrowheads="1"/>
            </p:cNvSpPr>
            <p:nvPr/>
          </p:nvSpPr>
          <p:spPr bwMode="auto">
            <a:xfrm>
              <a:off x="1745" y="1578"/>
              <a:ext cx="5" cy="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49721" name="Oval 92"/>
            <p:cNvSpPr>
              <a:spLocks noChangeArrowheads="1"/>
            </p:cNvSpPr>
            <p:nvPr/>
          </p:nvSpPr>
          <p:spPr bwMode="auto">
            <a:xfrm>
              <a:off x="1960" y="1359"/>
              <a:ext cx="24" cy="2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49722" name="Oval 93"/>
            <p:cNvSpPr>
              <a:spLocks noChangeArrowheads="1"/>
            </p:cNvSpPr>
            <p:nvPr/>
          </p:nvSpPr>
          <p:spPr bwMode="auto">
            <a:xfrm>
              <a:off x="1957" y="1327"/>
              <a:ext cx="16" cy="1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49723" name="Oval 94"/>
            <p:cNvSpPr>
              <a:spLocks noChangeArrowheads="1"/>
            </p:cNvSpPr>
            <p:nvPr/>
          </p:nvSpPr>
          <p:spPr bwMode="auto">
            <a:xfrm>
              <a:off x="2115" y="1432"/>
              <a:ext cx="31" cy="3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49724" name="Oval 95"/>
            <p:cNvSpPr>
              <a:spLocks noChangeArrowheads="1"/>
            </p:cNvSpPr>
            <p:nvPr/>
          </p:nvSpPr>
          <p:spPr bwMode="auto">
            <a:xfrm>
              <a:off x="2152" y="1470"/>
              <a:ext cx="18" cy="1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49725" name="Oval 96"/>
            <p:cNvSpPr>
              <a:spLocks noChangeArrowheads="1"/>
            </p:cNvSpPr>
            <p:nvPr/>
          </p:nvSpPr>
          <p:spPr bwMode="auto">
            <a:xfrm>
              <a:off x="896" y="2086"/>
              <a:ext cx="21" cy="2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49726" name="Oval 97"/>
            <p:cNvSpPr>
              <a:spLocks noChangeArrowheads="1"/>
            </p:cNvSpPr>
            <p:nvPr/>
          </p:nvSpPr>
          <p:spPr bwMode="auto">
            <a:xfrm>
              <a:off x="894" y="2124"/>
              <a:ext cx="13" cy="1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49727" name="Oval 98"/>
            <p:cNvSpPr>
              <a:spLocks noChangeArrowheads="1"/>
            </p:cNvSpPr>
            <p:nvPr/>
          </p:nvSpPr>
          <p:spPr bwMode="auto">
            <a:xfrm>
              <a:off x="986" y="2448"/>
              <a:ext cx="24" cy="2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49728" name="Oval 99"/>
            <p:cNvSpPr>
              <a:spLocks noChangeArrowheads="1"/>
            </p:cNvSpPr>
            <p:nvPr/>
          </p:nvSpPr>
          <p:spPr bwMode="auto">
            <a:xfrm>
              <a:off x="1017" y="2479"/>
              <a:ext cx="16" cy="1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49729" name="Freeform 100"/>
            <p:cNvSpPr>
              <a:spLocks/>
            </p:cNvSpPr>
            <p:nvPr/>
          </p:nvSpPr>
          <p:spPr bwMode="auto">
            <a:xfrm>
              <a:off x="1403" y="1466"/>
              <a:ext cx="179" cy="193"/>
            </a:xfrm>
            <a:custGeom>
              <a:avLst/>
              <a:gdLst>
                <a:gd name="T0" fmla="*/ 0 w 111"/>
                <a:gd name="T1" fmla="*/ 2147483646 h 112"/>
                <a:gd name="T2" fmla="*/ 2147483646 w 111"/>
                <a:gd name="T3" fmla="*/ 0 h 112"/>
                <a:gd name="T4" fmla="*/ 0 w 111"/>
                <a:gd name="T5" fmla="*/ 2147483646 h 112"/>
                <a:gd name="T6" fmla="*/ 0 60000 65536"/>
                <a:gd name="T7" fmla="*/ 0 60000 65536"/>
                <a:gd name="T8" fmla="*/ 0 60000 65536"/>
                <a:gd name="T9" fmla="*/ 0 w 111"/>
                <a:gd name="T10" fmla="*/ 0 h 112"/>
                <a:gd name="T11" fmla="*/ 111 w 111"/>
                <a:gd name="T12" fmla="*/ 112 h 1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1" h="112">
                  <a:moveTo>
                    <a:pt x="0" y="105"/>
                  </a:moveTo>
                  <a:cubicBezTo>
                    <a:pt x="0" y="105"/>
                    <a:pt x="79" y="112"/>
                    <a:pt x="111" y="0"/>
                  </a:cubicBezTo>
                  <a:cubicBezTo>
                    <a:pt x="111" y="0"/>
                    <a:pt x="80" y="93"/>
                    <a:pt x="0" y="105"/>
                  </a:cubicBezTo>
                  <a:close/>
                </a:path>
              </a:pathLst>
            </a:custGeom>
            <a:solidFill>
              <a:srgbClr val="A06B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49730" name="Freeform 101"/>
            <p:cNvSpPr>
              <a:spLocks/>
            </p:cNvSpPr>
            <p:nvPr/>
          </p:nvSpPr>
          <p:spPr bwMode="auto">
            <a:xfrm>
              <a:off x="1199" y="1845"/>
              <a:ext cx="110" cy="121"/>
            </a:xfrm>
            <a:custGeom>
              <a:avLst/>
              <a:gdLst>
                <a:gd name="T0" fmla="*/ 0 w 68"/>
                <a:gd name="T1" fmla="*/ 2147483646 h 70"/>
                <a:gd name="T2" fmla="*/ 2147483646 w 68"/>
                <a:gd name="T3" fmla="*/ 0 h 70"/>
                <a:gd name="T4" fmla="*/ 0 w 68"/>
                <a:gd name="T5" fmla="*/ 2147483646 h 70"/>
                <a:gd name="T6" fmla="*/ 0 60000 65536"/>
                <a:gd name="T7" fmla="*/ 0 60000 65536"/>
                <a:gd name="T8" fmla="*/ 0 60000 65536"/>
                <a:gd name="T9" fmla="*/ 0 w 68"/>
                <a:gd name="T10" fmla="*/ 0 h 70"/>
                <a:gd name="T11" fmla="*/ 68 w 68"/>
                <a:gd name="T12" fmla="*/ 70 h 7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8" h="70">
                  <a:moveTo>
                    <a:pt x="0" y="49"/>
                  </a:moveTo>
                  <a:cubicBezTo>
                    <a:pt x="0" y="49"/>
                    <a:pt x="43" y="70"/>
                    <a:pt x="68" y="0"/>
                  </a:cubicBezTo>
                  <a:cubicBezTo>
                    <a:pt x="68" y="0"/>
                    <a:pt x="46" y="57"/>
                    <a:pt x="0" y="47"/>
                  </a:cubicBezTo>
                </a:path>
              </a:pathLst>
            </a:custGeom>
            <a:solidFill>
              <a:srgbClr val="A06B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49731" name="Freeform 102"/>
            <p:cNvSpPr>
              <a:spLocks/>
            </p:cNvSpPr>
            <p:nvPr/>
          </p:nvSpPr>
          <p:spPr bwMode="auto">
            <a:xfrm>
              <a:off x="1616" y="2198"/>
              <a:ext cx="168" cy="92"/>
            </a:xfrm>
            <a:custGeom>
              <a:avLst/>
              <a:gdLst>
                <a:gd name="T0" fmla="*/ 0 w 104"/>
                <a:gd name="T1" fmla="*/ 2147483646 h 53"/>
                <a:gd name="T2" fmla="*/ 2147483646 w 104"/>
                <a:gd name="T3" fmla="*/ 0 h 53"/>
                <a:gd name="T4" fmla="*/ 0 w 104"/>
                <a:gd name="T5" fmla="*/ 2147483646 h 53"/>
                <a:gd name="T6" fmla="*/ 0 60000 65536"/>
                <a:gd name="T7" fmla="*/ 0 60000 65536"/>
                <a:gd name="T8" fmla="*/ 0 60000 65536"/>
                <a:gd name="T9" fmla="*/ 0 w 104"/>
                <a:gd name="T10" fmla="*/ 0 h 53"/>
                <a:gd name="T11" fmla="*/ 104 w 104"/>
                <a:gd name="T12" fmla="*/ 53 h 5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4" h="53">
                  <a:moveTo>
                    <a:pt x="0" y="53"/>
                  </a:moveTo>
                  <a:cubicBezTo>
                    <a:pt x="0" y="53"/>
                    <a:pt x="77" y="53"/>
                    <a:pt x="104" y="0"/>
                  </a:cubicBezTo>
                  <a:cubicBezTo>
                    <a:pt x="104" y="0"/>
                    <a:pt x="80" y="44"/>
                    <a:pt x="0" y="53"/>
                  </a:cubicBezTo>
                  <a:close/>
                </a:path>
              </a:pathLst>
            </a:custGeom>
            <a:solidFill>
              <a:srgbClr val="A06B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49732" name="Freeform 103"/>
            <p:cNvSpPr>
              <a:spLocks/>
            </p:cNvSpPr>
            <p:nvPr/>
          </p:nvSpPr>
          <p:spPr bwMode="auto">
            <a:xfrm>
              <a:off x="1828" y="1928"/>
              <a:ext cx="172" cy="115"/>
            </a:xfrm>
            <a:custGeom>
              <a:avLst/>
              <a:gdLst>
                <a:gd name="T0" fmla="*/ 0 w 107"/>
                <a:gd name="T1" fmla="*/ 2147483646 h 67"/>
                <a:gd name="T2" fmla="*/ 2147483646 w 107"/>
                <a:gd name="T3" fmla="*/ 0 h 67"/>
                <a:gd name="T4" fmla="*/ 0 w 107"/>
                <a:gd name="T5" fmla="*/ 2147483646 h 67"/>
                <a:gd name="T6" fmla="*/ 0 60000 65536"/>
                <a:gd name="T7" fmla="*/ 0 60000 65536"/>
                <a:gd name="T8" fmla="*/ 0 60000 65536"/>
                <a:gd name="T9" fmla="*/ 0 w 107"/>
                <a:gd name="T10" fmla="*/ 0 h 67"/>
                <a:gd name="T11" fmla="*/ 107 w 107"/>
                <a:gd name="T12" fmla="*/ 67 h 6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7" h="67">
                  <a:moveTo>
                    <a:pt x="0" y="67"/>
                  </a:moveTo>
                  <a:cubicBezTo>
                    <a:pt x="0" y="67"/>
                    <a:pt x="77" y="60"/>
                    <a:pt x="107" y="0"/>
                  </a:cubicBezTo>
                  <a:cubicBezTo>
                    <a:pt x="107" y="0"/>
                    <a:pt x="77" y="52"/>
                    <a:pt x="0" y="67"/>
                  </a:cubicBezTo>
                  <a:close/>
                </a:path>
              </a:pathLst>
            </a:custGeom>
            <a:solidFill>
              <a:srgbClr val="A06B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49733" name="Freeform 104"/>
            <p:cNvSpPr>
              <a:spLocks/>
            </p:cNvSpPr>
            <p:nvPr/>
          </p:nvSpPr>
          <p:spPr bwMode="auto">
            <a:xfrm>
              <a:off x="1290" y="1173"/>
              <a:ext cx="887" cy="593"/>
            </a:xfrm>
            <a:custGeom>
              <a:avLst/>
              <a:gdLst>
                <a:gd name="T0" fmla="*/ 2147483646 w 549"/>
                <a:gd name="T1" fmla="*/ 2147483646 h 344"/>
                <a:gd name="T2" fmla="*/ 0 w 549"/>
                <a:gd name="T3" fmla="*/ 2147483646 h 344"/>
                <a:gd name="T4" fmla="*/ 2147483646 w 549"/>
                <a:gd name="T5" fmla="*/ 2147483646 h 344"/>
                <a:gd name="T6" fmla="*/ 0 60000 65536"/>
                <a:gd name="T7" fmla="*/ 0 60000 65536"/>
                <a:gd name="T8" fmla="*/ 0 60000 65536"/>
                <a:gd name="T9" fmla="*/ 0 w 549"/>
                <a:gd name="T10" fmla="*/ 0 h 344"/>
                <a:gd name="T11" fmla="*/ 549 w 549"/>
                <a:gd name="T12" fmla="*/ 344 h 3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49" h="344">
                  <a:moveTo>
                    <a:pt x="549" y="131"/>
                  </a:moveTo>
                  <a:cubicBezTo>
                    <a:pt x="549" y="131"/>
                    <a:pt x="200" y="19"/>
                    <a:pt x="0" y="344"/>
                  </a:cubicBezTo>
                  <a:cubicBezTo>
                    <a:pt x="0" y="344"/>
                    <a:pt x="165" y="0"/>
                    <a:pt x="549" y="1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49734" name="Oval 105"/>
            <p:cNvSpPr>
              <a:spLocks noChangeArrowheads="1"/>
            </p:cNvSpPr>
            <p:nvPr/>
          </p:nvSpPr>
          <p:spPr bwMode="auto">
            <a:xfrm>
              <a:off x="1253" y="1804"/>
              <a:ext cx="25" cy="2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49735" name="Oval 106"/>
            <p:cNvSpPr>
              <a:spLocks noChangeArrowheads="1"/>
            </p:cNvSpPr>
            <p:nvPr/>
          </p:nvSpPr>
          <p:spPr bwMode="auto">
            <a:xfrm>
              <a:off x="1277" y="1759"/>
              <a:ext cx="22" cy="2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49736" name="Freeform 107"/>
            <p:cNvSpPr>
              <a:spLocks/>
            </p:cNvSpPr>
            <p:nvPr/>
          </p:nvSpPr>
          <p:spPr bwMode="auto">
            <a:xfrm>
              <a:off x="1055" y="2004"/>
              <a:ext cx="1143" cy="770"/>
            </a:xfrm>
            <a:custGeom>
              <a:avLst/>
              <a:gdLst>
                <a:gd name="T0" fmla="*/ 0 w 707"/>
                <a:gd name="T1" fmla="*/ 2147483646 h 447"/>
                <a:gd name="T2" fmla="*/ 2147483646 w 707"/>
                <a:gd name="T3" fmla="*/ 2147483646 h 447"/>
                <a:gd name="T4" fmla="*/ 2147483646 w 707"/>
                <a:gd name="T5" fmla="*/ 0 h 447"/>
                <a:gd name="T6" fmla="*/ 0 w 707"/>
                <a:gd name="T7" fmla="*/ 2147483646 h 44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07"/>
                <a:gd name="T13" fmla="*/ 0 h 447"/>
                <a:gd name="T14" fmla="*/ 707 w 707"/>
                <a:gd name="T15" fmla="*/ 447 h 44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07" h="447">
                  <a:moveTo>
                    <a:pt x="0" y="337"/>
                  </a:moveTo>
                  <a:cubicBezTo>
                    <a:pt x="0" y="337"/>
                    <a:pt x="176" y="445"/>
                    <a:pt x="410" y="318"/>
                  </a:cubicBezTo>
                  <a:cubicBezTo>
                    <a:pt x="644" y="192"/>
                    <a:pt x="707" y="0"/>
                    <a:pt x="707" y="0"/>
                  </a:cubicBezTo>
                  <a:cubicBezTo>
                    <a:pt x="707" y="0"/>
                    <a:pt x="471" y="447"/>
                    <a:pt x="0" y="337"/>
                  </a:cubicBezTo>
                  <a:close/>
                </a:path>
              </a:pathLst>
            </a:custGeom>
            <a:solidFill>
              <a:srgbClr val="E0CB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49737" name="Freeform 108"/>
            <p:cNvSpPr>
              <a:spLocks/>
            </p:cNvSpPr>
            <p:nvPr/>
          </p:nvSpPr>
          <p:spPr bwMode="auto">
            <a:xfrm>
              <a:off x="988" y="893"/>
              <a:ext cx="1137" cy="730"/>
            </a:xfrm>
            <a:custGeom>
              <a:avLst/>
              <a:gdLst>
                <a:gd name="T0" fmla="*/ 0 w 704"/>
                <a:gd name="T1" fmla="*/ 2147483646 h 424"/>
                <a:gd name="T2" fmla="*/ 2147483646 w 704"/>
                <a:gd name="T3" fmla="*/ 2147483646 h 424"/>
                <a:gd name="T4" fmla="*/ 2147483646 w 704"/>
                <a:gd name="T5" fmla="*/ 2147483646 h 424"/>
                <a:gd name="T6" fmla="*/ 0 w 704"/>
                <a:gd name="T7" fmla="*/ 2147483646 h 4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04"/>
                <a:gd name="T13" fmla="*/ 0 h 424"/>
                <a:gd name="T14" fmla="*/ 704 w 704"/>
                <a:gd name="T15" fmla="*/ 424 h 4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04" h="424">
                  <a:moveTo>
                    <a:pt x="0" y="424"/>
                  </a:moveTo>
                  <a:cubicBezTo>
                    <a:pt x="0" y="424"/>
                    <a:pt x="176" y="198"/>
                    <a:pt x="373" y="158"/>
                  </a:cubicBezTo>
                  <a:cubicBezTo>
                    <a:pt x="571" y="118"/>
                    <a:pt x="664" y="190"/>
                    <a:pt x="704" y="224"/>
                  </a:cubicBezTo>
                  <a:cubicBezTo>
                    <a:pt x="704" y="224"/>
                    <a:pt x="395" y="0"/>
                    <a:pt x="0" y="4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49738" name="Freeform 109"/>
            <p:cNvSpPr>
              <a:spLocks/>
            </p:cNvSpPr>
            <p:nvPr/>
          </p:nvSpPr>
          <p:spPr bwMode="auto">
            <a:xfrm>
              <a:off x="1786" y="1587"/>
              <a:ext cx="50" cy="89"/>
            </a:xfrm>
            <a:custGeom>
              <a:avLst/>
              <a:gdLst>
                <a:gd name="T0" fmla="*/ 0 w 31"/>
                <a:gd name="T1" fmla="*/ 0 h 52"/>
                <a:gd name="T2" fmla="*/ 2147483646 w 31"/>
                <a:gd name="T3" fmla="*/ 2147483646 h 52"/>
                <a:gd name="T4" fmla="*/ 0 w 31"/>
                <a:gd name="T5" fmla="*/ 0 h 52"/>
                <a:gd name="T6" fmla="*/ 0 60000 65536"/>
                <a:gd name="T7" fmla="*/ 0 60000 65536"/>
                <a:gd name="T8" fmla="*/ 0 60000 65536"/>
                <a:gd name="T9" fmla="*/ 0 w 31"/>
                <a:gd name="T10" fmla="*/ 0 h 52"/>
                <a:gd name="T11" fmla="*/ 31 w 31"/>
                <a:gd name="T12" fmla="*/ 52 h 5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" h="52">
                  <a:moveTo>
                    <a:pt x="0" y="0"/>
                  </a:moveTo>
                  <a:cubicBezTo>
                    <a:pt x="0" y="0"/>
                    <a:pt x="27" y="13"/>
                    <a:pt x="29" y="52"/>
                  </a:cubicBezTo>
                  <a:cubicBezTo>
                    <a:pt x="29" y="52"/>
                    <a:pt x="31" y="13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49739" name="Freeform 110"/>
            <p:cNvSpPr>
              <a:spLocks/>
            </p:cNvSpPr>
            <p:nvPr/>
          </p:nvSpPr>
          <p:spPr bwMode="auto">
            <a:xfrm>
              <a:off x="1957" y="1439"/>
              <a:ext cx="18" cy="22"/>
            </a:xfrm>
            <a:custGeom>
              <a:avLst/>
              <a:gdLst>
                <a:gd name="T0" fmla="*/ 0 w 11"/>
                <a:gd name="T1" fmla="*/ 2147483646 h 13"/>
                <a:gd name="T2" fmla="*/ 2147483646 w 11"/>
                <a:gd name="T3" fmla="*/ 2147483646 h 13"/>
                <a:gd name="T4" fmla="*/ 0 w 11"/>
                <a:gd name="T5" fmla="*/ 2147483646 h 13"/>
                <a:gd name="T6" fmla="*/ 0 60000 65536"/>
                <a:gd name="T7" fmla="*/ 0 60000 65536"/>
                <a:gd name="T8" fmla="*/ 0 60000 65536"/>
                <a:gd name="T9" fmla="*/ 0 w 11"/>
                <a:gd name="T10" fmla="*/ 0 h 13"/>
                <a:gd name="T11" fmla="*/ 11 w 11"/>
                <a:gd name="T12" fmla="*/ 13 h 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" h="13">
                  <a:moveTo>
                    <a:pt x="0" y="1"/>
                  </a:moveTo>
                  <a:cubicBezTo>
                    <a:pt x="0" y="1"/>
                    <a:pt x="11" y="0"/>
                    <a:pt x="11" y="13"/>
                  </a:cubicBezTo>
                  <a:cubicBezTo>
                    <a:pt x="11" y="13"/>
                    <a:pt x="9" y="3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</p:grpSp>
      <p:grpSp>
        <p:nvGrpSpPr>
          <p:cNvPr id="149510" name="Group 111"/>
          <p:cNvGrpSpPr>
            <a:grpSpLocks/>
          </p:cNvGrpSpPr>
          <p:nvPr/>
        </p:nvGrpSpPr>
        <p:grpSpPr bwMode="auto">
          <a:xfrm>
            <a:off x="3876675" y="1466850"/>
            <a:ext cx="4152900" cy="4079875"/>
            <a:chOff x="2694" y="774"/>
            <a:chExt cx="2616" cy="2570"/>
          </a:xfrm>
        </p:grpSpPr>
        <p:sp>
          <p:nvSpPr>
            <p:cNvPr id="149513" name="Freeform 112"/>
            <p:cNvSpPr>
              <a:spLocks/>
            </p:cNvSpPr>
            <p:nvPr/>
          </p:nvSpPr>
          <p:spPr bwMode="auto">
            <a:xfrm>
              <a:off x="3243" y="828"/>
              <a:ext cx="1940" cy="1963"/>
            </a:xfrm>
            <a:custGeom>
              <a:avLst/>
              <a:gdLst>
                <a:gd name="T0" fmla="*/ 14565893 w 1642"/>
                <a:gd name="T1" fmla="*/ 1302906 h 1663"/>
                <a:gd name="T2" fmla="*/ 20287953 w 1642"/>
                <a:gd name="T3" fmla="*/ 5678471 h 1663"/>
                <a:gd name="T4" fmla="*/ 6304418 w 1642"/>
                <a:gd name="T5" fmla="*/ 19842902 h 1663"/>
                <a:gd name="T6" fmla="*/ 898481 w 1642"/>
                <a:gd name="T7" fmla="*/ 21004485 h 1663"/>
                <a:gd name="T8" fmla="*/ 143481 w 1642"/>
                <a:gd name="T9" fmla="*/ 20239485 h 1663"/>
                <a:gd name="T10" fmla="*/ 227671 w 1642"/>
                <a:gd name="T11" fmla="*/ 19696800 h 1663"/>
                <a:gd name="T12" fmla="*/ 1038508 w 1642"/>
                <a:gd name="T13" fmla="*/ 15846893 h 1663"/>
                <a:gd name="T14" fmla="*/ 14565893 w 1642"/>
                <a:gd name="T15" fmla="*/ 1302906 h 166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642"/>
                <a:gd name="T25" fmla="*/ 0 h 1663"/>
                <a:gd name="T26" fmla="*/ 1642 w 1642"/>
                <a:gd name="T27" fmla="*/ 1663 h 166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642" h="1663">
                  <a:moveTo>
                    <a:pt x="1084" y="102"/>
                  </a:moveTo>
                  <a:cubicBezTo>
                    <a:pt x="1084" y="102"/>
                    <a:pt x="1407" y="112"/>
                    <a:pt x="1509" y="445"/>
                  </a:cubicBezTo>
                  <a:cubicBezTo>
                    <a:pt x="1642" y="876"/>
                    <a:pt x="1189" y="1391"/>
                    <a:pt x="469" y="1556"/>
                  </a:cubicBezTo>
                  <a:cubicBezTo>
                    <a:pt x="136" y="1632"/>
                    <a:pt x="78" y="1663"/>
                    <a:pt x="67" y="1646"/>
                  </a:cubicBezTo>
                  <a:cubicBezTo>
                    <a:pt x="67" y="1646"/>
                    <a:pt x="84" y="1582"/>
                    <a:pt x="11" y="1587"/>
                  </a:cubicBezTo>
                  <a:cubicBezTo>
                    <a:pt x="11" y="1587"/>
                    <a:pt x="0" y="1572"/>
                    <a:pt x="17" y="1544"/>
                  </a:cubicBezTo>
                  <a:cubicBezTo>
                    <a:pt x="30" y="1521"/>
                    <a:pt x="64" y="1307"/>
                    <a:pt x="77" y="1243"/>
                  </a:cubicBezTo>
                  <a:cubicBezTo>
                    <a:pt x="91" y="1179"/>
                    <a:pt x="310" y="0"/>
                    <a:pt x="1084" y="102"/>
                  </a:cubicBezTo>
                  <a:close/>
                </a:path>
              </a:pathLst>
            </a:custGeom>
            <a:solidFill>
              <a:srgbClr val="F4E6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49514" name="Freeform 113"/>
            <p:cNvSpPr>
              <a:spLocks/>
            </p:cNvSpPr>
            <p:nvPr/>
          </p:nvSpPr>
          <p:spPr bwMode="auto">
            <a:xfrm>
              <a:off x="3274" y="863"/>
              <a:ext cx="1873" cy="1896"/>
            </a:xfrm>
            <a:custGeom>
              <a:avLst/>
              <a:gdLst>
                <a:gd name="T0" fmla="*/ 14221915 w 1585"/>
                <a:gd name="T1" fmla="*/ 1262263 h 1606"/>
                <a:gd name="T2" fmla="*/ 19792448 w 1585"/>
                <a:gd name="T3" fmla="*/ 5529241 h 1606"/>
                <a:gd name="T4" fmla="*/ 6150915 w 1585"/>
                <a:gd name="T5" fmla="*/ 19316180 h 1606"/>
                <a:gd name="T6" fmla="*/ 877942 w 1585"/>
                <a:gd name="T7" fmla="*/ 20444732 h 1606"/>
                <a:gd name="T8" fmla="*/ 139917 w 1585"/>
                <a:gd name="T9" fmla="*/ 19727940 h 1606"/>
                <a:gd name="T10" fmla="*/ 215169 w 1585"/>
                <a:gd name="T11" fmla="*/ 19172386 h 1606"/>
                <a:gd name="T12" fmla="*/ 1002116 w 1585"/>
                <a:gd name="T13" fmla="*/ 15440375 h 1606"/>
                <a:gd name="T14" fmla="*/ 14221915 w 1585"/>
                <a:gd name="T15" fmla="*/ 1262263 h 160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585"/>
                <a:gd name="T25" fmla="*/ 0 h 1606"/>
                <a:gd name="T26" fmla="*/ 1585 w 1585"/>
                <a:gd name="T27" fmla="*/ 1606 h 160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585" h="1606">
                  <a:moveTo>
                    <a:pt x="1047" y="98"/>
                  </a:moveTo>
                  <a:cubicBezTo>
                    <a:pt x="1047" y="98"/>
                    <a:pt x="1358" y="108"/>
                    <a:pt x="1457" y="430"/>
                  </a:cubicBezTo>
                  <a:cubicBezTo>
                    <a:pt x="1585" y="846"/>
                    <a:pt x="1148" y="1343"/>
                    <a:pt x="453" y="1502"/>
                  </a:cubicBezTo>
                  <a:cubicBezTo>
                    <a:pt x="131" y="1576"/>
                    <a:pt x="75" y="1606"/>
                    <a:pt x="64" y="1590"/>
                  </a:cubicBezTo>
                  <a:cubicBezTo>
                    <a:pt x="64" y="1590"/>
                    <a:pt x="80" y="1528"/>
                    <a:pt x="10" y="1533"/>
                  </a:cubicBezTo>
                  <a:cubicBezTo>
                    <a:pt x="10" y="1533"/>
                    <a:pt x="0" y="1518"/>
                    <a:pt x="16" y="1491"/>
                  </a:cubicBezTo>
                  <a:cubicBezTo>
                    <a:pt x="28" y="1469"/>
                    <a:pt x="61" y="1262"/>
                    <a:pt x="74" y="1200"/>
                  </a:cubicBezTo>
                  <a:cubicBezTo>
                    <a:pt x="87" y="1139"/>
                    <a:pt x="299" y="0"/>
                    <a:pt x="1047" y="98"/>
                  </a:cubicBezTo>
                  <a:close/>
                </a:path>
              </a:pathLst>
            </a:custGeom>
            <a:solidFill>
              <a:srgbClr val="F1CC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49515" name="Freeform 114"/>
            <p:cNvSpPr>
              <a:spLocks/>
            </p:cNvSpPr>
            <p:nvPr/>
          </p:nvSpPr>
          <p:spPr bwMode="auto">
            <a:xfrm>
              <a:off x="3302" y="1301"/>
              <a:ext cx="1447" cy="1433"/>
            </a:xfrm>
            <a:custGeom>
              <a:avLst/>
              <a:gdLst>
                <a:gd name="T0" fmla="*/ 10747158 w 1225"/>
                <a:gd name="T1" fmla="*/ 949473 h 1214"/>
                <a:gd name="T2" fmla="*/ 14939739 w 1225"/>
                <a:gd name="T3" fmla="*/ 4157884 h 1214"/>
                <a:gd name="T4" fmla="*/ 4635928 w 1225"/>
                <a:gd name="T5" fmla="*/ 14479701 h 1214"/>
                <a:gd name="T6" fmla="*/ 665844 w 1225"/>
                <a:gd name="T7" fmla="*/ 15318591 h 1214"/>
                <a:gd name="T8" fmla="*/ 102159 w 1225"/>
                <a:gd name="T9" fmla="*/ 14774589 h 1214"/>
                <a:gd name="T10" fmla="*/ 161858 w 1225"/>
                <a:gd name="T11" fmla="*/ 14366591 h 1214"/>
                <a:gd name="T12" fmla="*/ 753817 w 1225"/>
                <a:gd name="T13" fmla="*/ 11572090 h 1214"/>
                <a:gd name="T14" fmla="*/ 10747158 w 1225"/>
                <a:gd name="T15" fmla="*/ 949473 h 121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25"/>
                <a:gd name="T25" fmla="*/ 0 h 1214"/>
                <a:gd name="T26" fmla="*/ 1225 w 1225"/>
                <a:gd name="T27" fmla="*/ 1214 h 121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25" h="1214">
                  <a:moveTo>
                    <a:pt x="809" y="74"/>
                  </a:moveTo>
                  <a:cubicBezTo>
                    <a:pt x="809" y="74"/>
                    <a:pt x="1050" y="82"/>
                    <a:pt x="1126" y="325"/>
                  </a:cubicBezTo>
                  <a:cubicBezTo>
                    <a:pt x="1225" y="640"/>
                    <a:pt x="887" y="1015"/>
                    <a:pt x="350" y="1135"/>
                  </a:cubicBezTo>
                  <a:cubicBezTo>
                    <a:pt x="101" y="1191"/>
                    <a:pt x="57" y="1214"/>
                    <a:pt x="49" y="1201"/>
                  </a:cubicBezTo>
                  <a:cubicBezTo>
                    <a:pt x="49" y="1201"/>
                    <a:pt x="62" y="1154"/>
                    <a:pt x="8" y="1158"/>
                  </a:cubicBezTo>
                  <a:cubicBezTo>
                    <a:pt x="8" y="1158"/>
                    <a:pt x="0" y="1147"/>
                    <a:pt x="12" y="1127"/>
                  </a:cubicBezTo>
                  <a:cubicBezTo>
                    <a:pt x="21" y="1110"/>
                    <a:pt x="47" y="954"/>
                    <a:pt x="57" y="907"/>
                  </a:cubicBezTo>
                  <a:cubicBezTo>
                    <a:pt x="67" y="860"/>
                    <a:pt x="231" y="0"/>
                    <a:pt x="809" y="74"/>
                  </a:cubicBezTo>
                  <a:close/>
                </a:path>
              </a:pathLst>
            </a:custGeom>
            <a:solidFill>
              <a:srgbClr val="E3B4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49516" name="Freeform 115"/>
            <p:cNvSpPr>
              <a:spLocks/>
            </p:cNvSpPr>
            <p:nvPr/>
          </p:nvSpPr>
          <p:spPr bwMode="auto">
            <a:xfrm>
              <a:off x="3810" y="1432"/>
              <a:ext cx="355" cy="246"/>
            </a:xfrm>
            <a:custGeom>
              <a:avLst/>
              <a:gdLst>
                <a:gd name="T0" fmla="*/ 3515789 w 301"/>
                <a:gd name="T1" fmla="*/ 1001661 h 208"/>
                <a:gd name="T2" fmla="*/ 2060604 w 301"/>
                <a:gd name="T3" fmla="*/ 2718581 h 208"/>
                <a:gd name="T4" fmla="*/ 129375 w 301"/>
                <a:gd name="T5" fmla="*/ 1943564 h 208"/>
                <a:gd name="T6" fmla="*/ 1571363 w 301"/>
                <a:gd name="T7" fmla="*/ 238664 h 208"/>
                <a:gd name="T8" fmla="*/ 3515789 w 301"/>
                <a:gd name="T9" fmla="*/ 1001661 h 2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1"/>
                <a:gd name="T16" fmla="*/ 0 h 208"/>
                <a:gd name="T17" fmla="*/ 301 w 301"/>
                <a:gd name="T18" fmla="*/ 208 h 2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1" h="208">
                  <a:moveTo>
                    <a:pt x="290" y="71"/>
                  </a:moveTo>
                  <a:cubicBezTo>
                    <a:pt x="301" y="119"/>
                    <a:pt x="247" y="172"/>
                    <a:pt x="170" y="190"/>
                  </a:cubicBezTo>
                  <a:cubicBezTo>
                    <a:pt x="93" y="208"/>
                    <a:pt x="22" y="183"/>
                    <a:pt x="11" y="136"/>
                  </a:cubicBezTo>
                  <a:cubicBezTo>
                    <a:pt x="0" y="88"/>
                    <a:pt x="53" y="35"/>
                    <a:pt x="130" y="17"/>
                  </a:cubicBezTo>
                  <a:cubicBezTo>
                    <a:pt x="207" y="0"/>
                    <a:pt x="279" y="24"/>
                    <a:pt x="290" y="71"/>
                  </a:cubicBezTo>
                  <a:close/>
                </a:path>
              </a:pathLst>
            </a:custGeom>
            <a:solidFill>
              <a:srgbClr val="CD92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49517" name="Freeform 116"/>
            <p:cNvSpPr>
              <a:spLocks/>
            </p:cNvSpPr>
            <p:nvPr/>
          </p:nvSpPr>
          <p:spPr bwMode="auto">
            <a:xfrm>
              <a:off x="4384" y="1789"/>
              <a:ext cx="247" cy="356"/>
            </a:xfrm>
            <a:custGeom>
              <a:avLst/>
              <a:gdLst>
                <a:gd name="T0" fmla="*/ 1869110 w 209"/>
                <a:gd name="T1" fmla="*/ 145626 h 302"/>
                <a:gd name="T2" fmla="*/ 2610575 w 209"/>
                <a:gd name="T3" fmla="*/ 2024550 h 302"/>
                <a:gd name="T4" fmla="*/ 970269 w 209"/>
                <a:gd name="T5" fmla="*/ 3425441 h 302"/>
                <a:gd name="T6" fmla="*/ 240039 w 209"/>
                <a:gd name="T7" fmla="*/ 1544256 h 302"/>
                <a:gd name="T8" fmla="*/ 1869110 w 209"/>
                <a:gd name="T9" fmla="*/ 145626 h 3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9"/>
                <a:gd name="T16" fmla="*/ 0 h 302"/>
                <a:gd name="T17" fmla="*/ 209 w 209"/>
                <a:gd name="T18" fmla="*/ 302 h 30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9" h="302">
                  <a:moveTo>
                    <a:pt x="137" y="12"/>
                  </a:moveTo>
                  <a:cubicBezTo>
                    <a:pt x="185" y="23"/>
                    <a:pt x="209" y="94"/>
                    <a:pt x="191" y="171"/>
                  </a:cubicBezTo>
                  <a:cubicBezTo>
                    <a:pt x="173" y="248"/>
                    <a:pt x="120" y="302"/>
                    <a:pt x="72" y="290"/>
                  </a:cubicBezTo>
                  <a:cubicBezTo>
                    <a:pt x="24" y="279"/>
                    <a:pt x="0" y="208"/>
                    <a:pt x="18" y="131"/>
                  </a:cubicBezTo>
                  <a:cubicBezTo>
                    <a:pt x="37" y="54"/>
                    <a:pt x="90" y="0"/>
                    <a:pt x="137" y="12"/>
                  </a:cubicBezTo>
                  <a:close/>
                </a:path>
              </a:pathLst>
            </a:custGeom>
            <a:solidFill>
              <a:srgbClr val="CD92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49518" name="Freeform 117"/>
            <p:cNvSpPr>
              <a:spLocks/>
            </p:cNvSpPr>
            <p:nvPr/>
          </p:nvSpPr>
          <p:spPr bwMode="auto">
            <a:xfrm>
              <a:off x="2694" y="774"/>
              <a:ext cx="2616" cy="2570"/>
            </a:xfrm>
            <a:custGeom>
              <a:avLst/>
              <a:gdLst>
                <a:gd name="T0" fmla="*/ 8801017 w 2214"/>
                <a:gd name="T1" fmla="*/ 12987880 h 2178"/>
                <a:gd name="T2" fmla="*/ 11811371 w 2214"/>
                <a:gd name="T3" fmla="*/ 12212933 h 2178"/>
                <a:gd name="T4" fmla="*/ 7033329 w 2214"/>
                <a:gd name="T5" fmla="*/ 15738096 h 2178"/>
                <a:gd name="T6" fmla="*/ 3250989 w 2214"/>
                <a:gd name="T7" fmla="*/ 18341290 h 2178"/>
                <a:gd name="T8" fmla="*/ 685180 w 2214"/>
                <a:gd name="T9" fmla="*/ 20490650 h 2178"/>
                <a:gd name="T10" fmla="*/ 3531103 w 2214"/>
                <a:gd name="T11" fmla="*/ 18795260 h 2178"/>
                <a:gd name="T12" fmla="*/ 6498777 w 2214"/>
                <a:gd name="T13" fmla="*/ 16476500 h 2178"/>
                <a:gd name="T14" fmla="*/ 10904857 w 2214"/>
                <a:gd name="T15" fmla="*/ 14469645 h 2178"/>
                <a:gd name="T16" fmla="*/ 15396698 w 2214"/>
                <a:gd name="T17" fmla="*/ 10603875 h 2178"/>
                <a:gd name="T18" fmla="*/ 6262954 w 2214"/>
                <a:gd name="T19" fmla="*/ 20638616 h 2178"/>
                <a:gd name="T20" fmla="*/ 1386966 w 2214"/>
                <a:gd name="T21" fmla="*/ 24384087 h 2178"/>
                <a:gd name="T22" fmla="*/ 1587515 w 2214"/>
                <a:gd name="T23" fmla="*/ 24599758 h 2178"/>
                <a:gd name="T24" fmla="*/ 5107532 w 2214"/>
                <a:gd name="T25" fmla="*/ 21786167 h 2178"/>
                <a:gd name="T26" fmla="*/ 4909551 w 2214"/>
                <a:gd name="T27" fmla="*/ 23288365 h 2178"/>
                <a:gd name="T28" fmla="*/ 2098045 w 2214"/>
                <a:gd name="T29" fmla="*/ 27181909 h 2178"/>
                <a:gd name="T30" fmla="*/ 4680569 w 2214"/>
                <a:gd name="T31" fmla="*/ 24175733 h 2178"/>
                <a:gd name="T32" fmla="*/ 18356772 w 2214"/>
                <a:gd name="T33" fmla="*/ 10257330 h 2178"/>
                <a:gd name="T34" fmla="*/ 15078817 w 2214"/>
                <a:gd name="T35" fmla="*/ 14234392 h 2178"/>
                <a:gd name="T36" fmla="*/ 11172369 w 2214"/>
                <a:gd name="T37" fmla="*/ 20767291 h 2178"/>
                <a:gd name="T38" fmla="*/ 8885886 w 2214"/>
                <a:gd name="T39" fmla="*/ 24097853 h 2178"/>
                <a:gd name="T40" fmla="*/ 6181633 w 2214"/>
                <a:gd name="T41" fmla="*/ 27230771 h 2178"/>
                <a:gd name="T42" fmla="*/ 9287393 w 2214"/>
                <a:gd name="T43" fmla="*/ 24706632 h 2178"/>
                <a:gd name="T44" fmla="*/ 12098433 w 2214"/>
                <a:gd name="T45" fmla="*/ 20713343 h 2178"/>
                <a:gd name="T46" fmla="*/ 15367537 w 2214"/>
                <a:gd name="T47" fmla="*/ 15299890 h 2178"/>
                <a:gd name="T48" fmla="*/ 17319734 w 2214"/>
                <a:gd name="T49" fmla="*/ 14323086 h 2178"/>
                <a:gd name="T50" fmla="*/ 15481513 w 2214"/>
                <a:gd name="T51" fmla="*/ 19774975 h 2178"/>
                <a:gd name="T52" fmla="*/ 13898627 w 2214"/>
                <a:gd name="T53" fmla="*/ 23344908 h 2178"/>
                <a:gd name="T54" fmla="*/ 14195850 w 2214"/>
                <a:gd name="T55" fmla="*/ 24183772 h 2178"/>
                <a:gd name="T56" fmla="*/ 16198005 w 2214"/>
                <a:gd name="T57" fmla="*/ 19950386 h 2178"/>
                <a:gd name="T58" fmla="*/ 18376834 w 2214"/>
                <a:gd name="T59" fmla="*/ 13830770 h 2178"/>
                <a:gd name="T60" fmla="*/ 20018315 w 2214"/>
                <a:gd name="T61" fmla="*/ 9886175 h 2178"/>
                <a:gd name="T62" fmla="*/ 27357736 w 2214"/>
                <a:gd name="T63" fmla="*/ 8283083 h 2178"/>
                <a:gd name="T64" fmla="*/ 28842407 w 2214"/>
                <a:gd name="T65" fmla="*/ 14876012 h 2178"/>
                <a:gd name="T66" fmla="*/ 28979926 w 2214"/>
                <a:gd name="T67" fmla="*/ 19367089 h 2178"/>
                <a:gd name="T68" fmla="*/ 29244453 w 2214"/>
                <a:gd name="T69" fmla="*/ 19311748 h 2178"/>
                <a:gd name="T70" fmla="*/ 29524806 w 2214"/>
                <a:gd name="T71" fmla="*/ 14428346 h 2178"/>
                <a:gd name="T72" fmla="*/ 26878783 w 2214"/>
                <a:gd name="T73" fmla="*/ 6340636 h 2178"/>
                <a:gd name="T74" fmla="*/ 21232847 w 2214"/>
                <a:gd name="T75" fmla="*/ 1751586 h 2178"/>
                <a:gd name="T76" fmla="*/ 10592883 w 2214"/>
                <a:gd name="T77" fmla="*/ 1601039 h 2178"/>
                <a:gd name="T78" fmla="*/ 3075704 w 2214"/>
                <a:gd name="T79" fmla="*/ 3983461 h 2178"/>
                <a:gd name="T80" fmla="*/ 10527303 w 2214"/>
                <a:gd name="T81" fmla="*/ 2548737 h 2178"/>
                <a:gd name="T82" fmla="*/ 20450894 w 2214"/>
                <a:gd name="T83" fmla="*/ 2786213 h 2178"/>
                <a:gd name="T84" fmla="*/ 17871843 w 2214"/>
                <a:gd name="T85" fmla="*/ 8225869 h 2178"/>
                <a:gd name="T86" fmla="*/ 12706239 w 2214"/>
                <a:gd name="T87" fmla="*/ 10539794 h 2178"/>
                <a:gd name="T88" fmla="*/ 7196506 w 2214"/>
                <a:gd name="T89" fmla="*/ 12368980 h 2178"/>
                <a:gd name="T90" fmla="*/ 3443293 w 2214"/>
                <a:gd name="T91" fmla="*/ 14519517 h 2178"/>
                <a:gd name="T92" fmla="*/ 318679 w 2214"/>
                <a:gd name="T93" fmla="*/ 17115290 h 2178"/>
                <a:gd name="T94" fmla="*/ 4093094 w 2214"/>
                <a:gd name="T95" fmla="*/ 14809570 h 2178"/>
                <a:gd name="T96" fmla="*/ 8097801 w 2214"/>
                <a:gd name="T97" fmla="*/ 13240961 h 217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214"/>
                <a:gd name="T148" fmla="*/ 0 h 2178"/>
                <a:gd name="T149" fmla="*/ 2214 w 2214"/>
                <a:gd name="T150" fmla="*/ 2178 h 217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214" h="2178">
                  <a:moveTo>
                    <a:pt x="621" y="1053"/>
                  </a:moveTo>
                  <a:cubicBezTo>
                    <a:pt x="631" y="1049"/>
                    <a:pt x="642" y="1044"/>
                    <a:pt x="652" y="1039"/>
                  </a:cubicBezTo>
                  <a:cubicBezTo>
                    <a:pt x="744" y="986"/>
                    <a:pt x="874" y="908"/>
                    <a:pt x="931" y="924"/>
                  </a:cubicBezTo>
                  <a:cubicBezTo>
                    <a:pt x="931" y="924"/>
                    <a:pt x="890" y="967"/>
                    <a:pt x="874" y="977"/>
                  </a:cubicBezTo>
                  <a:cubicBezTo>
                    <a:pt x="858" y="986"/>
                    <a:pt x="785" y="1071"/>
                    <a:pt x="757" y="1107"/>
                  </a:cubicBezTo>
                  <a:cubicBezTo>
                    <a:pt x="730" y="1144"/>
                    <a:pt x="645" y="1263"/>
                    <a:pt x="521" y="1259"/>
                  </a:cubicBezTo>
                  <a:cubicBezTo>
                    <a:pt x="397" y="1254"/>
                    <a:pt x="368" y="1266"/>
                    <a:pt x="335" y="1327"/>
                  </a:cubicBezTo>
                  <a:cubicBezTo>
                    <a:pt x="303" y="1389"/>
                    <a:pt x="299" y="1454"/>
                    <a:pt x="241" y="1467"/>
                  </a:cubicBezTo>
                  <a:cubicBezTo>
                    <a:pt x="184" y="1481"/>
                    <a:pt x="127" y="1490"/>
                    <a:pt x="106" y="1543"/>
                  </a:cubicBezTo>
                  <a:cubicBezTo>
                    <a:pt x="86" y="1596"/>
                    <a:pt x="88" y="1628"/>
                    <a:pt x="51" y="1639"/>
                  </a:cubicBezTo>
                  <a:cubicBezTo>
                    <a:pt x="51" y="1639"/>
                    <a:pt x="103" y="1635"/>
                    <a:pt x="126" y="1569"/>
                  </a:cubicBezTo>
                  <a:cubicBezTo>
                    <a:pt x="149" y="1503"/>
                    <a:pt x="207" y="1510"/>
                    <a:pt x="262" y="1503"/>
                  </a:cubicBezTo>
                  <a:cubicBezTo>
                    <a:pt x="317" y="1496"/>
                    <a:pt x="349" y="1447"/>
                    <a:pt x="368" y="1385"/>
                  </a:cubicBezTo>
                  <a:cubicBezTo>
                    <a:pt x="386" y="1323"/>
                    <a:pt x="425" y="1307"/>
                    <a:pt x="482" y="1318"/>
                  </a:cubicBezTo>
                  <a:cubicBezTo>
                    <a:pt x="539" y="1330"/>
                    <a:pt x="601" y="1353"/>
                    <a:pt x="659" y="1293"/>
                  </a:cubicBezTo>
                  <a:cubicBezTo>
                    <a:pt x="716" y="1233"/>
                    <a:pt x="773" y="1188"/>
                    <a:pt x="808" y="1158"/>
                  </a:cubicBezTo>
                  <a:cubicBezTo>
                    <a:pt x="842" y="1128"/>
                    <a:pt x="961" y="961"/>
                    <a:pt x="1016" y="931"/>
                  </a:cubicBezTo>
                  <a:cubicBezTo>
                    <a:pt x="1071" y="901"/>
                    <a:pt x="1106" y="867"/>
                    <a:pt x="1140" y="848"/>
                  </a:cubicBezTo>
                  <a:cubicBezTo>
                    <a:pt x="1175" y="830"/>
                    <a:pt x="1291" y="756"/>
                    <a:pt x="1312" y="779"/>
                  </a:cubicBezTo>
                  <a:cubicBezTo>
                    <a:pt x="1312" y="779"/>
                    <a:pt x="495" y="1624"/>
                    <a:pt x="464" y="1651"/>
                  </a:cubicBezTo>
                  <a:cubicBezTo>
                    <a:pt x="379" y="1726"/>
                    <a:pt x="303" y="1676"/>
                    <a:pt x="222" y="1800"/>
                  </a:cubicBezTo>
                  <a:cubicBezTo>
                    <a:pt x="195" y="1842"/>
                    <a:pt x="201" y="1910"/>
                    <a:pt x="103" y="1951"/>
                  </a:cubicBezTo>
                  <a:cubicBezTo>
                    <a:pt x="28" y="1982"/>
                    <a:pt x="8" y="2023"/>
                    <a:pt x="0" y="2071"/>
                  </a:cubicBezTo>
                  <a:cubicBezTo>
                    <a:pt x="0" y="2071"/>
                    <a:pt x="14" y="2005"/>
                    <a:pt x="118" y="1969"/>
                  </a:cubicBezTo>
                  <a:cubicBezTo>
                    <a:pt x="197" y="1941"/>
                    <a:pt x="204" y="1951"/>
                    <a:pt x="243" y="1856"/>
                  </a:cubicBezTo>
                  <a:cubicBezTo>
                    <a:pt x="282" y="1761"/>
                    <a:pt x="308" y="1750"/>
                    <a:pt x="379" y="1743"/>
                  </a:cubicBezTo>
                  <a:cubicBezTo>
                    <a:pt x="450" y="1736"/>
                    <a:pt x="464" y="1704"/>
                    <a:pt x="464" y="1704"/>
                  </a:cubicBezTo>
                  <a:cubicBezTo>
                    <a:pt x="464" y="1704"/>
                    <a:pt x="450" y="1809"/>
                    <a:pt x="364" y="1864"/>
                  </a:cubicBezTo>
                  <a:cubicBezTo>
                    <a:pt x="277" y="1918"/>
                    <a:pt x="270" y="1962"/>
                    <a:pt x="262" y="2018"/>
                  </a:cubicBezTo>
                  <a:cubicBezTo>
                    <a:pt x="253" y="2074"/>
                    <a:pt x="260" y="2135"/>
                    <a:pt x="156" y="2175"/>
                  </a:cubicBezTo>
                  <a:cubicBezTo>
                    <a:pt x="156" y="2175"/>
                    <a:pt x="284" y="2156"/>
                    <a:pt x="289" y="2057"/>
                  </a:cubicBezTo>
                  <a:cubicBezTo>
                    <a:pt x="294" y="1959"/>
                    <a:pt x="320" y="1947"/>
                    <a:pt x="347" y="1933"/>
                  </a:cubicBezTo>
                  <a:cubicBezTo>
                    <a:pt x="374" y="1920"/>
                    <a:pt x="487" y="1827"/>
                    <a:pt x="496" y="1756"/>
                  </a:cubicBezTo>
                  <a:cubicBezTo>
                    <a:pt x="514" y="1626"/>
                    <a:pt x="1240" y="953"/>
                    <a:pt x="1360" y="820"/>
                  </a:cubicBezTo>
                  <a:cubicBezTo>
                    <a:pt x="1360" y="820"/>
                    <a:pt x="1379" y="857"/>
                    <a:pt x="1307" y="929"/>
                  </a:cubicBezTo>
                  <a:cubicBezTo>
                    <a:pt x="1236" y="1000"/>
                    <a:pt x="1136" y="1082"/>
                    <a:pt x="1117" y="1139"/>
                  </a:cubicBezTo>
                  <a:cubicBezTo>
                    <a:pt x="1099" y="1197"/>
                    <a:pt x="1078" y="1247"/>
                    <a:pt x="1046" y="1293"/>
                  </a:cubicBezTo>
                  <a:cubicBezTo>
                    <a:pt x="1014" y="1339"/>
                    <a:pt x="846" y="1528"/>
                    <a:pt x="828" y="1662"/>
                  </a:cubicBezTo>
                  <a:cubicBezTo>
                    <a:pt x="821" y="1715"/>
                    <a:pt x="803" y="1747"/>
                    <a:pt x="741" y="1779"/>
                  </a:cubicBezTo>
                  <a:cubicBezTo>
                    <a:pt x="679" y="1811"/>
                    <a:pt x="662" y="1857"/>
                    <a:pt x="659" y="1928"/>
                  </a:cubicBezTo>
                  <a:cubicBezTo>
                    <a:pt x="654" y="2019"/>
                    <a:pt x="570" y="2050"/>
                    <a:pt x="539" y="2061"/>
                  </a:cubicBezTo>
                  <a:cubicBezTo>
                    <a:pt x="478" y="2083"/>
                    <a:pt x="455" y="2128"/>
                    <a:pt x="459" y="2178"/>
                  </a:cubicBezTo>
                  <a:cubicBezTo>
                    <a:pt x="459" y="2178"/>
                    <a:pt x="476" y="2099"/>
                    <a:pt x="546" y="2080"/>
                  </a:cubicBezTo>
                  <a:cubicBezTo>
                    <a:pt x="582" y="2071"/>
                    <a:pt x="668" y="2052"/>
                    <a:pt x="688" y="1976"/>
                  </a:cubicBezTo>
                  <a:cubicBezTo>
                    <a:pt x="709" y="1901"/>
                    <a:pt x="711" y="1839"/>
                    <a:pt x="780" y="1802"/>
                  </a:cubicBezTo>
                  <a:cubicBezTo>
                    <a:pt x="849" y="1765"/>
                    <a:pt x="902" y="1738"/>
                    <a:pt x="897" y="1658"/>
                  </a:cubicBezTo>
                  <a:cubicBezTo>
                    <a:pt x="893" y="1577"/>
                    <a:pt x="950" y="1504"/>
                    <a:pt x="1012" y="1454"/>
                  </a:cubicBezTo>
                  <a:cubicBezTo>
                    <a:pt x="1074" y="1403"/>
                    <a:pt x="1116" y="1293"/>
                    <a:pt x="1138" y="1224"/>
                  </a:cubicBezTo>
                  <a:cubicBezTo>
                    <a:pt x="1163" y="1144"/>
                    <a:pt x="1239" y="1094"/>
                    <a:pt x="1294" y="1036"/>
                  </a:cubicBezTo>
                  <a:cubicBezTo>
                    <a:pt x="1294" y="1036"/>
                    <a:pt x="1274" y="1119"/>
                    <a:pt x="1284" y="1146"/>
                  </a:cubicBezTo>
                  <a:cubicBezTo>
                    <a:pt x="1294" y="1174"/>
                    <a:pt x="1262" y="1266"/>
                    <a:pt x="1223" y="1327"/>
                  </a:cubicBezTo>
                  <a:cubicBezTo>
                    <a:pt x="1184" y="1389"/>
                    <a:pt x="1129" y="1506"/>
                    <a:pt x="1147" y="1582"/>
                  </a:cubicBezTo>
                  <a:cubicBezTo>
                    <a:pt x="1165" y="1658"/>
                    <a:pt x="1099" y="1710"/>
                    <a:pt x="1067" y="1740"/>
                  </a:cubicBezTo>
                  <a:cubicBezTo>
                    <a:pt x="1035" y="1770"/>
                    <a:pt x="1039" y="1811"/>
                    <a:pt x="1030" y="1868"/>
                  </a:cubicBezTo>
                  <a:cubicBezTo>
                    <a:pt x="1021" y="1926"/>
                    <a:pt x="938" y="2052"/>
                    <a:pt x="865" y="2089"/>
                  </a:cubicBezTo>
                  <a:cubicBezTo>
                    <a:pt x="865" y="2089"/>
                    <a:pt x="1019" y="2031"/>
                    <a:pt x="1051" y="1935"/>
                  </a:cubicBezTo>
                  <a:cubicBezTo>
                    <a:pt x="1083" y="1839"/>
                    <a:pt x="1076" y="1774"/>
                    <a:pt x="1119" y="1742"/>
                  </a:cubicBezTo>
                  <a:cubicBezTo>
                    <a:pt x="1163" y="1710"/>
                    <a:pt x="1216" y="1664"/>
                    <a:pt x="1200" y="1596"/>
                  </a:cubicBezTo>
                  <a:cubicBezTo>
                    <a:pt x="1184" y="1527"/>
                    <a:pt x="1218" y="1465"/>
                    <a:pt x="1243" y="1415"/>
                  </a:cubicBezTo>
                  <a:cubicBezTo>
                    <a:pt x="1268" y="1364"/>
                    <a:pt x="1357" y="1204"/>
                    <a:pt x="1362" y="1107"/>
                  </a:cubicBezTo>
                  <a:cubicBezTo>
                    <a:pt x="1372" y="945"/>
                    <a:pt x="1399" y="945"/>
                    <a:pt x="1415" y="917"/>
                  </a:cubicBezTo>
                  <a:cubicBezTo>
                    <a:pt x="1431" y="890"/>
                    <a:pt x="1452" y="828"/>
                    <a:pt x="1484" y="791"/>
                  </a:cubicBezTo>
                  <a:cubicBezTo>
                    <a:pt x="1516" y="754"/>
                    <a:pt x="1626" y="681"/>
                    <a:pt x="1651" y="598"/>
                  </a:cubicBezTo>
                  <a:cubicBezTo>
                    <a:pt x="1651" y="598"/>
                    <a:pt x="1913" y="486"/>
                    <a:pt x="2027" y="663"/>
                  </a:cubicBezTo>
                  <a:cubicBezTo>
                    <a:pt x="2122" y="809"/>
                    <a:pt x="1954" y="884"/>
                    <a:pt x="2007" y="1016"/>
                  </a:cubicBezTo>
                  <a:cubicBezTo>
                    <a:pt x="2049" y="1121"/>
                    <a:pt x="2135" y="1130"/>
                    <a:pt x="2137" y="1190"/>
                  </a:cubicBezTo>
                  <a:cubicBezTo>
                    <a:pt x="2140" y="1249"/>
                    <a:pt x="2073" y="1357"/>
                    <a:pt x="2085" y="1415"/>
                  </a:cubicBezTo>
                  <a:cubicBezTo>
                    <a:pt x="2096" y="1472"/>
                    <a:pt x="2142" y="1509"/>
                    <a:pt x="2147" y="1550"/>
                  </a:cubicBezTo>
                  <a:cubicBezTo>
                    <a:pt x="2151" y="1591"/>
                    <a:pt x="2130" y="1632"/>
                    <a:pt x="2130" y="1632"/>
                  </a:cubicBezTo>
                  <a:cubicBezTo>
                    <a:pt x="2130" y="1632"/>
                    <a:pt x="2169" y="1589"/>
                    <a:pt x="2167" y="1545"/>
                  </a:cubicBezTo>
                  <a:cubicBezTo>
                    <a:pt x="2165" y="1502"/>
                    <a:pt x="2113" y="1445"/>
                    <a:pt x="2127" y="1395"/>
                  </a:cubicBezTo>
                  <a:cubicBezTo>
                    <a:pt x="2157" y="1289"/>
                    <a:pt x="2214" y="1227"/>
                    <a:pt x="2188" y="1154"/>
                  </a:cubicBezTo>
                  <a:cubicBezTo>
                    <a:pt x="2151" y="1050"/>
                    <a:pt x="2032" y="1025"/>
                    <a:pt x="2066" y="917"/>
                  </a:cubicBezTo>
                  <a:cubicBezTo>
                    <a:pt x="2101" y="809"/>
                    <a:pt x="2178" y="657"/>
                    <a:pt x="1991" y="507"/>
                  </a:cubicBezTo>
                  <a:cubicBezTo>
                    <a:pt x="1851" y="394"/>
                    <a:pt x="1656" y="461"/>
                    <a:pt x="1656" y="461"/>
                  </a:cubicBezTo>
                  <a:cubicBezTo>
                    <a:pt x="1656" y="461"/>
                    <a:pt x="1722" y="280"/>
                    <a:pt x="1573" y="140"/>
                  </a:cubicBezTo>
                  <a:cubicBezTo>
                    <a:pt x="1424" y="0"/>
                    <a:pt x="1209" y="28"/>
                    <a:pt x="1119" y="83"/>
                  </a:cubicBezTo>
                  <a:cubicBezTo>
                    <a:pt x="1030" y="138"/>
                    <a:pt x="874" y="181"/>
                    <a:pt x="785" y="128"/>
                  </a:cubicBezTo>
                  <a:cubicBezTo>
                    <a:pt x="656" y="54"/>
                    <a:pt x="530" y="53"/>
                    <a:pt x="459" y="156"/>
                  </a:cubicBezTo>
                  <a:cubicBezTo>
                    <a:pt x="388" y="259"/>
                    <a:pt x="379" y="335"/>
                    <a:pt x="228" y="319"/>
                  </a:cubicBezTo>
                  <a:cubicBezTo>
                    <a:pt x="228" y="319"/>
                    <a:pt x="366" y="348"/>
                    <a:pt x="490" y="208"/>
                  </a:cubicBezTo>
                  <a:cubicBezTo>
                    <a:pt x="614" y="69"/>
                    <a:pt x="675" y="170"/>
                    <a:pt x="780" y="204"/>
                  </a:cubicBezTo>
                  <a:cubicBezTo>
                    <a:pt x="886" y="238"/>
                    <a:pt x="1009" y="213"/>
                    <a:pt x="1117" y="161"/>
                  </a:cubicBezTo>
                  <a:cubicBezTo>
                    <a:pt x="1225" y="108"/>
                    <a:pt x="1415" y="71"/>
                    <a:pt x="1516" y="222"/>
                  </a:cubicBezTo>
                  <a:cubicBezTo>
                    <a:pt x="1617" y="374"/>
                    <a:pt x="1546" y="479"/>
                    <a:pt x="1546" y="479"/>
                  </a:cubicBezTo>
                  <a:cubicBezTo>
                    <a:pt x="1546" y="479"/>
                    <a:pt x="1474" y="476"/>
                    <a:pt x="1324" y="658"/>
                  </a:cubicBezTo>
                  <a:cubicBezTo>
                    <a:pt x="1268" y="724"/>
                    <a:pt x="1202" y="738"/>
                    <a:pt x="1170" y="750"/>
                  </a:cubicBezTo>
                  <a:cubicBezTo>
                    <a:pt x="1138" y="761"/>
                    <a:pt x="998" y="802"/>
                    <a:pt x="941" y="844"/>
                  </a:cubicBezTo>
                  <a:cubicBezTo>
                    <a:pt x="883" y="885"/>
                    <a:pt x="801" y="867"/>
                    <a:pt x="727" y="910"/>
                  </a:cubicBezTo>
                  <a:cubicBezTo>
                    <a:pt x="654" y="954"/>
                    <a:pt x="640" y="984"/>
                    <a:pt x="533" y="990"/>
                  </a:cubicBezTo>
                  <a:cubicBezTo>
                    <a:pt x="425" y="997"/>
                    <a:pt x="368" y="1002"/>
                    <a:pt x="347" y="1057"/>
                  </a:cubicBezTo>
                  <a:cubicBezTo>
                    <a:pt x="326" y="1112"/>
                    <a:pt x="315" y="1153"/>
                    <a:pt x="255" y="1162"/>
                  </a:cubicBezTo>
                  <a:cubicBezTo>
                    <a:pt x="196" y="1172"/>
                    <a:pt x="152" y="1213"/>
                    <a:pt x="131" y="1259"/>
                  </a:cubicBezTo>
                  <a:cubicBezTo>
                    <a:pt x="111" y="1304"/>
                    <a:pt x="88" y="1350"/>
                    <a:pt x="24" y="1369"/>
                  </a:cubicBezTo>
                  <a:cubicBezTo>
                    <a:pt x="24" y="1369"/>
                    <a:pt x="76" y="1387"/>
                    <a:pt x="152" y="1284"/>
                  </a:cubicBezTo>
                  <a:cubicBezTo>
                    <a:pt x="228" y="1181"/>
                    <a:pt x="248" y="1224"/>
                    <a:pt x="303" y="1185"/>
                  </a:cubicBezTo>
                  <a:cubicBezTo>
                    <a:pt x="358" y="1146"/>
                    <a:pt x="345" y="1087"/>
                    <a:pt x="409" y="1066"/>
                  </a:cubicBezTo>
                  <a:cubicBezTo>
                    <a:pt x="460" y="1049"/>
                    <a:pt x="527" y="1076"/>
                    <a:pt x="599" y="1059"/>
                  </a:cubicBezTo>
                </a:path>
              </a:pathLst>
            </a:custGeom>
            <a:solidFill>
              <a:srgbClr val="E2CB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49519" name="Freeform 118"/>
            <p:cNvSpPr>
              <a:spLocks/>
            </p:cNvSpPr>
            <p:nvPr/>
          </p:nvSpPr>
          <p:spPr bwMode="auto">
            <a:xfrm>
              <a:off x="3402" y="2016"/>
              <a:ext cx="26" cy="7"/>
            </a:xfrm>
            <a:custGeom>
              <a:avLst/>
              <a:gdLst>
                <a:gd name="T0" fmla="*/ 0 w 22"/>
                <a:gd name="T1" fmla="*/ 37281 h 6"/>
                <a:gd name="T2" fmla="*/ 301327 w 22"/>
                <a:gd name="T3" fmla="*/ 0 h 6"/>
                <a:gd name="T4" fmla="*/ 0 60000 65536"/>
                <a:gd name="T5" fmla="*/ 0 60000 65536"/>
                <a:gd name="T6" fmla="*/ 0 w 22"/>
                <a:gd name="T7" fmla="*/ 0 h 6"/>
                <a:gd name="T8" fmla="*/ 22 w 22"/>
                <a:gd name="T9" fmla="*/ 6 h 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2" h="6">
                  <a:moveTo>
                    <a:pt x="0" y="6"/>
                  </a:moveTo>
                  <a:cubicBezTo>
                    <a:pt x="7" y="5"/>
                    <a:pt x="15" y="3"/>
                    <a:pt x="22" y="0"/>
                  </a:cubicBezTo>
                </a:path>
              </a:pathLst>
            </a:custGeom>
            <a:solidFill>
              <a:srgbClr val="E2CB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49520" name="Freeform 119"/>
            <p:cNvSpPr>
              <a:spLocks/>
            </p:cNvSpPr>
            <p:nvPr/>
          </p:nvSpPr>
          <p:spPr bwMode="auto">
            <a:xfrm>
              <a:off x="3464" y="972"/>
              <a:ext cx="1141" cy="935"/>
            </a:xfrm>
            <a:custGeom>
              <a:avLst/>
              <a:gdLst>
                <a:gd name="T0" fmla="*/ 10801762 w 966"/>
                <a:gd name="T1" fmla="*/ 0 h 792"/>
                <a:gd name="T2" fmla="*/ 11445332 w 966"/>
                <a:gd name="T3" fmla="*/ 702382 h 792"/>
                <a:gd name="T4" fmla="*/ 11832162 w 966"/>
                <a:gd name="T5" fmla="*/ 3992186 h 792"/>
                <a:gd name="T6" fmla="*/ 8901971 w 966"/>
                <a:gd name="T7" fmla="*/ 6284709 h 792"/>
                <a:gd name="T8" fmla="*/ 6863421 w 966"/>
                <a:gd name="T9" fmla="*/ 7475700 h 792"/>
                <a:gd name="T10" fmla="*/ 3840294 w 966"/>
                <a:gd name="T11" fmla="*/ 8683371 h 792"/>
                <a:gd name="T12" fmla="*/ 1007631 w 966"/>
                <a:gd name="T13" fmla="*/ 9532637 h 792"/>
                <a:gd name="T14" fmla="*/ 0 w 966"/>
                <a:gd name="T15" fmla="*/ 10177594 h 7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66"/>
                <a:gd name="T25" fmla="*/ 0 h 792"/>
                <a:gd name="T26" fmla="*/ 966 w 966"/>
                <a:gd name="T27" fmla="*/ 792 h 79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66" h="792">
                  <a:moveTo>
                    <a:pt x="816" y="0"/>
                  </a:moveTo>
                  <a:cubicBezTo>
                    <a:pt x="834" y="14"/>
                    <a:pt x="850" y="32"/>
                    <a:pt x="865" y="54"/>
                  </a:cubicBezTo>
                  <a:cubicBezTo>
                    <a:pt x="966" y="206"/>
                    <a:pt x="895" y="311"/>
                    <a:pt x="895" y="311"/>
                  </a:cubicBezTo>
                  <a:cubicBezTo>
                    <a:pt x="895" y="311"/>
                    <a:pt x="823" y="308"/>
                    <a:pt x="673" y="490"/>
                  </a:cubicBezTo>
                  <a:cubicBezTo>
                    <a:pt x="617" y="556"/>
                    <a:pt x="551" y="570"/>
                    <a:pt x="519" y="582"/>
                  </a:cubicBezTo>
                  <a:cubicBezTo>
                    <a:pt x="487" y="593"/>
                    <a:pt x="347" y="634"/>
                    <a:pt x="290" y="676"/>
                  </a:cubicBezTo>
                  <a:cubicBezTo>
                    <a:pt x="232" y="717"/>
                    <a:pt x="150" y="699"/>
                    <a:pt x="76" y="742"/>
                  </a:cubicBezTo>
                  <a:cubicBezTo>
                    <a:pt x="44" y="762"/>
                    <a:pt x="23" y="778"/>
                    <a:pt x="0" y="792"/>
                  </a:cubicBezTo>
                </a:path>
              </a:pathLst>
            </a:custGeom>
            <a:noFill/>
            <a:ln w="4763">
              <a:solidFill>
                <a:srgbClr val="494E4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49521" name="Freeform 120"/>
            <p:cNvSpPr>
              <a:spLocks/>
            </p:cNvSpPr>
            <p:nvPr/>
          </p:nvSpPr>
          <p:spPr bwMode="auto">
            <a:xfrm>
              <a:off x="2964" y="774"/>
              <a:ext cx="1603" cy="410"/>
            </a:xfrm>
            <a:custGeom>
              <a:avLst/>
              <a:gdLst>
                <a:gd name="T0" fmla="*/ 18066996 w 1357"/>
                <a:gd name="T1" fmla="*/ 1734285 h 348"/>
                <a:gd name="T2" fmla="*/ 17903427 w 1357"/>
                <a:gd name="T3" fmla="*/ 1607358 h 348"/>
                <a:gd name="T4" fmla="*/ 11866829 w 1357"/>
                <a:gd name="T5" fmla="*/ 939780 h 348"/>
                <a:gd name="T6" fmla="*/ 7409967 w 1357"/>
                <a:gd name="T7" fmla="*/ 1470364 h 348"/>
                <a:gd name="T8" fmla="*/ 3063896 w 1357"/>
                <a:gd name="T9" fmla="*/ 1796254 h 348"/>
                <a:gd name="T10" fmla="*/ 0 w 1357"/>
                <a:gd name="T11" fmla="*/ 3653682 h 348"/>
                <a:gd name="T12" fmla="*/ 3479280 w 1357"/>
                <a:gd name="T13" fmla="*/ 2381066 h 348"/>
                <a:gd name="T14" fmla="*/ 7345526 w 1357"/>
                <a:gd name="T15" fmla="*/ 2330414 h 348"/>
                <a:gd name="T16" fmla="*/ 11833563 w 1357"/>
                <a:gd name="T17" fmla="*/ 1849376 h 348"/>
                <a:gd name="T18" fmla="*/ 15948746 w 1357"/>
                <a:gd name="T19" fmla="*/ 1609889 h 34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57"/>
                <a:gd name="T31" fmla="*/ 0 h 348"/>
                <a:gd name="T32" fmla="*/ 1357 w 1357"/>
                <a:gd name="T33" fmla="*/ 348 h 34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57" h="348">
                  <a:moveTo>
                    <a:pt x="1357" y="152"/>
                  </a:moveTo>
                  <a:cubicBezTo>
                    <a:pt x="1353" y="148"/>
                    <a:pt x="1350" y="144"/>
                    <a:pt x="1345" y="140"/>
                  </a:cubicBezTo>
                  <a:cubicBezTo>
                    <a:pt x="1196" y="0"/>
                    <a:pt x="981" y="28"/>
                    <a:pt x="891" y="83"/>
                  </a:cubicBezTo>
                  <a:cubicBezTo>
                    <a:pt x="802" y="138"/>
                    <a:pt x="646" y="181"/>
                    <a:pt x="557" y="128"/>
                  </a:cubicBezTo>
                  <a:cubicBezTo>
                    <a:pt x="428" y="54"/>
                    <a:pt x="302" y="53"/>
                    <a:pt x="231" y="156"/>
                  </a:cubicBezTo>
                  <a:cubicBezTo>
                    <a:pt x="160" y="259"/>
                    <a:pt x="151" y="335"/>
                    <a:pt x="0" y="319"/>
                  </a:cubicBezTo>
                  <a:cubicBezTo>
                    <a:pt x="0" y="319"/>
                    <a:pt x="138" y="348"/>
                    <a:pt x="262" y="208"/>
                  </a:cubicBezTo>
                  <a:cubicBezTo>
                    <a:pt x="386" y="69"/>
                    <a:pt x="447" y="170"/>
                    <a:pt x="552" y="204"/>
                  </a:cubicBezTo>
                  <a:cubicBezTo>
                    <a:pt x="658" y="238"/>
                    <a:pt x="781" y="213"/>
                    <a:pt x="889" y="161"/>
                  </a:cubicBezTo>
                  <a:cubicBezTo>
                    <a:pt x="970" y="121"/>
                    <a:pt x="1097" y="91"/>
                    <a:pt x="1198" y="141"/>
                  </a:cubicBezTo>
                </a:path>
              </a:pathLst>
            </a:custGeom>
            <a:noFill/>
            <a:ln w="4763">
              <a:solidFill>
                <a:srgbClr val="494E4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49522" name="Freeform 121"/>
            <p:cNvSpPr>
              <a:spLocks/>
            </p:cNvSpPr>
            <p:nvPr/>
          </p:nvSpPr>
          <p:spPr bwMode="auto">
            <a:xfrm>
              <a:off x="4603" y="994"/>
              <a:ext cx="381" cy="338"/>
            </a:xfrm>
            <a:custGeom>
              <a:avLst/>
              <a:gdLst>
                <a:gd name="T0" fmla="*/ 3952126 w 323"/>
                <a:gd name="T1" fmla="*/ 3906340 h 286"/>
                <a:gd name="T2" fmla="*/ 498073 w 323"/>
                <a:gd name="T3" fmla="*/ 3744870 h 286"/>
                <a:gd name="T4" fmla="*/ 0 w 323"/>
                <a:gd name="T5" fmla="*/ 0 h 286"/>
                <a:gd name="T6" fmla="*/ 0 60000 65536"/>
                <a:gd name="T7" fmla="*/ 0 60000 65536"/>
                <a:gd name="T8" fmla="*/ 0 60000 65536"/>
                <a:gd name="T9" fmla="*/ 0 w 323"/>
                <a:gd name="T10" fmla="*/ 0 h 286"/>
                <a:gd name="T11" fmla="*/ 323 w 323"/>
                <a:gd name="T12" fmla="*/ 286 h 28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23" h="286">
                  <a:moveTo>
                    <a:pt x="323" y="286"/>
                  </a:moveTo>
                  <a:cubicBezTo>
                    <a:pt x="191" y="223"/>
                    <a:pt x="41" y="274"/>
                    <a:pt x="41" y="274"/>
                  </a:cubicBezTo>
                  <a:cubicBezTo>
                    <a:pt x="41" y="274"/>
                    <a:pt x="94" y="130"/>
                    <a:pt x="0" y="0"/>
                  </a:cubicBezTo>
                </a:path>
              </a:pathLst>
            </a:custGeom>
            <a:noFill/>
            <a:ln w="4763">
              <a:solidFill>
                <a:srgbClr val="494E4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49523" name="Freeform 122"/>
            <p:cNvSpPr>
              <a:spLocks/>
            </p:cNvSpPr>
            <p:nvPr/>
          </p:nvSpPr>
          <p:spPr bwMode="auto">
            <a:xfrm>
              <a:off x="5003" y="1358"/>
              <a:ext cx="307" cy="1342"/>
            </a:xfrm>
            <a:custGeom>
              <a:avLst/>
              <a:gdLst>
                <a:gd name="T0" fmla="*/ 556733 w 260"/>
                <a:gd name="T1" fmla="*/ 1631488 h 1137"/>
                <a:gd name="T2" fmla="*/ 949547 w 260"/>
                <a:gd name="T3" fmla="*/ 2135216 h 1137"/>
                <a:gd name="T4" fmla="*/ 693208 w 260"/>
                <a:gd name="T5" fmla="*/ 6615958 h 1137"/>
                <a:gd name="T6" fmla="*/ 2370295 w 260"/>
                <a:gd name="T7" fmla="*/ 8821622 h 1137"/>
                <a:gd name="T8" fmla="*/ 1700092 w 260"/>
                <a:gd name="T9" fmla="*/ 11684417 h 1137"/>
                <a:gd name="T10" fmla="*/ 2508987 w 260"/>
                <a:gd name="T11" fmla="*/ 13387857 h 1137"/>
                <a:gd name="T12" fmla="*/ 2286287 w 260"/>
                <a:gd name="T13" fmla="*/ 14433748 h 1137"/>
                <a:gd name="T14" fmla="*/ 2780828 w 260"/>
                <a:gd name="T15" fmla="*/ 13320992 h 1137"/>
                <a:gd name="T16" fmla="*/ 2250652 w 260"/>
                <a:gd name="T17" fmla="*/ 11422376 h 1137"/>
                <a:gd name="T18" fmla="*/ 3038589 w 260"/>
                <a:gd name="T19" fmla="*/ 8364932 h 1137"/>
                <a:gd name="T20" fmla="*/ 1447923 w 260"/>
                <a:gd name="T21" fmla="*/ 5355698 h 1137"/>
                <a:gd name="T22" fmla="*/ 477174 w 260"/>
                <a:gd name="T23" fmla="*/ 156550 h 1137"/>
                <a:gd name="T24" fmla="*/ 272525 w 260"/>
                <a:gd name="T25" fmla="*/ 0 h 113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60"/>
                <a:gd name="T40" fmla="*/ 0 h 1137"/>
                <a:gd name="T41" fmla="*/ 260 w 260"/>
                <a:gd name="T42" fmla="*/ 1137 h 113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60" h="1137">
                  <a:moveTo>
                    <a:pt x="42" y="129"/>
                  </a:moveTo>
                  <a:cubicBezTo>
                    <a:pt x="53" y="140"/>
                    <a:pt x="64" y="153"/>
                    <a:pt x="73" y="168"/>
                  </a:cubicBezTo>
                  <a:cubicBezTo>
                    <a:pt x="168" y="314"/>
                    <a:pt x="0" y="389"/>
                    <a:pt x="53" y="521"/>
                  </a:cubicBezTo>
                  <a:cubicBezTo>
                    <a:pt x="95" y="626"/>
                    <a:pt x="181" y="635"/>
                    <a:pt x="183" y="695"/>
                  </a:cubicBezTo>
                  <a:cubicBezTo>
                    <a:pt x="186" y="754"/>
                    <a:pt x="119" y="862"/>
                    <a:pt x="131" y="920"/>
                  </a:cubicBezTo>
                  <a:cubicBezTo>
                    <a:pt x="142" y="977"/>
                    <a:pt x="188" y="1014"/>
                    <a:pt x="193" y="1055"/>
                  </a:cubicBezTo>
                  <a:cubicBezTo>
                    <a:pt x="197" y="1096"/>
                    <a:pt x="176" y="1137"/>
                    <a:pt x="176" y="1137"/>
                  </a:cubicBezTo>
                  <a:cubicBezTo>
                    <a:pt x="176" y="1137"/>
                    <a:pt x="215" y="1094"/>
                    <a:pt x="213" y="1050"/>
                  </a:cubicBezTo>
                  <a:cubicBezTo>
                    <a:pt x="211" y="1007"/>
                    <a:pt x="159" y="950"/>
                    <a:pt x="173" y="900"/>
                  </a:cubicBezTo>
                  <a:cubicBezTo>
                    <a:pt x="203" y="794"/>
                    <a:pt x="260" y="732"/>
                    <a:pt x="234" y="659"/>
                  </a:cubicBezTo>
                  <a:cubicBezTo>
                    <a:pt x="197" y="555"/>
                    <a:pt x="78" y="530"/>
                    <a:pt x="112" y="422"/>
                  </a:cubicBezTo>
                  <a:cubicBezTo>
                    <a:pt x="147" y="314"/>
                    <a:pt x="224" y="162"/>
                    <a:pt x="37" y="12"/>
                  </a:cubicBezTo>
                  <a:cubicBezTo>
                    <a:pt x="32" y="8"/>
                    <a:pt x="26" y="4"/>
                    <a:pt x="21" y="0"/>
                  </a:cubicBezTo>
                </a:path>
              </a:pathLst>
            </a:custGeom>
            <a:noFill/>
            <a:ln w="4763">
              <a:solidFill>
                <a:srgbClr val="494E4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49524" name="Freeform 123"/>
            <p:cNvSpPr>
              <a:spLocks/>
            </p:cNvSpPr>
            <p:nvPr/>
          </p:nvSpPr>
          <p:spPr bwMode="auto">
            <a:xfrm>
              <a:off x="4119" y="1384"/>
              <a:ext cx="901" cy="1158"/>
            </a:xfrm>
            <a:custGeom>
              <a:avLst/>
              <a:gdLst>
                <a:gd name="T0" fmla="*/ 0 w 762"/>
                <a:gd name="T1" fmla="*/ 12533097 h 981"/>
                <a:gd name="T2" fmla="*/ 517776 w 762"/>
                <a:gd name="T3" fmla="*/ 11459710 h 981"/>
                <a:gd name="T4" fmla="*/ 2197305 w 762"/>
                <a:gd name="T5" fmla="*/ 7535362 h 981"/>
                <a:gd name="T6" fmla="*/ 2930523 w 762"/>
                <a:gd name="T7" fmla="*/ 5105058 h 981"/>
                <a:gd name="T8" fmla="*/ 3911018 w 762"/>
                <a:gd name="T9" fmla="*/ 3496541 h 981"/>
                <a:gd name="T10" fmla="*/ 6255203 w 762"/>
                <a:gd name="T11" fmla="*/ 1026622 h 981"/>
                <a:gd name="T12" fmla="*/ 10709287 w 762"/>
                <a:gd name="T13" fmla="*/ 1082075 h 9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62"/>
                <a:gd name="T22" fmla="*/ 0 h 981"/>
                <a:gd name="T23" fmla="*/ 762 w 762"/>
                <a:gd name="T24" fmla="*/ 981 h 98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62" h="981">
                  <a:moveTo>
                    <a:pt x="0" y="981"/>
                  </a:moveTo>
                  <a:cubicBezTo>
                    <a:pt x="10" y="951"/>
                    <a:pt x="25" y="923"/>
                    <a:pt x="37" y="898"/>
                  </a:cubicBezTo>
                  <a:cubicBezTo>
                    <a:pt x="62" y="847"/>
                    <a:pt x="151" y="687"/>
                    <a:pt x="156" y="590"/>
                  </a:cubicBezTo>
                  <a:cubicBezTo>
                    <a:pt x="166" y="428"/>
                    <a:pt x="193" y="428"/>
                    <a:pt x="209" y="400"/>
                  </a:cubicBezTo>
                  <a:cubicBezTo>
                    <a:pt x="225" y="373"/>
                    <a:pt x="246" y="311"/>
                    <a:pt x="278" y="274"/>
                  </a:cubicBezTo>
                  <a:cubicBezTo>
                    <a:pt x="310" y="237"/>
                    <a:pt x="420" y="164"/>
                    <a:pt x="445" y="81"/>
                  </a:cubicBezTo>
                  <a:cubicBezTo>
                    <a:pt x="445" y="81"/>
                    <a:pt x="635" y="0"/>
                    <a:pt x="762" y="85"/>
                  </a:cubicBezTo>
                </a:path>
              </a:pathLst>
            </a:custGeom>
            <a:noFill/>
            <a:ln w="4763">
              <a:solidFill>
                <a:srgbClr val="494E4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49525" name="Freeform 124"/>
            <p:cNvSpPr>
              <a:spLocks/>
            </p:cNvSpPr>
            <p:nvPr/>
          </p:nvSpPr>
          <p:spPr bwMode="auto">
            <a:xfrm>
              <a:off x="3716" y="2569"/>
              <a:ext cx="415" cy="670"/>
            </a:xfrm>
            <a:custGeom>
              <a:avLst/>
              <a:gdLst>
                <a:gd name="T0" fmla="*/ 3898095 w 351"/>
                <a:gd name="T1" fmla="*/ 251817 h 568"/>
                <a:gd name="T2" fmla="*/ 3943931 w 351"/>
                <a:gd name="T3" fmla="*/ 743836 h 568"/>
                <a:gd name="T4" fmla="*/ 2835513 w 351"/>
                <a:gd name="T5" fmla="*/ 2682334 h 568"/>
                <a:gd name="T6" fmla="*/ 2313277 w 351"/>
                <a:gd name="T7" fmla="*/ 4246088 h 568"/>
                <a:gd name="T8" fmla="*/ 0 w 351"/>
                <a:gd name="T9" fmla="*/ 6960033 h 568"/>
                <a:gd name="T10" fmla="*/ 2600636 w 351"/>
                <a:gd name="T11" fmla="*/ 5073797 h 568"/>
                <a:gd name="T12" fmla="*/ 3564973 w 351"/>
                <a:gd name="T13" fmla="*/ 2710993 h 568"/>
                <a:gd name="T14" fmla="*/ 4686565 w 351"/>
                <a:gd name="T15" fmla="*/ 918524 h 568"/>
                <a:gd name="T16" fmla="*/ 4686565 w 351"/>
                <a:gd name="T17" fmla="*/ 0 h 56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51"/>
                <a:gd name="T28" fmla="*/ 0 h 568"/>
                <a:gd name="T29" fmla="*/ 351 w 351"/>
                <a:gd name="T30" fmla="*/ 568 h 56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51" h="568">
                  <a:moveTo>
                    <a:pt x="278" y="21"/>
                  </a:moveTo>
                  <a:cubicBezTo>
                    <a:pt x="278" y="35"/>
                    <a:pt x="279" y="49"/>
                    <a:pt x="282" y="61"/>
                  </a:cubicBezTo>
                  <a:cubicBezTo>
                    <a:pt x="300" y="137"/>
                    <a:pt x="234" y="189"/>
                    <a:pt x="202" y="219"/>
                  </a:cubicBezTo>
                  <a:cubicBezTo>
                    <a:pt x="170" y="249"/>
                    <a:pt x="174" y="290"/>
                    <a:pt x="165" y="347"/>
                  </a:cubicBezTo>
                  <a:cubicBezTo>
                    <a:pt x="156" y="405"/>
                    <a:pt x="73" y="531"/>
                    <a:pt x="0" y="568"/>
                  </a:cubicBezTo>
                  <a:cubicBezTo>
                    <a:pt x="0" y="568"/>
                    <a:pt x="154" y="510"/>
                    <a:pt x="186" y="414"/>
                  </a:cubicBezTo>
                  <a:cubicBezTo>
                    <a:pt x="218" y="318"/>
                    <a:pt x="211" y="253"/>
                    <a:pt x="254" y="221"/>
                  </a:cubicBezTo>
                  <a:cubicBezTo>
                    <a:pt x="298" y="189"/>
                    <a:pt x="351" y="143"/>
                    <a:pt x="335" y="75"/>
                  </a:cubicBezTo>
                  <a:cubicBezTo>
                    <a:pt x="329" y="49"/>
                    <a:pt x="330" y="24"/>
                    <a:pt x="335" y="0"/>
                  </a:cubicBezTo>
                </a:path>
              </a:pathLst>
            </a:custGeom>
            <a:noFill/>
            <a:ln w="4763">
              <a:solidFill>
                <a:srgbClr val="494E4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49526" name="Freeform 125"/>
            <p:cNvSpPr>
              <a:spLocks/>
            </p:cNvSpPr>
            <p:nvPr/>
          </p:nvSpPr>
          <p:spPr bwMode="auto">
            <a:xfrm>
              <a:off x="3767" y="1996"/>
              <a:ext cx="456" cy="651"/>
            </a:xfrm>
            <a:custGeom>
              <a:avLst/>
              <a:gdLst>
                <a:gd name="T0" fmla="*/ 0 w 386"/>
                <a:gd name="T1" fmla="*/ 7407096 h 551"/>
                <a:gd name="T2" fmla="*/ 1381137 w 386"/>
                <a:gd name="T3" fmla="*/ 5626576 h 551"/>
                <a:gd name="T4" fmla="*/ 3070142 w 386"/>
                <a:gd name="T5" fmla="*/ 2519144 h 551"/>
                <a:gd name="T6" fmla="*/ 5161662 w 386"/>
                <a:gd name="T7" fmla="*/ 0 h 551"/>
                <a:gd name="T8" fmla="*/ 5021012 w 386"/>
                <a:gd name="T9" fmla="*/ 1481856 h 551"/>
                <a:gd name="T10" fmla="*/ 4200120 w 386"/>
                <a:gd name="T11" fmla="*/ 3915008 h 551"/>
                <a:gd name="T12" fmla="*/ 3168417 w 386"/>
                <a:gd name="T13" fmla="*/ 6526364 h 55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86"/>
                <a:gd name="T22" fmla="*/ 0 h 551"/>
                <a:gd name="T23" fmla="*/ 386 w 386"/>
                <a:gd name="T24" fmla="*/ 551 h 55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86" h="551">
                  <a:moveTo>
                    <a:pt x="0" y="551"/>
                  </a:moveTo>
                  <a:cubicBezTo>
                    <a:pt x="20" y="499"/>
                    <a:pt x="61" y="453"/>
                    <a:pt x="104" y="418"/>
                  </a:cubicBezTo>
                  <a:cubicBezTo>
                    <a:pt x="166" y="367"/>
                    <a:pt x="208" y="257"/>
                    <a:pt x="230" y="188"/>
                  </a:cubicBezTo>
                  <a:cubicBezTo>
                    <a:pt x="255" y="108"/>
                    <a:pt x="331" y="58"/>
                    <a:pt x="386" y="0"/>
                  </a:cubicBezTo>
                  <a:cubicBezTo>
                    <a:pt x="386" y="0"/>
                    <a:pt x="366" y="83"/>
                    <a:pt x="376" y="110"/>
                  </a:cubicBezTo>
                  <a:cubicBezTo>
                    <a:pt x="386" y="138"/>
                    <a:pt x="354" y="230"/>
                    <a:pt x="315" y="291"/>
                  </a:cubicBezTo>
                  <a:cubicBezTo>
                    <a:pt x="285" y="338"/>
                    <a:pt x="246" y="417"/>
                    <a:pt x="237" y="486"/>
                  </a:cubicBezTo>
                </a:path>
              </a:pathLst>
            </a:custGeom>
            <a:noFill/>
            <a:ln w="4763">
              <a:solidFill>
                <a:srgbClr val="494E4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49527" name="Freeform 126"/>
            <p:cNvSpPr>
              <a:spLocks/>
            </p:cNvSpPr>
            <p:nvPr/>
          </p:nvSpPr>
          <p:spPr bwMode="auto">
            <a:xfrm>
              <a:off x="3232" y="2673"/>
              <a:ext cx="528" cy="671"/>
            </a:xfrm>
            <a:custGeom>
              <a:avLst/>
              <a:gdLst>
                <a:gd name="T0" fmla="*/ 5065503 w 447"/>
                <a:gd name="T1" fmla="*/ 196899 h 569"/>
                <a:gd name="T2" fmla="*/ 4947953 w 447"/>
                <a:gd name="T3" fmla="*/ 643896 h 569"/>
                <a:gd name="T4" fmla="*/ 3789832 w 447"/>
                <a:gd name="T5" fmla="*/ 2046187 h 569"/>
                <a:gd name="T6" fmla="*/ 2710228 w 447"/>
                <a:gd name="T7" fmla="*/ 3842968 h 569"/>
                <a:gd name="T8" fmla="*/ 1111969 w 447"/>
                <a:gd name="T9" fmla="*/ 5462914 h 569"/>
                <a:gd name="T10" fmla="*/ 52455 w 447"/>
                <a:gd name="T11" fmla="*/ 6863435 h 569"/>
                <a:gd name="T12" fmla="*/ 1202914 w 447"/>
                <a:gd name="T13" fmla="*/ 5675000 h 569"/>
                <a:gd name="T14" fmla="*/ 3092104 w 447"/>
                <a:gd name="T15" fmla="*/ 4432797 h 569"/>
                <a:gd name="T16" fmla="*/ 4314266 w 447"/>
                <a:gd name="T17" fmla="*/ 2335584 h 569"/>
                <a:gd name="T18" fmla="*/ 5866731 w 447"/>
                <a:gd name="T19" fmla="*/ 590795 h 569"/>
                <a:gd name="T20" fmla="*/ 5930836 w 447"/>
                <a:gd name="T21" fmla="*/ 0 h 56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7"/>
                <a:gd name="T34" fmla="*/ 0 h 569"/>
                <a:gd name="T35" fmla="*/ 447 w 447"/>
                <a:gd name="T36" fmla="*/ 569 h 56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7" h="569">
                  <a:moveTo>
                    <a:pt x="382" y="16"/>
                  </a:moveTo>
                  <a:cubicBezTo>
                    <a:pt x="378" y="29"/>
                    <a:pt x="375" y="41"/>
                    <a:pt x="373" y="53"/>
                  </a:cubicBezTo>
                  <a:cubicBezTo>
                    <a:pt x="366" y="106"/>
                    <a:pt x="348" y="138"/>
                    <a:pt x="286" y="170"/>
                  </a:cubicBezTo>
                  <a:cubicBezTo>
                    <a:pt x="224" y="202"/>
                    <a:pt x="207" y="248"/>
                    <a:pt x="204" y="319"/>
                  </a:cubicBezTo>
                  <a:cubicBezTo>
                    <a:pt x="199" y="410"/>
                    <a:pt x="115" y="441"/>
                    <a:pt x="84" y="452"/>
                  </a:cubicBezTo>
                  <a:cubicBezTo>
                    <a:pt x="23" y="474"/>
                    <a:pt x="0" y="519"/>
                    <a:pt x="4" y="569"/>
                  </a:cubicBezTo>
                  <a:cubicBezTo>
                    <a:pt x="4" y="569"/>
                    <a:pt x="21" y="490"/>
                    <a:pt x="91" y="471"/>
                  </a:cubicBezTo>
                  <a:cubicBezTo>
                    <a:pt x="127" y="462"/>
                    <a:pt x="213" y="443"/>
                    <a:pt x="233" y="367"/>
                  </a:cubicBezTo>
                  <a:cubicBezTo>
                    <a:pt x="254" y="292"/>
                    <a:pt x="256" y="230"/>
                    <a:pt x="325" y="193"/>
                  </a:cubicBezTo>
                  <a:cubicBezTo>
                    <a:pt x="394" y="156"/>
                    <a:pt x="447" y="129"/>
                    <a:pt x="442" y="49"/>
                  </a:cubicBezTo>
                  <a:cubicBezTo>
                    <a:pt x="441" y="32"/>
                    <a:pt x="443" y="16"/>
                    <a:pt x="447" y="0"/>
                  </a:cubicBezTo>
                </a:path>
              </a:pathLst>
            </a:custGeom>
            <a:noFill/>
            <a:ln w="4763">
              <a:solidFill>
                <a:srgbClr val="494E4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49528" name="Freeform 127"/>
            <p:cNvSpPr>
              <a:spLocks/>
            </p:cNvSpPr>
            <p:nvPr/>
          </p:nvSpPr>
          <p:spPr bwMode="auto">
            <a:xfrm>
              <a:off x="3352" y="1741"/>
              <a:ext cx="972" cy="982"/>
            </a:xfrm>
            <a:custGeom>
              <a:avLst/>
              <a:gdLst>
                <a:gd name="T0" fmla="*/ 0 w 822"/>
                <a:gd name="T1" fmla="*/ 10557408 h 832"/>
                <a:gd name="T2" fmla="*/ 11323406 w 822"/>
                <a:gd name="T3" fmla="*/ 0 h 832"/>
                <a:gd name="T4" fmla="*/ 10572265 w 822"/>
                <a:gd name="T5" fmla="*/ 1381944 h 832"/>
                <a:gd name="T6" fmla="*/ 7897453 w 822"/>
                <a:gd name="T7" fmla="*/ 4054488 h 832"/>
                <a:gd name="T8" fmla="*/ 6887018 w 822"/>
                <a:gd name="T9" fmla="*/ 6001008 h 832"/>
                <a:gd name="T10" fmla="*/ 4039340 w 822"/>
                <a:gd name="T11" fmla="*/ 9898370 h 8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22"/>
                <a:gd name="T19" fmla="*/ 0 h 832"/>
                <a:gd name="T20" fmla="*/ 822 w 822"/>
                <a:gd name="T21" fmla="*/ 832 h 83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22" h="832">
                  <a:moveTo>
                    <a:pt x="0" y="832"/>
                  </a:moveTo>
                  <a:cubicBezTo>
                    <a:pt x="180" y="599"/>
                    <a:pt x="703" y="111"/>
                    <a:pt x="803" y="0"/>
                  </a:cubicBezTo>
                  <a:cubicBezTo>
                    <a:pt x="803" y="0"/>
                    <a:pt x="822" y="37"/>
                    <a:pt x="750" y="109"/>
                  </a:cubicBezTo>
                  <a:cubicBezTo>
                    <a:pt x="679" y="180"/>
                    <a:pt x="579" y="262"/>
                    <a:pt x="560" y="319"/>
                  </a:cubicBezTo>
                  <a:cubicBezTo>
                    <a:pt x="542" y="377"/>
                    <a:pt x="521" y="427"/>
                    <a:pt x="489" y="473"/>
                  </a:cubicBezTo>
                  <a:cubicBezTo>
                    <a:pt x="462" y="512"/>
                    <a:pt x="334" y="656"/>
                    <a:pt x="287" y="781"/>
                  </a:cubicBezTo>
                </a:path>
              </a:pathLst>
            </a:custGeom>
            <a:noFill/>
            <a:ln w="4763">
              <a:solidFill>
                <a:srgbClr val="494E4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49529" name="Freeform 128"/>
            <p:cNvSpPr>
              <a:spLocks/>
            </p:cNvSpPr>
            <p:nvPr/>
          </p:nvSpPr>
          <p:spPr bwMode="auto">
            <a:xfrm>
              <a:off x="2694" y="2700"/>
              <a:ext cx="629" cy="641"/>
            </a:xfrm>
            <a:custGeom>
              <a:avLst/>
              <a:gdLst>
                <a:gd name="T0" fmla="*/ 6772611 w 532"/>
                <a:gd name="T1" fmla="*/ 0 h 543"/>
                <a:gd name="T2" fmla="*/ 6493221 w 532"/>
                <a:gd name="T3" fmla="*/ 243429 h 543"/>
                <a:gd name="T4" fmla="*/ 3112408 w 532"/>
                <a:gd name="T5" fmla="*/ 2149434 h 543"/>
                <a:gd name="T6" fmla="*/ 1443106 w 532"/>
                <a:gd name="T7" fmla="*/ 4086596 h 543"/>
                <a:gd name="T8" fmla="*/ 0 w 532"/>
                <a:gd name="T9" fmla="*/ 5612082 h 543"/>
                <a:gd name="T10" fmla="*/ 1664134 w 532"/>
                <a:gd name="T11" fmla="*/ 4321300 h 543"/>
                <a:gd name="T12" fmla="*/ 3394840 w 532"/>
                <a:gd name="T13" fmla="*/ 2857289 h 543"/>
                <a:gd name="T14" fmla="*/ 5308245 w 532"/>
                <a:gd name="T15" fmla="*/ 1420908 h 543"/>
                <a:gd name="T16" fmla="*/ 6493221 w 532"/>
                <a:gd name="T17" fmla="*/ 917991 h 543"/>
                <a:gd name="T18" fmla="*/ 5090996 w 532"/>
                <a:gd name="T19" fmla="*/ 2968169 h 543"/>
                <a:gd name="T20" fmla="*/ 3679896 w 532"/>
                <a:gd name="T21" fmla="*/ 4943319 h 543"/>
                <a:gd name="T22" fmla="*/ 2190990 w 532"/>
                <a:gd name="T23" fmla="*/ 6952927 h 543"/>
                <a:gd name="T24" fmla="*/ 4046926 w 532"/>
                <a:gd name="T25" fmla="*/ 5443220 h 543"/>
                <a:gd name="T26" fmla="*/ 4845327 w 532"/>
                <a:gd name="T27" fmla="*/ 3845168 h 543"/>
                <a:gd name="T28" fmla="*/ 6935404 w 532"/>
                <a:gd name="T29" fmla="*/ 1577731 h 543"/>
                <a:gd name="T30" fmla="*/ 7449266 w 532"/>
                <a:gd name="T31" fmla="*/ 700630 h 54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532"/>
                <a:gd name="T49" fmla="*/ 0 h 543"/>
                <a:gd name="T50" fmla="*/ 532 w 532"/>
                <a:gd name="T51" fmla="*/ 543 h 54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532" h="543">
                  <a:moveTo>
                    <a:pt x="484" y="0"/>
                  </a:moveTo>
                  <a:cubicBezTo>
                    <a:pt x="473" y="10"/>
                    <a:pt x="466" y="17"/>
                    <a:pt x="464" y="19"/>
                  </a:cubicBezTo>
                  <a:cubicBezTo>
                    <a:pt x="379" y="94"/>
                    <a:pt x="303" y="44"/>
                    <a:pt x="222" y="168"/>
                  </a:cubicBezTo>
                  <a:cubicBezTo>
                    <a:pt x="195" y="210"/>
                    <a:pt x="201" y="278"/>
                    <a:pt x="103" y="319"/>
                  </a:cubicBezTo>
                  <a:cubicBezTo>
                    <a:pt x="28" y="350"/>
                    <a:pt x="8" y="391"/>
                    <a:pt x="0" y="439"/>
                  </a:cubicBezTo>
                  <a:cubicBezTo>
                    <a:pt x="0" y="439"/>
                    <a:pt x="14" y="373"/>
                    <a:pt x="118" y="337"/>
                  </a:cubicBezTo>
                  <a:cubicBezTo>
                    <a:pt x="197" y="309"/>
                    <a:pt x="204" y="319"/>
                    <a:pt x="243" y="224"/>
                  </a:cubicBezTo>
                  <a:cubicBezTo>
                    <a:pt x="282" y="129"/>
                    <a:pt x="308" y="118"/>
                    <a:pt x="379" y="111"/>
                  </a:cubicBezTo>
                  <a:cubicBezTo>
                    <a:pt x="450" y="104"/>
                    <a:pt x="464" y="72"/>
                    <a:pt x="464" y="72"/>
                  </a:cubicBezTo>
                  <a:cubicBezTo>
                    <a:pt x="464" y="72"/>
                    <a:pt x="450" y="177"/>
                    <a:pt x="364" y="232"/>
                  </a:cubicBezTo>
                  <a:cubicBezTo>
                    <a:pt x="277" y="286"/>
                    <a:pt x="270" y="330"/>
                    <a:pt x="262" y="386"/>
                  </a:cubicBezTo>
                  <a:cubicBezTo>
                    <a:pt x="253" y="442"/>
                    <a:pt x="260" y="503"/>
                    <a:pt x="156" y="543"/>
                  </a:cubicBezTo>
                  <a:cubicBezTo>
                    <a:pt x="156" y="543"/>
                    <a:pt x="284" y="524"/>
                    <a:pt x="289" y="425"/>
                  </a:cubicBezTo>
                  <a:cubicBezTo>
                    <a:pt x="294" y="327"/>
                    <a:pt x="320" y="315"/>
                    <a:pt x="347" y="301"/>
                  </a:cubicBezTo>
                  <a:cubicBezTo>
                    <a:pt x="374" y="288"/>
                    <a:pt x="487" y="195"/>
                    <a:pt x="496" y="124"/>
                  </a:cubicBezTo>
                  <a:cubicBezTo>
                    <a:pt x="499" y="108"/>
                    <a:pt x="511" y="84"/>
                    <a:pt x="532" y="54"/>
                  </a:cubicBezTo>
                </a:path>
              </a:pathLst>
            </a:custGeom>
            <a:noFill/>
            <a:ln w="4763">
              <a:solidFill>
                <a:srgbClr val="494E4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49530" name="Freeform 129"/>
            <p:cNvSpPr>
              <a:spLocks/>
            </p:cNvSpPr>
            <p:nvPr/>
          </p:nvSpPr>
          <p:spPr bwMode="auto">
            <a:xfrm>
              <a:off x="3291" y="1666"/>
              <a:ext cx="954" cy="1008"/>
            </a:xfrm>
            <a:custGeom>
              <a:avLst/>
              <a:gdLst>
                <a:gd name="T0" fmla="*/ 692319 w 807"/>
                <a:gd name="T1" fmla="*/ 7326836 h 854"/>
                <a:gd name="T2" fmla="*/ 2140320 w 807"/>
                <a:gd name="T3" fmla="*/ 6827451 h 854"/>
                <a:gd name="T4" fmla="*/ 4197673 w 807"/>
                <a:gd name="T5" fmla="*/ 5101064 h 854"/>
                <a:gd name="T6" fmla="*/ 7095100 w 807"/>
                <a:gd name="T7" fmla="*/ 2223679 h 854"/>
                <a:gd name="T8" fmla="*/ 8819551 w 807"/>
                <a:gd name="T9" fmla="*/ 1172987 h 854"/>
                <a:gd name="T10" fmla="*/ 11199809 w 807"/>
                <a:gd name="T11" fmla="*/ 296005 h 854"/>
                <a:gd name="T12" fmla="*/ 0 w 807"/>
                <a:gd name="T13" fmla="*/ 10860960 h 8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07"/>
                <a:gd name="T22" fmla="*/ 0 h 854"/>
                <a:gd name="T23" fmla="*/ 807 w 807"/>
                <a:gd name="T24" fmla="*/ 854 h 85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07" h="854">
                  <a:moveTo>
                    <a:pt x="49" y="576"/>
                  </a:moveTo>
                  <a:cubicBezTo>
                    <a:pt x="84" y="579"/>
                    <a:pt x="120" y="572"/>
                    <a:pt x="154" y="537"/>
                  </a:cubicBezTo>
                  <a:cubicBezTo>
                    <a:pt x="211" y="477"/>
                    <a:pt x="268" y="432"/>
                    <a:pt x="303" y="402"/>
                  </a:cubicBezTo>
                  <a:cubicBezTo>
                    <a:pt x="337" y="372"/>
                    <a:pt x="456" y="205"/>
                    <a:pt x="511" y="175"/>
                  </a:cubicBezTo>
                  <a:cubicBezTo>
                    <a:pt x="566" y="145"/>
                    <a:pt x="601" y="111"/>
                    <a:pt x="635" y="92"/>
                  </a:cubicBezTo>
                  <a:cubicBezTo>
                    <a:pt x="670" y="74"/>
                    <a:pt x="786" y="0"/>
                    <a:pt x="807" y="23"/>
                  </a:cubicBezTo>
                  <a:cubicBezTo>
                    <a:pt x="807" y="23"/>
                    <a:pt x="172" y="680"/>
                    <a:pt x="0" y="854"/>
                  </a:cubicBezTo>
                </a:path>
              </a:pathLst>
            </a:custGeom>
            <a:noFill/>
            <a:ln w="4763">
              <a:solidFill>
                <a:srgbClr val="494E4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49531" name="Freeform 130"/>
            <p:cNvSpPr>
              <a:spLocks/>
            </p:cNvSpPr>
            <p:nvPr/>
          </p:nvSpPr>
          <p:spPr bwMode="auto">
            <a:xfrm>
              <a:off x="2754" y="2254"/>
              <a:ext cx="588" cy="454"/>
            </a:xfrm>
            <a:custGeom>
              <a:avLst/>
              <a:gdLst>
                <a:gd name="T0" fmla="*/ 7217728 w 497"/>
                <a:gd name="T1" fmla="*/ 47847 h 385"/>
                <a:gd name="T2" fmla="*/ 6818155 w 497"/>
                <a:gd name="T3" fmla="*/ 56422 h 385"/>
                <a:gd name="T4" fmla="*/ 4135589 w 497"/>
                <a:gd name="T5" fmla="*/ 874740 h 385"/>
                <a:gd name="T6" fmla="*/ 2766467 w 497"/>
                <a:gd name="T7" fmla="*/ 2568468 h 385"/>
                <a:gd name="T8" fmla="*/ 801191 w 497"/>
                <a:gd name="T9" fmla="*/ 3477955 h 385"/>
                <a:gd name="T10" fmla="*/ 0 w 497"/>
                <a:gd name="T11" fmla="*/ 4630943 h 385"/>
                <a:gd name="T12" fmla="*/ 1095626 w 497"/>
                <a:gd name="T13" fmla="*/ 3779110 h 385"/>
                <a:gd name="T14" fmla="*/ 3073346 w 497"/>
                <a:gd name="T15" fmla="*/ 3003915 h 385"/>
                <a:gd name="T16" fmla="*/ 4607303 w 497"/>
                <a:gd name="T17" fmla="*/ 1586640 h 385"/>
                <a:gd name="T18" fmla="*/ 6261771 w 497"/>
                <a:gd name="T19" fmla="*/ 765971 h 385"/>
                <a:gd name="T20" fmla="*/ 7040856 w 497"/>
                <a:gd name="T21" fmla="*/ 903249 h 38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97"/>
                <a:gd name="T34" fmla="*/ 0 h 385"/>
                <a:gd name="T35" fmla="*/ 497 w 497"/>
                <a:gd name="T36" fmla="*/ 385 h 38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97" h="385">
                  <a:moveTo>
                    <a:pt x="497" y="4"/>
                  </a:moveTo>
                  <a:cubicBezTo>
                    <a:pt x="488" y="5"/>
                    <a:pt x="479" y="5"/>
                    <a:pt x="470" y="5"/>
                  </a:cubicBezTo>
                  <a:cubicBezTo>
                    <a:pt x="346" y="0"/>
                    <a:pt x="317" y="12"/>
                    <a:pt x="284" y="73"/>
                  </a:cubicBezTo>
                  <a:cubicBezTo>
                    <a:pt x="252" y="135"/>
                    <a:pt x="248" y="200"/>
                    <a:pt x="190" y="213"/>
                  </a:cubicBezTo>
                  <a:cubicBezTo>
                    <a:pt x="133" y="227"/>
                    <a:pt x="76" y="236"/>
                    <a:pt x="55" y="289"/>
                  </a:cubicBezTo>
                  <a:cubicBezTo>
                    <a:pt x="35" y="342"/>
                    <a:pt x="37" y="374"/>
                    <a:pt x="0" y="385"/>
                  </a:cubicBezTo>
                  <a:cubicBezTo>
                    <a:pt x="0" y="385"/>
                    <a:pt x="52" y="381"/>
                    <a:pt x="75" y="315"/>
                  </a:cubicBezTo>
                  <a:cubicBezTo>
                    <a:pt x="98" y="249"/>
                    <a:pt x="156" y="256"/>
                    <a:pt x="211" y="249"/>
                  </a:cubicBezTo>
                  <a:cubicBezTo>
                    <a:pt x="266" y="242"/>
                    <a:pt x="298" y="193"/>
                    <a:pt x="317" y="131"/>
                  </a:cubicBezTo>
                  <a:cubicBezTo>
                    <a:pt x="335" y="69"/>
                    <a:pt x="374" y="53"/>
                    <a:pt x="431" y="64"/>
                  </a:cubicBezTo>
                  <a:cubicBezTo>
                    <a:pt x="448" y="68"/>
                    <a:pt x="466" y="72"/>
                    <a:pt x="484" y="75"/>
                  </a:cubicBezTo>
                </a:path>
              </a:pathLst>
            </a:custGeom>
            <a:noFill/>
            <a:ln w="4763">
              <a:solidFill>
                <a:srgbClr val="494E4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49532" name="Freeform 131"/>
            <p:cNvSpPr>
              <a:spLocks/>
            </p:cNvSpPr>
            <p:nvPr/>
          </p:nvSpPr>
          <p:spPr bwMode="auto">
            <a:xfrm>
              <a:off x="3368" y="1845"/>
              <a:ext cx="426" cy="409"/>
            </a:xfrm>
            <a:custGeom>
              <a:avLst/>
              <a:gdLst>
                <a:gd name="T0" fmla="*/ 640573 w 361"/>
                <a:gd name="T1" fmla="*/ 2008477 h 346"/>
                <a:gd name="T2" fmla="*/ 1034160 w 361"/>
                <a:gd name="T3" fmla="*/ 1807107 h 346"/>
                <a:gd name="T4" fmla="*/ 4534742 w 361"/>
                <a:gd name="T5" fmla="*/ 217748 h 346"/>
                <a:gd name="T6" fmla="*/ 3813407 w 361"/>
                <a:gd name="T7" fmla="*/ 965472 h 346"/>
                <a:gd name="T8" fmla="*/ 2345190 w 361"/>
                <a:gd name="T9" fmla="*/ 2755872 h 346"/>
                <a:gd name="T10" fmla="*/ 0 w 361"/>
                <a:gd name="T11" fmla="*/ 4781627 h 34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61"/>
                <a:gd name="T19" fmla="*/ 0 h 346"/>
                <a:gd name="T20" fmla="*/ 361 w 361"/>
                <a:gd name="T21" fmla="*/ 346 h 34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61" h="346">
                  <a:moveTo>
                    <a:pt x="51" y="145"/>
                  </a:moveTo>
                  <a:cubicBezTo>
                    <a:pt x="61" y="141"/>
                    <a:pt x="72" y="136"/>
                    <a:pt x="82" y="131"/>
                  </a:cubicBezTo>
                  <a:cubicBezTo>
                    <a:pt x="174" y="78"/>
                    <a:pt x="304" y="0"/>
                    <a:pt x="361" y="16"/>
                  </a:cubicBezTo>
                  <a:cubicBezTo>
                    <a:pt x="361" y="16"/>
                    <a:pt x="320" y="59"/>
                    <a:pt x="304" y="69"/>
                  </a:cubicBezTo>
                  <a:cubicBezTo>
                    <a:pt x="288" y="78"/>
                    <a:pt x="215" y="163"/>
                    <a:pt x="187" y="199"/>
                  </a:cubicBezTo>
                  <a:cubicBezTo>
                    <a:pt x="164" y="231"/>
                    <a:pt x="97" y="324"/>
                    <a:pt x="0" y="346"/>
                  </a:cubicBezTo>
                </a:path>
              </a:pathLst>
            </a:custGeom>
            <a:noFill/>
            <a:ln w="4763">
              <a:solidFill>
                <a:srgbClr val="494E4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49533" name="Freeform 132"/>
            <p:cNvSpPr>
              <a:spLocks/>
            </p:cNvSpPr>
            <p:nvPr/>
          </p:nvSpPr>
          <p:spPr bwMode="auto">
            <a:xfrm>
              <a:off x="2723" y="1921"/>
              <a:ext cx="711" cy="490"/>
            </a:xfrm>
            <a:custGeom>
              <a:avLst/>
              <a:gdLst>
                <a:gd name="T0" fmla="*/ 7934625 w 602"/>
                <a:gd name="T1" fmla="*/ 0 h 415"/>
                <a:gd name="T2" fmla="*/ 6703952 w 602"/>
                <a:gd name="T3" fmla="*/ 229882 h 415"/>
                <a:gd name="T4" fmla="*/ 4245163 w 602"/>
                <a:gd name="T5" fmla="*/ 1093088 h 415"/>
                <a:gd name="T6" fmla="*/ 3038721 w 602"/>
                <a:gd name="T7" fmla="*/ 2460381 h 415"/>
                <a:gd name="T8" fmla="*/ 1413835 w 602"/>
                <a:gd name="T9" fmla="*/ 3713849 h 415"/>
                <a:gd name="T10" fmla="*/ 0 w 602"/>
                <a:gd name="T11" fmla="*/ 5149042 h 415"/>
                <a:gd name="T12" fmla="*/ 1679176 w 602"/>
                <a:gd name="T13" fmla="*/ 4049933 h 415"/>
                <a:gd name="T14" fmla="*/ 3674124 w 602"/>
                <a:gd name="T15" fmla="*/ 2747153 h 415"/>
                <a:gd name="T16" fmla="*/ 5068933 w 602"/>
                <a:gd name="T17" fmla="*/ 1217515 h 415"/>
                <a:gd name="T18" fmla="*/ 7564540 w 602"/>
                <a:gd name="T19" fmla="*/ 1134623 h 41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02"/>
                <a:gd name="T31" fmla="*/ 0 h 415"/>
                <a:gd name="T32" fmla="*/ 602 w 602"/>
                <a:gd name="T33" fmla="*/ 415 h 41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02" h="415">
                  <a:moveTo>
                    <a:pt x="602" y="0"/>
                  </a:moveTo>
                  <a:cubicBezTo>
                    <a:pt x="580" y="9"/>
                    <a:pt x="552" y="16"/>
                    <a:pt x="509" y="18"/>
                  </a:cubicBezTo>
                  <a:cubicBezTo>
                    <a:pt x="401" y="25"/>
                    <a:pt x="344" y="30"/>
                    <a:pt x="323" y="85"/>
                  </a:cubicBezTo>
                  <a:cubicBezTo>
                    <a:pt x="302" y="140"/>
                    <a:pt x="291" y="181"/>
                    <a:pt x="231" y="190"/>
                  </a:cubicBezTo>
                  <a:cubicBezTo>
                    <a:pt x="172" y="200"/>
                    <a:pt x="128" y="241"/>
                    <a:pt x="107" y="287"/>
                  </a:cubicBezTo>
                  <a:cubicBezTo>
                    <a:pt x="87" y="332"/>
                    <a:pt x="64" y="378"/>
                    <a:pt x="0" y="397"/>
                  </a:cubicBezTo>
                  <a:cubicBezTo>
                    <a:pt x="0" y="397"/>
                    <a:pt x="52" y="415"/>
                    <a:pt x="128" y="312"/>
                  </a:cubicBezTo>
                  <a:cubicBezTo>
                    <a:pt x="204" y="209"/>
                    <a:pt x="224" y="252"/>
                    <a:pt x="279" y="213"/>
                  </a:cubicBezTo>
                  <a:cubicBezTo>
                    <a:pt x="334" y="174"/>
                    <a:pt x="321" y="115"/>
                    <a:pt x="385" y="94"/>
                  </a:cubicBezTo>
                  <a:cubicBezTo>
                    <a:pt x="436" y="77"/>
                    <a:pt x="503" y="104"/>
                    <a:pt x="575" y="87"/>
                  </a:cubicBezTo>
                </a:path>
              </a:pathLst>
            </a:custGeom>
            <a:noFill/>
            <a:ln w="4763">
              <a:solidFill>
                <a:srgbClr val="494E4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49534" name="Freeform 133"/>
            <p:cNvSpPr>
              <a:spLocks/>
            </p:cNvSpPr>
            <p:nvPr/>
          </p:nvSpPr>
          <p:spPr bwMode="auto">
            <a:xfrm>
              <a:off x="3520" y="2255"/>
              <a:ext cx="286" cy="222"/>
            </a:xfrm>
            <a:custGeom>
              <a:avLst/>
              <a:gdLst>
                <a:gd name="T0" fmla="*/ 0 w 242"/>
                <a:gd name="T1" fmla="*/ 231323 h 188"/>
                <a:gd name="T2" fmla="*/ 1103169 w 242"/>
                <a:gd name="T3" fmla="*/ 322559 h 188"/>
                <a:gd name="T4" fmla="*/ 1992933 w 242"/>
                <a:gd name="T5" fmla="*/ 1844496 h 188"/>
                <a:gd name="T6" fmla="*/ 3305365 w 242"/>
                <a:gd name="T7" fmla="*/ 1959052 h 188"/>
                <a:gd name="T8" fmla="*/ 1790163 w 242"/>
                <a:gd name="T9" fmla="*/ 2313349 h 188"/>
                <a:gd name="T10" fmla="*/ 746243 w 242"/>
                <a:gd name="T11" fmla="*/ 841160 h 188"/>
                <a:gd name="T12" fmla="*/ 0 w 242"/>
                <a:gd name="T13" fmla="*/ 231323 h 18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42"/>
                <a:gd name="T22" fmla="*/ 0 h 188"/>
                <a:gd name="T23" fmla="*/ 242 w 242"/>
                <a:gd name="T24" fmla="*/ 188 h 18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42" h="188">
                  <a:moveTo>
                    <a:pt x="0" y="18"/>
                  </a:moveTo>
                  <a:cubicBezTo>
                    <a:pt x="0" y="18"/>
                    <a:pt x="58" y="0"/>
                    <a:pt x="81" y="25"/>
                  </a:cubicBezTo>
                  <a:cubicBezTo>
                    <a:pt x="105" y="50"/>
                    <a:pt x="104" y="115"/>
                    <a:pt x="146" y="141"/>
                  </a:cubicBezTo>
                  <a:cubicBezTo>
                    <a:pt x="188" y="167"/>
                    <a:pt x="242" y="150"/>
                    <a:pt x="242" y="150"/>
                  </a:cubicBezTo>
                  <a:cubicBezTo>
                    <a:pt x="242" y="150"/>
                    <a:pt x="171" y="188"/>
                    <a:pt x="131" y="177"/>
                  </a:cubicBezTo>
                  <a:cubicBezTo>
                    <a:pt x="80" y="163"/>
                    <a:pt x="57" y="108"/>
                    <a:pt x="54" y="64"/>
                  </a:cubicBezTo>
                  <a:cubicBezTo>
                    <a:pt x="51" y="20"/>
                    <a:pt x="0" y="18"/>
                    <a:pt x="0" y="18"/>
                  </a:cubicBezTo>
                  <a:close/>
                </a:path>
              </a:pathLst>
            </a:custGeom>
            <a:solidFill>
              <a:srgbClr val="C58F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49535" name="Freeform 134"/>
            <p:cNvSpPr>
              <a:spLocks/>
            </p:cNvSpPr>
            <p:nvPr/>
          </p:nvSpPr>
          <p:spPr bwMode="auto">
            <a:xfrm>
              <a:off x="3529" y="2258"/>
              <a:ext cx="267" cy="197"/>
            </a:xfrm>
            <a:custGeom>
              <a:avLst/>
              <a:gdLst>
                <a:gd name="T0" fmla="*/ 0 w 226"/>
                <a:gd name="T1" fmla="*/ 181155 h 167"/>
                <a:gd name="T2" fmla="*/ 988897 w 226"/>
                <a:gd name="T3" fmla="*/ 297372 h 167"/>
                <a:gd name="T4" fmla="*/ 1829349 w 226"/>
                <a:gd name="T5" fmla="*/ 1732184 h 167"/>
                <a:gd name="T6" fmla="*/ 3016512 w 226"/>
                <a:gd name="T7" fmla="*/ 1847836 h 167"/>
                <a:gd name="T8" fmla="*/ 1897838 w 226"/>
                <a:gd name="T9" fmla="*/ 1877248 h 167"/>
                <a:gd name="T10" fmla="*/ 1035334 w 226"/>
                <a:gd name="T11" fmla="*/ 632158 h 167"/>
                <a:gd name="T12" fmla="*/ 0 w 226"/>
                <a:gd name="T13" fmla="*/ 181155 h 16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26"/>
                <a:gd name="T22" fmla="*/ 0 h 167"/>
                <a:gd name="T23" fmla="*/ 226 w 226"/>
                <a:gd name="T24" fmla="*/ 167 h 16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26" h="167">
                  <a:moveTo>
                    <a:pt x="0" y="15"/>
                  </a:moveTo>
                  <a:cubicBezTo>
                    <a:pt x="0" y="15"/>
                    <a:pt x="51" y="0"/>
                    <a:pt x="74" y="25"/>
                  </a:cubicBezTo>
                  <a:cubicBezTo>
                    <a:pt x="96" y="50"/>
                    <a:pt x="98" y="115"/>
                    <a:pt x="137" y="141"/>
                  </a:cubicBezTo>
                  <a:cubicBezTo>
                    <a:pt x="176" y="167"/>
                    <a:pt x="226" y="150"/>
                    <a:pt x="226" y="150"/>
                  </a:cubicBezTo>
                  <a:cubicBezTo>
                    <a:pt x="226" y="150"/>
                    <a:pt x="178" y="167"/>
                    <a:pt x="142" y="153"/>
                  </a:cubicBezTo>
                  <a:cubicBezTo>
                    <a:pt x="101" y="138"/>
                    <a:pt x="80" y="97"/>
                    <a:pt x="77" y="52"/>
                  </a:cubicBezTo>
                  <a:cubicBezTo>
                    <a:pt x="74" y="8"/>
                    <a:pt x="0" y="15"/>
                    <a:pt x="0" y="15"/>
                  </a:cubicBezTo>
                  <a:close/>
                </a:path>
              </a:pathLst>
            </a:custGeom>
            <a:solidFill>
              <a:srgbClr val="B274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49536" name="Freeform 135"/>
            <p:cNvSpPr>
              <a:spLocks/>
            </p:cNvSpPr>
            <p:nvPr/>
          </p:nvSpPr>
          <p:spPr bwMode="auto">
            <a:xfrm>
              <a:off x="3391" y="2375"/>
              <a:ext cx="285" cy="223"/>
            </a:xfrm>
            <a:custGeom>
              <a:avLst/>
              <a:gdLst>
                <a:gd name="T0" fmla="*/ 0 w 241"/>
                <a:gd name="T1" fmla="*/ 215706 h 189"/>
                <a:gd name="T2" fmla="*/ 1160328 w 241"/>
                <a:gd name="T3" fmla="*/ 300295 h 189"/>
                <a:gd name="T4" fmla="*/ 2045939 w 241"/>
                <a:gd name="T5" fmla="*/ 1775561 h 189"/>
                <a:gd name="T6" fmla="*/ 3411798 w 241"/>
                <a:gd name="T7" fmla="*/ 1882428 h 189"/>
                <a:gd name="T8" fmla="*/ 1839375 w 241"/>
                <a:gd name="T9" fmla="*/ 2221066 h 189"/>
                <a:gd name="T10" fmla="*/ 770105 w 241"/>
                <a:gd name="T11" fmla="*/ 797715 h 189"/>
                <a:gd name="T12" fmla="*/ 0 w 241"/>
                <a:gd name="T13" fmla="*/ 215706 h 18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41"/>
                <a:gd name="T22" fmla="*/ 0 h 189"/>
                <a:gd name="T23" fmla="*/ 241 w 241"/>
                <a:gd name="T24" fmla="*/ 189 h 18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41" h="189">
                  <a:moveTo>
                    <a:pt x="0" y="18"/>
                  </a:moveTo>
                  <a:cubicBezTo>
                    <a:pt x="0" y="18"/>
                    <a:pt x="58" y="0"/>
                    <a:pt x="81" y="25"/>
                  </a:cubicBezTo>
                  <a:cubicBezTo>
                    <a:pt x="105" y="50"/>
                    <a:pt x="103" y="115"/>
                    <a:pt x="145" y="142"/>
                  </a:cubicBezTo>
                  <a:cubicBezTo>
                    <a:pt x="187" y="168"/>
                    <a:pt x="241" y="151"/>
                    <a:pt x="241" y="151"/>
                  </a:cubicBezTo>
                  <a:cubicBezTo>
                    <a:pt x="241" y="151"/>
                    <a:pt x="170" y="189"/>
                    <a:pt x="130" y="178"/>
                  </a:cubicBezTo>
                  <a:cubicBezTo>
                    <a:pt x="79" y="164"/>
                    <a:pt x="56" y="108"/>
                    <a:pt x="54" y="64"/>
                  </a:cubicBezTo>
                  <a:cubicBezTo>
                    <a:pt x="51" y="20"/>
                    <a:pt x="0" y="18"/>
                    <a:pt x="0" y="18"/>
                  </a:cubicBezTo>
                  <a:close/>
                </a:path>
              </a:pathLst>
            </a:custGeom>
            <a:solidFill>
              <a:srgbClr val="C58F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49537" name="Oval 136"/>
            <p:cNvSpPr>
              <a:spLocks noChangeArrowheads="1"/>
            </p:cNvSpPr>
            <p:nvPr/>
          </p:nvSpPr>
          <p:spPr bwMode="auto">
            <a:xfrm>
              <a:off x="4253" y="1537"/>
              <a:ext cx="89" cy="89"/>
            </a:xfrm>
            <a:prstGeom prst="ellipse">
              <a:avLst/>
            </a:prstGeom>
            <a:solidFill>
              <a:srgbClr val="D2AF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49538" name="Oval 137"/>
            <p:cNvSpPr>
              <a:spLocks noChangeArrowheads="1"/>
            </p:cNvSpPr>
            <p:nvPr/>
          </p:nvSpPr>
          <p:spPr bwMode="auto">
            <a:xfrm>
              <a:off x="4360" y="1637"/>
              <a:ext cx="89" cy="88"/>
            </a:xfrm>
            <a:prstGeom prst="ellipse">
              <a:avLst/>
            </a:prstGeom>
            <a:solidFill>
              <a:srgbClr val="D2AF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49539" name="Oval 138"/>
            <p:cNvSpPr>
              <a:spLocks noChangeArrowheads="1"/>
            </p:cNvSpPr>
            <p:nvPr/>
          </p:nvSpPr>
          <p:spPr bwMode="auto">
            <a:xfrm>
              <a:off x="4253" y="1537"/>
              <a:ext cx="89" cy="89"/>
            </a:xfrm>
            <a:prstGeom prst="ellipse">
              <a:avLst/>
            </a:prstGeom>
            <a:noFill/>
            <a:ln w="4763" cap="rnd">
              <a:solidFill>
                <a:srgbClr val="494E4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49540" name="Oval 139"/>
            <p:cNvSpPr>
              <a:spLocks noChangeArrowheads="1"/>
            </p:cNvSpPr>
            <p:nvPr/>
          </p:nvSpPr>
          <p:spPr bwMode="auto">
            <a:xfrm>
              <a:off x="4360" y="1637"/>
              <a:ext cx="89" cy="88"/>
            </a:xfrm>
            <a:prstGeom prst="ellipse">
              <a:avLst/>
            </a:prstGeom>
            <a:noFill/>
            <a:ln w="4763" cap="rnd">
              <a:solidFill>
                <a:srgbClr val="494E4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49541" name="Freeform 140"/>
            <p:cNvSpPr>
              <a:spLocks/>
            </p:cNvSpPr>
            <p:nvPr/>
          </p:nvSpPr>
          <p:spPr bwMode="auto">
            <a:xfrm>
              <a:off x="4306" y="1667"/>
              <a:ext cx="52" cy="66"/>
            </a:xfrm>
            <a:custGeom>
              <a:avLst/>
              <a:gdLst>
                <a:gd name="T0" fmla="*/ 587815 w 44"/>
                <a:gd name="T1" fmla="*/ 0 h 56"/>
                <a:gd name="T2" fmla="*/ 0 w 44"/>
                <a:gd name="T3" fmla="*/ 656028 h 56"/>
                <a:gd name="T4" fmla="*/ 0 60000 65536"/>
                <a:gd name="T5" fmla="*/ 0 60000 65536"/>
                <a:gd name="T6" fmla="*/ 0 w 44"/>
                <a:gd name="T7" fmla="*/ 0 h 56"/>
                <a:gd name="T8" fmla="*/ 44 w 44"/>
                <a:gd name="T9" fmla="*/ 56 h 5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4" h="56">
                  <a:moveTo>
                    <a:pt x="44" y="0"/>
                  </a:moveTo>
                  <a:cubicBezTo>
                    <a:pt x="40" y="21"/>
                    <a:pt x="13" y="40"/>
                    <a:pt x="0" y="56"/>
                  </a:cubicBezTo>
                </a:path>
              </a:pathLst>
            </a:custGeom>
            <a:noFill/>
            <a:ln w="4763" cap="rnd">
              <a:solidFill>
                <a:srgbClr val="494E4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49542" name="Freeform 141"/>
            <p:cNvSpPr>
              <a:spLocks/>
            </p:cNvSpPr>
            <p:nvPr/>
          </p:nvSpPr>
          <p:spPr bwMode="auto">
            <a:xfrm>
              <a:off x="4251" y="1620"/>
              <a:ext cx="68" cy="61"/>
            </a:xfrm>
            <a:custGeom>
              <a:avLst/>
              <a:gdLst>
                <a:gd name="T0" fmla="*/ 504317 w 58"/>
                <a:gd name="T1" fmla="*/ 0 h 52"/>
                <a:gd name="T2" fmla="*/ 158180 w 58"/>
                <a:gd name="T3" fmla="*/ 300683 h 52"/>
                <a:gd name="T4" fmla="*/ 0 w 58"/>
                <a:gd name="T5" fmla="*/ 470680 h 52"/>
                <a:gd name="T6" fmla="*/ 0 60000 65536"/>
                <a:gd name="T7" fmla="*/ 0 60000 65536"/>
                <a:gd name="T8" fmla="*/ 0 60000 65536"/>
                <a:gd name="T9" fmla="*/ 0 w 58"/>
                <a:gd name="T10" fmla="*/ 0 h 52"/>
                <a:gd name="T11" fmla="*/ 58 w 58"/>
                <a:gd name="T12" fmla="*/ 52 h 5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8" h="52">
                  <a:moveTo>
                    <a:pt x="58" y="0"/>
                  </a:moveTo>
                  <a:cubicBezTo>
                    <a:pt x="46" y="13"/>
                    <a:pt x="32" y="22"/>
                    <a:pt x="19" y="33"/>
                  </a:cubicBezTo>
                  <a:cubicBezTo>
                    <a:pt x="11" y="38"/>
                    <a:pt x="4" y="50"/>
                    <a:pt x="0" y="52"/>
                  </a:cubicBezTo>
                </a:path>
              </a:pathLst>
            </a:custGeom>
            <a:noFill/>
            <a:ln w="4763" cap="rnd">
              <a:solidFill>
                <a:srgbClr val="494E4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49543" name="Freeform 142"/>
            <p:cNvSpPr>
              <a:spLocks/>
            </p:cNvSpPr>
            <p:nvPr/>
          </p:nvSpPr>
          <p:spPr bwMode="auto">
            <a:xfrm>
              <a:off x="3803" y="1418"/>
              <a:ext cx="355" cy="269"/>
            </a:xfrm>
            <a:custGeom>
              <a:avLst/>
              <a:gdLst>
                <a:gd name="T0" fmla="*/ 3392205 w 301"/>
                <a:gd name="T1" fmla="*/ 637109 h 228"/>
                <a:gd name="T2" fmla="*/ 2301229 w 301"/>
                <a:gd name="T3" fmla="*/ 2408982 h 228"/>
                <a:gd name="T4" fmla="*/ 250321 w 301"/>
                <a:gd name="T5" fmla="*/ 2200484 h 228"/>
                <a:gd name="T6" fmla="*/ 1364563 w 301"/>
                <a:gd name="T7" fmla="*/ 428772 h 228"/>
                <a:gd name="T8" fmla="*/ 3392205 w 301"/>
                <a:gd name="T9" fmla="*/ 637109 h 2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1"/>
                <a:gd name="T16" fmla="*/ 0 h 228"/>
                <a:gd name="T17" fmla="*/ 301 w 301"/>
                <a:gd name="T18" fmla="*/ 228 h 2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1" h="228">
                  <a:moveTo>
                    <a:pt x="279" y="52"/>
                  </a:moveTo>
                  <a:cubicBezTo>
                    <a:pt x="301" y="96"/>
                    <a:pt x="260" y="160"/>
                    <a:pt x="189" y="194"/>
                  </a:cubicBezTo>
                  <a:cubicBezTo>
                    <a:pt x="118" y="228"/>
                    <a:pt x="43" y="221"/>
                    <a:pt x="21" y="177"/>
                  </a:cubicBezTo>
                  <a:cubicBezTo>
                    <a:pt x="0" y="133"/>
                    <a:pt x="41" y="69"/>
                    <a:pt x="112" y="35"/>
                  </a:cubicBezTo>
                  <a:cubicBezTo>
                    <a:pt x="183" y="0"/>
                    <a:pt x="258" y="8"/>
                    <a:pt x="279" y="52"/>
                  </a:cubicBezTo>
                  <a:close/>
                </a:path>
              </a:pathLst>
            </a:custGeom>
            <a:solidFill>
              <a:srgbClr val="B173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49544" name="Freeform 143"/>
            <p:cNvSpPr>
              <a:spLocks/>
            </p:cNvSpPr>
            <p:nvPr/>
          </p:nvSpPr>
          <p:spPr bwMode="auto">
            <a:xfrm>
              <a:off x="3870" y="1545"/>
              <a:ext cx="139" cy="96"/>
            </a:xfrm>
            <a:custGeom>
              <a:avLst/>
              <a:gdLst>
                <a:gd name="T0" fmla="*/ 1290404 w 118"/>
                <a:gd name="T1" fmla="*/ 449804 h 81"/>
                <a:gd name="T2" fmla="*/ 755110 w 118"/>
                <a:gd name="T3" fmla="*/ 1194055 h 81"/>
                <a:gd name="T4" fmla="*/ 45649 w 118"/>
                <a:gd name="T5" fmla="*/ 843565 h 81"/>
                <a:gd name="T6" fmla="*/ 590130 w 118"/>
                <a:gd name="T7" fmla="*/ 90097 h 81"/>
                <a:gd name="T8" fmla="*/ 1290404 w 118"/>
                <a:gd name="T9" fmla="*/ 449804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8"/>
                <a:gd name="T16" fmla="*/ 0 h 81"/>
                <a:gd name="T17" fmla="*/ 118 w 118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8" h="81">
                  <a:moveTo>
                    <a:pt x="114" y="29"/>
                  </a:moveTo>
                  <a:cubicBezTo>
                    <a:pt x="118" y="48"/>
                    <a:pt x="97" y="68"/>
                    <a:pt x="66" y="75"/>
                  </a:cubicBezTo>
                  <a:cubicBezTo>
                    <a:pt x="36" y="81"/>
                    <a:pt x="8" y="71"/>
                    <a:pt x="4" y="52"/>
                  </a:cubicBezTo>
                  <a:cubicBezTo>
                    <a:pt x="0" y="33"/>
                    <a:pt x="21" y="13"/>
                    <a:pt x="52" y="6"/>
                  </a:cubicBezTo>
                  <a:cubicBezTo>
                    <a:pt x="82" y="0"/>
                    <a:pt x="110" y="10"/>
                    <a:pt x="114" y="29"/>
                  </a:cubicBezTo>
                  <a:close/>
                </a:path>
              </a:pathLst>
            </a:custGeom>
            <a:solidFill>
              <a:srgbClr val="8B4E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49545" name="Freeform 144"/>
            <p:cNvSpPr>
              <a:spLocks/>
            </p:cNvSpPr>
            <p:nvPr/>
          </p:nvSpPr>
          <p:spPr bwMode="auto">
            <a:xfrm>
              <a:off x="3803" y="1418"/>
              <a:ext cx="355" cy="269"/>
            </a:xfrm>
            <a:custGeom>
              <a:avLst/>
              <a:gdLst>
                <a:gd name="T0" fmla="*/ 3392205 w 301"/>
                <a:gd name="T1" fmla="*/ 637109 h 228"/>
                <a:gd name="T2" fmla="*/ 2301229 w 301"/>
                <a:gd name="T3" fmla="*/ 2408982 h 228"/>
                <a:gd name="T4" fmla="*/ 250321 w 301"/>
                <a:gd name="T5" fmla="*/ 2200484 h 228"/>
                <a:gd name="T6" fmla="*/ 1364563 w 301"/>
                <a:gd name="T7" fmla="*/ 428772 h 228"/>
                <a:gd name="T8" fmla="*/ 3392205 w 301"/>
                <a:gd name="T9" fmla="*/ 637109 h 2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1"/>
                <a:gd name="T16" fmla="*/ 0 h 228"/>
                <a:gd name="T17" fmla="*/ 301 w 301"/>
                <a:gd name="T18" fmla="*/ 228 h 2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1" h="228">
                  <a:moveTo>
                    <a:pt x="279" y="52"/>
                  </a:moveTo>
                  <a:cubicBezTo>
                    <a:pt x="301" y="96"/>
                    <a:pt x="260" y="160"/>
                    <a:pt x="189" y="194"/>
                  </a:cubicBezTo>
                  <a:cubicBezTo>
                    <a:pt x="118" y="228"/>
                    <a:pt x="43" y="221"/>
                    <a:pt x="21" y="177"/>
                  </a:cubicBezTo>
                  <a:cubicBezTo>
                    <a:pt x="0" y="133"/>
                    <a:pt x="41" y="69"/>
                    <a:pt x="112" y="35"/>
                  </a:cubicBezTo>
                  <a:cubicBezTo>
                    <a:pt x="183" y="0"/>
                    <a:pt x="258" y="8"/>
                    <a:pt x="279" y="52"/>
                  </a:cubicBezTo>
                  <a:close/>
                </a:path>
              </a:pathLst>
            </a:custGeom>
            <a:noFill/>
            <a:ln w="4763">
              <a:solidFill>
                <a:srgbClr val="494E4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49546" name="Freeform 145"/>
            <p:cNvSpPr>
              <a:spLocks/>
            </p:cNvSpPr>
            <p:nvPr/>
          </p:nvSpPr>
          <p:spPr bwMode="auto">
            <a:xfrm>
              <a:off x="3809" y="1418"/>
              <a:ext cx="295" cy="215"/>
            </a:xfrm>
            <a:custGeom>
              <a:avLst/>
              <a:gdLst>
                <a:gd name="T0" fmla="*/ 3128893 w 250"/>
                <a:gd name="T1" fmla="*/ 440615 h 182"/>
                <a:gd name="T2" fmla="*/ 1392754 w 250"/>
                <a:gd name="T3" fmla="*/ 541782 h 182"/>
                <a:gd name="T4" fmla="*/ 333095 w 250"/>
                <a:gd name="T5" fmla="*/ 2427326 h 182"/>
                <a:gd name="T6" fmla="*/ 3128893 w 250"/>
                <a:gd name="T7" fmla="*/ 440615 h 18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50"/>
                <a:gd name="T13" fmla="*/ 0 h 182"/>
                <a:gd name="T14" fmla="*/ 250 w 250"/>
                <a:gd name="T15" fmla="*/ 182 h 18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50" h="182">
                  <a:moveTo>
                    <a:pt x="250" y="33"/>
                  </a:moveTo>
                  <a:cubicBezTo>
                    <a:pt x="250" y="33"/>
                    <a:pt x="193" y="0"/>
                    <a:pt x="111" y="41"/>
                  </a:cubicBezTo>
                  <a:cubicBezTo>
                    <a:pt x="30" y="82"/>
                    <a:pt x="0" y="136"/>
                    <a:pt x="26" y="182"/>
                  </a:cubicBezTo>
                  <a:cubicBezTo>
                    <a:pt x="26" y="182"/>
                    <a:pt x="41" y="34"/>
                    <a:pt x="250" y="33"/>
                  </a:cubicBezTo>
                  <a:close/>
                </a:path>
              </a:pathLst>
            </a:custGeom>
            <a:solidFill>
              <a:srgbClr val="CC94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49547" name="Freeform 146"/>
            <p:cNvSpPr>
              <a:spLocks/>
            </p:cNvSpPr>
            <p:nvPr/>
          </p:nvSpPr>
          <p:spPr bwMode="auto">
            <a:xfrm>
              <a:off x="3909" y="1432"/>
              <a:ext cx="144" cy="56"/>
            </a:xfrm>
            <a:custGeom>
              <a:avLst/>
              <a:gdLst>
                <a:gd name="T0" fmla="*/ 1553552 w 122"/>
                <a:gd name="T1" fmla="*/ 276584 h 47"/>
                <a:gd name="T2" fmla="*/ 0 w 122"/>
                <a:gd name="T3" fmla="*/ 1026331 h 47"/>
                <a:gd name="T4" fmla="*/ 1553552 w 122"/>
                <a:gd name="T5" fmla="*/ 276584 h 47"/>
                <a:gd name="T6" fmla="*/ 0 60000 65536"/>
                <a:gd name="T7" fmla="*/ 0 60000 65536"/>
                <a:gd name="T8" fmla="*/ 0 60000 65536"/>
                <a:gd name="T9" fmla="*/ 0 w 122"/>
                <a:gd name="T10" fmla="*/ 0 h 47"/>
                <a:gd name="T11" fmla="*/ 122 w 122"/>
                <a:gd name="T12" fmla="*/ 47 h 4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2" h="47">
                  <a:moveTo>
                    <a:pt x="122" y="13"/>
                  </a:moveTo>
                  <a:cubicBezTo>
                    <a:pt x="122" y="13"/>
                    <a:pt x="70" y="0"/>
                    <a:pt x="0" y="47"/>
                  </a:cubicBezTo>
                  <a:cubicBezTo>
                    <a:pt x="0" y="47"/>
                    <a:pt x="63" y="10"/>
                    <a:pt x="122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49548" name="Freeform 147"/>
            <p:cNvSpPr>
              <a:spLocks/>
            </p:cNvSpPr>
            <p:nvPr/>
          </p:nvSpPr>
          <p:spPr bwMode="auto">
            <a:xfrm>
              <a:off x="4057" y="1449"/>
              <a:ext cx="6" cy="4"/>
            </a:xfrm>
            <a:custGeom>
              <a:avLst/>
              <a:gdLst>
                <a:gd name="T0" fmla="*/ 126934 w 5"/>
                <a:gd name="T1" fmla="*/ 3 h 4"/>
                <a:gd name="T2" fmla="*/ 2 w 5"/>
                <a:gd name="T3" fmla="*/ 4 h 4"/>
                <a:gd name="T4" fmla="*/ 1 w 5"/>
                <a:gd name="T5" fmla="*/ 1 h 4"/>
                <a:gd name="T6" fmla="*/ 105778 w 5"/>
                <a:gd name="T7" fmla="*/ 0 h 4"/>
                <a:gd name="T8" fmla="*/ 126934 w 5"/>
                <a:gd name="T9" fmla="*/ 3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4"/>
                <a:gd name="T17" fmla="*/ 5 w 5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4">
                  <a:moveTo>
                    <a:pt x="4" y="3"/>
                  </a:moveTo>
                  <a:cubicBezTo>
                    <a:pt x="4" y="4"/>
                    <a:pt x="3" y="4"/>
                    <a:pt x="2" y="4"/>
                  </a:cubicBezTo>
                  <a:cubicBezTo>
                    <a:pt x="1" y="3"/>
                    <a:pt x="0" y="2"/>
                    <a:pt x="1" y="1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4" y="1"/>
                    <a:pt x="5" y="2"/>
                    <a:pt x="4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49549" name="Freeform 148"/>
            <p:cNvSpPr>
              <a:spLocks/>
            </p:cNvSpPr>
            <p:nvPr/>
          </p:nvSpPr>
          <p:spPr bwMode="auto">
            <a:xfrm>
              <a:off x="3862" y="1564"/>
              <a:ext cx="255" cy="155"/>
            </a:xfrm>
            <a:custGeom>
              <a:avLst/>
              <a:gdLst>
                <a:gd name="T0" fmla="*/ 0 w 216"/>
                <a:gd name="T1" fmla="*/ 1025517 h 131"/>
                <a:gd name="T2" fmla="*/ 2770348 w 216"/>
                <a:gd name="T3" fmla="*/ 0 h 131"/>
                <a:gd name="T4" fmla="*/ 0 w 216"/>
                <a:gd name="T5" fmla="*/ 1025517 h 131"/>
                <a:gd name="T6" fmla="*/ 0 60000 65536"/>
                <a:gd name="T7" fmla="*/ 0 60000 65536"/>
                <a:gd name="T8" fmla="*/ 0 60000 65536"/>
                <a:gd name="T9" fmla="*/ 0 w 216"/>
                <a:gd name="T10" fmla="*/ 0 h 131"/>
                <a:gd name="T11" fmla="*/ 216 w 216"/>
                <a:gd name="T12" fmla="*/ 131 h 13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" h="131">
                  <a:moveTo>
                    <a:pt x="0" y="71"/>
                  </a:moveTo>
                  <a:cubicBezTo>
                    <a:pt x="0" y="71"/>
                    <a:pt x="102" y="131"/>
                    <a:pt x="216" y="0"/>
                  </a:cubicBezTo>
                  <a:cubicBezTo>
                    <a:pt x="216" y="0"/>
                    <a:pt x="115" y="106"/>
                    <a:pt x="0" y="71"/>
                  </a:cubicBezTo>
                  <a:close/>
                </a:path>
              </a:pathLst>
            </a:custGeom>
            <a:solidFill>
              <a:srgbClr val="A06B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49550" name="Freeform 149"/>
            <p:cNvSpPr>
              <a:spLocks/>
            </p:cNvSpPr>
            <p:nvPr/>
          </p:nvSpPr>
          <p:spPr bwMode="auto">
            <a:xfrm>
              <a:off x="4389" y="1774"/>
              <a:ext cx="221" cy="346"/>
            </a:xfrm>
            <a:custGeom>
              <a:avLst/>
              <a:gdLst>
                <a:gd name="T0" fmla="*/ 1140561 w 187"/>
                <a:gd name="T1" fmla="*/ 43897 h 293"/>
                <a:gd name="T2" fmla="*/ 2488810 w 187"/>
                <a:gd name="T3" fmla="*/ 1846421 h 293"/>
                <a:gd name="T4" fmla="*/ 1404485 w 187"/>
                <a:gd name="T5" fmla="*/ 3779312 h 293"/>
                <a:gd name="T6" fmla="*/ 63077 w 187"/>
                <a:gd name="T7" fmla="*/ 1972088 h 293"/>
                <a:gd name="T8" fmla="*/ 1140561 w 187"/>
                <a:gd name="T9" fmla="*/ 43897 h 2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7"/>
                <a:gd name="T16" fmla="*/ 0 h 293"/>
                <a:gd name="T17" fmla="*/ 187 w 187"/>
                <a:gd name="T18" fmla="*/ 293 h 2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7" h="293">
                  <a:moveTo>
                    <a:pt x="84" y="3"/>
                  </a:moveTo>
                  <a:cubicBezTo>
                    <a:pt x="133" y="0"/>
                    <a:pt x="177" y="62"/>
                    <a:pt x="182" y="141"/>
                  </a:cubicBezTo>
                  <a:cubicBezTo>
                    <a:pt x="187" y="220"/>
                    <a:pt x="152" y="286"/>
                    <a:pt x="103" y="289"/>
                  </a:cubicBezTo>
                  <a:cubicBezTo>
                    <a:pt x="54" y="293"/>
                    <a:pt x="10" y="231"/>
                    <a:pt x="5" y="152"/>
                  </a:cubicBezTo>
                  <a:cubicBezTo>
                    <a:pt x="0" y="73"/>
                    <a:pt x="36" y="7"/>
                    <a:pt x="84" y="3"/>
                  </a:cubicBezTo>
                  <a:close/>
                </a:path>
              </a:pathLst>
            </a:custGeom>
            <a:solidFill>
              <a:srgbClr val="B173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49551" name="Freeform 150"/>
            <p:cNvSpPr>
              <a:spLocks/>
            </p:cNvSpPr>
            <p:nvPr/>
          </p:nvSpPr>
          <p:spPr bwMode="auto">
            <a:xfrm>
              <a:off x="4475" y="1930"/>
              <a:ext cx="93" cy="139"/>
            </a:xfrm>
            <a:custGeom>
              <a:avLst/>
              <a:gdLst>
                <a:gd name="T0" fmla="*/ 534038 w 79"/>
                <a:gd name="T1" fmla="*/ 45649 h 118"/>
                <a:gd name="T2" fmla="*/ 806085 w 79"/>
                <a:gd name="T3" fmla="*/ 739071 h 118"/>
                <a:gd name="T4" fmla="*/ 316536 w 79"/>
                <a:gd name="T5" fmla="*/ 1293678 h 118"/>
                <a:gd name="T6" fmla="*/ 52603 w 79"/>
                <a:gd name="T7" fmla="*/ 596886 h 118"/>
                <a:gd name="T8" fmla="*/ 534038 w 79"/>
                <a:gd name="T9" fmla="*/ 45649 h 1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9"/>
                <a:gd name="T16" fmla="*/ 0 h 118"/>
                <a:gd name="T17" fmla="*/ 79 w 79"/>
                <a:gd name="T18" fmla="*/ 118 h 1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9" h="118">
                  <a:moveTo>
                    <a:pt x="49" y="4"/>
                  </a:moveTo>
                  <a:cubicBezTo>
                    <a:pt x="68" y="7"/>
                    <a:pt x="79" y="35"/>
                    <a:pt x="74" y="65"/>
                  </a:cubicBezTo>
                  <a:cubicBezTo>
                    <a:pt x="68" y="96"/>
                    <a:pt x="48" y="118"/>
                    <a:pt x="29" y="115"/>
                  </a:cubicBezTo>
                  <a:cubicBezTo>
                    <a:pt x="11" y="111"/>
                    <a:pt x="0" y="84"/>
                    <a:pt x="5" y="53"/>
                  </a:cubicBezTo>
                  <a:cubicBezTo>
                    <a:pt x="11" y="22"/>
                    <a:pt x="30" y="0"/>
                    <a:pt x="49" y="4"/>
                  </a:cubicBezTo>
                  <a:close/>
                </a:path>
              </a:pathLst>
            </a:custGeom>
            <a:solidFill>
              <a:srgbClr val="8B4E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49552" name="Freeform 151"/>
            <p:cNvSpPr>
              <a:spLocks/>
            </p:cNvSpPr>
            <p:nvPr/>
          </p:nvSpPr>
          <p:spPr bwMode="auto">
            <a:xfrm>
              <a:off x="4389" y="1774"/>
              <a:ext cx="221" cy="346"/>
            </a:xfrm>
            <a:custGeom>
              <a:avLst/>
              <a:gdLst>
                <a:gd name="T0" fmla="*/ 1140561 w 187"/>
                <a:gd name="T1" fmla="*/ 43897 h 293"/>
                <a:gd name="T2" fmla="*/ 2488810 w 187"/>
                <a:gd name="T3" fmla="*/ 1846421 h 293"/>
                <a:gd name="T4" fmla="*/ 1404485 w 187"/>
                <a:gd name="T5" fmla="*/ 3779312 h 293"/>
                <a:gd name="T6" fmla="*/ 63077 w 187"/>
                <a:gd name="T7" fmla="*/ 1972088 h 293"/>
                <a:gd name="T8" fmla="*/ 1140561 w 187"/>
                <a:gd name="T9" fmla="*/ 43897 h 2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7"/>
                <a:gd name="T16" fmla="*/ 0 h 293"/>
                <a:gd name="T17" fmla="*/ 187 w 187"/>
                <a:gd name="T18" fmla="*/ 293 h 2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7" h="293">
                  <a:moveTo>
                    <a:pt x="84" y="3"/>
                  </a:moveTo>
                  <a:cubicBezTo>
                    <a:pt x="133" y="0"/>
                    <a:pt x="177" y="62"/>
                    <a:pt x="182" y="141"/>
                  </a:cubicBezTo>
                  <a:cubicBezTo>
                    <a:pt x="187" y="220"/>
                    <a:pt x="152" y="286"/>
                    <a:pt x="103" y="289"/>
                  </a:cubicBezTo>
                  <a:cubicBezTo>
                    <a:pt x="54" y="293"/>
                    <a:pt x="10" y="231"/>
                    <a:pt x="5" y="152"/>
                  </a:cubicBezTo>
                  <a:cubicBezTo>
                    <a:pt x="0" y="73"/>
                    <a:pt x="36" y="7"/>
                    <a:pt x="84" y="3"/>
                  </a:cubicBezTo>
                  <a:close/>
                </a:path>
              </a:pathLst>
            </a:custGeom>
            <a:noFill/>
            <a:ln w="4763">
              <a:solidFill>
                <a:srgbClr val="494E4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49553" name="Freeform 152"/>
            <p:cNvSpPr>
              <a:spLocks/>
            </p:cNvSpPr>
            <p:nvPr/>
          </p:nvSpPr>
          <p:spPr bwMode="auto">
            <a:xfrm>
              <a:off x="4544" y="1825"/>
              <a:ext cx="111" cy="268"/>
            </a:xfrm>
            <a:custGeom>
              <a:avLst/>
              <a:gdLst>
                <a:gd name="T0" fmla="*/ 0 w 94"/>
                <a:gd name="T1" fmla="*/ 2917881 h 227"/>
                <a:gd name="T2" fmla="*/ 195895 w 94"/>
                <a:gd name="T3" fmla="*/ 0 h 227"/>
                <a:gd name="T4" fmla="*/ 0 w 94"/>
                <a:gd name="T5" fmla="*/ 2917881 h 227"/>
                <a:gd name="T6" fmla="*/ 0 60000 65536"/>
                <a:gd name="T7" fmla="*/ 0 60000 65536"/>
                <a:gd name="T8" fmla="*/ 0 60000 65536"/>
                <a:gd name="T9" fmla="*/ 0 w 94"/>
                <a:gd name="T10" fmla="*/ 0 h 227"/>
                <a:gd name="T11" fmla="*/ 94 w 94"/>
                <a:gd name="T12" fmla="*/ 227 h 2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4" h="227">
                  <a:moveTo>
                    <a:pt x="0" y="227"/>
                  </a:moveTo>
                  <a:cubicBezTo>
                    <a:pt x="0" y="227"/>
                    <a:pt x="94" y="155"/>
                    <a:pt x="15" y="0"/>
                  </a:cubicBezTo>
                  <a:cubicBezTo>
                    <a:pt x="15" y="0"/>
                    <a:pt x="75" y="133"/>
                    <a:pt x="0" y="227"/>
                  </a:cubicBezTo>
                  <a:close/>
                </a:path>
              </a:pathLst>
            </a:custGeom>
            <a:solidFill>
              <a:srgbClr val="A06B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49554" name="Freeform 153"/>
            <p:cNvSpPr>
              <a:spLocks/>
            </p:cNvSpPr>
            <p:nvPr/>
          </p:nvSpPr>
          <p:spPr bwMode="auto">
            <a:xfrm>
              <a:off x="4386" y="1730"/>
              <a:ext cx="160" cy="254"/>
            </a:xfrm>
            <a:custGeom>
              <a:avLst/>
              <a:gdLst>
                <a:gd name="T0" fmla="*/ 2168881 w 135"/>
                <a:gd name="T1" fmla="*/ 752985 h 216"/>
                <a:gd name="T2" fmla="*/ 1039252 w 135"/>
                <a:gd name="T3" fmla="*/ 540787 h 216"/>
                <a:gd name="T4" fmla="*/ 249704 w 135"/>
                <a:gd name="T5" fmla="*/ 2229104 h 216"/>
                <a:gd name="T6" fmla="*/ 2168881 w 135"/>
                <a:gd name="T7" fmla="*/ 752985 h 2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5"/>
                <a:gd name="T13" fmla="*/ 0 h 216"/>
                <a:gd name="T14" fmla="*/ 135 w 135"/>
                <a:gd name="T15" fmla="*/ 216 h 2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5" h="216">
                  <a:moveTo>
                    <a:pt x="135" y="73"/>
                  </a:moveTo>
                  <a:cubicBezTo>
                    <a:pt x="135" y="73"/>
                    <a:pt x="108" y="30"/>
                    <a:pt x="65" y="52"/>
                  </a:cubicBezTo>
                  <a:cubicBezTo>
                    <a:pt x="23" y="74"/>
                    <a:pt x="0" y="145"/>
                    <a:pt x="15" y="216"/>
                  </a:cubicBezTo>
                  <a:cubicBezTo>
                    <a:pt x="15" y="216"/>
                    <a:pt x="30" y="0"/>
                    <a:pt x="135" y="73"/>
                  </a:cubicBezTo>
                  <a:close/>
                </a:path>
              </a:pathLst>
            </a:custGeom>
            <a:solidFill>
              <a:srgbClr val="CC94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49555" name="Freeform 154"/>
            <p:cNvSpPr>
              <a:spLocks/>
            </p:cNvSpPr>
            <p:nvPr/>
          </p:nvSpPr>
          <p:spPr bwMode="auto">
            <a:xfrm>
              <a:off x="4412" y="1763"/>
              <a:ext cx="100" cy="111"/>
            </a:xfrm>
            <a:custGeom>
              <a:avLst/>
              <a:gdLst>
                <a:gd name="T0" fmla="*/ 1742810 w 84"/>
                <a:gd name="T1" fmla="*/ 322559 h 94"/>
                <a:gd name="T2" fmla="*/ 0 w 84"/>
                <a:gd name="T3" fmla="*/ 1225699 h 94"/>
                <a:gd name="T4" fmla="*/ 1742810 w 84"/>
                <a:gd name="T5" fmla="*/ 322559 h 94"/>
                <a:gd name="T6" fmla="*/ 0 60000 65536"/>
                <a:gd name="T7" fmla="*/ 0 60000 65536"/>
                <a:gd name="T8" fmla="*/ 0 60000 65536"/>
                <a:gd name="T9" fmla="*/ 0 w 84"/>
                <a:gd name="T10" fmla="*/ 0 h 94"/>
                <a:gd name="T11" fmla="*/ 84 w 84"/>
                <a:gd name="T12" fmla="*/ 94 h 9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4" h="94">
                  <a:moveTo>
                    <a:pt x="84" y="25"/>
                  </a:moveTo>
                  <a:cubicBezTo>
                    <a:pt x="84" y="25"/>
                    <a:pt x="25" y="0"/>
                    <a:pt x="0" y="94"/>
                  </a:cubicBezTo>
                  <a:cubicBezTo>
                    <a:pt x="0" y="94"/>
                    <a:pt x="21" y="13"/>
                    <a:pt x="84" y="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49556" name="Oval 155"/>
            <p:cNvSpPr>
              <a:spLocks noChangeArrowheads="1"/>
            </p:cNvSpPr>
            <p:nvPr/>
          </p:nvSpPr>
          <p:spPr bwMode="auto">
            <a:xfrm>
              <a:off x="4409" y="1881"/>
              <a:ext cx="5" cy="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49557" name="Oval 156"/>
            <p:cNvSpPr>
              <a:spLocks noChangeArrowheads="1"/>
            </p:cNvSpPr>
            <p:nvPr/>
          </p:nvSpPr>
          <p:spPr bwMode="auto">
            <a:xfrm>
              <a:off x="4410" y="1889"/>
              <a:ext cx="2" cy="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49558" name="Oval 157"/>
            <p:cNvSpPr>
              <a:spLocks noChangeArrowheads="1"/>
            </p:cNvSpPr>
            <p:nvPr/>
          </p:nvSpPr>
          <p:spPr bwMode="auto">
            <a:xfrm>
              <a:off x="4514" y="1791"/>
              <a:ext cx="6" cy="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49559" name="Freeform 158"/>
            <p:cNvSpPr>
              <a:spLocks/>
            </p:cNvSpPr>
            <p:nvPr/>
          </p:nvSpPr>
          <p:spPr bwMode="auto">
            <a:xfrm>
              <a:off x="3572" y="2248"/>
              <a:ext cx="172" cy="185"/>
            </a:xfrm>
            <a:custGeom>
              <a:avLst/>
              <a:gdLst>
                <a:gd name="T0" fmla="*/ 0 w 145"/>
                <a:gd name="T1" fmla="*/ 171898 h 157"/>
                <a:gd name="T2" fmla="*/ 1014146 w 145"/>
                <a:gd name="T3" fmla="*/ 856354 h 157"/>
                <a:gd name="T4" fmla="*/ 2440324 w 145"/>
                <a:gd name="T5" fmla="*/ 1815685 h 157"/>
                <a:gd name="T6" fmla="*/ 1202987 w 145"/>
                <a:gd name="T7" fmla="*/ 1082652 h 157"/>
                <a:gd name="T8" fmla="*/ 0 w 145"/>
                <a:gd name="T9" fmla="*/ 171898 h 1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5"/>
                <a:gd name="T16" fmla="*/ 0 h 157"/>
                <a:gd name="T17" fmla="*/ 145 w 145"/>
                <a:gd name="T18" fmla="*/ 157 h 15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5" h="157">
                  <a:moveTo>
                    <a:pt x="0" y="15"/>
                  </a:moveTo>
                  <a:cubicBezTo>
                    <a:pt x="0" y="15"/>
                    <a:pt x="44" y="6"/>
                    <a:pt x="61" y="74"/>
                  </a:cubicBezTo>
                  <a:cubicBezTo>
                    <a:pt x="77" y="142"/>
                    <a:pt x="117" y="153"/>
                    <a:pt x="145" y="157"/>
                  </a:cubicBezTo>
                  <a:cubicBezTo>
                    <a:pt x="145" y="157"/>
                    <a:pt x="82" y="147"/>
                    <a:pt x="72" y="94"/>
                  </a:cubicBezTo>
                  <a:cubicBezTo>
                    <a:pt x="61" y="41"/>
                    <a:pt x="29" y="0"/>
                    <a:pt x="0" y="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49560" name="Freeform 159"/>
            <p:cNvSpPr>
              <a:spLocks/>
            </p:cNvSpPr>
            <p:nvPr/>
          </p:nvSpPr>
          <p:spPr bwMode="auto">
            <a:xfrm>
              <a:off x="3480" y="2393"/>
              <a:ext cx="116" cy="162"/>
            </a:xfrm>
            <a:custGeom>
              <a:avLst/>
              <a:gdLst>
                <a:gd name="T0" fmla="*/ 0 w 98"/>
                <a:gd name="T1" fmla="*/ 1 h 137"/>
                <a:gd name="T2" fmla="*/ 421812 w 98"/>
                <a:gd name="T3" fmla="*/ 725370 h 137"/>
                <a:gd name="T4" fmla="*/ 1459958 w 98"/>
                <a:gd name="T5" fmla="*/ 1933165 h 137"/>
                <a:gd name="T6" fmla="*/ 625653 w 98"/>
                <a:gd name="T7" fmla="*/ 1095580 h 137"/>
                <a:gd name="T8" fmla="*/ 0 w 98"/>
                <a:gd name="T9" fmla="*/ 1 h 1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8"/>
                <a:gd name="T16" fmla="*/ 0 h 137"/>
                <a:gd name="T17" fmla="*/ 98 w 98"/>
                <a:gd name="T18" fmla="*/ 137 h 1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8" h="137">
                  <a:moveTo>
                    <a:pt x="0" y="1"/>
                  </a:moveTo>
                  <a:cubicBezTo>
                    <a:pt x="0" y="1"/>
                    <a:pt x="17" y="11"/>
                    <a:pt x="29" y="52"/>
                  </a:cubicBezTo>
                  <a:cubicBezTo>
                    <a:pt x="41" y="92"/>
                    <a:pt x="54" y="129"/>
                    <a:pt x="98" y="137"/>
                  </a:cubicBezTo>
                  <a:cubicBezTo>
                    <a:pt x="98" y="137"/>
                    <a:pt x="56" y="124"/>
                    <a:pt x="41" y="77"/>
                  </a:cubicBezTo>
                  <a:cubicBezTo>
                    <a:pt x="27" y="30"/>
                    <a:pt x="11" y="0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49561" name="Freeform 160"/>
            <p:cNvSpPr>
              <a:spLocks/>
            </p:cNvSpPr>
            <p:nvPr/>
          </p:nvSpPr>
          <p:spPr bwMode="auto">
            <a:xfrm>
              <a:off x="3377" y="2389"/>
              <a:ext cx="24" cy="14"/>
            </a:xfrm>
            <a:custGeom>
              <a:avLst/>
              <a:gdLst>
                <a:gd name="T0" fmla="*/ 654949 w 20"/>
                <a:gd name="T1" fmla="*/ 69031 h 12"/>
                <a:gd name="T2" fmla="*/ 263210 w 20"/>
                <a:gd name="T3" fmla="*/ 37281 h 12"/>
                <a:gd name="T4" fmla="*/ 654949 w 20"/>
                <a:gd name="T5" fmla="*/ 0 h 12"/>
                <a:gd name="T6" fmla="*/ 105778 w 20"/>
                <a:gd name="T7" fmla="*/ 23477 h 12"/>
                <a:gd name="T8" fmla="*/ 531550 w 20"/>
                <a:gd name="T9" fmla="*/ 79003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"/>
                <a:gd name="T16" fmla="*/ 0 h 12"/>
                <a:gd name="T17" fmla="*/ 20 w 20"/>
                <a:gd name="T18" fmla="*/ 12 h 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" h="12">
                  <a:moveTo>
                    <a:pt x="20" y="11"/>
                  </a:moveTo>
                  <a:cubicBezTo>
                    <a:pt x="17" y="11"/>
                    <a:pt x="11" y="9"/>
                    <a:pt x="8" y="6"/>
                  </a:cubicBezTo>
                  <a:cubicBezTo>
                    <a:pt x="8" y="2"/>
                    <a:pt x="17" y="1"/>
                    <a:pt x="20" y="0"/>
                  </a:cubicBezTo>
                  <a:cubicBezTo>
                    <a:pt x="17" y="0"/>
                    <a:pt x="4" y="0"/>
                    <a:pt x="3" y="3"/>
                  </a:cubicBezTo>
                  <a:cubicBezTo>
                    <a:pt x="0" y="8"/>
                    <a:pt x="13" y="11"/>
                    <a:pt x="16" y="1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49562" name="Freeform 161"/>
            <p:cNvSpPr>
              <a:spLocks/>
            </p:cNvSpPr>
            <p:nvPr/>
          </p:nvSpPr>
          <p:spPr bwMode="auto">
            <a:xfrm>
              <a:off x="3661" y="2542"/>
              <a:ext cx="28" cy="23"/>
            </a:xfrm>
            <a:custGeom>
              <a:avLst/>
              <a:gdLst>
                <a:gd name="T0" fmla="*/ 23477 w 24"/>
                <a:gd name="T1" fmla="*/ 56851 h 20"/>
                <a:gd name="T2" fmla="*/ 123453 w 24"/>
                <a:gd name="T3" fmla="*/ 22959 h 20"/>
                <a:gd name="T4" fmla="*/ 0 w 24"/>
                <a:gd name="T5" fmla="*/ 30363 h 20"/>
                <a:gd name="T6" fmla="*/ 146363 w 24"/>
                <a:gd name="T7" fmla="*/ 19964 h 20"/>
                <a:gd name="T8" fmla="*/ 37281 w 24"/>
                <a:gd name="T9" fmla="*/ 55295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20"/>
                <a:gd name="T17" fmla="*/ 24 w 24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20">
                  <a:moveTo>
                    <a:pt x="3" y="20"/>
                  </a:moveTo>
                  <a:cubicBezTo>
                    <a:pt x="8" y="17"/>
                    <a:pt x="17" y="14"/>
                    <a:pt x="18" y="8"/>
                  </a:cubicBezTo>
                  <a:cubicBezTo>
                    <a:pt x="12" y="8"/>
                    <a:pt x="6" y="9"/>
                    <a:pt x="0" y="10"/>
                  </a:cubicBezTo>
                  <a:cubicBezTo>
                    <a:pt x="4" y="9"/>
                    <a:pt x="20" y="0"/>
                    <a:pt x="22" y="7"/>
                  </a:cubicBezTo>
                  <a:cubicBezTo>
                    <a:pt x="24" y="13"/>
                    <a:pt x="9" y="17"/>
                    <a:pt x="6" y="1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49563" name="Freeform 162"/>
            <p:cNvSpPr>
              <a:spLocks/>
            </p:cNvSpPr>
            <p:nvPr/>
          </p:nvSpPr>
          <p:spPr bwMode="auto">
            <a:xfrm>
              <a:off x="3792" y="2416"/>
              <a:ext cx="28" cy="24"/>
            </a:xfrm>
            <a:custGeom>
              <a:avLst/>
              <a:gdLst>
                <a:gd name="T0" fmla="*/ 2 w 24"/>
                <a:gd name="T1" fmla="*/ 654949 h 20"/>
                <a:gd name="T2" fmla="*/ 107532 w 24"/>
                <a:gd name="T3" fmla="*/ 315852 h 20"/>
                <a:gd name="T4" fmla="*/ 0 w 24"/>
                <a:gd name="T5" fmla="*/ 442958 h 20"/>
                <a:gd name="T6" fmla="*/ 146823 w 24"/>
                <a:gd name="T7" fmla="*/ 219342 h 20"/>
                <a:gd name="T8" fmla="*/ 31955 w 24"/>
                <a:gd name="T9" fmla="*/ 63786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20"/>
                <a:gd name="T17" fmla="*/ 24 w 24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20">
                  <a:moveTo>
                    <a:pt x="2" y="20"/>
                  </a:moveTo>
                  <a:cubicBezTo>
                    <a:pt x="7" y="17"/>
                    <a:pt x="13" y="15"/>
                    <a:pt x="16" y="10"/>
                  </a:cubicBezTo>
                  <a:cubicBezTo>
                    <a:pt x="11" y="10"/>
                    <a:pt x="5" y="14"/>
                    <a:pt x="0" y="13"/>
                  </a:cubicBezTo>
                  <a:cubicBezTo>
                    <a:pt x="3" y="12"/>
                    <a:pt x="22" y="0"/>
                    <a:pt x="23" y="7"/>
                  </a:cubicBezTo>
                  <a:cubicBezTo>
                    <a:pt x="24" y="16"/>
                    <a:pt x="9" y="16"/>
                    <a:pt x="5" y="1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49564" name="Freeform 163"/>
            <p:cNvSpPr>
              <a:spLocks/>
            </p:cNvSpPr>
            <p:nvPr/>
          </p:nvSpPr>
          <p:spPr bwMode="auto">
            <a:xfrm>
              <a:off x="3505" y="2265"/>
              <a:ext cx="25" cy="19"/>
            </a:xfrm>
            <a:custGeom>
              <a:avLst/>
              <a:gdLst>
                <a:gd name="T0" fmla="*/ 452343 w 21"/>
                <a:gd name="T1" fmla="*/ 231007 h 16"/>
                <a:gd name="T2" fmla="*/ 189175 w 21"/>
                <a:gd name="T3" fmla="*/ 124093 h 16"/>
                <a:gd name="T4" fmla="*/ 452343 w 21"/>
                <a:gd name="T5" fmla="*/ 87999 h 16"/>
                <a:gd name="T6" fmla="*/ 2 w 21"/>
                <a:gd name="T7" fmla="*/ 124093 h 16"/>
                <a:gd name="T8" fmla="*/ 107211 w 21"/>
                <a:gd name="T9" fmla="*/ 246095 h 16"/>
                <a:gd name="T10" fmla="*/ 452343 w 21"/>
                <a:gd name="T11" fmla="*/ 274321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"/>
                <a:gd name="T19" fmla="*/ 0 h 16"/>
                <a:gd name="T20" fmla="*/ 21 w 21"/>
                <a:gd name="T21" fmla="*/ 16 h 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" h="16">
                  <a:moveTo>
                    <a:pt x="21" y="13"/>
                  </a:moveTo>
                  <a:cubicBezTo>
                    <a:pt x="17" y="13"/>
                    <a:pt x="8" y="13"/>
                    <a:pt x="9" y="7"/>
                  </a:cubicBezTo>
                  <a:cubicBezTo>
                    <a:pt x="13" y="6"/>
                    <a:pt x="17" y="5"/>
                    <a:pt x="21" y="5"/>
                  </a:cubicBezTo>
                  <a:cubicBezTo>
                    <a:pt x="17" y="2"/>
                    <a:pt x="4" y="0"/>
                    <a:pt x="2" y="7"/>
                  </a:cubicBezTo>
                  <a:cubicBezTo>
                    <a:pt x="0" y="10"/>
                    <a:pt x="2" y="12"/>
                    <a:pt x="5" y="14"/>
                  </a:cubicBezTo>
                  <a:cubicBezTo>
                    <a:pt x="8" y="14"/>
                    <a:pt x="19" y="16"/>
                    <a:pt x="21" y="1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49565" name="Freeform 164"/>
            <p:cNvSpPr>
              <a:spLocks/>
            </p:cNvSpPr>
            <p:nvPr/>
          </p:nvSpPr>
          <p:spPr bwMode="auto">
            <a:xfrm>
              <a:off x="3244" y="828"/>
              <a:ext cx="1939" cy="1963"/>
            </a:xfrm>
            <a:custGeom>
              <a:avLst/>
              <a:gdLst>
                <a:gd name="T0" fmla="*/ 14655491 w 1641"/>
                <a:gd name="T1" fmla="*/ 1277074 h 1663"/>
                <a:gd name="T2" fmla="*/ 20390732 w 1641"/>
                <a:gd name="T3" fmla="*/ 5669981 h 1663"/>
                <a:gd name="T4" fmla="*/ 6340861 w 1641"/>
                <a:gd name="T5" fmla="*/ 19831795 h 1663"/>
                <a:gd name="T6" fmla="*/ 901707 w 1641"/>
                <a:gd name="T7" fmla="*/ 21004485 h 1663"/>
                <a:gd name="T8" fmla="*/ 143848 w 1641"/>
                <a:gd name="T9" fmla="*/ 20239485 h 1663"/>
                <a:gd name="T10" fmla="*/ 214456 w 1641"/>
                <a:gd name="T11" fmla="*/ 19696800 h 1663"/>
                <a:gd name="T12" fmla="*/ 1042226 w 1641"/>
                <a:gd name="T13" fmla="*/ 15846893 h 1663"/>
                <a:gd name="T14" fmla="*/ 14655491 w 1641"/>
                <a:gd name="T15" fmla="*/ 1277074 h 166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641"/>
                <a:gd name="T25" fmla="*/ 0 h 1663"/>
                <a:gd name="T26" fmla="*/ 1641 w 1641"/>
                <a:gd name="T27" fmla="*/ 1663 h 166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641" h="1663">
                  <a:moveTo>
                    <a:pt x="1084" y="101"/>
                  </a:moveTo>
                  <a:cubicBezTo>
                    <a:pt x="1084" y="101"/>
                    <a:pt x="1407" y="112"/>
                    <a:pt x="1509" y="444"/>
                  </a:cubicBezTo>
                  <a:cubicBezTo>
                    <a:pt x="1641" y="876"/>
                    <a:pt x="1189" y="1390"/>
                    <a:pt x="469" y="1555"/>
                  </a:cubicBezTo>
                  <a:cubicBezTo>
                    <a:pt x="136" y="1632"/>
                    <a:pt x="78" y="1663"/>
                    <a:pt x="67" y="1646"/>
                  </a:cubicBezTo>
                  <a:cubicBezTo>
                    <a:pt x="67" y="1646"/>
                    <a:pt x="84" y="1581"/>
                    <a:pt x="11" y="1587"/>
                  </a:cubicBezTo>
                  <a:cubicBezTo>
                    <a:pt x="11" y="1587"/>
                    <a:pt x="0" y="1572"/>
                    <a:pt x="16" y="1544"/>
                  </a:cubicBezTo>
                  <a:cubicBezTo>
                    <a:pt x="29" y="1521"/>
                    <a:pt x="64" y="1307"/>
                    <a:pt x="77" y="1243"/>
                  </a:cubicBezTo>
                  <a:cubicBezTo>
                    <a:pt x="90" y="1179"/>
                    <a:pt x="310" y="0"/>
                    <a:pt x="1084" y="101"/>
                  </a:cubicBezTo>
                  <a:close/>
                </a:path>
              </a:pathLst>
            </a:custGeom>
            <a:noFill/>
            <a:ln w="7938">
              <a:solidFill>
                <a:srgbClr val="494E4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49566" name="Freeform 165"/>
            <p:cNvSpPr>
              <a:spLocks/>
            </p:cNvSpPr>
            <p:nvPr/>
          </p:nvSpPr>
          <p:spPr bwMode="auto">
            <a:xfrm>
              <a:off x="3276" y="863"/>
              <a:ext cx="1871" cy="1895"/>
            </a:xfrm>
            <a:custGeom>
              <a:avLst/>
              <a:gdLst>
                <a:gd name="T0" fmla="*/ 13866422 w 1584"/>
                <a:gd name="T1" fmla="*/ 1274284 h 1605"/>
                <a:gd name="T2" fmla="*/ 19297433 w 1584"/>
                <a:gd name="T3" fmla="*/ 5555710 h 1605"/>
                <a:gd name="T4" fmla="*/ 6003741 w 1584"/>
                <a:gd name="T5" fmla="*/ 19409439 h 1605"/>
                <a:gd name="T6" fmla="*/ 854491 w 1584"/>
                <a:gd name="T7" fmla="*/ 20545152 h 1605"/>
                <a:gd name="T8" fmla="*/ 136837 w 1584"/>
                <a:gd name="T9" fmla="*/ 19818823 h 1605"/>
                <a:gd name="T10" fmla="*/ 198262 w 1584"/>
                <a:gd name="T11" fmla="*/ 19264903 h 1605"/>
                <a:gd name="T12" fmla="*/ 981253 w 1584"/>
                <a:gd name="T13" fmla="*/ 15511785 h 1605"/>
                <a:gd name="T14" fmla="*/ 13866422 w 1584"/>
                <a:gd name="T15" fmla="*/ 1274284 h 160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584"/>
                <a:gd name="T25" fmla="*/ 0 h 1605"/>
                <a:gd name="T26" fmla="*/ 1584 w 1584"/>
                <a:gd name="T27" fmla="*/ 1605 h 160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584" h="1605">
                  <a:moveTo>
                    <a:pt x="1046" y="98"/>
                  </a:moveTo>
                  <a:cubicBezTo>
                    <a:pt x="1046" y="98"/>
                    <a:pt x="1358" y="108"/>
                    <a:pt x="1456" y="429"/>
                  </a:cubicBezTo>
                  <a:cubicBezTo>
                    <a:pt x="1584" y="846"/>
                    <a:pt x="1148" y="1342"/>
                    <a:pt x="453" y="1502"/>
                  </a:cubicBezTo>
                  <a:cubicBezTo>
                    <a:pt x="131" y="1576"/>
                    <a:pt x="74" y="1605"/>
                    <a:pt x="64" y="1589"/>
                  </a:cubicBezTo>
                  <a:cubicBezTo>
                    <a:pt x="64" y="1589"/>
                    <a:pt x="80" y="1527"/>
                    <a:pt x="10" y="1532"/>
                  </a:cubicBezTo>
                  <a:cubicBezTo>
                    <a:pt x="10" y="1532"/>
                    <a:pt x="0" y="1518"/>
                    <a:pt x="15" y="1490"/>
                  </a:cubicBezTo>
                  <a:cubicBezTo>
                    <a:pt x="28" y="1469"/>
                    <a:pt x="61" y="1262"/>
                    <a:pt x="74" y="1200"/>
                  </a:cubicBezTo>
                  <a:cubicBezTo>
                    <a:pt x="87" y="1138"/>
                    <a:pt x="299" y="0"/>
                    <a:pt x="1046" y="98"/>
                  </a:cubicBezTo>
                  <a:close/>
                </a:path>
              </a:pathLst>
            </a:custGeom>
            <a:noFill/>
            <a:ln w="7938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49567" name="Freeform 166"/>
            <p:cNvSpPr>
              <a:spLocks/>
            </p:cNvSpPr>
            <p:nvPr/>
          </p:nvSpPr>
          <p:spPr bwMode="auto">
            <a:xfrm>
              <a:off x="4048" y="2578"/>
              <a:ext cx="57" cy="64"/>
            </a:xfrm>
            <a:custGeom>
              <a:avLst/>
              <a:gdLst>
                <a:gd name="T0" fmla="*/ 0 w 48"/>
                <a:gd name="T1" fmla="*/ 258791 h 54"/>
                <a:gd name="T2" fmla="*/ 401094 w 48"/>
                <a:gd name="T3" fmla="*/ 177768 h 54"/>
                <a:gd name="T4" fmla="*/ 840837 w 48"/>
                <a:gd name="T5" fmla="*/ 0 h 54"/>
                <a:gd name="T6" fmla="*/ 797582 w 48"/>
                <a:gd name="T7" fmla="*/ 225240 h 54"/>
                <a:gd name="T8" fmla="*/ 797582 w 48"/>
                <a:gd name="T9" fmla="*/ 427537 h 54"/>
                <a:gd name="T10" fmla="*/ 808588 w 48"/>
                <a:gd name="T11" fmla="*/ 624255 h 54"/>
                <a:gd name="T12" fmla="*/ 862962 w 48"/>
                <a:gd name="T13" fmla="*/ 870035 h 54"/>
                <a:gd name="T14" fmla="*/ 406576 w 48"/>
                <a:gd name="T15" fmla="*/ 449804 h 54"/>
                <a:gd name="T16" fmla="*/ 77826 w 48"/>
                <a:gd name="T17" fmla="*/ 793449 h 54"/>
                <a:gd name="T18" fmla="*/ 1 w 48"/>
                <a:gd name="T19" fmla="*/ 295945 h 5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8"/>
                <a:gd name="T31" fmla="*/ 0 h 54"/>
                <a:gd name="T32" fmla="*/ 48 w 48"/>
                <a:gd name="T33" fmla="*/ 54 h 5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8" h="54">
                  <a:moveTo>
                    <a:pt x="0" y="16"/>
                  </a:moveTo>
                  <a:cubicBezTo>
                    <a:pt x="6" y="17"/>
                    <a:pt x="16" y="13"/>
                    <a:pt x="22" y="11"/>
                  </a:cubicBezTo>
                  <a:cubicBezTo>
                    <a:pt x="31" y="8"/>
                    <a:pt x="39" y="4"/>
                    <a:pt x="47" y="0"/>
                  </a:cubicBezTo>
                  <a:cubicBezTo>
                    <a:pt x="48" y="4"/>
                    <a:pt x="45" y="9"/>
                    <a:pt x="44" y="14"/>
                  </a:cubicBezTo>
                  <a:cubicBezTo>
                    <a:pt x="44" y="18"/>
                    <a:pt x="44" y="22"/>
                    <a:pt x="44" y="26"/>
                  </a:cubicBezTo>
                  <a:cubicBezTo>
                    <a:pt x="44" y="30"/>
                    <a:pt x="45" y="35"/>
                    <a:pt x="45" y="39"/>
                  </a:cubicBezTo>
                  <a:cubicBezTo>
                    <a:pt x="46" y="44"/>
                    <a:pt x="48" y="49"/>
                    <a:pt x="48" y="54"/>
                  </a:cubicBezTo>
                  <a:cubicBezTo>
                    <a:pt x="41" y="42"/>
                    <a:pt x="39" y="29"/>
                    <a:pt x="23" y="29"/>
                  </a:cubicBezTo>
                  <a:cubicBezTo>
                    <a:pt x="11" y="29"/>
                    <a:pt x="5" y="40"/>
                    <a:pt x="4" y="50"/>
                  </a:cubicBezTo>
                  <a:cubicBezTo>
                    <a:pt x="2" y="40"/>
                    <a:pt x="1" y="29"/>
                    <a:pt x="1" y="18"/>
                  </a:cubicBezTo>
                </a:path>
              </a:pathLst>
            </a:custGeom>
            <a:solidFill>
              <a:srgbClr val="D2AF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49568" name="Freeform 167"/>
            <p:cNvSpPr>
              <a:spLocks/>
            </p:cNvSpPr>
            <p:nvPr/>
          </p:nvSpPr>
          <p:spPr bwMode="auto">
            <a:xfrm>
              <a:off x="5038" y="1375"/>
              <a:ext cx="100" cy="188"/>
            </a:xfrm>
            <a:custGeom>
              <a:avLst/>
              <a:gdLst>
                <a:gd name="T0" fmla="*/ 590876 w 85"/>
                <a:gd name="T1" fmla="*/ 2231358 h 159"/>
                <a:gd name="T2" fmla="*/ 319552 w 85"/>
                <a:gd name="T3" fmla="*/ 1766786 h 159"/>
                <a:gd name="T4" fmla="*/ 185995 w 85"/>
                <a:gd name="T5" fmla="*/ 1551322 h 159"/>
                <a:gd name="T6" fmla="*/ 158096 w 85"/>
                <a:gd name="T7" fmla="*/ 1209690 h 159"/>
                <a:gd name="T8" fmla="*/ 0 w 85"/>
                <a:gd name="T9" fmla="*/ 0 h 159"/>
                <a:gd name="T10" fmla="*/ 901751 w 85"/>
                <a:gd name="T11" fmla="*/ 1147796 h 159"/>
                <a:gd name="T12" fmla="*/ 308441 w 85"/>
                <a:gd name="T13" fmla="*/ 1147796 h 159"/>
                <a:gd name="T14" fmla="*/ 426908 w 85"/>
                <a:gd name="T15" fmla="*/ 1671340 h 159"/>
                <a:gd name="T16" fmla="*/ 493160 w 85"/>
                <a:gd name="T17" fmla="*/ 1910229 h 159"/>
                <a:gd name="T18" fmla="*/ 570575 w 85"/>
                <a:gd name="T19" fmla="*/ 2093958 h 15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5"/>
                <a:gd name="T31" fmla="*/ 0 h 159"/>
                <a:gd name="T32" fmla="*/ 85 w 85"/>
                <a:gd name="T33" fmla="*/ 159 h 15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5" h="159">
                  <a:moveTo>
                    <a:pt x="56" y="159"/>
                  </a:moveTo>
                  <a:cubicBezTo>
                    <a:pt x="50" y="148"/>
                    <a:pt x="39" y="136"/>
                    <a:pt x="31" y="125"/>
                  </a:cubicBezTo>
                  <a:cubicBezTo>
                    <a:pt x="27" y="120"/>
                    <a:pt x="20" y="117"/>
                    <a:pt x="18" y="111"/>
                  </a:cubicBezTo>
                  <a:cubicBezTo>
                    <a:pt x="15" y="105"/>
                    <a:pt x="16" y="93"/>
                    <a:pt x="15" y="86"/>
                  </a:cubicBezTo>
                  <a:cubicBezTo>
                    <a:pt x="11" y="57"/>
                    <a:pt x="2" y="27"/>
                    <a:pt x="0" y="0"/>
                  </a:cubicBezTo>
                  <a:cubicBezTo>
                    <a:pt x="28" y="25"/>
                    <a:pt x="69" y="43"/>
                    <a:pt x="85" y="81"/>
                  </a:cubicBezTo>
                  <a:cubicBezTo>
                    <a:pt x="70" y="73"/>
                    <a:pt x="35" y="44"/>
                    <a:pt x="30" y="81"/>
                  </a:cubicBezTo>
                  <a:cubicBezTo>
                    <a:pt x="28" y="94"/>
                    <a:pt x="36" y="108"/>
                    <a:pt x="41" y="119"/>
                  </a:cubicBezTo>
                  <a:cubicBezTo>
                    <a:pt x="43" y="124"/>
                    <a:pt x="45" y="131"/>
                    <a:pt x="47" y="136"/>
                  </a:cubicBezTo>
                  <a:cubicBezTo>
                    <a:pt x="48" y="139"/>
                    <a:pt x="54" y="154"/>
                    <a:pt x="54" y="150"/>
                  </a:cubicBezTo>
                </a:path>
              </a:pathLst>
            </a:custGeom>
            <a:solidFill>
              <a:srgbClr val="D2AF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49569" name="Freeform 168"/>
            <p:cNvSpPr>
              <a:spLocks/>
            </p:cNvSpPr>
            <p:nvPr/>
          </p:nvSpPr>
          <p:spPr bwMode="auto">
            <a:xfrm>
              <a:off x="4317" y="860"/>
              <a:ext cx="237" cy="83"/>
            </a:xfrm>
            <a:custGeom>
              <a:avLst/>
              <a:gdLst>
                <a:gd name="T0" fmla="*/ 0 w 201"/>
                <a:gd name="T1" fmla="*/ 330574 h 71"/>
                <a:gd name="T2" fmla="*/ 620310 w 201"/>
                <a:gd name="T3" fmla="*/ 464954 h 71"/>
                <a:gd name="T4" fmla="*/ 2405307 w 201"/>
                <a:gd name="T5" fmla="*/ 513675 h 71"/>
                <a:gd name="T6" fmla="*/ 1026884 w 201"/>
                <a:gd name="T7" fmla="*/ 0 h 71"/>
                <a:gd name="T8" fmla="*/ 0 w 201"/>
                <a:gd name="T9" fmla="*/ 330574 h 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1"/>
                <a:gd name="T16" fmla="*/ 0 h 71"/>
                <a:gd name="T17" fmla="*/ 201 w 201"/>
                <a:gd name="T18" fmla="*/ 71 h 7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1" h="71">
                  <a:moveTo>
                    <a:pt x="0" y="45"/>
                  </a:moveTo>
                  <a:cubicBezTo>
                    <a:pt x="0" y="45"/>
                    <a:pt x="42" y="54"/>
                    <a:pt x="52" y="63"/>
                  </a:cubicBezTo>
                  <a:cubicBezTo>
                    <a:pt x="52" y="63"/>
                    <a:pt x="169" y="62"/>
                    <a:pt x="201" y="71"/>
                  </a:cubicBezTo>
                  <a:cubicBezTo>
                    <a:pt x="201" y="71"/>
                    <a:pt x="127" y="13"/>
                    <a:pt x="86" y="0"/>
                  </a:cubicBezTo>
                  <a:cubicBezTo>
                    <a:pt x="86" y="0"/>
                    <a:pt x="90" y="49"/>
                    <a:pt x="0" y="45"/>
                  </a:cubicBezTo>
                  <a:close/>
                </a:path>
              </a:pathLst>
            </a:custGeom>
            <a:solidFill>
              <a:srgbClr val="D2AF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49570" name="Freeform 169"/>
            <p:cNvSpPr>
              <a:spLocks/>
            </p:cNvSpPr>
            <p:nvPr/>
          </p:nvSpPr>
          <p:spPr bwMode="auto">
            <a:xfrm>
              <a:off x="3350" y="1928"/>
              <a:ext cx="77" cy="99"/>
            </a:xfrm>
            <a:custGeom>
              <a:avLst/>
              <a:gdLst>
                <a:gd name="T0" fmla="*/ 1016199 w 65"/>
                <a:gd name="T1" fmla="*/ 0 h 84"/>
                <a:gd name="T2" fmla="*/ 648518 w 65"/>
                <a:gd name="T3" fmla="*/ 893477 h 84"/>
                <a:gd name="T4" fmla="*/ 0 w 65"/>
                <a:gd name="T5" fmla="*/ 931610 h 84"/>
                <a:gd name="T6" fmla="*/ 253291 w 65"/>
                <a:gd name="T7" fmla="*/ 172792 h 84"/>
                <a:gd name="T8" fmla="*/ 1016199 w 65"/>
                <a:gd name="T9" fmla="*/ 0 h 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84"/>
                <a:gd name="T17" fmla="*/ 65 w 65"/>
                <a:gd name="T18" fmla="*/ 84 h 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84">
                  <a:moveTo>
                    <a:pt x="65" y="0"/>
                  </a:moveTo>
                  <a:cubicBezTo>
                    <a:pt x="65" y="0"/>
                    <a:pt x="44" y="68"/>
                    <a:pt x="41" y="77"/>
                  </a:cubicBezTo>
                  <a:cubicBezTo>
                    <a:pt x="41" y="77"/>
                    <a:pt x="13" y="84"/>
                    <a:pt x="0" y="80"/>
                  </a:cubicBezTo>
                  <a:cubicBezTo>
                    <a:pt x="0" y="80"/>
                    <a:pt x="61" y="25"/>
                    <a:pt x="16" y="15"/>
                  </a:cubicBezTo>
                  <a:cubicBezTo>
                    <a:pt x="16" y="15"/>
                    <a:pt x="59" y="5"/>
                    <a:pt x="65" y="0"/>
                  </a:cubicBezTo>
                  <a:close/>
                </a:path>
              </a:pathLst>
            </a:custGeom>
            <a:solidFill>
              <a:srgbClr val="D2AF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49571" name="Freeform 170"/>
            <p:cNvSpPr>
              <a:spLocks/>
            </p:cNvSpPr>
            <p:nvPr/>
          </p:nvSpPr>
          <p:spPr bwMode="auto">
            <a:xfrm>
              <a:off x="3276" y="2263"/>
              <a:ext cx="59" cy="73"/>
            </a:xfrm>
            <a:custGeom>
              <a:avLst/>
              <a:gdLst>
                <a:gd name="T0" fmla="*/ 632514 w 50"/>
                <a:gd name="T1" fmla="*/ 0 h 62"/>
                <a:gd name="T2" fmla="*/ 487331 w 50"/>
                <a:gd name="T3" fmla="*/ 681901 h 62"/>
                <a:gd name="T4" fmla="*/ 0 w 50"/>
                <a:gd name="T5" fmla="*/ 621125 h 62"/>
                <a:gd name="T6" fmla="*/ 265292 w 50"/>
                <a:gd name="T7" fmla="*/ 52844 h 62"/>
                <a:gd name="T8" fmla="*/ 632514 w 50"/>
                <a:gd name="T9" fmla="*/ 0 h 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0"/>
                <a:gd name="T16" fmla="*/ 0 h 62"/>
                <a:gd name="T17" fmla="*/ 50 w 50"/>
                <a:gd name="T18" fmla="*/ 62 h 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0" h="62">
                  <a:moveTo>
                    <a:pt x="50" y="0"/>
                  </a:moveTo>
                  <a:cubicBezTo>
                    <a:pt x="39" y="62"/>
                    <a:pt x="39" y="62"/>
                    <a:pt x="39" y="62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48" y="33"/>
                    <a:pt x="21" y="5"/>
                  </a:cubicBezTo>
                  <a:lnTo>
                    <a:pt x="50" y="0"/>
                  </a:lnTo>
                  <a:close/>
                </a:path>
              </a:pathLst>
            </a:custGeom>
            <a:solidFill>
              <a:srgbClr val="D2AF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49572" name="Freeform 171"/>
            <p:cNvSpPr>
              <a:spLocks/>
            </p:cNvSpPr>
            <p:nvPr/>
          </p:nvSpPr>
          <p:spPr bwMode="auto">
            <a:xfrm>
              <a:off x="3232" y="2706"/>
              <a:ext cx="98" cy="98"/>
            </a:xfrm>
            <a:custGeom>
              <a:avLst/>
              <a:gdLst>
                <a:gd name="T0" fmla="*/ 341680 w 83"/>
                <a:gd name="T1" fmla="*/ 0 h 83"/>
                <a:gd name="T2" fmla="*/ 925779 w 83"/>
                <a:gd name="T3" fmla="*/ 656631 h 83"/>
                <a:gd name="T4" fmla="*/ 626444 w 83"/>
                <a:gd name="T5" fmla="*/ 1080849 h 83"/>
                <a:gd name="T6" fmla="*/ 0 w 83"/>
                <a:gd name="T7" fmla="*/ 341680 h 83"/>
                <a:gd name="T8" fmla="*/ 341680 w 83"/>
                <a:gd name="T9" fmla="*/ 0 h 8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3"/>
                <a:gd name="T16" fmla="*/ 0 h 83"/>
                <a:gd name="T17" fmla="*/ 83 w 83"/>
                <a:gd name="T18" fmla="*/ 83 h 8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3" h="83">
                  <a:moveTo>
                    <a:pt x="26" y="0"/>
                  </a:moveTo>
                  <a:cubicBezTo>
                    <a:pt x="26" y="0"/>
                    <a:pt x="83" y="0"/>
                    <a:pt x="72" y="50"/>
                  </a:cubicBezTo>
                  <a:cubicBezTo>
                    <a:pt x="72" y="50"/>
                    <a:pt x="55" y="67"/>
                    <a:pt x="49" y="83"/>
                  </a:cubicBezTo>
                  <a:cubicBezTo>
                    <a:pt x="49" y="83"/>
                    <a:pt x="71" y="14"/>
                    <a:pt x="0" y="26"/>
                  </a:cubicBezTo>
                  <a:lnTo>
                    <a:pt x="26" y="0"/>
                  </a:lnTo>
                  <a:close/>
                </a:path>
              </a:pathLst>
            </a:custGeom>
            <a:solidFill>
              <a:srgbClr val="D2AF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49573" name="Freeform 172"/>
            <p:cNvSpPr>
              <a:spLocks/>
            </p:cNvSpPr>
            <p:nvPr/>
          </p:nvSpPr>
          <p:spPr bwMode="auto">
            <a:xfrm>
              <a:off x="3670" y="2677"/>
              <a:ext cx="87" cy="95"/>
            </a:xfrm>
            <a:custGeom>
              <a:avLst/>
              <a:gdLst>
                <a:gd name="T0" fmla="*/ 274498 w 73"/>
                <a:gd name="T1" fmla="*/ 288312 h 80"/>
                <a:gd name="T2" fmla="*/ 1612367 w 73"/>
                <a:gd name="T3" fmla="*/ 0 h 80"/>
                <a:gd name="T4" fmla="*/ 1523836 w 73"/>
                <a:gd name="T5" fmla="*/ 659509 h 80"/>
                <a:gd name="T6" fmla="*/ 1471425 w 73"/>
                <a:gd name="T7" fmla="*/ 1432853 h 80"/>
                <a:gd name="T8" fmla="*/ 0 w 73"/>
                <a:gd name="T9" fmla="*/ 1311461 h 80"/>
                <a:gd name="T10" fmla="*/ 274498 w 73"/>
                <a:gd name="T11" fmla="*/ 288312 h 8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3"/>
                <a:gd name="T19" fmla="*/ 0 h 80"/>
                <a:gd name="T20" fmla="*/ 73 w 73"/>
                <a:gd name="T21" fmla="*/ 80 h 8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3" h="80">
                  <a:moveTo>
                    <a:pt x="12" y="16"/>
                  </a:moveTo>
                  <a:cubicBezTo>
                    <a:pt x="73" y="0"/>
                    <a:pt x="73" y="0"/>
                    <a:pt x="73" y="0"/>
                  </a:cubicBezTo>
                  <a:cubicBezTo>
                    <a:pt x="73" y="0"/>
                    <a:pt x="68" y="25"/>
                    <a:pt x="69" y="37"/>
                  </a:cubicBezTo>
                  <a:cubicBezTo>
                    <a:pt x="70" y="50"/>
                    <a:pt x="69" y="76"/>
                    <a:pt x="67" y="80"/>
                  </a:cubicBezTo>
                  <a:cubicBezTo>
                    <a:pt x="67" y="80"/>
                    <a:pt x="48" y="5"/>
                    <a:pt x="0" y="74"/>
                  </a:cubicBezTo>
                  <a:cubicBezTo>
                    <a:pt x="0" y="74"/>
                    <a:pt x="9" y="18"/>
                    <a:pt x="12" y="16"/>
                  </a:cubicBezTo>
                  <a:close/>
                </a:path>
              </a:pathLst>
            </a:custGeom>
            <a:solidFill>
              <a:srgbClr val="D2AF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49574" name="Freeform 173"/>
            <p:cNvSpPr>
              <a:spLocks/>
            </p:cNvSpPr>
            <p:nvPr/>
          </p:nvSpPr>
          <p:spPr bwMode="auto">
            <a:xfrm>
              <a:off x="3234" y="2770"/>
              <a:ext cx="20" cy="24"/>
            </a:xfrm>
            <a:custGeom>
              <a:avLst/>
              <a:gdLst>
                <a:gd name="T0" fmla="*/ 0 w 17"/>
                <a:gd name="T1" fmla="*/ 531550 h 20"/>
                <a:gd name="T2" fmla="*/ 102441 w 17"/>
                <a:gd name="T3" fmla="*/ 219342 h 20"/>
                <a:gd name="T4" fmla="*/ 114225 w 17"/>
                <a:gd name="T5" fmla="*/ 654949 h 20"/>
                <a:gd name="T6" fmla="*/ 114225 w 17"/>
                <a:gd name="T7" fmla="*/ 2 h 20"/>
                <a:gd name="T8" fmla="*/ 0 w 17"/>
                <a:gd name="T9" fmla="*/ 53155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20"/>
                <a:gd name="T17" fmla="*/ 17 w 17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20">
                  <a:moveTo>
                    <a:pt x="0" y="16"/>
                  </a:moveTo>
                  <a:cubicBezTo>
                    <a:pt x="3" y="13"/>
                    <a:pt x="6" y="5"/>
                    <a:pt x="10" y="7"/>
                  </a:cubicBezTo>
                  <a:cubicBezTo>
                    <a:pt x="13" y="8"/>
                    <a:pt x="12" y="17"/>
                    <a:pt x="11" y="20"/>
                  </a:cubicBezTo>
                  <a:cubicBezTo>
                    <a:pt x="10" y="16"/>
                    <a:pt x="17" y="4"/>
                    <a:pt x="11" y="2"/>
                  </a:cubicBezTo>
                  <a:cubicBezTo>
                    <a:pt x="6" y="0"/>
                    <a:pt x="2" y="13"/>
                    <a:pt x="0" y="1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49575" name="Freeform 174"/>
            <p:cNvSpPr>
              <a:spLocks/>
            </p:cNvSpPr>
            <p:nvPr/>
          </p:nvSpPr>
          <p:spPr bwMode="auto">
            <a:xfrm>
              <a:off x="2978" y="2792"/>
              <a:ext cx="131" cy="85"/>
            </a:xfrm>
            <a:custGeom>
              <a:avLst/>
              <a:gdLst>
                <a:gd name="T0" fmla="*/ 1403827 w 111"/>
                <a:gd name="T1" fmla="*/ 0 h 72"/>
                <a:gd name="T2" fmla="*/ 0 w 111"/>
                <a:gd name="T3" fmla="*/ 920830 h 72"/>
                <a:gd name="T4" fmla="*/ 1403827 w 111"/>
                <a:gd name="T5" fmla="*/ 0 h 72"/>
                <a:gd name="T6" fmla="*/ 0 60000 65536"/>
                <a:gd name="T7" fmla="*/ 0 60000 65536"/>
                <a:gd name="T8" fmla="*/ 0 60000 65536"/>
                <a:gd name="T9" fmla="*/ 0 w 111"/>
                <a:gd name="T10" fmla="*/ 0 h 72"/>
                <a:gd name="T11" fmla="*/ 111 w 111"/>
                <a:gd name="T12" fmla="*/ 72 h 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1" h="72">
                  <a:moveTo>
                    <a:pt x="111" y="0"/>
                  </a:moveTo>
                  <a:cubicBezTo>
                    <a:pt x="111" y="0"/>
                    <a:pt x="42" y="11"/>
                    <a:pt x="0" y="72"/>
                  </a:cubicBezTo>
                  <a:cubicBezTo>
                    <a:pt x="0" y="72"/>
                    <a:pt x="42" y="21"/>
                    <a:pt x="11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49576" name="Freeform 175"/>
            <p:cNvSpPr>
              <a:spLocks/>
            </p:cNvSpPr>
            <p:nvPr/>
          </p:nvSpPr>
          <p:spPr bwMode="auto">
            <a:xfrm>
              <a:off x="2815" y="2992"/>
              <a:ext cx="108" cy="91"/>
            </a:xfrm>
            <a:custGeom>
              <a:avLst/>
              <a:gdLst>
                <a:gd name="T0" fmla="*/ 860222 w 92"/>
                <a:gd name="T1" fmla="*/ 0 h 77"/>
                <a:gd name="T2" fmla="*/ 0 w 92"/>
                <a:gd name="T3" fmla="*/ 1050726 h 77"/>
                <a:gd name="T4" fmla="*/ 860222 w 92"/>
                <a:gd name="T5" fmla="*/ 0 h 77"/>
                <a:gd name="T6" fmla="*/ 0 60000 65536"/>
                <a:gd name="T7" fmla="*/ 0 60000 65536"/>
                <a:gd name="T8" fmla="*/ 0 60000 65536"/>
                <a:gd name="T9" fmla="*/ 0 w 92"/>
                <a:gd name="T10" fmla="*/ 0 h 77"/>
                <a:gd name="T11" fmla="*/ 92 w 92"/>
                <a:gd name="T12" fmla="*/ 77 h 7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2" h="77">
                  <a:moveTo>
                    <a:pt x="92" y="0"/>
                  </a:moveTo>
                  <a:cubicBezTo>
                    <a:pt x="92" y="0"/>
                    <a:pt x="69" y="53"/>
                    <a:pt x="0" y="77"/>
                  </a:cubicBezTo>
                  <a:cubicBezTo>
                    <a:pt x="0" y="77"/>
                    <a:pt x="76" y="62"/>
                    <a:pt x="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49577" name="Freeform 176"/>
            <p:cNvSpPr>
              <a:spLocks/>
            </p:cNvSpPr>
            <p:nvPr/>
          </p:nvSpPr>
          <p:spPr bwMode="auto">
            <a:xfrm>
              <a:off x="4260" y="1527"/>
              <a:ext cx="76" cy="43"/>
            </a:xfrm>
            <a:custGeom>
              <a:avLst/>
              <a:gdLst>
                <a:gd name="T0" fmla="*/ 0 w 64"/>
                <a:gd name="T1" fmla="*/ 170869 h 37"/>
                <a:gd name="T2" fmla="*/ 502101 w 64"/>
                <a:gd name="T3" fmla="*/ 65682 h 37"/>
                <a:gd name="T4" fmla="*/ 1146277 w 64"/>
                <a:gd name="T5" fmla="*/ 193315 h 37"/>
                <a:gd name="T6" fmla="*/ 0 w 64"/>
                <a:gd name="T7" fmla="*/ 170869 h 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4"/>
                <a:gd name="T13" fmla="*/ 0 h 37"/>
                <a:gd name="T14" fmla="*/ 64 w 64"/>
                <a:gd name="T15" fmla="*/ 37 h 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4" h="37">
                  <a:moveTo>
                    <a:pt x="0" y="33"/>
                  </a:moveTo>
                  <a:cubicBezTo>
                    <a:pt x="0" y="33"/>
                    <a:pt x="10" y="12"/>
                    <a:pt x="29" y="13"/>
                  </a:cubicBezTo>
                  <a:cubicBezTo>
                    <a:pt x="49" y="14"/>
                    <a:pt x="60" y="24"/>
                    <a:pt x="64" y="37"/>
                  </a:cubicBezTo>
                  <a:cubicBezTo>
                    <a:pt x="64" y="37"/>
                    <a:pt x="36" y="0"/>
                    <a:pt x="0" y="33"/>
                  </a:cubicBezTo>
                  <a:close/>
                </a:path>
              </a:pathLst>
            </a:custGeom>
            <a:solidFill>
              <a:srgbClr val="E6CA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49578" name="Freeform 177"/>
            <p:cNvSpPr>
              <a:spLocks/>
            </p:cNvSpPr>
            <p:nvPr/>
          </p:nvSpPr>
          <p:spPr bwMode="auto">
            <a:xfrm>
              <a:off x="4368" y="1623"/>
              <a:ext cx="75" cy="46"/>
            </a:xfrm>
            <a:custGeom>
              <a:avLst/>
              <a:gdLst>
                <a:gd name="T0" fmla="*/ 0 w 64"/>
                <a:gd name="T1" fmla="*/ 446198 h 39"/>
                <a:gd name="T2" fmla="*/ 0 w 64"/>
                <a:gd name="T3" fmla="*/ 421004 h 39"/>
                <a:gd name="T4" fmla="*/ 242986 w 64"/>
                <a:gd name="T5" fmla="*/ 180334 h 39"/>
                <a:gd name="T6" fmla="*/ 542596 w 64"/>
                <a:gd name="T7" fmla="*/ 472613 h 39"/>
                <a:gd name="T8" fmla="*/ 0 w 64"/>
                <a:gd name="T9" fmla="*/ 446198 h 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4"/>
                <a:gd name="T16" fmla="*/ 0 h 39"/>
                <a:gd name="T17" fmla="*/ 64 w 64"/>
                <a:gd name="T18" fmla="*/ 39 h 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4" h="39">
                  <a:moveTo>
                    <a:pt x="0" y="36"/>
                  </a:moveTo>
                  <a:cubicBezTo>
                    <a:pt x="0" y="36"/>
                    <a:pt x="0" y="35"/>
                    <a:pt x="0" y="35"/>
                  </a:cubicBezTo>
                  <a:cubicBezTo>
                    <a:pt x="2" y="31"/>
                    <a:pt x="11" y="15"/>
                    <a:pt x="28" y="15"/>
                  </a:cubicBezTo>
                  <a:cubicBezTo>
                    <a:pt x="48" y="15"/>
                    <a:pt x="58" y="25"/>
                    <a:pt x="64" y="39"/>
                  </a:cubicBezTo>
                  <a:cubicBezTo>
                    <a:pt x="64" y="39"/>
                    <a:pt x="31" y="0"/>
                    <a:pt x="0" y="36"/>
                  </a:cubicBezTo>
                  <a:close/>
                </a:path>
              </a:pathLst>
            </a:custGeom>
            <a:solidFill>
              <a:srgbClr val="E6CA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49579" name="Freeform 178"/>
            <p:cNvSpPr>
              <a:spLocks/>
            </p:cNvSpPr>
            <p:nvPr/>
          </p:nvSpPr>
          <p:spPr bwMode="auto">
            <a:xfrm>
              <a:off x="4264" y="1538"/>
              <a:ext cx="41" cy="20"/>
            </a:xfrm>
            <a:custGeom>
              <a:avLst/>
              <a:gdLst>
                <a:gd name="T0" fmla="*/ 1 w 35"/>
                <a:gd name="T1" fmla="*/ 182913 h 17"/>
                <a:gd name="T2" fmla="*/ 287555 w 35"/>
                <a:gd name="T3" fmla="*/ 50682 h 17"/>
                <a:gd name="T4" fmla="*/ 0 w 35"/>
                <a:gd name="T5" fmla="*/ 182913 h 17"/>
                <a:gd name="T6" fmla="*/ 0 60000 65536"/>
                <a:gd name="T7" fmla="*/ 0 60000 65536"/>
                <a:gd name="T8" fmla="*/ 0 60000 65536"/>
                <a:gd name="T9" fmla="*/ 0 w 35"/>
                <a:gd name="T10" fmla="*/ 0 h 17"/>
                <a:gd name="T11" fmla="*/ 35 w 35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5" h="17">
                  <a:moveTo>
                    <a:pt x="1" y="17"/>
                  </a:moveTo>
                  <a:cubicBezTo>
                    <a:pt x="1" y="17"/>
                    <a:pt x="14" y="0"/>
                    <a:pt x="35" y="5"/>
                  </a:cubicBezTo>
                  <a:cubicBezTo>
                    <a:pt x="35" y="5"/>
                    <a:pt x="18" y="1"/>
                    <a:pt x="0" y="1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49580" name="Freeform 179"/>
            <p:cNvSpPr>
              <a:spLocks/>
            </p:cNvSpPr>
            <p:nvPr/>
          </p:nvSpPr>
          <p:spPr bwMode="auto">
            <a:xfrm>
              <a:off x="4373" y="1635"/>
              <a:ext cx="47" cy="24"/>
            </a:xfrm>
            <a:custGeom>
              <a:avLst/>
              <a:gdLst>
                <a:gd name="T0" fmla="*/ 0 w 39"/>
                <a:gd name="T1" fmla="*/ 654949 h 20"/>
                <a:gd name="T2" fmla="*/ 1638712 w 39"/>
                <a:gd name="T3" fmla="*/ 315852 h 20"/>
                <a:gd name="T4" fmla="*/ 0 w 39"/>
                <a:gd name="T5" fmla="*/ 654949 h 20"/>
                <a:gd name="T6" fmla="*/ 0 60000 65536"/>
                <a:gd name="T7" fmla="*/ 0 60000 65536"/>
                <a:gd name="T8" fmla="*/ 0 60000 65536"/>
                <a:gd name="T9" fmla="*/ 0 w 39"/>
                <a:gd name="T10" fmla="*/ 0 h 20"/>
                <a:gd name="T11" fmla="*/ 39 w 39"/>
                <a:gd name="T12" fmla="*/ 20 h 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9" h="20">
                  <a:moveTo>
                    <a:pt x="0" y="20"/>
                  </a:moveTo>
                  <a:cubicBezTo>
                    <a:pt x="0" y="20"/>
                    <a:pt x="14" y="0"/>
                    <a:pt x="39" y="10"/>
                  </a:cubicBezTo>
                  <a:cubicBezTo>
                    <a:pt x="39" y="10"/>
                    <a:pt x="16" y="3"/>
                    <a:pt x="0" y="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49581" name="Freeform 180"/>
            <p:cNvSpPr>
              <a:spLocks/>
            </p:cNvSpPr>
            <p:nvPr/>
          </p:nvSpPr>
          <p:spPr bwMode="auto">
            <a:xfrm>
              <a:off x="3311" y="2507"/>
              <a:ext cx="151" cy="156"/>
            </a:xfrm>
            <a:custGeom>
              <a:avLst/>
              <a:gdLst>
                <a:gd name="T0" fmla="*/ 0 w 128"/>
                <a:gd name="T1" fmla="*/ 1791125 h 132"/>
                <a:gd name="T2" fmla="*/ 1578915 w 128"/>
                <a:gd name="T3" fmla="*/ 0 h 132"/>
                <a:gd name="T4" fmla="*/ 0 w 128"/>
                <a:gd name="T5" fmla="*/ 1791125 h 132"/>
                <a:gd name="T6" fmla="*/ 0 60000 65536"/>
                <a:gd name="T7" fmla="*/ 0 60000 65536"/>
                <a:gd name="T8" fmla="*/ 0 60000 65536"/>
                <a:gd name="T9" fmla="*/ 0 w 128"/>
                <a:gd name="T10" fmla="*/ 0 h 132"/>
                <a:gd name="T11" fmla="*/ 128 w 128"/>
                <a:gd name="T12" fmla="*/ 132 h 13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8" h="132">
                  <a:moveTo>
                    <a:pt x="0" y="132"/>
                  </a:moveTo>
                  <a:cubicBezTo>
                    <a:pt x="0" y="132"/>
                    <a:pt x="115" y="14"/>
                    <a:pt x="128" y="0"/>
                  </a:cubicBezTo>
                  <a:cubicBezTo>
                    <a:pt x="128" y="0"/>
                    <a:pt x="52" y="92"/>
                    <a:pt x="0" y="13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49582" name="Freeform 181"/>
            <p:cNvSpPr>
              <a:spLocks/>
            </p:cNvSpPr>
            <p:nvPr/>
          </p:nvSpPr>
          <p:spPr bwMode="auto">
            <a:xfrm>
              <a:off x="3526" y="2380"/>
              <a:ext cx="63" cy="66"/>
            </a:xfrm>
            <a:custGeom>
              <a:avLst/>
              <a:gdLst>
                <a:gd name="T0" fmla="*/ 0 w 53"/>
                <a:gd name="T1" fmla="*/ 656028 h 56"/>
                <a:gd name="T2" fmla="*/ 1012813 w 53"/>
                <a:gd name="T3" fmla="*/ 0 h 56"/>
                <a:gd name="T4" fmla="*/ 0 w 53"/>
                <a:gd name="T5" fmla="*/ 656028 h 56"/>
                <a:gd name="T6" fmla="*/ 0 60000 65536"/>
                <a:gd name="T7" fmla="*/ 0 60000 65536"/>
                <a:gd name="T8" fmla="*/ 0 60000 65536"/>
                <a:gd name="T9" fmla="*/ 0 w 53"/>
                <a:gd name="T10" fmla="*/ 0 h 56"/>
                <a:gd name="T11" fmla="*/ 53 w 53"/>
                <a:gd name="T12" fmla="*/ 56 h 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3" h="56">
                  <a:moveTo>
                    <a:pt x="0" y="56"/>
                  </a:moveTo>
                  <a:cubicBezTo>
                    <a:pt x="53" y="0"/>
                    <a:pt x="53" y="0"/>
                    <a:pt x="53" y="0"/>
                  </a:cubicBezTo>
                  <a:cubicBezTo>
                    <a:pt x="53" y="0"/>
                    <a:pt x="18" y="55"/>
                    <a:pt x="0" y="5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49583" name="Freeform 182"/>
            <p:cNvSpPr>
              <a:spLocks/>
            </p:cNvSpPr>
            <p:nvPr/>
          </p:nvSpPr>
          <p:spPr bwMode="auto">
            <a:xfrm>
              <a:off x="3658" y="1727"/>
              <a:ext cx="564" cy="584"/>
            </a:xfrm>
            <a:custGeom>
              <a:avLst/>
              <a:gdLst>
                <a:gd name="T0" fmla="*/ 0 w 477"/>
                <a:gd name="T1" fmla="*/ 6127793 h 495"/>
                <a:gd name="T2" fmla="*/ 6698778 w 477"/>
                <a:gd name="T3" fmla="*/ 0 h 495"/>
                <a:gd name="T4" fmla="*/ 0 w 477"/>
                <a:gd name="T5" fmla="*/ 6127793 h 495"/>
                <a:gd name="T6" fmla="*/ 0 60000 65536"/>
                <a:gd name="T7" fmla="*/ 0 60000 65536"/>
                <a:gd name="T8" fmla="*/ 0 60000 65536"/>
                <a:gd name="T9" fmla="*/ 0 w 477"/>
                <a:gd name="T10" fmla="*/ 0 h 495"/>
                <a:gd name="T11" fmla="*/ 477 w 477"/>
                <a:gd name="T12" fmla="*/ 495 h 49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77" h="495">
                  <a:moveTo>
                    <a:pt x="0" y="495"/>
                  </a:moveTo>
                  <a:cubicBezTo>
                    <a:pt x="0" y="495"/>
                    <a:pt x="437" y="47"/>
                    <a:pt x="477" y="0"/>
                  </a:cubicBezTo>
                  <a:cubicBezTo>
                    <a:pt x="477" y="0"/>
                    <a:pt x="59" y="456"/>
                    <a:pt x="0" y="49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49584" name="Freeform 183"/>
            <p:cNvSpPr>
              <a:spLocks/>
            </p:cNvSpPr>
            <p:nvPr/>
          </p:nvSpPr>
          <p:spPr bwMode="auto">
            <a:xfrm>
              <a:off x="4019" y="1976"/>
              <a:ext cx="126" cy="155"/>
            </a:xfrm>
            <a:custGeom>
              <a:avLst/>
              <a:gdLst>
                <a:gd name="T0" fmla="*/ 1182233 w 107"/>
                <a:gd name="T1" fmla="*/ 0 h 131"/>
                <a:gd name="T2" fmla="*/ 0 w 107"/>
                <a:gd name="T3" fmla="*/ 1915090 h 131"/>
                <a:gd name="T4" fmla="*/ 1182233 w 107"/>
                <a:gd name="T5" fmla="*/ 0 h 131"/>
                <a:gd name="T6" fmla="*/ 0 60000 65536"/>
                <a:gd name="T7" fmla="*/ 0 60000 65536"/>
                <a:gd name="T8" fmla="*/ 0 60000 65536"/>
                <a:gd name="T9" fmla="*/ 0 w 107"/>
                <a:gd name="T10" fmla="*/ 0 h 131"/>
                <a:gd name="T11" fmla="*/ 107 w 107"/>
                <a:gd name="T12" fmla="*/ 131 h 13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7" h="131">
                  <a:moveTo>
                    <a:pt x="107" y="0"/>
                  </a:moveTo>
                  <a:cubicBezTo>
                    <a:pt x="107" y="0"/>
                    <a:pt x="18" y="75"/>
                    <a:pt x="0" y="131"/>
                  </a:cubicBezTo>
                  <a:cubicBezTo>
                    <a:pt x="0" y="131"/>
                    <a:pt x="51" y="53"/>
                    <a:pt x="10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49585" name="Freeform 184"/>
            <p:cNvSpPr>
              <a:spLocks/>
            </p:cNvSpPr>
            <p:nvPr/>
          </p:nvSpPr>
          <p:spPr bwMode="auto">
            <a:xfrm>
              <a:off x="3504" y="1814"/>
              <a:ext cx="193" cy="77"/>
            </a:xfrm>
            <a:custGeom>
              <a:avLst/>
              <a:gdLst>
                <a:gd name="T0" fmla="*/ 0 w 164"/>
                <a:gd name="T1" fmla="*/ 1016199 h 65"/>
                <a:gd name="T2" fmla="*/ 1761447 w 164"/>
                <a:gd name="T3" fmla="*/ 0 h 65"/>
                <a:gd name="T4" fmla="*/ 0 w 164"/>
                <a:gd name="T5" fmla="*/ 1016199 h 65"/>
                <a:gd name="T6" fmla="*/ 0 60000 65536"/>
                <a:gd name="T7" fmla="*/ 0 60000 65536"/>
                <a:gd name="T8" fmla="*/ 0 60000 65536"/>
                <a:gd name="T9" fmla="*/ 0 w 164"/>
                <a:gd name="T10" fmla="*/ 0 h 65"/>
                <a:gd name="T11" fmla="*/ 164 w 164"/>
                <a:gd name="T12" fmla="*/ 65 h 6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4" h="65">
                  <a:moveTo>
                    <a:pt x="0" y="65"/>
                  </a:moveTo>
                  <a:cubicBezTo>
                    <a:pt x="0" y="65"/>
                    <a:pt x="67" y="5"/>
                    <a:pt x="164" y="0"/>
                  </a:cubicBezTo>
                  <a:cubicBezTo>
                    <a:pt x="164" y="0"/>
                    <a:pt x="64" y="17"/>
                    <a:pt x="0" y="6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49586" name="Freeform 185"/>
            <p:cNvSpPr>
              <a:spLocks/>
            </p:cNvSpPr>
            <p:nvPr/>
          </p:nvSpPr>
          <p:spPr bwMode="auto">
            <a:xfrm>
              <a:off x="3559" y="1938"/>
              <a:ext cx="170" cy="199"/>
            </a:xfrm>
            <a:custGeom>
              <a:avLst/>
              <a:gdLst>
                <a:gd name="T0" fmla="*/ 1854911 w 144"/>
                <a:gd name="T1" fmla="*/ 0 h 168"/>
                <a:gd name="T2" fmla="*/ 0 w 144"/>
                <a:gd name="T3" fmla="*/ 2627977 h 168"/>
                <a:gd name="T4" fmla="*/ 1854911 w 144"/>
                <a:gd name="T5" fmla="*/ 0 h 168"/>
                <a:gd name="T6" fmla="*/ 0 60000 65536"/>
                <a:gd name="T7" fmla="*/ 0 60000 65536"/>
                <a:gd name="T8" fmla="*/ 0 60000 65536"/>
                <a:gd name="T9" fmla="*/ 0 w 144"/>
                <a:gd name="T10" fmla="*/ 0 h 168"/>
                <a:gd name="T11" fmla="*/ 144 w 144"/>
                <a:gd name="T12" fmla="*/ 168 h 16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168">
                  <a:moveTo>
                    <a:pt x="144" y="0"/>
                  </a:moveTo>
                  <a:cubicBezTo>
                    <a:pt x="144" y="0"/>
                    <a:pt x="52" y="97"/>
                    <a:pt x="0" y="168"/>
                  </a:cubicBezTo>
                  <a:cubicBezTo>
                    <a:pt x="0" y="168"/>
                    <a:pt x="132" y="21"/>
                    <a:pt x="1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49587" name="Freeform 186"/>
            <p:cNvSpPr>
              <a:spLocks/>
            </p:cNvSpPr>
            <p:nvPr/>
          </p:nvSpPr>
          <p:spPr bwMode="auto">
            <a:xfrm>
              <a:off x="3785" y="1849"/>
              <a:ext cx="48" cy="32"/>
            </a:xfrm>
            <a:custGeom>
              <a:avLst/>
              <a:gdLst>
                <a:gd name="T0" fmla="*/ 0 w 41"/>
                <a:gd name="T1" fmla="*/ 0 h 27"/>
                <a:gd name="T2" fmla="*/ 77389 w 41"/>
                <a:gd name="T3" fmla="*/ 430831 h 27"/>
                <a:gd name="T4" fmla="*/ 0 w 41"/>
                <a:gd name="T5" fmla="*/ 0 h 27"/>
                <a:gd name="T6" fmla="*/ 0 60000 65536"/>
                <a:gd name="T7" fmla="*/ 0 60000 65536"/>
                <a:gd name="T8" fmla="*/ 0 60000 65536"/>
                <a:gd name="T9" fmla="*/ 0 w 41"/>
                <a:gd name="T10" fmla="*/ 0 h 27"/>
                <a:gd name="T11" fmla="*/ 41 w 41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1" h="27">
                  <a:moveTo>
                    <a:pt x="0" y="0"/>
                  </a:moveTo>
                  <a:cubicBezTo>
                    <a:pt x="0" y="0"/>
                    <a:pt x="30" y="7"/>
                    <a:pt x="9" y="27"/>
                  </a:cubicBezTo>
                  <a:cubicBezTo>
                    <a:pt x="9" y="27"/>
                    <a:pt x="41" y="3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49588" name="Freeform 187"/>
            <p:cNvSpPr>
              <a:spLocks/>
            </p:cNvSpPr>
            <p:nvPr/>
          </p:nvSpPr>
          <p:spPr bwMode="auto">
            <a:xfrm>
              <a:off x="4300" y="1348"/>
              <a:ext cx="215" cy="164"/>
            </a:xfrm>
            <a:custGeom>
              <a:avLst/>
              <a:gdLst>
                <a:gd name="T0" fmla="*/ 2427326 w 182"/>
                <a:gd name="T1" fmla="*/ 0 h 139"/>
                <a:gd name="T2" fmla="*/ 0 w 182"/>
                <a:gd name="T3" fmla="*/ 1720518 h 139"/>
                <a:gd name="T4" fmla="*/ 2427326 w 182"/>
                <a:gd name="T5" fmla="*/ 0 h 139"/>
                <a:gd name="T6" fmla="*/ 0 60000 65536"/>
                <a:gd name="T7" fmla="*/ 0 60000 65536"/>
                <a:gd name="T8" fmla="*/ 0 60000 65536"/>
                <a:gd name="T9" fmla="*/ 0 w 182"/>
                <a:gd name="T10" fmla="*/ 0 h 139"/>
                <a:gd name="T11" fmla="*/ 182 w 182"/>
                <a:gd name="T12" fmla="*/ 139 h 13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2" h="139">
                  <a:moveTo>
                    <a:pt x="182" y="0"/>
                  </a:moveTo>
                  <a:cubicBezTo>
                    <a:pt x="182" y="0"/>
                    <a:pt x="108" y="19"/>
                    <a:pt x="0" y="139"/>
                  </a:cubicBezTo>
                  <a:cubicBezTo>
                    <a:pt x="0" y="139"/>
                    <a:pt x="121" y="20"/>
                    <a:pt x="1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49589" name="Freeform 188"/>
            <p:cNvSpPr>
              <a:spLocks/>
            </p:cNvSpPr>
            <p:nvPr/>
          </p:nvSpPr>
          <p:spPr bwMode="auto">
            <a:xfrm>
              <a:off x="4533" y="988"/>
              <a:ext cx="89" cy="55"/>
            </a:xfrm>
            <a:custGeom>
              <a:avLst/>
              <a:gdLst>
                <a:gd name="T0" fmla="*/ 0 w 75"/>
                <a:gd name="T1" fmla="*/ 1 h 46"/>
                <a:gd name="T2" fmla="*/ 1302605 w 75"/>
                <a:gd name="T3" fmla="*/ 1210117 h 46"/>
                <a:gd name="T4" fmla="*/ 0 w 75"/>
                <a:gd name="T5" fmla="*/ 1 h 46"/>
                <a:gd name="T6" fmla="*/ 0 60000 65536"/>
                <a:gd name="T7" fmla="*/ 0 60000 65536"/>
                <a:gd name="T8" fmla="*/ 0 60000 65536"/>
                <a:gd name="T9" fmla="*/ 0 w 75"/>
                <a:gd name="T10" fmla="*/ 0 h 46"/>
                <a:gd name="T11" fmla="*/ 75 w 75"/>
                <a:gd name="T12" fmla="*/ 46 h 4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5" h="46">
                  <a:moveTo>
                    <a:pt x="0" y="1"/>
                  </a:moveTo>
                  <a:cubicBezTo>
                    <a:pt x="0" y="1"/>
                    <a:pt x="51" y="0"/>
                    <a:pt x="75" y="46"/>
                  </a:cubicBezTo>
                  <a:cubicBezTo>
                    <a:pt x="75" y="46"/>
                    <a:pt x="47" y="5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49590" name="Freeform 189"/>
            <p:cNvSpPr>
              <a:spLocks/>
            </p:cNvSpPr>
            <p:nvPr/>
          </p:nvSpPr>
          <p:spPr bwMode="auto">
            <a:xfrm>
              <a:off x="4679" y="1286"/>
              <a:ext cx="262" cy="42"/>
            </a:xfrm>
            <a:custGeom>
              <a:avLst/>
              <a:gdLst>
                <a:gd name="T0" fmla="*/ 0 w 221"/>
                <a:gd name="T1" fmla="*/ 233119 h 36"/>
                <a:gd name="T2" fmla="*/ 3610953 w 221"/>
                <a:gd name="T3" fmla="*/ 233119 h 36"/>
                <a:gd name="T4" fmla="*/ 0 w 221"/>
                <a:gd name="T5" fmla="*/ 233119 h 36"/>
                <a:gd name="T6" fmla="*/ 0 60000 65536"/>
                <a:gd name="T7" fmla="*/ 0 60000 65536"/>
                <a:gd name="T8" fmla="*/ 0 60000 65536"/>
                <a:gd name="T9" fmla="*/ 0 w 221"/>
                <a:gd name="T10" fmla="*/ 0 h 36"/>
                <a:gd name="T11" fmla="*/ 221 w 221"/>
                <a:gd name="T12" fmla="*/ 36 h 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1" h="36">
                  <a:moveTo>
                    <a:pt x="0" y="36"/>
                  </a:moveTo>
                  <a:cubicBezTo>
                    <a:pt x="0" y="36"/>
                    <a:pt x="129" y="0"/>
                    <a:pt x="221" y="36"/>
                  </a:cubicBezTo>
                  <a:cubicBezTo>
                    <a:pt x="221" y="36"/>
                    <a:pt x="124" y="10"/>
                    <a:pt x="0" y="3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49591" name="Freeform 190"/>
            <p:cNvSpPr>
              <a:spLocks/>
            </p:cNvSpPr>
            <p:nvPr/>
          </p:nvSpPr>
          <p:spPr bwMode="auto">
            <a:xfrm>
              <a:off x="3246" y="815"/>
              <a:ext cx="297" cy="146"/>
            </a:xfrm>
            <a:custGeom>
              <a:avLst/>
              <a:gdLst>
                <a:gd name="T0" fmla="*/ 0 w 251"/>
                <a:gd name="T1" fmla="*/ 1371358 h 124"/>
                <a:gd name="T2" fmla="*/ 3667717 w 251"/>
                <a:gd name="T3" fmla="*/ 798262 h 124"/>
                <a:gd name="T4" fmla="*/ 0 w 251"/>
                <a:gd name="T5" fmla="*/ 1371358 h 124"/>
                <a:gd name="T6" fmla="*/ 0 60000 65536"/>
                <a:gd name="T7" fmla="*/ 0 60000 65536"/>
                <a:gd name="T8" fmla="*/ 0 60000 65536"/>
                <a:gd name="T9" fmla="*/ 0 w 251"/>
                <a:gd name="T10" fmla="*/ 0 h 124"/>
                <a:gd name="T11" fmla="*/ 251 w 251"/>
                <a:gd name="T12" fmla="*/ 124 h 12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1" h="124">
                  <a:moveTo>
                    <a:pt x="0" y="124"/>
                  </a:moveTo>
                  <a:cubicBezTo>
                    <a:pt x="0" y="124"/>
                    <a:pt x="76" y="0"/>
                    <a:pt x="251" y="72"/>
                  </a:cubicBezTo>
                  <a:cubicBezTo>
                    <a:pt x="251" y="72"/>
                    <a:pt x="101" y="17"/>
                    <a:pt x="0" y="1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49592" name="Freeform 191"/>
            <p:cNvSpPr>
              <a:spLocks/>
            </p:cNvSpPr>
            <p:nvPr/>
          </p:nvSpPr>
          <p:spPr bwMode="auto">
            <a:xfrm>
              <a:off x="4020" y="781"/>
              <a:ext cx="383" cy="100"/>
            </a:xfrm>
            <a:custGeom>
              <a:avLst/>
              <a:gdLst>
                <a:gd name="T0" fmla="*/ 0 w 324"/>
                <a:gd name="T1" fmla="*/ 901751 h 85"/>
                <a:gd name="T2" fmla="*/ 4481374 w 324"/>
                <a:gd name="T3" fmla="*/ 695148 h 85"/>
                <a:gd name="T4" fmla="*/ 0 w 324"/>
                <a:gd name="T5" fmla="*/ 901751 h 85"/>
                <a:gd name="T6" fmla="*/ 0 60000 65536"/>
                <a:gd name="T7" fmla="*/ 0 60000 65536"/>
                <a:gd name="T8" fmla="*/ 0 60000 65536"/>
                <a:gd name="T9" fmla="*/ 0 w 324"/>
                <a:gd name="T10" fmla="*/ 0 h 85"/>
                <a:gd name="T11" fmla="*/ 324 w 324"/>
                <a:gd name="T12" fmla="*/ 85 h 8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24" h="85">
                  <a:moveTo>
                    <a:pt x="0" y="85"/>
                  </a:moveTo>
                  <a:cubicBezTo>
                    <a:pt x="0" y="85"/>
                    <a:pt x="153" y="0"/>
                    <a:pt x="324" y="66"/>
                  </a:cubicBezTo>
                  <a:cubicBezTo>
                    <a:pt x="324" y="66"/>
                    <a:pt x="188" y="13"/>
                    <a:pt x="0" y="8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49593" name="Freeform 192"/>
            <p:cNvSpPr>
              <a:spLocks/>
            </p:cNvSpPr>
            <p:nvPr/>
          </p:nvSpPr>
          <p:spPr bwMode="auto">
            <a:xfrm>
              <a:off x="3126" y="1951"/>
              <a:ext cx="197" cy="48"/>
            </a:xfrm>
            <a:custGeom>
              <a:avLst/>
              <a:gdLst>
                <a:gd name="T0" fmla="*/ 0 w 167"/>
                <a:gd name="T1" fmla="*/ 1322210 h 40"/>
                <a:gd name="T2" fmla="*/ 2046038 w 167"/>
                <a:gd name="T3" fmla="*/ 0 h 40"/>
                <a:gd name="T4" fmla="*/ 0 w 167"/>
                <a:gd name="T5" fmla="*/ 1322210 h 40"/>
                <a:gd name="T6" fmla="*/ 0 60000 65536"/>
                <a:gd name="T7" fmla="*/ 0 60000 65536"/>
                <a:gd name="T8" fmla="*/ 0 60000 65536"/>
                <a:gd name="T9" fmla="*/ 0 w 167"/>
                <a:gd name="T10" fmla="*/ 0 h 40"/>
                <a:gd name="T11" fmla="*/ 167 w 167"/>
                <a:gd name="T12" fmla="*/ 40 h 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7" h="40">
                  <a:moveTo>
                    <a:pt x="0" y="40"/>
                  </a:moveTo>
                  <a:cubicBezTo>
                    <a:pt x="0" y="40"/>
                    <a:pt x="13" y="1"/>
                    <a:pt x="167" y="0"/>
                  </a:cubicBezTo>
                  <a:cubicBezTo>
                    <a:pt x="167" y="0"/>
                    <a:pt x="41" y="4"/>
                    <a:pt x="0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49594" name="Freeform 193"/>
            <p:cNvSpPr>
              <a:spLocks/>
            </p:cNvSpPr>
            <p:nvPr/>
          </p:nvSpPr>
          <p:spPr bwMode="auto">
            <a:xfrm>
              <a:off x="2860" y="2152"/>
              <a:ext cx="125" cy="100"/>
            </a:xfrm>
            <a:custGeom>
              <a:avLst/>
              <a:gdLst>
                <a:gd name="T0" fmla="*/ 1276462 w 106"/>
                <a:gd name="T1" fmla="*/ 0 h 85"/>
                <a:gd name="T2" fmla="*/ 0 w 106"/>
                <a:gd name="T3" fmla="*/ 901751 h 85"/>
                <a:gd name="T4" fmla="*/ 1276462 w 106"/>
                <a:gd name="T5" fmla="*/ 0 h 85"/>
                <a:gd name="T6" fmla="*/ 0 60000 65536"/>
                <a:gd name="T7" fmla="*/ 0 60000 65536"/>
                <a:gd name="T8" fmla="*/ 0 60000 65536"/>
                <a:gd name="T9" fmla="*/ 0 w 106"/>
                <a:gd name="T10" fmla="*/ 0 h 85"/>
                <a:gd name="T11" fmla="*/ 106 w 106"/>
                <a:gd name="T12" fmla="*/ 85 h 8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6" h="85">
                  <a:moveTo>
                    <a:pt x="106" y="0"/>
                  </a:moveTo>
                  <a:cubicBezTo>
                    <a:pt x="106" y="0"/>
                    <a:pt x="37" y="17"/>
                    <a:pt x="0" y="85"/>
                  </a:cubicBezTo>
                  <a:cubicBezTo>
                    <a:pt x="0" y="85"/>
                    <a:pt x="57" y="21"/>
                    <a:pt x="10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49595" name="Freeform 194"/>
            <p:cNvSpPr>
              <a:spLocks/>
            </p:cNvSpPr>
            <p:nvPr/>
          </p:nvSpPr>
          <p:spPr bwMode="auto">
            <a:xfrm>
              <a:off x="3097" y="2241"/>
              <a:ext cx="147" cy="102"/>
            </a:xfrm>
            <a:custGeom>
              <a:avLst/>
              <a:gdLst>
                <a:gd name="T0" fmla="*/ 2013643 w 124"/>
                <a:gd name="T1" fmla="*/ 217426 h 87"/>
                <a:gd name="T2" fmla="*/ 0 w 124"/>
                <a:gd name="T3" fmla="*/ 757178 h 87"/>
                <a:gd name="T4" fmla="*/ 2013643 w 124"/>
                <a:gd name="T5" fmla="*/ 217426 h 87"/>
                <a:gd name="T6" fmla="*/ 0 60000 65536"/>
                <a:gd name="T7" fmla="*/ 0 60000 65536"/>
                <a:gd name="T8" fmla="*/ 0 60000 65536"/>
                <a:gd name="T9" fmla="*/ 0 w 124"/>
                <a:gd name="T10" fmla="*/ 0 h 87"/>
                <a:gd name="T11" fmla="*/ 124 w 124"/>
                <a:gd name="T12" fmla="*/ 87 h 8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4" h="87">
                  <a:moveTo>
                    <a:pt x="124" y="26"/>
                  </a:moveTo>
                  <a:cubicBezTo>
                    <a:pt x="124" y="26"/>
                    <a:pt x="46" y="0"/>
                    <a:pt x="0" y="87"/>
                  </a:cubicBezTo>
                  <a:cubicBezTo>
                    <a:pt x="0" y="87"/>
                    <a:pt x="43" y="17"/>
                    <a:pt x="124" y="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49596" name="Freeform 195"/>
            <p:cNvSpPr>
              <a:spLocks/>
            </p:cNvSpPr>
            <p:nvPr/>
          </p:nvSpPr>
          <p:spPr bwMode="auto">
            <a:xfrm>
              <a:off x="2812" y="2525"/>
              <a:ext cx="116" cy="106"/>
            </a:xfrm>
            <a:custGeom>
              <a:avLst/>
              <a:gdLst>
                <a:gd name="T0" fmla="*/ 1459958 w 98"/>
                <a:gd name="T1" fmla="*/ 0 h 90"/>
                <a:gd name="T2" fmla="*/ 0 w 98"/>
                <a:gd name="T3" fmla="*/ 1010513 h 90"/>
                <a:gd name="T4" fmla="*/ 1459958 w 98"/>
                <a:gd name="T5" fmla="*/ 0 h 90"/>
                <a:gd name="T6" fmla="*/ 0 60000 65536"/>
                <a:gd name="T7" fmla="*/ 0 60000 65536"/>
                <a:gd name="T8" fmla="*/ 0 60000 65536"/>
                <a:gd name="T9" fmla="*/ 0 w 98"/>
                <a:gd name="T10" fmla="*/ 0 h 90"/>
                <a:gd name="T11" fmla="*/ 98 w 98"/>
                <a:gd name="T12" fmla="*/ 90 h 9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8" h="90">
                  <a:moveTo>
                    <a:pt x="98" y="0"/>
                  </a:moveTo>
                  <a:cubicBezTo>
                    <a:pt x="98" y="0"/>
                    <a:pt x="24" y="3"/>
                    <a:pt x="0" y="90"/>
                  </a:cubicBezTo>
                  <a:cubicBezTo>
                    <a:pt x="0" y="90"/>
                    <a:pt x="26" y="17"/>
                    <a:pt x="9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49597" name="Freeform 196"/>
            <p:cNvSpPr>
              <a:spLocks/>
            </p:cNvSpPr>
            <p:nvPr/>
          </p:nvSpPr>
          <p:spPr bwMode="auto">
            <a:xfrm>
              <a:off x="3010" y="2976"/>
              <a:ext cx="123" cy="186"/>
            </a:xfrm>
            <a:custGeom>
              <a:avLst/>
              <a:gdLst>
                <a:gd name="T0" fmla="*/ 1468860 w 104"/>
                <a:gd name="T1" fmla="*/ 0 h 158"/>
                <a:gd name="T2" fmla="*/ 0 w 104"/>
                <a:gd name="T3" fmla="*/ 1730990 h 158"/>
                <a:gd name="T4" fmla="*/ 1468860 w 104"/>
                <a:gd name="T5" fmla="*/ 0 h 158"/>
                <a:gd name="T6" fmla="*/ 0 60000 65536"/>
                <a:gd name="T7" fmla="*/ 0 60000 65536"/>
                <a:gd name="T8" fmla="*/ 0 60000 65536"/>
                <a:gd name="T9" fmla="*/ 0 w 104"/>
                <a:gd name="T10" fmla="*/ 0 h 158"/>
                <a:gd name="T11" fmla="*/ 104 w 104"/>
                <a:gd name="T12" fmla="*/ 158 h 15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4" h="158">
                  <a:moveTo>
                    <a:pt x="104" y="0"/>
                  </a:moveTo>
                  <a:cubicBezTo>
                    <a:pt x="104" y="0"/>
                    <a:pt x="4" y="42"/>
                    <a:pt x="0" y="158"/>
                  </a:cubicBezTo>
                  <a:cubicBezTo>
                    <a:pt x="0" y="158"/>
                    <a:pt x="7" y="56"/>
                    <a:pt x="1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49598" name="Freeform 197"/>
            <p:cNvSpPr>
              <a:spLocks/>
            </p:cNvSpPr>
            <p:nvPr/>
          </p:nvSpPr>
          <p:spPr bwMode="auto">
            <a:xfrm>
              <a:off x="3482" y="2874"/>
              <a:ext cx="102" cy="148"/>
            </a:xfrm>
            <a:custGeom>
              <a:avLst/>
              <a:gdLst>
                <a:gd name="T0" fmla="*/ 1450337 w 86"/>
                <a:gd name="T1" fmla="*/ 0 h 125"/>
                <a:gd name="T2" fmla="*/ 1418231 w 86"/>
                <a:gd name="T3" fmla="*/ 1 h 125"/>
                <a:gd name="T4" fmla="*/ 0 w 86"/>
                <a:gd name="T5" fmla="*/ 1891125 h 125"/>
                <a:gd name="T6" fmla="*/ 1450337 w 86"/>
                <a:gd name="T7" fmla="*/ 0 h 1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6"/>
                <a:gd name="T13" fmla="*/ 0 h 125"/>
                <a:gd name="T14" fmla="*/ 86 w 86"/>
                <a:gd name="T15" fmla="*/ 125 h 1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6" h="125">
                  <a:moveTo>
                    <a:pt x="86" y="0"/>
                  </a:moveTo>
                  <a:cubicBezTo>
                    <a:pt x="86" y="0"/>
                    <a:pt x="85" y="0"/>
                    <a:pt x="84" y="1"/>
                  </a:cubicBezTo>
                  <a:cubicBezTo>
                    <a:pt x="72" y="4"/>
                    <a:pt x="12" y="27"/>
                    <a:pt x="0" y="125"/>
                  </a:cubicBezTo>
                  <a:cubicBezTo>
                    <a:pt x="0" y="125"/>
                    <a:pt x="15" y="35"/>
                    <a:pt x="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49599" name="Freeform 198"/>
            <p:cNvSpPr>
              <a:spLocks/>
            </p:cNvSpPr>
            <p:nvPr/>
          </p:nvSpPr>
          <p:spPr bwMode="auto">
            <a:xfrm>
              <a:off x="3261" y="3200"/>
              <a:ext cx="99" cy="61"/>
            </a:xfrm>
            <a:custGeom>
              <a:avLst/>
              <a:gdLst>
                <a:gd name="T0" fmla="*/ 0 w 83"/>
                <a:gd name="T1" fmla="*/ 470680 h 52"/>
                <a:gd name="T2" fmla="*/ 1917706 w 83"/>
                <a:gd name="T3" fmla="*/ 0 h 52"/>
                <a:gd name="T4" fmla="*/ 0 w 83"/>
                <a:gd name="T5" fmla="*/ 470680 h 52"/>
                <a:gd name="T6" fmla="*/ 0 60000 65536"/>
                <a:gd name="T7" fmla="*/ 0 60000 65536"/>
                <a:gd name="T8" fmla="*/ 0 60000 65536"/>
                <a:gd name="T9" fmla="*/ 0 w 83"/>
                <a:gd name="T10" fmla="*/ 0 h 52"/>
                <a:gd name="T11" fmla="*/ 83 w 83"/>
                <a:gd name="T12" fmla="*/ 52 h 5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3" h="52">
                  <a:moveTo>
                    <a:pt x="0" y="52"/>
                  </a:moveTo>
                  <a:cubicBezTo>
                    <a:pt x="0" y="52"/>
                    <a:pt x="3" y="30"/>
                    <a:pt x="83" y="0"/>
                  </a:cubicBezTo>
                  <a:cubicBezTo>
                    <a:pt x="83" y="0"/>
                    <a:pt x="14" y="32"/>
                    <a:pt x="0" y="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49600" name="Freeform 199"/>
            <p:cNvSpPr>
              <a:spLocks/>
            </p:cNvSpPr>
            <p:nvPr/>
          </p:nvSpPr>
          <p:spPr bwMode="auto">
            <a:xfrm>
              <a:off x="3923" y="2802"/>
              <a:ext cx="68" cy="136"/>
            </a:xfrm>
            <a:custGeom>
              <a:avLst/>
              <a:gdLst>
                <a:gd name="T0" fmla="*/ 1334426 w 57"/>
                <a:gd name="T1" fmla="*/ 0 h 115"/>
                <a:gd name="T2" fmla="*/ 0 w 57"/>
                <a:gd name="T3" fmla="*/ 1635833 h 115"/>
                <a:gd name="T4" fmla="*/ 1334426 w 57"/>
                <a:gd name="T5" fmla="*/ 0 h 115"/>
                <a:gd name="T6" fmla="*/ 0 60000 65536"/>
                <a:gd name="T7" fmla="*/ 0 60000 65536"/>
                <a:gd name="T8" fmla="*/ 0 60000 65536"/>
                <a:gd name="T9" fmla="*/ 0 w 57"/>
                <a:gd name="T10" fmla="*/ 0 h 115"/>
                <a:gd name="T11" fmla="*/ 57 w 57"/>
                <a:gd name="T12" fmla="*/ 115 h 11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7" h="115">
                  <a:moveTo>
                    <a:pt x="57" y="0"/>
                  </a:moveTo>
                  <a:cubicBezTo>
                    <a:pt x="57" y="0"/>
                    <a:pt x="5" y="29"/>
                    <a:pt x="0" y="115"/>
                  </a:cubicBezTo>
                  <a:cubicBezTo>
                    <a:pt x="0" y="115"/>
                    <a:pt x="10" y="42"/>
                    <a:pt x="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49601" name="Freeform 200"/>
            <p:cNvSpPr>
              <a:spLocks/>
            </p:cNvSpPr>
            <p:nvPr/>
          </p:nvSpPr>
          <p:spPr bwMode="auto">
            <a:xfrm>
              <a:off x="3788" y="3070"/>
              <a:ext cx="96" cy="123"/>
            </a:xfrm>
            <a:custGeom>
              <a:avLst/>
              <a:gdLst>
                <a:gd name="T0" fmla="*/ 1302802 w 81"/>
                <a:gd name="T1" fmla="*/ 0 h 104"/>
                <a:gd name="T2" fmla="*/ 0 w 81"/>
                <a:gd name="T3" fmla="*/ 1468860 h 104"/>
                <a:gd name="T4" fmla="*/ 1302802 w 81"/>
                <a:gd name="T5" fmla="*/ 0 h 104"/>
                <a:gd name="T6" fmla="*/ 0 60000 65536"/>
                <a:gd name="T7" fmla="*/ 0 60000 65536"/>
                <a:gd name="T8" fmla="*/ 0 60000 65536"/>
                <a:gd name="T9" fmla="*/ 0 w 81"/>
                <a:gd name="T10" fmla="*/ 0 h 104"/>
                <a:gd name="T11" fmla="*/ 81 w 81"/>
                <a:gd name="T12" fmla="*/ 104 h 10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1" h="104">
                  <a:moveTo>
                    <a:pt x="81" y="0"/>
                  </a:moveTo>
                  <a:cubicBezTo>
                    <a:pt x="81" y="0"/>
                    <a:pt x="42" y="75"/>
                    <a:pt x="0" y="104"/>
                  </a:cubicBezTo>
                  <a:cubicBezTo>
                    <a:pt x="0" y="104"/>
                    <a:pt x="62" y="66"/>
                    <a:pt x="8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49602" name="Freeform 201"/>
            <p:cNvSpPr>
              <a:spLocks/>
            </p:cNvSpPr>
            <p:nvPr/>
          </p:nvSpPr>
          <p:spPr bwMode="auto">
            <a:xfrm>
              <a:off x="5036" y="1755"/>
              <a:ext cx="78" cy="194"/>
            </a:xfrm>
            <a:custGeom>
              <a:avLst/>
              <a:gdLst>
                <a:gd name="T0" fmla="*/ 905842 w 66"/>
                <a:gd name="T1" fmla="*/ 0 h 164"/>
                <a:gd name="T2" fmla="*/ 335261 w 66"/>
                <a:gd name="T3" fmla="*/ 2362227 h 164"/>
                <a:gd name="T4" fmla="*/ 905842 w 66"/>
                <a:gd name="T5" fmla="*/ 0 h 164"/>
                <a:gd name="T6" fmla="*/ 0 60000 65536"/>
                <a:gd name="T7" fmla="*/ 0 60000 65536"/>
                <a:gd name="T8" fmla="*/ 0 60000 65536"/>
                <a:gd name="T9" fmla="*/ 0 w 66"/>
                <a:gd name="T10" fmla="*/ 0 h 164"/>
                <a:gd name="T11" fmla="*/ 66 w 66"/>
                <a:gd name="T12" fmla="*/ 164 h 1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6" h="164">
                  <a:moveTo>
                    <a:pt x="66" y="0"/>
                  </a:moveTo>
                  <a:cubicBezTo>
                    <a:pt x="66" y="0"/>
                    <a:pt x="0" y="111"/>
                    <a:pt x="25" y="164"/>
                  </a:cubicBezTo>
                  <a:cubicBezTo>
                    <a:pt x="25" y="164"/>
                    <a:pt x="21" y="66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49603" name="Freeform 202"/>
            <p:cNvSpPr>
              <a:spLocks/>
            </p:cNvSpPr>
            <p:nvPr/>
          </p:nvSpPr>
          <p:spPr bwMode="auto">
            <a:xfrm>
              <a:off x="5207" y="2041"/>
              <a:ext cx="88" cy="148"/>
            </a:xfrm>
            <a:custGeom>
              <a:avLst/>
              <a:gdLst>
                <a:gd name="T0" fmla="*/ 0 w 75"/>
                <a:gd name="T1" fmla="*/ 0 h 125"/>
                <a:gd name="T2" fmla="*/ 531664 w 75"/>
                <a:gd name="T3" fmla="*/ 1891125 h 125"/>
                <a:gd name="T4" fmla="*/ 0 w 75"/>
                <a:gd name="T5" fmla="*/ 0 h 125"/>
                <a:gd name="T6" fmla="*/ 0 60000 65536"/>
                <a:gd name="T7" fmla="*/ 0 60000 65536"/>
                <a:gd name="T8" fmla="*/ 0 60000 65536"/>
                <a:gd name="T9" fmla="*/ 0 w 75"/>
                <a:gd name="T10" fmla="*/ 0 h 125"/>
                <a:gd name="T11" fmla="*/ 75 w 75"/>
                <a:gd name="T12" fmla="*/ 125 h 12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5" h="125">
                  <a:moveTo>
                    <a:pt x="0" y="0"/>
                  </a:moveTo>
                  <a:cubicBezTo>
                    <a:pt x="0" y="0"/>
                    <a:pt x="75" y="72"/>
                    <a:pt x="59" y="125"/>
                  </a:cubicBezTo>
                  <a:cubicBezTo>
                    <a:pt x="59" y="125"/>
                    <a:pt x="65" y="69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49604" name="Freeform 203"/>
            <p:cNvSpPr>
              <a:spLocks/>
            </p:cNvSpPr>
            <p:nvPr/>
          </p:nvSpPr>
          <p:spPr bwMode="auto">
            <a:xfrm>
              <a:off x="5136" y="2314"/>
              <a:ext cx="55" cy="186"/>
            </a:xfrm>
            <a:custGeom>
              <a:avLst/>
              <a:gdLst>
                <a:gd name="T0" fmla="*/ 367041 w 47"/>
                <a:gd name="T1" fmla="*/ 0 h 158"/>
                <a:gd name="T2" fmla="*/ 367041 w 47"/>
                <a:gd name="T3" fmla="*/ 1730990 h 158"/>
                <a:gd name="T4" fmla="*/ 367041 w 47"/>
                <a:gd name="T5" fmla="*/ 0 h 158"/>
                <a:gd name="T6" fmla="*/ 0 60000 65536"/>
                <a:gd name="T7" fmla="*/ 0 60000 65536"/>
                <a:gd name="T8" fmla="*/ 0 60000 65536"/>
                <a:gd name="T9" fmla="*/ 0 w 47"/>
                <a:gd name="T10" fmla="*/ 0 h 158"/>
                <a:gd name="T11" fmla="*/ 47 w 47"/>
                <a:gd name="T12" fmla="*/ 158 h 15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7" h="158">
                  <a:moveTo>
                    <a:pt x="47" y="0"/>
                  </a:moveTo>
                  <a:cubicBezTo>
                    <a:pt x="47" y="0"/>
                    <a:pt x="0" y="101"/>
                    <a:pt x="47" y="158"/>
                  </a:cubicBezTo>
                  <a:cubicBezTo>
                    <a:pt x="47" y="158"/>
                    <a:pt x="12" y="105"/>
                    <a:pt x="4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49605" name="Freeform 204"/>
            <p:cNvSpPr>
              <a:spLocks/>
            </p:cNvSpPr>
            <p:nvPr/>
          </p:nvSpPr>
          <p:spPr bwMode="auto">
            <a:xfrm>
              <a:off x="4286" y="1707"/>
              <a:ext cx="52" cy="119"/>
            </a:xfrm>
            <a:custGeom>
              <a:avLst/>
              <a:gdLst>
                <a:gd name="T0" fmla="*/ 587815 w 44"/>
                <a:gd name="T1" fmla="*/ 0 h 101"/>
                <a:gd name="T2" fmla="*/ 254969 w 44"/>
                <a:gd name="T3" fmla="*/ 401454 h 101"/>
                <a:gd name="T4" fmla="*/ 215743 w 44"/>
                <a:gd name="T5" fmla="*/ 720292 h 101"/>
                <a:gd name="T6" fmla="*/ 123049 w 44"/>
                <a:gd name="T7" fmla="*/ 914709 h 101"/>
                <a:gd name="T8" fmla="*/ 0 w 44"/>
                <a:gd name="T9" fmla="*/ 1160163 h 101"/>
                <a:gd name="T10" fmla="*/ 301327 w 44"/>
                <a:gd name="T11" fmla="*/ 504554 h 101"/>
                <a:gd name="T12" fmla="*/ 382540 w 44"/>
                <a:gd name="T13" fmla="*/ 237412 h 101"/>
                <a:gd name="T14" fmla="*/ 587815 w 44"/>
                <a:gd name="T15" fmla="*/ 39086 h 10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4"/>
                <a:gd name="T25" fmla="*/ 0 h 101"/>
                <a:gd name="T26" fmla="*/ 44 w 44"/>
                <a:gd name="T27" fmla="*/ 101 h 10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4" h="101">
                  <a:moveTo>
                    <a:pt x="44" y="0"/>
                  </a:moveTo>
                  <a:cubicBezTo>
                    <a:pt x="33" y="3"/>
                    <a:pt x="19" y="23"/>
                    <a:pt x="19" y="35"/>
                  </a:cubicBezTo>
                  <a:cubicBezTo>
                    <a:pt x="19" y="45"/>
                    <a:pt x="19" y="54"/>
                    <a:pt x="16" y="63"/>
                  </a:cubicBezTo>
                  <a:cubicBezTo>
                    <a:pt x="14" y="69"/>
                    <a:pt x="11" y="74"/>
                    <a:pt x="9" y="80"/>
                  </a:cubicBezTo>
                  <a:cubicBezTo>
                    <a:pt x="6" y="87"/>
                    <a:pt x="0" y="94"/>
                    <a:pt x="0" y="101"/>
                  </a:cubicBezTo>
                  <a:cubicBezTo>
                    <a:pt x="9" y="82"/>
                    <a:pt x="20" y="65"/>
                    <a:pt x="22" y="44"/>
                  </a:cubicBezTo>
                  <a:cubicBezTo>
                    <a:pt x="23" y="35"/>
                    <a:pt x="24" y="30"/>
                    <a:pt x="28" y="21"/>
                  </a:cubicBezTo>
                  <a:cubicBezTo>
                    <a:pt x="32" y="14"/>
                    <a:pt x="38" y="8"/>
                    <a:pt x="44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49606" name="Freeform 205"/>
            <p:cNvSpPr>
              <a:spLocks/>
            </p:cNvSpPr>
            <p:nvPr/>
          </p:nvSpPr>
          <p:spPr bwMode="auto">
            <a:xfrm>
              <a:off x="4228" y="1646"/>
              <a:ext cx="69" cy="88"/>
            </a:xfrm>
            <a:custGeom>
              <a:avLst/>
              <a:gdLst>
                <a:gd name="T0" fmla="*/ 1161473 w 58"/>
                <a:gd name="T1" fmla="*/ 0 h 75"/>
                <a:gd name="T2" fmla="*/ 830859 w 58"/>
                <a:gd name="T3" fmla="*/ 117934 h 75"/>
                <a:gd name="T4" fmla="*/ 524446 w 58"/>
                <a:gd name="T5" fmla="*/ 262971 h 75"/>
                <a:gd name="T6" fmla="*/ 307415 w 58"/>
                <a:gd name="T7" fmla="*/ 444719 h 75"/>
                <a:gd name="T8" fmla="*/ 0 w 58"/>
                <a:gd name="T9" fmla="*/ 680309 h 75"/>
                <a:gd name="T10" fmla="*/ 414803 w 58"/>
                <a:gd name="T11" fmla="*/ 461941 h 75"/>
                <a:gd name="T12" fmla="*/ 646585 w 58"/>
                <a:gd name="T13" fmla="*/ 299884 h 75"/>
                <a:gd name="T14" fmla="*/ 1119671 w 58"/>
                <a:gd name="T15" fmla="*/ 2 h 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8"/>
                <a:gd name="T25" fmla="*/ 0 h 75"/>
                <a:gd name="T26" fmla="*/ 58 w 58"/>
                <a:gd name="T27" fmla="*/ 75 h 7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8" h="75">
                  <a:moveTo>
                    <a:pt x="58" y="0"/>
                  </a:moveTo>
                  <a:cubicBezTo>
                    <a:pt x="52" y="3"/>
                    <a:pt x="47" y="9"/>
                    <a:pt x="42" y="13"/>
                  </a:cubicBezTo>
                  <a:cubicBezTo>
                    <a:pt x="37" y="19"/>
                    <a:pt x="31" y="24"/>
                    <a:pt x="26" y="30"/>
                  </a:cubicBezTo>
                  <a:cubicBezTo>
                    <a:pt x="22" y="35"/>
                    <a:pt x="19" y="43"/>
                    <a:pt x="15" y="49"/>
                  </a:cubicBezTo>
                  <a:cubicBezTo>
                    <a:pt x="10" y="57"/>
                    <a:pt x="3" y="66"/>
                    <a:pt x="0" y="75"/>
                  </a:cubicBezTo>
                  <a:cubicBezTo>
                    <a:pt x="8" y="69"/>
                    <a:pt x="13" y="58"/>
                    <a:pt x="20" y="51"/>
                  </a:cubicBezTo>
                  <a:cubicBezTo>
                    <a:pt x="24" y="45"/>
                    <a:pt x="29" y="38"/>
                    <a:pt x="33" y="32"/>
                  </a:cubicBezTo>
                  <a:cubicBezTo>
                    <a:pt x="39" y="21"/>
                    <a:pt x="45" y="9"/>
                    <a:pt x="56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49607" name="Freeform 206"/>
            <p:cNvSpPr>
              <a:spLocks/>
            </p:cNvSpPr>
            <p:nvPr/>
          </p:nvSpPr>
          <p:spPr bwMode="auto">
            <a:xfrm>
              <a:off x="4194" y="1640"/>
              <a:ext cx="87" cy="49"/>
            </a:xfrm>
            <a:custGeom>
              <a:avLst/>
              <a:gdLst>
                <a:gd name="T0" fmla="*/ 748668 w 74"/>
                <a:gd name="T1" fmla="*/ 0 h 42"/>
                <a:gd name="T2" fmla="*/ 414409 w 74"/>
                <a:gd name="T3" fmla="*/ 203692 h 42"/>
                <a:gd name="T4" fmla="*/ 0 w 74"/>
                <a:gd name="T5" fmla="*/ 272008 h 42"/>
                <a:gd name="T6" fmla="*/ 210352 w 74"/>
                <a:gd name="T7" fmla="*/ 232381 h 42"/>
                <a:gd name="T8" fmla="*/ 389645 w 74"/>
                <a:gd name="T9" fmla="*/ 170729 h 42"/>
                <a:gd name="T10" fmla="*/ 748668 w 74"/>
                <a:gd name="T11" fmla="*/ 2 h 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4"/>
                <a:gd name="T19" fmla="*/ 0 h 42"/>
                <a:gd name="T20" fmla="*/ 74 w 74"/>
                <a:gd name="T21" fmla="*/ 42 h 4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4" h="42">
                  <a:moveTo>
                    <a:pt x="74" y="0"/>
                  </a:moveTo>
                  <a:cubicBezTo>
                    <a:pt x="65" y="11"/>
                    <a:pt x="53" y="24"/>
                    <a:pt x="41" y="32"/>
                  </a:cubicBezTo>
                  <a:cubicBezTo>
                    <a:pt x="29" y="39"/>
                    <a:pt x="12" y="39"/>
                    <a:pt x="0" y="42"/>
                  </a:cubicBezTo>
                  <a:cubicBezTo>
                    <a:pt x="5" y="36"/>
                    <a:pt x="14" y="37"/>
                    <a:pt x="21" y="35"/>
                  </a:cubicBezTo>
                  <a:cubicBezTo>
                    <a:pt x="29" y="33"/>
                    <a:pt x="32" y="32"/>
                    <a:pt x="38" y="26"/>
                  </a:cubicBezTo>
                  <a:cubicBezTo>
                    <a:pt x="48" y="15"/>
                    <a:pt x="62" y="10"/>
                    <a:pt x="74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49608" name="Freeform 207"/>
            <p:cNvSpPr>
              <a:spLocks/>
            </p:cNvSpPr>
            <p:nvPr/>
          </p:nvSpPr>
          <p:spPr bwMode="auto">
            <a:xfrm>
              <a:off x="4275" y="1696"/>
              <a:ext cx="59" cy="59"/>
            </a:xfrm>
            <a:custGeom>
              <a:avLst/>
              <a:gdLst>
                <a:gd name="T0" fmla="*/ 632514 w 50"/>
                <a:gd name="T1" fmla="*/ 0 h 50"/>
                <a:gd name="T2" fmla="*/ 344733 w 50"/>
                <a:gd name="T3" fmla="*/ 282284 h 50"/>
                <a:gd name="T4" fmla="*/ 0 w 50"/>
                <a:gd name="T5" fmla="*/ 632514 h 50"/>
                <a:gd name="T6" fmla="*/ 344733 w 50"/>
                <a:gd name="T7" fmla="*/ 224824 h 50"/>
                <a:gd name="T8" fmla="*/ 608786 w 50"/>
                <a:gd name="T9" fmla="*/ 1 h 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0"/>
                <a:gd name="T16" fmla="*/ 0 h 50"/>
                <a:gd name="T17" fmla="*/ 50 w 50"/>
                <a:gd name="T18" fmla="*/ 50 h 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0" h="50">
                  <a:moveTo>
                    <a:pt x="50" y="0"/>
                  </a:moveTo>
                  <a:cubicBezTo>
                    <a:pt x="43" y="7"/>
                    <a:pt x="35" y="14"/>
                    <a:pt x="27" y="22"/>
                  </a:cubicBezTo>
                  <a:cubicBezTo>
                    <a:pt x="19" y="29"/>
                    <a:pt x="5" y="41"/>
                    <a:pt x="0" y="50"/>
                  </a:cubicBezTo>
                  <a:cubicBezTo>
                    <a:pt x="7" y="39"/>
                    <a:pt x="18" y="28"/>
                    <a:pt x="27" y="18"/>
                  </a:cubicBezTo>
                  <a:cubicBezTo>
                    <a:pt x="32" y="12"/>
                    <a:pt x="41" y="4"/>
                    <a:pt x="49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49609" name="Freeform 208"/>
            <p:cNvSpPr>
              <a:spLocks/>
            </p:cNvSpPr>
            <p:nvPr/>
          </p:nvSpPr>
          <p:spPr bwMode="auto">
            <a:xfrm>
              <a:off x="4346" y="1624"/>
              <a:ext cx="65" cy="51"/>
            </a:xfrm>
            <a:custGeom>
              <a:avLst/>
              <a:gdLst>
                <a:gd name="T0" fmla="*/ 2 w 55"/>
                <a:gd name="T1" fmla="*/ 716704 h 43"/>
                <a:gd name="T2" fmla="*/ 301327 w 55"/>
                <a:gd name="T3" fmla="*/ 271829 h 43"/>
                <a:gd name="T4" fmla="*/ 752295 w 55"/>
                <a:gd name="T5" fmla="*/ 65753 h 43"/>
                <a:gd name="T6" fmla="*/ 240039 w 55"/>
                <a:gd name="T7" fmla="*/ 196656 h 43"/>
                <a:gd name="T8" fmla="*/ 88100 w 55"/>
                <a:gd name="T9" fmla="*/ 443318 h 43"/>
                <a:gd name="T10" fmla="*/ 0 w 55"/>
                <a:gd name="T11" fmla="*/ 687919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5"/>
                <a:gd name="T19" fmla="*/ 0 h 43"/>
                <a:gd name="T20" fmla="*/ 55 w 55"/>
                <a:gd name="T21" fmla="*/ 43 h 4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5" h="43">
                  <a:moveTo>
                    <a:pt x="2" y="43"/>
                  </a:moveTo>
                  <a:cubicBezTo>
                    <a:pt x="9" y="33"/>
                    <a:pt x="12" y="23"/>
                    <a:pt x="22" y="16"/>
                  </a:cubicBezTo>
                  <a:cubicBezTo>
                    <a:pt x="31" y="9"/>
                    <a:pt x="44" y="3"/>
                    <a:pt x="55" y="4"/>
                  </a:cubicBezTo>
                  <a:cubicBezTo>
                    <a:pt x="39" y="3"/>
                    <a:pt x="31" y="0"/>
                    <a:pt x="18" y="12"/>
                  </a:cubicBezTo>
                  <a:cubicBezTo>
                    <a:pt x="13" y="16"/>
                    <a:pt x="10" y="20"/>
                    <a:pt x="7" y="26"/>
                  </a:cubicBezTo>
                  <a:cubicBezTo>
                    <a:pt x="5" y="30"/>
                    <a:pt x="4" y="37"/>
                    <a:pt x="0" y="4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49610" name="Freeform 209"/>
            <p:cNvSpPr>
              <a:spLocks/>
            </p:cNvSpPr>
            <p:nvPr/>
          </p:nvSpPr>
          <p:spPr bwMode="auto">
            <a:xfrm>
              <a:off x="4312" y="1565"/>
              <a:ext cx="44" cy="69"/>
            </a:xfrm>
            <a:custGeom>
              <a:avLst/>
              <a:gdLst>
                <a:gd name="T0" fmla="*/ 0 w 37"/>
                <a:gd name="T1" fmla="*/ 1161473 h 58"/>
                <a:gd name="T2" fmla="*/ 606910 w 37"/>
                <a:gd name="T3" fmla="*/ 0 h 58"/>
                <a:gd name="T4" fmla="*/ 471554 w 37"/>
                <a:gd name="T5" fmla="*/ 698403 h 58"/>
                <a:gd name="T6" fmla="*/ 1 w 37"/>
                <a:gd name="T7" fmla="*/ 1161473 h 5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7"/>
                <a:gd name="T13" fmla="*/ 0 h 58"/>
                <a:gd name="T14" fmla="*/ 37 w 37"/>
                <a:gd name="T15" fmla="*/ 58 h 5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7" h="58">
                  <a:moveTo>
                    <a:pt x="0" y="58"/>
                  </a:moveTo>
                  <a:cubicBezTo>
                    <a:pt x="16" y="38"/>
                    <a:pt x="37" y="28"/>
                    <a:pt x="31" y="0"/>
                  </a:cubicBezTo>
                  <a:cubicBezTo>
                    <a:pt x="33" y="13"/>
                    <a:pt x="35" y="25"/>
                    <a:pt x="24" y="35"/>
                  </a:cubicBezTo>
                  <a:cubicBezTo>
                    <a:pt x="17" y="42"/>
                    <a:pt x="4" y="47"/>
                    <a:pt x="1" y="5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49611" name="Freeform 210"/>
            <p:cNvSpPr>
              <a:spLocks/>
            </p:cNvSpPr>
            <p:nvPr/>
          </p:nvSpPr>
          <p:spPr bwMode="auto">
            <a:xfrm>
              <a:off x="4272" y="1515"/>
              <a:ext cx="57" cy="29"/>
            </a:xfrm>
            <a:custGeom>
              <a:avLst/>
              <a:gdLst>
                <a:gd name="T0" fmla="*/ 0 w 48"/>
                <a:gd name="T1" fmla="*/ 95447 h 25"/>
                <a:gd name="T2" fmla="*/ 862962 w 48"/>
                <a:gd name="T3" fmla="*/ 115664 h 25"/>
                <a:gd name="T4" fmla="*/ 0 w 48"/>
                <a:gd name="T5" fmla="*/ 95447 h 25"/>
                <a:gd name="T6" fmla="*/ 0 60000 65536"/>
                <a:gd name="T7" fmla="*/ 0 60000 65536"/>
                <a:gd name="T8" fmla="*/ 0 60000 65536"/>
                <a:gd name="T9" fmla="*/ 0 w 48"/>
                <a:gd name="T10" fmla="*/ 0 h 25"/>
                <a:gd name="T11" fmla="*/ 48 w 48"/>
                <a:gd name="T12" fmla="*/ 25 h 2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" h="25">
                  <a:moveTo>
                    <a:pt x="0" y="21"/>
                  </a:moveTo>
                  <a:cubicBezTo>
                    <a:pt x="0" y="21"/>
                    <a:pt x="22" y="5"/>
                    <a:pt x="48" y="25"/>
                  </a:cubicBezTo>
                  <a:cubicBezTo>
                    <a:pt x="48" y="25"/>
                    <a:pt x="26" y="0"/>
                    <a:pt x="0" y="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49612" name="Freeform 211"/>
            <p:cNvSpPr>
              <a:spLocks/>
            </p:cNvSpPr>
            <p:nvPr/>
          </p:nvSpPr>
          <p:spPr bwMode="auto">
            <a:xfrm>
              <a:off x="4442" y="1647"/>
              <a:ext cx="26" cy="45"/>
            </a:xfrm>
            <a:custGeom>
              <a:avLst/>
              <a:gdLst>
                <a:gd name="T0" fmla="*/ 0 w 22"/>
                <a:gd name="T1" fmla="*/ 0 h 38"/>
                <a:gd name="T2" fmla="*/ 104118 w 22"/>
                <a:gd name="T3" fmla="*/ 582678 h 38"/>
                <a:gd name="T4" fmla="*/ 0 w 22"/>
                <a:gd name="T5" fmla="*/ 0 h 38"/>
                <a:gd name="T6" fmla="*/ 0 60000 65536"/>
                <a:gd name="T7" fmla="*/ 0 60000 65536"/>
                <a:gd name="T8" fmla="*/ 0 60000 65536"/>
                <a:gd name="T9" fmla="*/ 0 w 22"/>
                <a:gd name="T10" fmla="*/ 0 h 38"/>
                <a:gd name="T11" fmla="*/ 22 w 22"/>
                <a:gd name="T12" fmla="*/ 38 h 3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" h="38">
                  <a:moveTo>
                    <a:pt x="0" y="0"/>
                  </a:moveTo>
                  <a:cubicBezTo>
                    <a:pt x="0" y="0"/>
                    <a:pt x="17" y="16"/>
                    <a:pt x="8" y="38"/>
                  </a:cubicBezTo>
                  <a:cubicBezTo>
                    <a:pt x="8" y="38"/>
                    <a:pt x="22" y="18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49613" name="Freeform 212"/>
            <p:cNvSpPr>
              <a:spLocks/>
            </p:cNvSpPr>
            <p:nvPr/>
          </p:nvSpPr>
          <p:spPr bwMode="auto">
            <a:xfrm>
              <a:off x="4357" y="1282"/>
              <a:ext cx="331" cy="326"/>
            </a:xfrm>
            <a:custGeom>
              <a:avLst/>
              <a:gdLst>
                <a:gd name="T0" fmla="*/ 2716926 w 280"/>
                <a:gd name="T1" fmla="*/ 136598 h 276"/>
                <a:gd name="T2" fmla="*/ 3497632 w 280"/>
                <a:gd name="T3" fmla="*/ 1157964 h 276"/>
                <a:gd name="T4" fmla="*/ 3861374 w 280"/>
                <a:gd name="T5" fmla="*/ 1405277 h 276"/>
                <a:gd name="T6" fmla="*/ 3424465 w 280"/>
                <a:gd name="T7" fmla="*/ 1801133 h 276"/>
                <a:gd name="T8" fmla="*/ 2415176 w 280"/>
                <a:gd name="T9" fmla="*/ 3023852 h 276"/>
                <a:gd name="T10" fmla="*/ 1812752 w 280"/>
                <a:gd name="T11" fmla="*/ 3455017 h 276"/>
                <a:gd name="T12" fmla="*/ 1289254 w 280"/>
                <a:gd name="T13" fmla="*/ 3646898 h 276"/>
                <a:gd name="T14" fmla="*/ 753810 w 280"/>
                <a:gd name="T15" fmla="*/ 3137491 h 276"/>
                <a:gd name="T16" fmla="*/ 316129 w 280"/>
                <a:gd name="T17" fmla="*/ 3023852 h 276"/>
                <a:gd name="T18" fmla="*/ 53899 w 280"/>
                <a:gd name="T19" fmla="*/ 2656281 h 276"/>
                <a:gd name="T20" fmla="*/ 1143266 w 280"/>
                <a:gd name="T21" fmla="*/ 1811642 h 276"/>
                <a:gd name="T22" fmla="*/ 1991704 w 280"/>
                <a:gd name="T23" fmla="*/ 1157964 h 276"/>
                <a:gd name="T24" fmla="*/ 2342592 w 280"/>
                <a:gd name="T25" fmla="*/ 211009 h 276"/>
                <a:gd name="T26" fmla="*/ 2723631 w 280"/>
                <a:gd name="T27" fmla="*/ 167638 h 27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80"/>
                <a:gd name="T43" fmla="*/ 0 h 276"/>
                <a:gd name="T44" fmla="*/ 280 w 280"/>
                <a:gd name="T45" fmla="*/ 276 h 27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80" h="276">
                  <a:moveTo>
                    <a:pt x="195" y="10"/>
                  </a:moveTo>
                  <a:cubicBezTo>
                    <a:pt x="206" y="41"/>
                    <a:pt x="219" y="74"/>
                    <a:pt x="253" y="87"/>
                  </a:cubicBezTo>
                  <a:cubicBezTo>
                    <a:pt x="263" y="91"/>
                    <a:pt x="277" y="94"/>
                    <a:pt x="278" y="106"/>
                  </a:cubicBezTo>
                  <a:cubicBezTo>
                    <a:pt x="280" y="122"/>
                    <a:pt x="256" y="130"/>
                    <a:pt x="246" y="136"/>
                  </a:cubicBezTo>
                  <a:cubicBezTo>
                    <a:pt x="210" y="159"/>
                    <a:pt x="200" y="198"/>
                    <a:pt x="174" y="229"/>
                  </a:cubicBezTo>
                  <a:cubicBezTo>
                    <a:pt x="163" y="242"/>
                    <a:pt x="147" y="253"/>
                    <a:pt x="131" y="261"/>
                  </a:cubicBezTo>
                  <a:cubicBezTo>
                    <a:pt x="121" y="266"/>
                    <a:pt x="105" y="276"/>
                    <a:pt x="93" y="275"/>
                  </a:cubicBezTo>
                  <a:cubicBezTo>
                    <a:pt x="72" y="274"/>
                    <a:pt x="70" y="247"/>
                    <a:pt x="54" y="236"/>
                  </a:cubicBezTo>
                  <a:cubicBezTo>
                    <a:pt x="43" y="229"/>
                    <a:pt x="33" y="232"/>
                    <a:pt x="23" y="229"/>
                  </a:cubicBezTo>
                  <a:cubicBezTo>
                    <a:pt x="10" y="225"/>
                    <a:pt x="6" y="212"/>
                    <a:pt x="4" y="200"/>
                  </a:cubicBezTo>
                  <a:cubicBezTo>
                    <a:pt x="0" y="158"/>
                    <a:pt x="54" y="151"/>
                    <a:pt x="82" y="137"/>
                  </a:cubicBezTo>
                  <a:cubicBezTo>
                    <a:pt x="105" y="124"/>
                    <a:pt x="127" y="108"/>
                    <a:pt x="144" y="87"/>
                  </a:cubicBezTo>
                  <a:cubicBezTo>
                    <a:pt x="160" y="65"/>
                    <a:pt x="155" y="38"/>
                    <a:pt x="169" y="16"/>
                  </a:cubicBezTo>
                  <a:cubicBezTo>
                    <a:pt x="178" y="1"/>
                    <a:pt x="186" y="0"/>
                    <a:pt x="196" y="13"/>
                  </a:cubicBezTo>
                </a:path>
              </a:pathLst>
            </a:custGeom>
            <a:solidFill>
              <a:srgbClr val="EAD4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49614" name="Freeform 213"/>
            <p:cNvSpPr>
              <a:spLocks/>
            </p:cNvSpPr>
            <p:nvPr/>
          </p:nvSpPr>
          <p:spPr bwMode="auto">
            <a:xfrm>
              <a:off x="3771" y="1654"/>
              <a:ext cx="404" cy="240"/>
            </a:xfrm>
            <a:custGeom>
              <a:avLst/>
              <a:gdLst>
                <a:gd name="T0" fmla="*/ 1206407 w 342"/>
                <a:gd name="T1" fmla="*/ 1241548 h 203"/>
                <a:gd name="T2" fmla="*/ 749927 w 342"/>
                <a:gd name="T3" fmla="*/ 1492202 h 203"/>
                <a:gd name="T4" fmla="*/ 191380 w 342"/>
                <a:gd name="T5" fmla="*/ 1697923 h 203"/>
                <a:gd name="T6" fmla="*/ 235308 w 342"/>
                <a:gd name="T7" fmla="*/ 2072279 h 203"/>
                <a:gd name="T8" fmla="*/ 541268 w 342"/>
                <a:gd name="T9" fmla="*/ 2319536 h 203"/>
                <a:gd name="T10" fmla="*/ 682661 w 342"/>
                <a:gd name="T11" fmla="*/ 2630998 h 203"/>
                <a:gd name="T12" fmla="*/ 1125307 w 342"/>
                <a:gd name="T13" fmla="*/ 2425635 h 203"/>
                <a:gd name="T14" fmla="*/ 1939349 w 342"/>
                <a:gd name="T15" fmla="*/ 1820518 h 203"/>
                <a:gd name="T16" fmla="*/ 2616997 w 342"/>
                <a:gd name="T17" fmla="*/ 1379172 h 203"/>
                <a:gd name="T18" fmla="*/ 3250389 w 342"/>
                <a:gd name="T19" fmla="*/ 1018860 h 203"/>
                <a:gd name="T20" fmla="*/ 3772931 w 342"/>
                <a:gd name="T21" fmla="*/ 694986 h 203"/>
                <a:gd name="T22" fmla="*/ 4266910 w 342"/>
                <a:gd name="T23" fmla="*/ 403044 h 203"/>
                <a:gd name="T24" fmla="*/ 4492404 w 342"/>
                <a:gd name="T25" fmla="*/ 105589 h 203"/>
                <a:gd name="T26" fmla="*/ 3967997 w 342"/>
                <a:gd name="T27" fmla="*/ 142234 h 203"/>
                <a:gd name="T28" fmla="*/ 1765224 w 342"/>
                <a:gd name="T29" fmla="*/ 919116 h 203"/>
                <a:gd name="T30" fmla="*/ 1413056 w 342"/>
                <a:gd name="T31" fmla="*/ 1086640 h 203"/>
                <a:gd name="T32" fmla="*/ 1162910 w 342"/>
                <a:gd name="T33" fmla="*/ 1241548 h 20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42"/>
                <a:gd name="T52" fmla="*/ 0 h 203"/>
                <a:gd name="T53" fmla="*/ 342 w 342"/>
                <a:gd name="T54" fmla="*/ 203 h 20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42" h="203">
                  <a:moveTo>
                    <a:pt x="91" y="89"/>
                  </a:moveTo>
                  <a:cubicBezTo>
                    <a:pt x="79" y="94"/>
                    <a:pt x="68" y="102"/>
                    <a:pt x="56" y="107"/>
                  </a:cubicBezTo>
                  <a:cubicBezTo>
                    <a:pt x="42" y="112"/>
                    <a:pt x="26" y="113"/>
                    <a:pt x="14" y="122"/>
                  </a:cubicBezTo>
                  <a:cubicBezTo>
                    <a:pt x="0" y="131"/>
                    <a:pt x="6" y="140"/>
                    <a:pt x="18" y="148"/>
                  </a:cubicBezTo>
                  <a:cubicBezTo>
                    <a:pt x="26" y="154"/>
                    <a:pt x="35" y="158"/>
                    <a:pt x="41" y="166"/>
                  </a:cubicBezTo>
                  <a:cubicBezTo>
                    <a:pt x="47" y="173"/>
                    <a:pt x="47" y="183"/>
                    <a:pt x="52" y="189"/>
                  </a:cubicBezTo>
                  <a:cubicBezTo>
                    <a:pt x="61" y="203"/>
                    <a:pt x="77" y="180"/>
                    <a:pt x="85" y="174"/>
                  </a:cubicBezTo>
                  <a:cubicBezTo>
                    <a:pt x="105" y="159"/>
                    <a:pt x="126" y="146"/>
                    <a:pt x="146" y="131"/>
                  </a:cubicBezTo>
                  <a:cubicBezTo>
                    <a:pt x="162" y="120"/>
                    <a:pt x="178" y="108"/>
                    <a:pt x="196" y="99"/>
                  </a:cubicBezTo>
                  <a:cubicBezTo>
                    <a:pt x="212" y="91"/>
                    <a:pt x="229" y="82"/>
                    <a:pt x="245" y="73"/>
                  </a:cubicBezTo>
                  <a:cubicBezTo>
                    <a:pt x="258" y="65"/>
                    <a:pt x="270" y="56"/>
                    <a:pt x="283" y="49"/>
                  </a:cubicBezTo>
                  <a:cubicBezTo>
                    <a:pt x="295" y="42"/>
                    <a:pt x="307" y="36"/>
                    <a:pt x="320" y="30"/>
                  </a:cubicBezTo>
                  <a:cubicBezTo>
                    <a:pt x="324" y="27"/>
                    <a:pt x="342" y="14"/>
                    <a:pt x="338" y="8"/>
                  </a:cubicBezTo>
                  <a:cubicBezTo>
                    <a:pt x="334" y="0"/>
                    <a:pt x="303" y="9"/>
                    <a:pt x="298" y="10"/>
                  </a:cubicBezTo>
                  <a:cubicBezTo>
                    <a:pt x="241" y="21"/>
                    <a:pt x="186" y="42"/>
                    <a:pt x="133" y="65"/>
                  </a:cubicBezTo>
                  <a:cubicBezTo>
                    <a:pt x="124" y="69"/>
                    <a:pt x="115" y="72"/>
                    <a:pt x="106" y="77"/>
                  </a:cubicBezTo>
                  <a:cubicBezTo>
                    <a:pt x="99" y="80"/>
                    <a:pt x="93" y="85"/>
                    <a:pt x="87" y="89"/>
                  </a:cubicBezTo>
                </a:path>
              </a:pathLst>
            </a:custGeom>
            <a:solidFill>
              <a:srgbClr val="EAD4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49615" name="Freeform 214"/>
            <p:cNvSpPr>
              <a:spLocks/>
            </p:cNvSpPr>
            <p:nvPr/>
          </p:nvSpPr>
          <p:spPr bwMode="auto">
            <a:xfrm>
              <a:off x="4156" y="1728"/>
              <a:ext cx="239" cy="300"/>
            </a:xfrm>
            <a:custGeom>
              <a:avLst/>
              <a:gdLst>
                <a:gd name="T0" fmla="*/ 2947999 w 202"/>
                <a:gd name="T1" fmla="*/ 167412 h 254"/>
                <a:gd name="T2" fmla="*/ 2772179 w 202"/>
                <a:gd name="T3" fmla="*/ 141742 h 254"/>
                <a:gd name="T4" fmla="*/ 2629883 w 202"/>
                <a:gd name="T5" fmla="*/ 61668 h 254"/>
                <a:gd name="T6" fmla="*/ 2367485 w 202"/>
                <a:gd name="T7" fmla="*/ 61668 h 254"/>
                <a:gd name="T8" fmla="*/ 1890814 w 202"/>
                <a:gd name="T9" fmla="*/ 961398 h 254"/>
                <a:gd name="T10" fmla="*/ 1345635 w 202"/>
                <a:gd name="T11" fmla="*/ 1727532 h 254"/>
                <a:gd name="T12" fmla="*/ 610102 w 202"/>
                <a:gd name="T13" fmla="*/ 2311302 h 254"/>
                <a:gd name="T14" fmla="*/ 473743 w 202"/>
                <a:gd name="T15" fmla="*/ 2780146 h 254"/>
                <a:gd name="T16" fmla="*/ 862995 w 202"/>
                <a:gd name="T17" fmla="*/ 2700860 h 254"/>
                <a:gd name="T18" fmla="*/ 1010513 w 202"/>
                <a:gd name="T19" fmla="*/ 3063743 h 254"/>
                <a:gd name="T20" fmla="*/ 1330166 w 202"/>
                <a:gd name="T21" fmla="*/ 3265283 h 254"/>
                <a:gd name="T22" fmla="*/ 1539844 w 202"/>
                <a:gd name="T23" fmla="*/ 2666368 h 254"/>
                <a:gd name="T24" fmla="*/ 1935310 w 202"/>
                <a:gd name="T25" fmla="*/ 1710625 h 254"/>
                <a:gd name="T26" fmla="*/ 2675643 w 202"/>
                <a:gd name="T27" fmla="*/ 879032 h 254"/>
                <a:gd name="T28" fmla="*/ 2918788 w 202"/>
                <a:gd name="T29" fmla="*/ 248411 h 25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02"/>
                <a:gd name="T46" fmla="*/ 0 h 254"/>
                <a:gd name="T47" fmla="*/ 202 w 202"/>
                <a:gd name="T48" fmla="*/ 254 h 25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02" h="254">
                  <a:moveTo>
                    <a:pt x="202" y="13"/>
                  </a:moveTo>
                  <a:cubicBezTo>
                    <a:pt x="198" y="10"/>
                    <a:pt x="195" y="12"/>
                    <a:pt x="190" y="11"/>
                  </a:cubicBezTo>
                  <a:cubicBezTo>
                    <a:pt x="186" y="10"/>
                    <a:pt x="184" y="7"/>
                    <a:pt x="180" y="5"/>
                  </a:cubicBezTo>
                  <a:cubicBezTo>
                    <a:pt x="171" y="1"/>
                    <a:pt x="168" y="0"/>
                    <a:pt x="162" y="5"/>
                  </a:cubicBezTo>
                  <a:cubicBezTo>
                    <a:pt x="144" y="19"/>
                    <a:pt x="140" y="54"/>
                    <a:pt x="130" y="73"/>
                  </a:cubicBezTo>
                  <a:cubicBezTo>
                    <a:pt x="119" y="94"/>
                    <a:pt x="110" y="116"/>
                    <a:pt x="92" y="131"/>
                  </a:cubicBezTo>
                  <a:cubicBezTo>
                    <a:pt x="75" y="146"/>
                    <a:pt x="58" y="159"/>
                    <a:pt x="41" y="175"/>
                  </a:cubicBezTo>
                  <a:cubicBezTo>
                    <a:pt x="34" y="182"/>
                    <a:pt x="0" y="221"/>
                    <a:pt x="32" y="211"/>
                  </a:cubicBezTo>
                  <a:cubicBezTo>
                    <a:pt x="42" y="208"/>
                    <a:pt x="48" y="196"/>
                    <a:pt x="59" y="204"/>
                  </a:cubicBezTo>
                  <a:cubicBezTo>
                    <a:pt x="68" y="211"/>
                    <a:pt x="65" y="223"/>
                    <a:pt x="69" y="232"/>
                  </a:cubicBezTo>
                  <a:cubicBezTo>
                    <a:pt x="72" y="241"/>
                    <a:pt x="82" y="254"/>
                    <a:pt x="91" y="247"/>
                  </a:cubicBezTo>
                  <a:cubicBezTo>
                    <a:pt x="101" y="240"/>
                    <a:pt x="104" y="214"/>
                    <a:pt x="106" y="203"/>
                  </a:cubicBezTo>
                  <a:cubicBezTo>
                    <a:pt x="110" y="176"/>
                    <a:pt x="118" y="151"/>
                    <a:pt x="133" y="129"/>
                  </a:cubicBezTo>
                  <a:cubicBezTo>
                    <a:pt x="148" y="106"/>
                    <a:pt x="169" y="89"/>
                    <a:pt x="183" y="66"/>
                  </a:cubicBezTo>
                  <a:cubicBezTo>
                    <a:pt x="192" y="51"/>
                    <a:pt x="195" y="35"/>
                    <a:pt x="200" y="19"/>
                  </a:cubicBezTo>
                </a:path>
              </a:pathLst>
            </a:custGeom>
            <a:solidFill>
              <a:srgbClr val="EAD4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49616" name="Freeform 215"/>
            <p:cNvSpPr>
              <a:spLocks/>
            </p:cNvSpPr>
            <p:nvPr/>
          </p:nvSpPr>
          <p:spPr bwMode="auto">
            <a:xfrm>
              <a:off x="3657" y="1012"/>
              <a:ext cx="1303" cy="1369"/>
            </a:xfrm>
            <a:custGeom>
              <a:avLst/>
              <a:gdLst>
                <a:gd name="T0" fmla="*/ 4996923 w 1102"/>
                <a:gd name="T1" fmla="*/ 9506257 h 1160"/>
                <a:gd name="T2" fmla="*/ 1229909 w 1102"/>
                <a:gd name="T3" fmla="*/ 8458994 h 1160"/>
                <a:gd name="T4" fmla="*/ 2794072 w 1102"/>
                <a:gd name="T5" fmla="*/ 2422226 h 1160"/>
                <a:gd name="T6" fmla="*/ 11083227 w 1102"/>
                <a:gd name="T7" fmla="*/ 1403640 h 1160"/>
                <a:gd name="T8" fmla="*/ 11828315 w 1102"/>
                <a:gd name="T9" fmla="*/ 3243945 h 1160"/>
                <a:gd name="T10" fmla="*/ 14111516 w 1102"/>
                <a:gd name="T11" fmla="*/ 3972797 h 1160"/>
                <a:gd name="T12" fmla="*/ 13467619 w 1102"/>
                <a:gd name="T13" fmla="*/ 10863360 h 1160"/>
                <a:gd name="T14" fmla="*/ 6204828 w 1102"/>
                <a:gd name="T15" fmla="*/ 12806210 h 1160"/>
                <a:gd name="T16" fmla="*/ 4996923 w 1102"/>
                <a:gd name="T17" fmla="*/ 9506257 h 116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02"/>
                <a:gd name="T28" fmla="*/ 0 h 1160"/>
                <a:gd name="T29" fmla="*/ 1102 w 1102"/>
                <a:gd name="T30" fmla="*/ 1160 h 116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02" h="1160">
                  <a:moveTo>
                    <a:pt x="355" y="754"/>
                  </a:moveTo>
                  <a:cubicBezTo>
                    <a:pt x="355" y="754"/>
                    <a:pt x="176" y="770"/>
                    <a:pt x="88" y="670"/>
                  </a:cubicBezTo>
                  <a:cubicBezTo>
                    <a:pt x="0" y="569"/>
                    <a:pt x="26" y="315"/>
                    <a:pt x="199" y="192"/>
                  </a:cubicBezTo>
                  <a:cubicBezTo>
                    <a:pt x="371" y="68"/>
                    <a:pt x="679" y="0"/>
                    <a:pt x="790" y="111"/>
                  </a:cubicBezTo>
                  <a:cubicBezTo>
                    <a:pt x="868" y="189"/>
                    <a:pt x="842" y="257"/>
                    <a:pt x="842" y="257"/>
                  </a:cubicBezTo>
                  <a:cubicBezTo>
                    <a:pt x="842" y="257"/>
                    <a:pt x="936" y="253"/>
                    <a:pt x="1005" y="315"/>
                  </a:cubicBezTo>
                  <a:cubicBezTo>
                    <a:pt x="1102" y="403"/>
                    <a:pt x="1076" y="705"/>
                    <a:pt x="959" y="861"/>
                  </a:cubicBezTo>
                  <a:cubicBezTo>
                    <a:pt x="842" y="1017"/>
                    <a:pt x="615" y="1160"/>
                    <a:pt x="442" y="1014"/>
                  </a:cubicBezTo>
                  <a:cubicBezTo>
                    <a:pt x="309" y="900"/>
                    <a:pt x="355" y="754"/>
                    <a:pt x="355" y="754"/>
                  </a:cubicBezTo>
                  <a:close/>
                </a:path>
              </a:pathLst>
            </a:custGeom>
            <a:noFill/>
            <a:ln w="7938">
              <a:solidFill>
                <a:srgbClr val="494E4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49617" name="Freeform 216"/>
            <p:cNvSpPr>
              <a:spLocks/>
            </p:cNvSpPr>
            <p:nvPr/>
          </p:nvSpPr>
          <p:spPr bwMode="auto">
            <a:xfrm>
              <a:off x="3760" y="1089"/>
              <a:ext cx="1129" cy="1187"/>
            </a:xfrm>
            <a:custGeom>
              <a:avLst/>
              <a:gdLst>
                <a:gd name="T0" fmla="*/ 4264538 w 955"/>
                <a:gd name="T1" fmla="*/ 8155978 h 1006"/>
                <a:gd name="T2" fmla="*/ 1056109 w 955"/>
                <a:gd name="T3" fmla="*/ 7248157 h 1006"/>
                <a:gd name="T4" fmla="*/ 2387237 w 955"/>
                <a:gd name="T5" fmla="*/ 2079346 h 1006"/>
                <a:gd name="T6" fmla="*/ 9509716 w 955"/>
                <a:gd name="T7" fmla="*/ 1188104 h 1006"/>
                <a:gd name="T8" fmla="*/ 10151534 w 955"/>
                <a:gd name="T9" fmla="*/ 2781089 h 1006"/>
                <a:gd name="T10" fmla="*/ 12110376 w 955"/>
                <a:gd name="T11" fmla="*/ 3415741 h 1006"/>
                <a:gd name="T12" fmla="*/ 11563789 w 955"/>
                <a:gd name="T13" fmla="*/ 9312459 h 1006"/>
                <a:gd name="T14" fmla="*/ 5345460 w 955"/>
                <a:gd name="T15" fmla="*/ 10956780 h 1006"/>
                <a:gd name="T16" fmla="*/ 4264538 w 955"/>
                <a:gd name="T17" fmla="*/ 8155978 h 100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55"/>
                <a:gd name="T28" fmla="*/ 0 h 1006"/>
                <a:gd name="T29" fmla="*/ 955 w 955"/>
                <a:gd name="T30" fmla="*/ 1006 h 100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55" h="1006">
                  <a:moveTo>
                    <a:pt x="307" y="654"/>
                  </a:moveTo>
                  <a:cubicBezTo>
                    <a:pt x="307" y="654"/>
                    <a:pt x="152" y="668"/>
                    <a:pt x="76" y="581"/>
                  </a:cubicBezTo>
                  <a:cubicBezTo>
                    <a:pt x="0" y="493"/>
                    <a:pt x="22" y="274"/>
                    <a:pt x="172" y="167"/>
                  </a:cubicBezTo>
                  <a:cubicBezTo>
                    <a:pt x="321" y="60"/>
                    <a:pt x="588" y="0"/>
                    <a:pt x="684" y="96"/>
                  </a:cubicBezTo>
                  <a:cubicBezTo>
                    <a:pt x="752" y="164"/>
                    <a:pt x="729" y="223"/>
                    <a:pt x="729" y="223"/>
                  </a:cubicBezTo>
                  <a:cubicBezTo>
                    <a:pt x="729" y="223"/>
                    <a:pt x="811" y="220"/>
                    <a:pt x="870" y="274"/>
                  </a:cubicBezTo>
                  <a:cubicBezTo>
                    <a:pt x="955" y="350"/>
                    <a:pt x="932" y="612"/>
                    <a:pt x="831" y="747"/>
                  </a:cubicBezTo>
                  <a:cubicBezTo>
                    <a:pt x="729" y="882"/>
                    <a:pt x="532" y="1006"/>
                    <a:pt x="383" y="879"/>
                  </a:cubicBezTo>
                  <a:cubicBezTo>
                    <a:pt x="267" y="781"/>
                    <a:pt x="307" y="654"/>
                    <a:pt x="307" y="654"/>
                  </a:cubicBezTo>
                  <a:close/>
                </a:path>
              </a:pathLst>
            </a:custGeom>
            <a:noFill/>
            <a:ln w="7938">
              <a:solidFill>
                <a:srgbClr val="494E4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49618" name="Freeform 217"/>
            <p:cNvSpPr>
              <a:spLocks/>
            </p:cNvSpPr>
            <p:nvPr/>
          </p:nvSpPr>
          <p:spPr bwMode="auto">
            <a:xfrm>
              <a:off x="3653" y="1087"/>
              <a:ext cx="679" cy="757"/>
            </a:xfrm>
            <a:custGeom>
              <a:avLst/>
              <a:gdLst>
                <a:gd name="T0" fmla="*/ 7499557 w 575"/>
                <a:gd name="T1" fmla="*/ 0 h 641"/>
                <a:gd name="T2" fmla="*/ 2009244 w 575"/>
                <a:gd name="T3" fmla="*/ 2540825 h 641"/>
                <a:gd name="T4" fmla="*/ 1942819 w 575"/>
                <a:gd name="T5" fmla="*/ 8410623 h 641"/>
                <a:gd name="T6" fmla="*/ 1487205 w 575"/>
                <a:gd name="T7" fmla="*/ 3693376 h 641"/>
                <a:gd name="T8" fmla="*/ 7499557 w 575"/>
                <a:gd name="T9" fmla="*/ 0 h 6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5"/>
                <a:gd name="T16" fmla="*/ 0 h 641"/>
                <a:gd name="T17" fmla="*/ 575 w 575"/>
                <a:gd name="T18" fmla="*/ 641 h 6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5" h="641">
                  <a:moveTo>
                    <a:pt x="575" y="0"/>
                  </a:moveTo>
                  <a:cubicBezTo>
                    <a:pt x="575" y="0"/>
                    <a:pt x="269" y="38"/>
                    <a:pt x="154" y="194"/>
                  </a:cubicBezTo>
                  <a:cubicBezTo>
                    <a:pt x="38" y="349"/>
                    <a:pt x="12" y="545"/>
                    <a:pt x="149" y="641"/>
                  </a:cubicBezTo>
                  <a:cubicBezTo>
                    <a:pt x="149" y="641"/>
                    <a:pt x="0" y="519"/>
                    <a:pt x="114" y="283"/>
                  </a:cubicBezTo>
                  <a:cubicBezTo>
                    <a:pt x="228" y="48"/>
                    <a:pt x="575" y="0"/>
                    <a:pt x="5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49619" name="Freeform 218"/>
            <p:cNvSpPr>
              <a:spLocks/>
            </p:cNvSpPr>
            <p:nvPr/>
          </p:nvSpPr>
          <p:spPr bwMode="auto">
            <a:xfrm>
              <a:off x="3744" y="1544"/>
              <a:ext cx="382" cy="325"/>
            </a:xfrm>
            <a:custGeom>
              <a:avLst/>
              <a:gdLst>
                <a:gd name="T0" fmla="*/ 759177 w 324"/>
                <a:gd name="T1" fmla="*/ 0 h 275"/>
                <a:gd name="T2" fmla="*/ 3866663 w 324"/>
                <a:gd name="T3" fmla="*/ 3550954 h 275"/>
                <a:gd name="T4" fmla="*/ 759177 w 324"/>
                <a:gd name="T5" fmla="*/ 0 h 275"/>
                <a:gd name="T6" fmla="*/ 0 60000 65536"/>
                <a:gd name="T7" fmla="*/ 0 60000 65536"/>
                <a:gd name="T8" fmla="*/ 0 60000 65536"/>
                <a:gd name="T9" fmla="*/ 0 w 324"/>
                <a:gd name="T10" fmla="*/ 0 h 275"/>
                <a:gd name="T11" fmla="*/ 324 w 324"/>
                <a:gd name="T12" fmla="*/ 275 h 27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24" h="275">
                  <a:moveTo>
                    <a:pt x="64" y="0"/>
                  </a:moveTo>
                  <a:cubicBezTo>
                    <a:pt x="64" y="0"/>
                    <a:pt x="0" y="275"/>
                    <a:pt x="324" y="260"/>
                  </a:cubicBezTo>
                  <a:cubicBezTo>
                    <a:pt x="324" y="260"/>
                    <a:pt x="40" y="275"/>
                    <a:pt x="6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49620" name="Freeform 219"/>
            <p:cNvSpPr>
              <a:spLocks/>
            </p:cNvSpPr>
            <p:nvPr/>
          </p:nvSpPr>
          <p:spPr bwMode="auto">
            <a:xfrm>
              <a:off x="4112" y="1885"/>
              <a:ext cx="342" cy="335"/>
            </a:xfrm>
            <a:custGeom>
              <a:avLst/>
              <a:gdLst>
                <a:gd name="T0" fmla="*/ 177704 w 289"/>
                <a:gd name="T1" fmla="*/ 0 h 284"/>
                <a:gd name="T2" fmla="*/ 4259507 w 289"/>
                <a:gd name="T3" fmla="*/ 2891745 h 284"/>
                <a:gd name="T4" fmla="*/ 177704 w 289"/>
                <a:gd name="T5" fmla="*/ 0 h 284"/>
                <a:gd name="T6" fmla="*/ 0 60000 65536"/>
                <a:gd name="T7" fmla="*/ 0 60000 65536"/>
                <a:gd name="T8" fmla="*/ 0 60000 65536"/>
                <a:gd name="T9" fmla="*/ 0 w 289"/>
                <a:gd name="T10" fmla="*/ 0 h 284"/>
                <a:gd name="T11" fmla="*/ 289 w 289"/>
                <a:gd name="T12" fmla="*/ 284 h 2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9" h="284">
                  <a:moveTo>
                    <a:pt x="12" y="0"/>
                  </a:moveTo>
                  <a:cubicBezTo>
                    <a:pt x="12" y="0"/>
                    <a:pt x="0" y="280"/>
                    <a:pt x="289" y="236"/>
                  </a:cubicBezTo>
                  <a:cubicBezTo>
                    <a:pt x="289" y="236"/>
                    <a:pt x="51" y="284"/>
                    <a:pt x="12" y="0"/>
                  </a:cubicBezTo>
                  <a:close/>
                </a:path>
              </a:pathLst>
            </a:custGeom>
            <a:solidFill>
              <a:srgbClr val="CD92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49621" name="Freeform 220"/>
            <p:cNvSpPr>
              <a:spLocks/>
            </p:cNvSpPr>
            <p:nvPr/>
          </p:nvSpPr>
          <p:spPr bwMode="auto">
            <a:xfrm>
              <a:off x="3864" y="1110"/>
              <a:ext cx="715" cy="304"/>
            </a:xfrm>
            <a:custGeom>
              <a:avLst/>
              <a:gdLst>
                <a:gd name="T0" fmla="*/ 0 w 605"/>
                <a:gd name="T1" fmla="*/ 2968858 h 258"/>
                <a:gd name="T2" fmla="*/ 4340340 w 605"/>
                <a:gd name="T3" fmla="*/ 658623 h 258"/>
                <a:gd name="T4" fmla="*/ 8271958 w 605"/>
                <a:gd name="T5" fmla="*/ 1215634 h 258"/>
                <a:gd name="T6" fmla="*/ 4363639 w 605"/>
                <a:gd name="T7" fmla="*/ 837994 h 258"/>
                <a:gd name="T8" fmla="*/ 0 w 605"/>
                <a:gd name="T9" fmla="*/ 2968858 h 2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5"/>
                <a:gd name="T16" fmla="*/ 0 h 258"/>
                <a:gd name="T17" fmla="*/ 605 w 605"/>
                <a:gd name="T18" fmla="*/ 258 h 25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5" h="258">
                  <a:moveTo>
                    <a:pt x="0" y="258"/>
                  </a:moveTo>
                  <a:cubicBezTo>
                    <a:pt x="0" y="258"/>
                    <a:pt x="68" y="114"/>
                    <a:pt x="318" y="57"/>
                  </a:cubicBezTo>
                  <a:cubicBezTo>
                    <a:pt x="568" y="0"/>
                    <a:pt x="605" y="106"/>
                    <a:pt x="605" y="106"/>
                  </a:cubicBezTo>
                  <a:cubicBezTo>
                    <a:pt x="605" y="106"/>
                    <a:pt x="529" y="28"/>
                    <a:pt x="320" y="73"/>
                  </a:cubicBezTo>
                  <a:cubicBezTo>
                    <a:pt x="111" y="119"/>
                    <a:pt x="0" y="258"/>
                    <a:pt x="0" y="258"/>
                  </a:cubicBezTo>
                  <a:close/>
                </a:path>
              </a:pathLst>
            </a:custGeom>
            <a:solidFill>
              <a:srgbClr val="CD92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49622" name="Freeform 221"/>
            <p:cNvSpPr>
              <a:spLocks/>
            </p:cNvSpPr>
            <p:nvPr/>
          </p:nvSpPr>
          <p:spPr bwMode="auto">
            <a:xfrm>
              <a:off x="4527" y="1639"/>
              <a:ext cx="436" cy="624"/>
            </a:xfrm>
            <a:custGeom>
              <a:avLst/>
              <a:gdLst>
                <a:gd name="T0" fmla="*/ 4555817 w 369"/>
                <a:gd name="T1" fmla="*/ 0 h 529"/>
                <a:gd name="T2" fmla="*/ 0 w 369"/>
                <a:gd name="T3" fmla="*/ 6484153 h 529"/>
                <a:gd name="T4" fmla="*/ 4555817 w 369"/>
                <a:gd name="T5" fmla="*/ 0 h 529"/>
                <a:gd name="T6" fmla="*/ 0 60000 65536"/>
                <a:gd name="T7" fmla="*/ 0 60000 65536"/>
                <a:gd name="T8" fmla="*/ 0 60000 65536"/>
                <a:gd name="T9" fmla="*/ 0 w 369"/>
                <a:gd name="T10" fmla="*/ 0 h 529"/>
                <a:gd name="T11" fmla="*/ 369 w 369"/>
                <a:gd name="T12" fmla="*/ 529 h 52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69" h="529">
                  <a:moveTo>
                    <a:pt x="338" y="0"/>
                  </a:moveTo>
                  <a:cubicBezTo>
                    <a:pt x="338" y="0"/>
                    <a:pt x="369" y="359"/>
                    <a:pt x="0" y="529"/>
                  </a:cubicBezTo>
                  <a:cubicBezTo>
                    <a:pt x="0" y="529"/>
                    <a:pt x="369" y="403"/>
                    <a:pt x="338" y="0"/>
                  </a:cubicBezTo>
                  <a:close/>
                </a:path>
              </a:pathLst>
            </a:custGeom>
            <a:solidFill>
              <a:srgbClr val="CD92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49623" name="Freeform 222"/>
            <p:cNvSpPr>
              <a:spLocks/>
            </p:cNvSpPr>
            <p:nvPr/>
          </p:nvSpPr>
          <p:spPr bwMode="auto">
            <a:xfrm>
              <a:off x="4655" y="1362"/>
              <a:ext cx="185" cy="221"/>
            </a:xfrm>
            <a:custGeom>
              <a:avLst/>
              <a:gdLst>
                <a:gd name="T0" fmla="*/ 0 w 157"/>
                <a:gd name="T1" fmla="*/ 53373 h 187"/>
                <a:gd name="T2" fmla="*/ 1815685 w 157"/>
                <a:gd name="T3" fmla="*/ 2543288 h 187"/>
                <a:gd name="T4" fmla="*/ 0 w 157"/>
                <a:gd name="T5" fmla="*/ 53373 h 187"/>
                <a:gd name="T6" fmla="*/ 0 60000 65536"/>
                <a:gd name="T7" fmla="*/ 0 60000 65536"/>
                <a:gd name="T8" fmla="*/ 0 60000 65536"/>
                <a:gd name="T9" fmla="*/ 0 w 157"/>
                <a:gd name="T10" fmla="*/ 0 h 187"/>
                <a:gd name="T11" fmla="*/ 157 w 157"/>
                <a:gd name="T12" fmla="*/ 187 h 18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7" h="187">
                  <a:moveTo>
                    <a:pt x="0" y="4"/>
                  </a:moveTo>
                  <a:cubicBezTo>
                    <a:pt x="0" y="4"/>
                    <a:pt x="152" y="0"/>
                    <a:pt x="157" y="187"/>
                  </a:cubicBezTo>
                  <a:cubicBezTo>
                    <a:pt x="157" y="187"/>
                    <a:pt x="146" y="22"/>
                    <a:pt x="0" y="4"/>
                  </a:cubicBezTo>
                  <a:close/>
                </a:path>
              </a:pathLst>
            </a:custGeom>
            <a:solidFill>
              <a:srgbClr val="CD92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49624" name="Freeform 223"/>
            <p:cNvSpPr>
              <a:spLocks/>
            </p:cNvSpPr>
            <p:nvPr/>
          </p:nvSpPr>
          <p:spPr bwMode="auto">
            <a:xfrm>
              <a:off x="4438" y="1669"/>
              <a:ext cx="441" cy="529"/>
            </a:xfrm>
            <a:custGeom>
              <a:avLst/>
              <a:gdLst>
                <a:gd name="T0" fmla="*/ 0 w 373"/>
                <a:gd name="T1" fmla="*/ 5822755 h 448"/>
                <a:gd name="T2" fmla="*/ 4974523 w 373"/>
                <a:gd name="T3" fmla="*/ 0 h 448"/>
                <a:gd name="T4" fmla="*/ 0 w 373"/>
                <a:gd name="T5" fmla="*/ 5822755 h 448"/>
                <a:gd name="T6" fmla="*/ 0 60000 65536"/>
                <a:gd name="T7" fmla="*/ 0 60000 65536"/>
                <a:gd name="T8" fmla="*/ 0 60000 65536"/>
                <a:gd name="T9" fmla="*/ 0 w 373"/>
                <a:gd name="T10" fmla="*/ 0 h 448"/>
                <a:gd name="T11" fmla="*/ 373 w 373"/>
                <a:gd name="T12" fmla="*/ 448 h 4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73" h="448">
                  <a:moveTo>
                    <a:pt x="0" y="448"/>
                  </a:moveTo>
                  <a:cubicBezTo>
                    <a:pt x="0" y="448"/>
                    <a:pt x="324" y="388"/>
                    <a:pt x="355" y="0"/>
                  </a:cubicBezTo>
                  <a:cubicBezTo>
                    <a:pt x="355" y="0"/>
                    <a:pt x="373" y="386"/>
                    <a:pt x="0" y="44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49625" name="Freeform 224"/>
            <p:cNvSpPr>
              <a:spLocks/>
            </p:cNvSpPr>
            <p:nvPr/>
          </p:nvSpPr>
          <p:spPr bwMode="auto">
            <a:xfrm>
              <a:off x="4638" y="1240"/>
              <a:ext cx="119" cy="99"/>
            </a:xfrm>
            <a:custGeom>
              <a:avLst/>
              <a:gdLst>
                <a:gd name="T0" fmla="*/ 54259 w 101"/>
                <a:gd name="T1" fmla="*/ 0 h 84"/>
                <a:gd name="T2" fmla="*/ 46052 w 101"/>
                <a:gd name="T3" fmla="*/ 839331 h 84"/>
                <a:gd name="T4" fmla="*/ 1160163 w 101"/>
                <a:gd name="T5" fmla="*/ 984785 h 84"/>
                <a:gd name="T6" fmla="*/ 0 w 101"/>
                <a:gd name="T7" fmla="*/ 931610 h 84"/>
                <a:gd name="T8" fmla="*/ 54259 w 101"/>
                <a:gd name="T9" fmla="*/ 0 h 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1"/>
                <a:gd name="T16" fmla="*/ 0 h 84"/>
                <a:gd name="T17" fmla="*/ 101 w 101"/>
                <a:gd name="T18" fmla="*/ 84 h 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1" h="84">
                  <a:moveTo>
                    <a:pt x="5" y="0"/>
                  </a:moveTo>
                  <a:cubicBezTo>
                    <a:pt x="5" y="0"/>
                    <a:pt x="22" y="34"/>
                    <a:pt x="4" y="72"/>
                  </a:cubicBezTo>
                  <a:cubicBezTo>
                    <a:pt x="4" y="72"/>
                    <a:pt x="29" y="60"/>
                    <a:pt x="101" y="84"/>
                  </a:cubicBezTo>
                  <a:cubicBezTo>
                    <a:pt x="101" y="84"/>
                    <a:pt x="27" y="63"/>
                    <a:pt x="0" y="80"/>
                  </a:cubicBezTo>
                  <a:cubicBezTo>
                    <a:pt x="0" y="80"/>
                    <a:pt x="20" y="29"/>
                    <a:pt x="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49626" name="Freeform 225"/>
            <p:cNvSpPr>
              <a:spLocks/>
            </p:cNvSpPr>
            <p:nvPr/>
          </p:nvSpPr>
          <p:spPr bwMode="auto">
            <a:xfrm>
              <a:off x="4435" y="1239"/>
              <a:ext cx="324" cy="308"/>
            </a:xfrm>
            <a:custGeom>
              <a:avLst/>
              <a:gdLst>
                <a:gd name="T0" fmla="*/ 0 w 274"/>
                <a:gd name="T1" fmla="*/ 0 h 261"/>
                <a:gd name="T2" fmla="*/ 1414603 w 274"/>
                <a:gd name="T3" fmla="*/ 516629 h 261"/>
                <a:gd name="T4" fmla="*/ 2201615 w 274"/>
                <a:gd name="T5" fmla="*/ 1554922 h 261"/>
                <a:gd name="T6" fmla="*/ 3444134 w 274"/>
                <a:gd name="T7" fmla="*/ 2165354 h 261"/>
                <a:gd name="T8" fmla="*/ 3845907 w 274"/>
                <a:gd name="T9" fmla="*/ 3267631 h 261"/>
                <a:gd name="T10" fmla="*/ 3253204 w 274"/>
                <a:gd name="T11" fmla="*/ 2292826 h 261"/>
                <a:gd name="T12" fmla="*/ 2026901 w 274"/>
                <a:gd name="T13" fmla="*/ 1796316 h 261"/>
                <a:gd name="T14" fmla="*/ 45918 w 274"/>
                <a:gd name="T15" fmla="*/ 2 h 26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4"/>
                <a:gd name="T25" fmla="*/ 0 h 261"/>
                <a:gd name="T26" fmla="*/ 274 w 274"/>
                <a:gd name="T27" fmla="*/ 261 h 26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4" h="261">
                  <a:moveTo>
                    <a:pt x="0" y="0"/>
                  </a:moveTo>
                  <a:cubicBezTo>
                    <a:pt x="39" y="9"/>
                    <a:pt x="73" y="11"/>
                    <a:pt x="100" y="41"/>
                  </a:cubicBezTo>
                  <a:cubicBezTo>
                    <a:pt x="125" y="68"/>
                    <a:pt x="124" y="107"/>
                    <a:pt x="156" y="124"/>
                  </a:cubicBezTo>
                  <a:cubicBezTo>
                    <a:pt x="191" y="143"/>
                    <a:pt x="215" y="137"/>
                    <a:pt x="244" y="172"/>
                  </a:cubicBezTo>
                  <a:cubicBezTo>
                    <a:pt x="267" y="199"/>
                    <a:pt x="274" y="224"/>
                    <a:pt x="272" y="261"/>
                  </a:cubicBezTo>
                  <a:cubicBezTo>
                    <a:pt x="264" y="242"/>
                    <a:pt x="253" y="200"/>
                    <a:pt x="231" y="181"/>
                  </a:cubicBezTo>
                  <a:cubicBezTo>
                    <a:pt x="203" y="156"/>
                    <a:pt x="174" y="157"/>
                    <a:pt x="144" y="143"/>
                  </a:cubicBezTo>
                  <a:cubicBezTo>
                    <a:pt x="86" y="117"/>
                    <a:pt x="120" y="42"/>
                    <a:pt x="3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49627" name="Freeform 226"/>
            <p:cNvSpPr>
              <a:spLocks/>
            </p:cNvSpPr>
            <p:nvPr/>
          </p:nvSpPr>
          <p:spPr bwMode="auto">
            <a:xfrm>
              <a:off x="4032" y="1793"/>
              <a:ext cx="155" cy="156"/>
            </a:xfrm>
            <a:custGeom>
              <a:avLst/>
              <a:gdLst>
                <a:gd name="T0" fmla="*/ 0 w 131"/>
                <a:gd name="T1" fmla="*/ 145422 h 132"/>
                <a:gd name="T2" fmla="*/ 1301249 w 131"/>
                <a:gd name="T3" fmla="*/ 648562 h 132"/>
                <a:gd name="T4" fmla="*/ 1915090 w 131"/>
                <a:gd name="T5" fmla="*/ 1791125 h 132"/>
                <a:gd name="T6" fmla="*/ 1383825 w 131"/>
                <a:gd name="T7" fmla="*/ 494727 h 132"/>
                <a:gd name="T8" fmla="*/ 0 w 131"/>
                <a:gd name="T9" fmla="*/ 203110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1"/>
                <a:gd name="T16" fmla="*/ 0 h 132"/>
                <a:gd name="T17" fmla="*/ 131 w 131"/>
                <a:gd name="T18" fmla="*/ 132 h 1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1" h="132">
                  <a:moveTo>
                    <a:pt x="0" y="11"/>
                  </a:moveTo>
                  <a:cubicBezTo>
                    <a:pt x="32" y="25"/>
                    <a:pt x="68" y="14"/>
                    <a:pt x="89" y="47"/>
                  </a:cubicBezTo>
                  <a:cubicBezTo>
                    <a:pt x="107" y="74"/>
                    <a:pt x="97" y="121"/>
                    <a:pt x="131" y="132"/>
                  </a:cubicBezTo>
                  <a:cubicBezTo>
                    <a:pt x="99" y="113"/>
                    <a:pt x="116" y="64"/>
                    <a:pt x="95" y="36"/>
                  </a:cubicBezTo>
                  <a:cubicBezTo>
                    <a:pt x="69" y="0"/>
                    <a:pt x="37" y="18"/>
                    <a:pt x="0" y="1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49628" name="Freeform 227"/>
            <p:cNvSpPr>
              <a:spLocks/>
            </p:cNvSpPr>
            <p:nvPr/>
          </p:nvSpPr>
          <p:spPr bwMode="auto">
            <a:xfrm>
              <a:off x="3402" y="2381"/>
              <a:ext cx="267" cy="197"/>
            </a:xfrm>
            <a:custGeom>
              <a:avLst/>
              <a:gdLst>
                <a:gd name="T0" fmla="*/ 0 w 226"/>
                <a:gd name="T1" fmla="*/ 181155 h 167"/>
                <a:gd name="T2" fmla="*/ 988897 w 226"/>
                <a:gd name="T3" fmla="*/ 297372 h 167"/>
                <a:gd name="T4" fmla="*/ 1829349 w 226"/>
                <a:gd name="T5" fmla="*/ 1732184 h 167"/>
                <a:gd name="T6" fmla="*/ 3016512 w 226"/>
                <a:gd name="T7" fmla="*/ 1847836 h 167"/>
                <a:gd name="T8" fmla="*/ 1897838 w 226"/>
                <a:gd name="T9" fmla="*/ 1877248 h 167"/>
                <a:gd name="T10" fmla="*/ 1035334 w 226"/>
                <a:gd name="T11" fmla="*/ 632158 h 167"/>
                <a:gd name="T12" fmla="*/ 0 w 226"/>
                <a:gd name="T13" fmla="*/ 181155 h 16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26"/>
                <a:gd name="T22" fmla="*/ 0 h 167"/>
                <a:gd name="T23" fmla="*/ 226 w 226"/>
                <a:gd name="T24" fmla="*/ 167 h 16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26" h="167">
                  <a:moveTo>
                    <a:pt x="0" y="15"/>
                  </a:moveTo>
                  <a:cubicBezTo>
                    <a:pt x="0" y="15"/>
                    <a:pt x="52" y="0"/>
                    <a:pt x="74" y="25"/>
                  </a:cubicBezTo>
                  <a:cubicBezTo>
                    <a:pt x="96" y="50"/>
                    <a:pt x="99" y="115"/>
                    <a:pt x="137" y="141"/>
                  </a:cubicBezTo>
                  <a:cubicBezTo>
                    <a:pt x="176" y="167"/>
                    <a:pt x="226" y="150"/>
                    <a:pt x="226" y="150"/>
                  </a:cubicBezTo>
                  <a:cubicBezTo>
                    <a:pt x="226" y="150"/>
                    <a:pt x="178" y="167"/>
                    <a:pt x="142" y="153"/>
                  </a:cubicBezTo>
                  <a:cubicBezTo>
                    <a:pt x="101" y="138"/>
                    <a:pt x="80" y="97"/>
                    <a:pt x="77" y="52"/>
                  </a:cubicBezTo>
                  <a:cubicBezTo>
                    <a:pt x="75" y="8"/>
                    <a:pt x="0" y="15"/>
                    <a:pt x="0" y="15"/>
                  </a:cubicBezTo>
                  <a:close/>
                </a:path>
              </a:pathLst>
            </a:custGeom>
            <a:solidFill>
              <a:srgbClr val="B274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49629" name="Freeform 228"/>
            <p:cNvSpPr>
              <a:spLocks/>
            </p:cNvSpPr>
            <p:nvPr/>
          </p:nvSpPr>
          <p:spPr bwMode="auto">
            <a:xfrm>
              <a:off x="3458" y="2490"/>
              <a:ext cx="50" cy="81"/>
            </a:xfrm>
            <a:custGeom>
              <a:avLst/>
              <a:gdLst>
                <a:gd name="T0" fmla="*/ 0 w 43"/>
                <a:gd name="T1" fmla="*/ 0 h 69"/>
                <a:gd name="T2" fmla="*/ 229910 w 43"/>
                <a:gd name="T3" fmla="*/ 643208 h 69"/>
                <a:gd name="T4" fmla="*/ 0 w 43"/>
                <a:gd name="T5" fmla="*/ 0 h 69"/>
                <a:gd name="T6" fmla="*/ 0 60000 65536"/>
                <a:gd name="T7" fmla="*/ 0 60000 65536"/>
                <a:gd name="T8" fmla="*/ 0 60000 65536"/>
                <a:gd name="T9" fmla="*/ 0 w 43"/>
                <a:gd name="T10" fmla="*/ 0 h 69"/>
                <a:gd name="T11" fmla="*/ 43 w 43"/>
                <a:gd name="T12" fmla="*/ 69 h 6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" h="69">
                  <a:moveTo>
                    <a:pt x="0" y="0"/>
                  </a:moveTo>
                  <a:cubicBezTo>
                    <a:pt x="0" y="0"/>
                    <a:pt x="12" y="48"/>
                    <a:pt x="43" y="69"/>
                  </a:cubicBezTo>
                  <a:cubicBezTo>
                    <a:pt x="43" y="69"/>
                    <a:pt x="11" y="55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49630" name="Freeform 229"/>
            <p:cNvSpPr>
              <a:spLocks/>
            </p:cNvSpPr>
            <p:nvPr/>
          </p:nvSpPr>
          <p:spPr bwMode="auto">
            <a:xfrm>
              <a:off x="3583" y="2360"/>
              <a:ext cx="45" cy="80"/>
            </a:xfrm>
            <a:custGeom>
              <a:avLst/>
              <a:gdLst>
                <a:gd name="T0" fmla="*/ 0 w 38"/>
                <a:gd name="T1" fmla="*/ 0 h 68"/>
                <a:gd name="T2" fmla="*/ 582678 w 38"/>
                <a:gd name="T3" fmla="*/ 720191 h 68"/>
                <a:gd name="T4" fmla="*/ 0 w 38"/>
                <a:gd name="T5" fmla="*/ 0 h 68"/>
                <a:gd name="T6" fmla="*/ 0 60000 65536"/>
                <a:gd name="T7" fmla="*/ 0 60000 65536"/>
                <a:gd name="T8" fmla="*/ 0 60000 65536"/>
                <a:gd name="T9" fmla="*/ 0 w 38"/>
                <a:gd name="T10" fmla="*/ 0 h 68"/>
                <a:gd name="T11" fmla="*/ 38 w 38"/>
                <a:gd name="T12" fmla="*/ 68 h 6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8" h="68">
                  <a:moveTo>
                    <a:pt x="0" y="0"/>
                  </a:moveTo>
                  <a:cubicBezTo>
                    <a:pt x="0" y="0"/>
                    <a:pt x="13" y="51"/>
                    <a:pt x="38" y="68"/>
                  </a:cubicBezTo>
                  <a:cubicBezTo>
                    <a:pt x="38" y="68"/>
                    <a:pt x="5" y="51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49631" name="Freeform 230"/>
            <p:cNvSpPr>
              <a:spLocks/>
            </p:cNvSpPr>
            <p:nvPr/>
          </p:nvSpPr>
          <p:spPr bwMode="auto">
            <a:xfrm>
              <a:off x="3395" y="1498"/>
              <a:ext cx="380" cy="1108"/>
            </a:xfrm>
            <a:custGeom>
              <a:avLst/>
              <a:gdLst>
                <a:gd name="T0" fmla="*/ 0 w 322"/>
                <a:gd name="T1" fmla="*/ 11733110 h 939"/>
                <a:gd name="T2" fmla="*/ 4049661 w 322"/>
                <a:gd name="T3" fmla="*/ 0 h 939"/>
                <a:gd name="T4" fmla="*/ 0 w 322"/>
                <a:gd name="T5" fmla="*/ 11733110 h 939"/>
                <a:gd name="T6" fmla="*/ 0 60000 65536"/>
                <a:gd name="T7" fmla="*/ 0 60000 65536"/>
                <a:gd name="T8" fmla="*/ 0 60000 65536"/>
                <a:gd name="T9" fmla="*/ 0 w 322"/>
                <a:gd name="T10" fmla="*/ 0 h 939"/>
                <a:gd name="T11" fmla="*/ 322 w 322"/>
                <a:gd name="T12" fmla="*/ 939 h 93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22" h="939">
                  <a:moveTo>
                    <a:pt x="0" y="939"/>
                  </a:moveTo>
                  <a:cubicBezTo>
                    <a:pt x="0" y="939"/>
                    <a:pt x="66" y="344"/>
                    <a:pt x="322" y="0"/>
                  </a:cubicBezTo>
                  <a:cubicBezTo>
                    <a:pt x="322" y="0"/>
                    <a:pt x="128" y="269"/>
                    <a:pt x="0" y="93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49632" name="Oval 231"/>
            <p:cNvSpPr>
              <a:spLocks noChangeArrowheads="1"/>
            </p:cNvSpPr>
            <p:nvPr/>
          </p:nvSpPr>
          <p:spPr bwMode="auto">
            <a:xfrm>
              <a:off x="3807" y="1449"/>
              <a:ext cx="17" cy="1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49633" name="Oval 232"/>
            <p:cNvSpPr>
              <a:spLocks noChangeArrowheads="1"/>
            </p:cNvSpPr>
            <p:nvPr/>
          </p:nvSpPr>
          <p:spPr bwMode="auto">
            <a:xfrm>
              <a:off x="3832" y="1436"/>
              <a:ext cx="16" cy="1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49634" name="Oval 233"/>
            <p:cNvSpPr>
              <a:spLocks noChangeArrowheads="1"/>
            </p:cNvSpPr>
            <p:nvPr/>
          </p:nvSpPr>
          <p:spPr bwMode="auto">
            <a:xfrm>
              <a:off x="3393" y="2552"/>
              <a:ext cx="21" cy="2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</p:grpSp>
      <p:sp>
        <p:nvSpPr>
          <p:cNvPr id="14951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A1499E9-9036-4ACA-A1AF-C374352846EC}" type="slidenum">
              <a:rPr lang="en-US" altLang="en-US" sz="14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56</a:t>
            </a:fld>
            <a:endParaRPr lang="en-US" altLang="en-US" sz="1400" smtClean="0">
              <a:solidFill>
                <a:srgbClr val="000000"/>
              </a:solidFill>
            </a:endParaRPr>
          </a:p>
        </p:txBody>
      </p:sp>
      <p:sp>
        <p:nvSpPr>
          <p:cNvPr id="149512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255995C-F914-4CB5-9C67-C9B1247ABC7C}" type="datetime1">
              <a:rPr lang="en-US" altLang="en-US" sz="14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3/23/2020</a:t>
            </a:fld>
            <a:endParaRPr lang="en-US" altLang="en-US" sz="14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0594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ChangeArrowheads="1"/>
          </p:cNvSpPr>
          <p:nvPr>
            <p:ph type="title"/>
          </p:nvPr>
        </p:nvSpPr>
        <p:spPr>
          <a:xfrm>
            <a:off x="1681163" y="331788"/>
            <a:ext cx="6881812" cy="574675"/>
          </a:xfrm>
        </p:spPr>
        <p:txBody>
          <a:bodyPr/>
          <a:lstStyle/>
          <a:p>
            <a:pPr eaLnBrk="1" hangingPunct="1">
              <a:defRPr/>
            </a:pPr>
            <a:r>
              <a:rPr lang="fr-FR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Trichomonas</a:t>
            </a:r>
          </a:p>
        </p:txBody>
      </p:sp>
      <p:sp>
        <p:nvSpPr>
          <p:cNvPr id="150531" name="Text Box 3"/>
          <p:cNvSpPr txBox="1">
            <a:spLocks noChangeArrowheads="1"/>
          </p:cNvSpPr>
          <p:nvPr/>
        </p:nvSpPr>
        <p:spPr bwMode="auto">
          <a:xfrm>
            <a:off x="6216650" y="5143500"/>
            <a:ext cx="1517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fr-FR" altLang="en-US" sz="2400">
                <a:solidFill>
                  <a:srgbClr val="FFFFFF"/>
                </a:solidFill>
                <a:latin typeface="Arial" panose="020B0604020202020204" pitchFamily="34" charset="0"/>
              </a:rPr>
              <a:t>T. intestinalis</a:t>
            </a:r>
          </a:p>
        </p:txBody>
      </p:sp>
      <p:grpSp>
        <p:nvGrpSpPr>
          <p:cNvPr id="150532" name="Group 4"/>
          <p:cNvGrpSpPr>
            <a:grpSpLocks/>
          </p:cNvGrpSpPr>
          <p:nvPr/>
        </p:nvGrpSpPr>
        <p:grpSpPr bwMode="auto">
          <a:xfrm>
            <a:off x="750888" y="1143000"/>
            <a:ext cx="4152900" cy="4668838"/>
            <a:chOff x="305" y="720"/>
            <a:chExt cx="2616" cy="2941"/>
          </a:xfrm>
        </p:grpSpPr>
        <p:sp>
          <p:nvSpPr>
            <p:cNvPr id="150673" name="Freeform 5"/>
            <p:cNvSpPr>
              <a:spLocks/>
            </p:cNvSpPr>
            <p:nvPr/>
          </p:nvSpPr>
          <p:spPr bwMode="auto">
            <a:xfrm>
              <a:off x="401" y="1581"/>
              <a:ext cx="1605" cy="1682"/>
            </a:xfrm>
            <a:custGeom>
              <a:avLst/>
              <a:gdLst>
                <a:gd name="T0" fmla="*/ 11 w 1749"/>
                <a:gd name="T1" fmla="*/ 6 h 1833"/>
                <a:gd name="T2" fmla="*/ 6 w 1749"/>
                <a:gd name="T3" fmla="*/ 6 h 1833"/>
                <a:gd name="T4" fmla="*/ 6 w 1749"/>
                <a:gd name="T5" fmla="*/ 13 h 1833"/>
                <a:gd name="T6" fmla="*/ 6 w 1749"/>
                <a:gd name="T7" fmla="*/ 13 h 1833"/>
                <a:gd name="T8" fmla="*/ 6 w 1749"/>
                <a:gd name="T9" fmla="*/ 13 h 1833"/>
                <a:gd name="T10" fmla="*/ 6 w 1749"/>
                <a:gd name="T11" fmla="*/ 14 h 1833"/>
                <a:gd name="T12" fmla="*/ 6 w 1749"/>
                <a:gd name="T13" fmla="*/ 14 h 1833"/>
                <a:gd name="T14" fmla="*/ 11 w 1749"/>
                <a:gd name="T15" fmla="*/ 9 h 1833"/>
                <a:gd name="T16" fmla="*/ 11 w 1749"/>
                <a:gd name="T17" fmla="*/ 6 h 1833"/>
                <a:gd name="T18" fmla="*/ 11 w 1749"/>
                <a:gd name="T19" fmla="*/ 6 h 183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49"/>
                <a:gd name="T31" fmla="*/ 0 h 1833"/>
                <a:gd name="T32" fmla="*/ 1749 w 1749"/>
                <a:gd name="T33" fmla="*/ 1833 h 183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49" h="1833">
                  <a:moveTo>
                    <a:pt x="1285" y="204"/>
                  </a:moveTo>
                  <a:cubicBezTo>
                    <a:pt x="1285" y="204"/>
                    <a:pt x="899" y="0"/>
                    <a:pt x="565" y="301"/>
                  </a:cubicBezTo>
                  <a:cubicBezTo>
                    <a:pt x="232" y="602"/>
                    <a:pt x="0" y="1273"/>
                    <a:pt x="203" y="1657"/>
                  </a:cubicBezTo>
                  <a:cubicBezTo>
                    <a:pt x="203" y="1657"/>
                    <a:pt x="205" y="1663"/>
                    <a:pt x="212" y="1661"/>
                  </a:cubicBezTo>
                  <a:cubicBezTo>
                    <a:pt x="212" y="1661"/>
                    <a:pt x="227" y="1652"/>
                    <a:pt x="239" y="1662"/>
                  </a:cubicBezTo>
                  <a:cubicBezTo>
                    <a:pt x="251" y="1673"/>
                    <a:pt x="245" y="1692"/>
                    <a:pt x="245" y="1692"/>
                  </a:cubicBezTo>
                  <a:cubicBezTo>
                    <a:pt x="245" y="1692"/>
                    <a:pt x="243" y="1695"/>
                    <a:pt x="251" y="1700"/>
                  </a:cubicBezTo>
                  <a:cubicBezTo>
                    <a:pt x="259" y="1705"/>
                    <a:pt x="868" y="1833"/>
                    <a:pt x="1365" y="1123"/>
                  </a:cubicBezTo>
                  <a:cubicBezTo>
                    <a:pt x="1749" y="575"/>
                    <a:pt x="1348" y="251"/>
                    <a:pt x="1348" y="251"/>
                  </a:cubicBezTo>
                  <a:cubicBezTo>
                    <a:pt x="1348" y="251"/>
                    <a:pt x="1288" y="257"/>
                    <a:pt x="1285" y="204"/>
                  </a:cubicBezTo>
                  <a:close/>
                </a:path>
              </a:pathLst>
            </a:custGeom>
            <a:solidFill>
              <a:srgbClr val="F8E3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0674" name="Freeform 6"/>
            <p:cNvSpPr>
              <a:spLocks noEditPoints="1"/>
            </p:cNvSpPr>
            <p:nvPr/>
          </p:nvSpPr>
          <p:spPr bwMode="auto">
            <a:xfrm>
              <a:off x="586" y="1927"/>
              <a:ext cx="1286" cy="1333"/>
            </a:xfrm>
            <a:custGeom>
              <a:avLst/>
              <a:gdLst>
                <a:gd name="T0" fmla="*/ 5 w 1401"/>
                <a:gd name="T1" fmla="*/ 10 h 1453"/>
                <a:gd name="T2" fmla="*/ 0 w 1401"/>
                <a:gd name="T3" fmla="*/ 10 h 1453"/>
                <a:gd name="T4" fmla="*/ 5 w 1401"/>
                <a:gd name="T5" fmla="*/ 10 h 1453"/>
                <a:gd name="T6" fmla="*/ 10 w 1401"/>
                <a:gd name="T7" fmla="*/ 0 h 1453"/>
                <a:gd name="T8" fmla="*/ 9 w 1401"/>
                <a:gd name="T9" fmla="*/ 6 h 1453"/>
                <a:gd name="T10" fmla="*/ 6 w 1401"/>
                <a:gd name="T11" fmla="*/ 11 h 1453"/>
                <a:gd name="T12" fmla="*/ 6 w 1401"/>
                <a:gd name="T13" fmla="*/ 11 h 1453"/>
                <a:gd name="T14" fmla="*/ 6 w 1401"/>
                <a:gd name="T15" fmla="*/ 11 h 1453"/>
                <a:gd name="T16" fmla="*/ 9 w 1401"/>
                <a:gd name="T17" fmla="*/ 6 h 1453"/>
                <a:gd name="T18" fmla="*/ 10 w 1401"/>
                <a:gd name="T19" fmla="*/ 0 h 145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01"/>
                <a:gd name="T31" fmla="*/ 0 h 1453"/>
                <a:gd name="T32" fmla="*/ 1401 w 1401"/>
                <a:gd name="T33" fmla="*/ 1453 h 145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01" h="1453">
                  <a:moveTo>
                    <a:pt x="5" y="1281"/>
                  </a:moveTo>
                  <a:cubicBezTo>
                    <a:pt x="4" y="1281"/>
                    <a:pt x="2" y="1280"/>
                    <a:pt x="0" y="1280"/>
                  </a:cubicBezTo>
                  <a:cubicBezTo>
                    <a:pt x="2" y="1281"/>
                    <a:pt x="3" y="1281"/>
                    <a:pt x="5" y="1281"/>
                  </a:cubicBezTo>
                  <a:close/>
                  <a:moveTo>
                    <a:pt x="1248" y="0"/>
                  </a:moveTo>
                  <a:cubicBezTo>
                    <a:pt x="1323" y="151"/>
                    <a:pt x="1362" y="428"/>
                    <a:pt x="1072" y="776"/>
                  </a:cubicBezTo>
                  <a:cubicBezTo>
                    <a:pt x="649" y="1283"/>
                    <a:pt x="282" y="1341"/>
                    <a:pt x="83" y="1318"/>
                  </a:cubicBezTo>
                  <a:cubicBezTo>
                    <a:pt x="35" y="1313"/>
                    <a:pt x="39" y="1312"/>
                    <a:pt x="39" y="1312"/>
                  </a:cubicBezTo>
                  <a:cubicBezTo>
                    <a:pt x="39" y="1312"/>
                    <a:pt x="38" y="1315"/>
                    <a:pt x="46" y="1319"/>
                  </a:cubicBezTo>
                  <a:cubicBezTo>
                    <a:pt x="54" y="1324"/>
                    <a:pt x="662" y="1453"/>
                    <a:pt x="1160" y="742"/>
                  </a:cubicBezTo>
                  <a:cubicBezTo>
                    <a:pt x="1401" y="398"/>
                    <a:pt x="1332" y="143"/>
                    <a:pt x="1248" y="0"/>
                  </a:cubicBezTo>
                  <a:close/>
                </a:path>
              </a:pathLst>
            </a:custGeom>
            <a:solidFill>
              <a:srgbClr val="F6C7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0675" name="Freeform 7"/>
            <p:cNvSpPr>
              <a:spLocks/>
            </p:cNvSpPr>
            <p:nvPr/>
          </p:nvSpPr>
          <p:spPr bwMode="auto">
            <a:xfrm>
              <a:off x="802" y="1784"/>
              <a:ext cx="830" cy="1108"/>
            </a:xfrm>
            <a:custGeom>
              <a:avLst/>
              <a:gdLst>
                <a:gd name="T0" fmla="*/ 6 w 905"/>
                <a:gd name="T1" fmla="*/ 0 h 1208"/>
                <a:gd name="T2" fmla="*/ 6 w 905"/>
                <a:gd name="T3" fmla="*/ 6 h 1208"/>
                <a:gd name="T4" fmla="*/ 6 w 905"/>
                <a:gd name="T5" fmla="*/ 6 h 1208"/>
                <a:gd name="T6" fmla="*/ 6 w 905"/>
                <a:gd name="T7" fmla="*/ 6 h 1208"/>
                <a:gd name="T8" fmla="*/ 6 w 905"/>
                <a:gd name="T9" fmla="*/ 6 h 1208"/>
                <a:gd name="T10" fmla="*/ 6 w 905"/>
                <a:gd name="T11" fmla="*/ 7 h 1208"/>
                <a:gd name="T12" fmla="*/ 0 w 905"/>
                <a:gd name="T13" fmla="*/ 9 h 1208"/>
                <a:gd name="T14" fmla="*/ 6 w 905"/>
                <a:gd name="T15" fmla="*/ 7 h 1208"/>
                <a:gd name="T16" fmla="*/ 6 w 905"/>
                <a:gd name="T17" fmla="*/ 6 h 1208"/>
                <a:gd name="T18" fmla="*/ 6 w 905"/>
                <a:gd name="T19" fmla="*/ 6 h 1208"/>
                <a:gd name="T20" fmla="*/ 6 w 905"/>
                <a:gd name="T21" fmla="*/ 6 h 1208"/>
                <a:gd name="T22" fmla="*/ 6 w 905"/>
                <a:gd name="T23" fmla="*/ 6 h 1208"/>
                <a:gd name="T24" fmla="*/ 6 w 905"/>
                <a:gd name="T25" fmla="*/ 6 h 1208"/>
                <a:gd name="T26" fmla="*/ 6 w 905"/>
                <a:gd name="T27" fmla="*/ 3 h 120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905"/>
                <a:gd name="T43" fmla="*/ 0 h 1208"/>
                <a:gd name="T44" fmla="*/ 905 w 905"/>
                <a:gd name="T45" fmla="*/ 1208 h 120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905" h="1208">
                  <a:moveTo>
                    <a:pt x="847" y="0"/>
                  </a:moveTo>
                  <a:cubicBezTo>
                    <a:pt x="824" y="25"/>
                    <a:pt x="812" y="52"/>
                    <a:pt x="781" y="70"/>
                  </a:cubicBezTo>
                  <a:cubicBezTo>
                    <a:pt x="748" y="88"/>
                    <a:pt x="714" y="102"/>
                    <a:pt x="679" y="116"/>
                  </a:cubicBezTo>
                  <a:cubicBezTo>
                    <a:pt x="598" y="150"/>
                    <a:pt x="524" y="185"/>
                    <a:pt x="455" y="241"/>
                  </a:cubicBezTo>
                  <a:cubicBezTo>
                    <a:pt x="314" y="355"/>
                    <a:pt x="267" y="532"/>
                    <a:pt x="244" y="706"/>
                  </a:cubicBezTo>
                  <a:cubicBezTo>
                    <a:pt x="231" y="806"/>
                    <a:pt x="209" y="901"/>
                    <a:pt x="159" y="990"/>
                  </a:cubicBezTo>
                  <a:cubicBezTo>
                    <a:pt x="114" y="1069"/>
                    <a:pt x="56" y="1141"/>
                    <a:pt x="0" y="1208"/>
                  </a:cubicBezTo>
                  <a:cubicBezTo>
                    <a:pt x="84" y="1122"/>
                    <a:pt x="212" y="1074"/>
                    <a:pt x="312" y="1006"/>
                  </a:cubicBezTo>
                  <a:cubicBezTo>
                    <a:pt x="391" y="953"/>
                    <a:pt x="484" y="908"/>
                    <a:pt x="552" y="840"/>
                  </a:cubicBezTo>
                  <a:cubicBezTo>
                    <a:pt x="583" y="810"/>
                    <a:pt x="611" y="780"/>
                    <a:pt x="640" y="748"/>
                  </a:cubicBezTo>
                  <a:cubicBezTo>
                    <a:pt x="670" y="713"/>
                    <a:pt x="687" y="674"/>
                    <a:pt x="712" y="635"/>
                  </a:cubicBezTo>
                  <a:cubicBezTo>
                    <a:pt x="749" y="580"/>
                    <a:pt x="785" y="536"/>
                    <a:pt x="804" y="472"/>
                  </a:cubicBezTo>
                  <a:cubicBezTo>
                    <a:pt x="827" y="390"/>
                    <a:pt x="855" y="310"/>
                    <a:pt x="859" y="225"/>
                  </a:cubicBezTo>
                  <a:cubicBezTo>
                    <a:pt x="862" y="164"/>
                    <a:pt x="905" y="36"/>
                    <a:pt x="847" y="3"/>
                  </a:cubicBezTo>
                </a:path>
              </a:pathLst>
            </a:custGeom>
            <a:solidFill>
              <a:srgbClr val="F8CF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0676" name="Freeform 8"/>
            <p:cNvSpPr>
              <a:spLocks/>
            </p:cNvSpPr>
            <p:nvPr/>
          </p:nvSpPr>
          <p:spPr bwMode="auto">
            <a:xfrm>
              <a:off x="572" y="1659"/>
              <a:ext cx="948" cy="1048"/>
            </a:xfrm>
            <a:custGeom>
              <a:avLst/>
              <a:gdLst>
                <a:gd name="T0" fmla="*/ 8 w 1033"/>
                <a:gd name="T1" fmla="*/ 6 h 1142"/>
                <a:gd name="T2" fmla="*/ 8 w 1033"/>
                <a:gd name="T3" fmla="*/ 6 h 1142"/>
                <a:gd name="T4" fmla="*/ 6 w 1033"/>
                <a:gd name="T5" fmla="*/ 6 h 1142"/>
                <a:gd name="T6" fmla="*/ 6 w 1033"/>
                <a:gd name="T7" fmla="*/ 6 h 1142"/>
                <a:gd name="T8" fmla="*/ 6 w 1033"/>
                <a:gd name="T9" fmla="*/ 6 h 1142"/>
                <a:gd name="T10" fmla="*/ 6 w 1033"/>
                <a:gd name="T11" fmla="*/ 6 h 1142"/>
                <a:gd name="T12" fmla="*/ 6 w 1033"/>
                <a:gd name="T13" fmla="*/ 6 h 1142"/>
                <a:gd name="T14" fmla="*/ 6 w 1033"/>
                <a:gd name="T15" fmla="*/ 6 h 1142"/>
                <a:gd name="T16" fmla="*/ 6 w 1033"/>
                <a:gd name="T17" fmla="*/ 6 h 1142"/>
                <a:gd name="T18" fmla="*/ 6 w 1033"/>
                <a:gd name="T19" fmla="*/ 6 h 1142"/>
                <a:gd name="T20" fmla="*/ 6 w 1033"/>
                <a:gd name="T21" fmla="*/ 8 h 1142"/>
                <a:gd name="T22" fmla="*/ 6 w 1033"/>
                <a:gd name="T23" fmla="*/ 9 h 1142"/>
                <a:gd name="T24" fmla="*/ 6 w 1033"/>
                <a:gd name="T25" fmla="*/ 9 h 1142"/>
                <a:gd name="T26" fmla="*/ 8 w 1033"/>
                <a:gd name="T27" fmla="*/ 6 h 114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033"/>
                <a:gd name="T43" fmla="*/ 0 h 1142"/>
                <a:gd name="T44" fmla="*/ 1033 w 1033"/>
                <a:gd name="T45" fmla="*/ 1142 h 114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033" h="1142">
                  <a:moveTo>
                    <a:pt x="1033" y="100"/>
                  </a:moveTo>
                  <a:cubicBezTo>
                    <a:pt x="1033" y="100"/>
                    <a:pt x="1021" y="104"/>
                    <a:pt x="1021" y="103"/>
                  </a:cubicBezTo>
                  <a:cubicBezTo>
                    <a:pt x="943" y="69"/>
                    <a:pt x="673" y="0"/>
                    <a:pt x="414" y="163"/>
                  </a:cubicBezTo>
                  <a:cubicBezTo>
                    <a:pt x="419" y="175"/>
                    <a:pt x="418" y="189"/>
                    <a:pt x="410" y="202"/>
                  </a:cubicBezTo>
                  <a:cubicBezTo>
                    <a:pt x="389" y="232"/>
                    <a:pt x="342" y="238"/>
                    <a:pt x="309" y="244"/>
                  </a:cubicBezTo>
                  <a:cubicBezTo>
                    <a:pt x="228" y="320"/>
                    <a:pt x="153" y="418"/>
                    <a:pt x="89" y="528"/>
                  </a:cubicBezTo>
                  <a:cubicBezTo>
                    <a:pt x="98" y="529"/>
                    <a:pt x="106" y="532"/>
                    <a:pt x="113" y="536"/>
                  </a:cubicBezTo>
                  <a:cubicBezTo>
                    <a:pt x="138" y="552"/>
                    <a:pt x="149" y="591"/>
                    <a:pt x="145" y="620"/>
                  </a:cubicBezTo>
                  <a:cubicBezTo>
                    <a:pt x="137" y="678"/>
                    <a:pt x="60" y="722"/>
                    <a:pt x="29" y="771"/>
                  </a:cubicBezTo>
                  <a:cubicBezTo>
                    <a:pt x="0" y="819"/>
                    <a:pt x="23" y="856"/>
                    <a:pt x="60" y="892"/>
                  </a:cubicBezTo>
                  <a:cubicBezTo>
                    <a:pt x="102" y="933"/>
                    <a:pt x="85" y="956"/>
                    <a:pt x="64" y="1003"/>
                  </a:cubicBezTo>
                  <a:cubicBezTo>
                    <a:pt x="43" y="1052"/>
                    <a:pt x="41" y="1112"/>
                    <a:pt x="103" y="1123"/>
                  </a:cubicBezTo>
                  <a:cubicBezTo>
                    <a:pt x="152" y="1132"/>
                    <a:pt x="268" y="1081"/>
                    <a:pt x="291" y="1142"/>
                  </a:cubicBezTo>
                  <a:cubicBezTo>
                    <a:pt x="291" y="1142"/>
                    <a:pt x="228" y="118"/>
                    <a:pt x="1033" y="100"/>
                  </a:cubicBezTo>
                  <a:close/>
                </a:path>
              </a:pathLst>
            </a:custGeom>
            <a:solidFill>
              <a:srgbClr val="E9CA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0677" name="Freeform 9"/>
            <p:cNvSpPr>
              <a:spLocks/>
            </p:cNvSpPr>
            <p:nvPr/>
          </p:nvSpPr>
          <p:spPr bwMode="auto">
            <a:xfrm>
              <a:off x="1634" y="1595"/>
              <a:ext cx="411" cy="1156"/>
            </a:xfrm>
            <a:custGeom>
              <a:avLst/>
              <a:gdLst>
                <a:gd name="T0" fmla="*/ 0 w 448"/>
                <a:gd name="T1" fmla="*/ 6 h 1260"/>
                <a:gd name="T2" fmla="*/ 6 w 448"/>
                <a:gd name="T3" fmla="*/ 6 h 1260"/>
                <a:gd name="T4" fmla="*/ 6 w 448"/>
                <a:gd name="T5" fmla="*/ 6 h 1260"/>
                <a:gd name="T6" fmla="*/ 6 w 448"/>
                <a:gd name="T7" fmla="*/ 6 h 1260"/>
                <a:gd name="T8" fmla="*/ 6 w 448"/>
                <a:gd name="T9" fmla="*/ 6 h 1260"/>
                <a:gd name="T10" fmla="*/ 6 w 448"/>
                <a:gd name="T11" fmla="*/ 7 h 1260"/>
                <a:gd name="T12" fmla="*/ 6 w 448"/>
                <a:gd name="T13" fmla="*/ 10 h 126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48"/>
                <a:gd name="T22" fmla="*/ 0 h 1260"/>
                <a:gd name="T23" fmla="*/ 448 w 448"/>
                <a:gd name="T24" fmla="*/ 1260 h 126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48" h="1260">
                  <a:moveTo>
                    <a:pt x="0" y="235"/>
                  </a:moveTo>
                  <a:cubicBezTo>
                    <a:pt x="37" y="121"/>
                    <a:pt x="144" y="0"/>
                    <a:pt x="278" y="24"/>
                  </a:cubicBezTo>
                  <a:cubicBezTo>
                    <a:pt x="444" y="55"/>
                    <a:pt x="305" y="299"/>
                    <a:pt x="291" y="402"/>
                  </a:cubicBezTo>
                  <a:cubicBezTo>
                    <a:pt x="281" y="470"/>
                    <a:pt x="257" y="563"/>
                    <a:pt x="318" y="608"/>
                  </a:cubicBezTo>
                  <a:cubicBezTo>
                    <a:pt x="377" y="651"/>
                    <a:pt x="448" y="635"/>
                    <a:pt x="407" y="732"/>
                  </a:cubicBezTo>
                  <a:cubicBezTo>
                    <a:pt x="371" y="814"/>
                    <a:pt x="281" y="868"/>
                    <a:pt x="237" y="943"/>
                  </a:cubicBezTo>
                  <a:cubicBezTo>
                    <a:pt x="179" y="1040"/>
                    <a:pt x="147" y="1191"/>
                    <a:pt x="256" y="1260"/>
                  </a:cubicBezTo>
                </a:path>
              </a:pathLst>
            </a:custGeom>
            <a:noFill/>
            <a:ln w="38100" cap="rnd">
              <a:solidFill>
                <a:srgbClr val="AE065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0678" name="Freeform 10"/>
            <p:cNvSpPr>
              <a:spLocks/>
            </p:cNvSpPr>
            <p:nvPr/>
          </p:nvSpPr>
          <p:spPr bwMode="auto">
            <a:xfrm>
              <a:off x="1611" y="1354"/>
              <a:ext cx="1310" cy="452"/>
            </a:xfrm>
            <a:custGeom>
              <a:avLst/>
              <a:gdLst>
                <a:gd name="T0" fmla="*/ 0 w 1427"/>
                <a:gd name="T1" fmla="*/ 6 h 492"/>
                <a:gd name="T2" fmla="*/ 6 w 1427"/>
                <a:gd name="T3" fmla="*/ 6 h 492"/>
                <a:gd name="T4" fmla="*/ 6 w 1427"/>
                <a:gd name="T5" fmla="*/ 6 h 492"/>
                <a:gd name="T6" fmla="*/ 6 w 1427"/>
                <a:gd name="T7" fmla="*/ 6 h 492"/>
                <a:gd name="T8" fmla="*/ 7 w 1427"/>
                <a:gd name="T9" fmla="*/ 6 h 492"/>
                <a:gd name="T10" fmla="*/ 10 w 1427"/>
                <a:gd name="T11" fmla="*/ 6 h 492"/>
                <a:gd name="T12" fmla="*/ 12 w 1427"/>
                <a:gd name="T13" fmla="*/ 6 h 49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27"/>
                <a:gd name="T22" fmla="*/ 0 h 492"/>
                <a:gd name="T23" fmla="*/ 1427 w 1427"/>
                <a:gd name="T24" fmla="*/ 492 h 49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27" h="492">
                  <a:moveTo>
                    <a:pt x="0" y="492"/>
                  </a:moveTo>
                  <a:cubicBezTo>
                    <a:pt x="45" y="369"/>
                    <a:pt x="157" y="168"/>
                    <a:pt x="311" y="83"/>
                  </a:cubicBezTo>
                  <a:cubicBezTo>
                    <a:pt x="439" y="13"/>
                    <a:pt x="513" y="0"/>
                    <a:pt x="629" y="99"/>
                  </a:cubicBezTo>
                  <a:cubicBezTo>
                    <a:pt x="675" y="137"/>
                    <a:pt x="696" y="214"/>
                    <a:pt x="743" y="244"/>
                  </a:cubicBezTo>
                  <a:cubicBezTo>
                    <a:pt x="818" y="290"/>
                    <a:pt x="894" y="190"/>
                    <a:pt x="947" y="149"/>
                  </a:cubicBezTo>
                  <a:cubicBezTo>
                    <a:pt x="1017" y="97"/>
                    <a:pt x="1117" y="40"/>
                    <a:pt x="1205" y="70"/>
                  </a:cubicBezTo>
                  <a:cubicBezTo>
                    <a:pt x="1281" y="96"/>
                    <a:pt x="1340" y="187"/>
                    <a:pt x="1427" y="184"/>
                  </a:cubicBezTo>
                </a:path>
              </a:pathLst>
            </a:custGeom>
            <a:noFill/>
            <a:ln w="38100" cap="rnd">
              <a:solidFill>
                <a:srgbClr val="AE065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0679" name="Freeform 11"/>
            <p:cNvSpPr>
              <a:spLocks/>
            </p:cNvSpPr>
            <p:nvPr/>
          </p:nvSpPr>
          <p:spPr bwMode="auto">
            <a:xfrm>
              <a:off x="1586" y="720"/>
              <a:ext cx="740" cy="1072"/>
            </a:xfrm>
            <a:custGeom>
              <a:avLst/>
              <a:gdLst>
                <a:gd name="T0" fmla="*/ 0 w 806"/>
                <a:gd name="T1" fmla="*/ 9 h 1169"/>
                <a:gd name="T2" fmla="*/ 6 w 806"/>
                <a:gd name="T3" fmla="*/ 8 h 1169"/>
                <a:gd name="T4" fmla="*/ 6 w 806"/>
                <a:gd name="T5" fmla="*/ 6 h 1169"/>
                <a:gd name="T6" fmla="*/ 6 w 806"/>
                <a:gd name="T7" fmla="*/ 6 h 1169"/>
                <a:gd name="T8" fmla="*/ 6 w 806"/>
                <a:gd name="T9" fmla="*/ 6 h 1169"/>
                <a:gd name="T10" fmla="*/ 6 w 806"/>
                <a:gd name="T11" fmla="*/ 6 h 1169"/>
                <a:gd name="T12" fmla="*/ 6 w 806"/>
                <a:gd name="T13" fmla="*/ 6 h 1169"/>
                <a:gd name="T14" fmla="*/ 6 w 806"/>
                <a:gd name="T15" fmla="*/ 0 h 116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06"/>
                <a:gd name="T25" fmla="*/ 0 h 1169"/>
                <a:gd name="T26" fmla="*/ 806 w 806"/>
                <a:gd name="T27" fmla="*/ 1169 h 116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06" h="1169">
                  <a:moveTo>
                    <a:pt x="0" y="1169"/>
                  </a:moveTo>
                  <a:cubicBezTo>
                    <a:pt x="33" y="1120"/>
                    <a:pt x="38" y="1083"/>
                    <a:pt x="51" y="1043"/>
                  </a:cubicBezTo>
                  <a:cubicBezTo>
                    <a:pt x="76" y="967"/>
                    <a:pt x="107" y="891"/>
                    <a:pt x="140" y="818"/>
                  </a:cubicBezTo>
                  <a:cubicBezTo>
                    <a:pt x="176" y="741"/>
                    <a:pt x="256" y="519"/>
                    <a:pt x="368" y="518"/>
                  </a:cubicBezTo>
                  <a:cubicBezTo>
                    <a:pt x="402" y="517"/>
                    <a:pt x="428" y="558"/>
                    <a:pt x="465" y="552"/>
                  </a:cubicBezTo>
                  <a:cubicBezTo>
                    <a:pt x="507" y="544"/>
                    <a:pt x="531" y="489"/>
                    <a:pt x="548" y="456"/>
                  </a:cubicBezTo>
                  <a:cubicBezTo>
                    <a:pt x="603" y="348"/>
                    <a:pt x="636" y="235"/>
                    <a:pt x="703" y="131"/>
                  </a:cubicBezTo>
                  <a:cubicBezTo>
                    <a:pt x="733" y="86"/>
                    <a:pt x="783" y="43"/>
                    <a:pt x="806" y="0"/>
                  </a:cubicBezTo>
                </a:path>
              </a:pathLst>
            </a:custGeom>
            <a:noFill/>
            <a:ln w="38100" cap="rnd">
              <a:solidFill>
                <a:srgbClr val="AE065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0680" name="Freeform 12"/>
            <p:cNvSpPr>
              <a:spLocks/>
            </p:cNvSpPr>
            <p:nvPr/>
          </p:nvSpPr>
          <p:spPr bwMode="auto">
            <a:xfrm>
              <a:off x="459" y="1184"/>
              <a:ext cx="1155" cy="615"/>
            </a:xfrm>
            <a:custGeom>
              <a:avLst/>
              <a:gdLst>
                <a:gd name="T0" fmla="*/ 10 w 1258"/>
                <a:gd name="T1" fmla="*/ 6 h 670"/>
                <a:gd name="T2" fmla="*/ 10 w 1258"/>
                <a:gd name="T3" fmla="*/ 6 h 670"/>
                <a:gd name="T4" fmla="*/ 8 w 1258"/>
                <a:gd name="T5" fmla="*/ 6 h 670"/>
                <a:gd name="T6" fmla="*/ 6 w 1258"/>
                <a:gd name="T7" fmla="*/ 6 h 670"/>
                <a:gd name="T8" fmla="*/ 6 w 1258"/>
                <a:gd name="T9" fmla="*/ 6 h 670"/>
                <a:gd name="T10" fmla="*/ 6 w 1258"/>
                <a:gd name="T11" fmla="*/ 6 h 670"/>
                <a:gd name="T12" fmla="*/ 6 w 1258"/>
                <a:gd name="T13" fmla="*/ 6 h 670"/>
                <a:gd name="T14" fmla="*/ 0 w 1258"/>
                <a:gd name="T15" fmla="*/ 6 h 67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58"/>
                <a:gd name="T25" fmla="*/ 0 h 670"/>
                <a:gd name="T26" fmla="*/ 1258 w 1258"/>
                <a:gd name="T27" fmla="*/ 670 h 67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58" h="670">
                  <a:moveTo>
                    <a:pt x="1217" y="636"/>
                  </a:moveTo>
                  <a:cubicBezTo>
                    <a:pt x="1240" y="574"/>
                    <a:pt x="1258" y="270"/>
                    <a:pt x="1164" y="84"/>
                  </a:cubicBezTo>
                  <a:cubicBezTo>
                    <a:pt x="1131" y="18"/>
                    <a:pt x="1098" y="0"/>
                    <a:pt x="1020" y="10"/>
                  </a:cubicBezTo>
                  <a:cubicBezTo>
                    <a:pt x="913" y="24"/>
                    <a:pt x="901" y="122"/>
                    <a:pt x="816" y="166"/>
                  </a:cubicBezTo>
                  <a:cubicBezTo>
                    <a:pt x="753" y="198"/>
                    <a:pt x="711" y="160"/>
                    <a:pt x="655" y="132"/>
                  </a:cubicBezTo>
                  <a:cubicBezTo>
                    <a:pt x="575" y="92"/>
                    <a:pt x="479" y="104"/>
                    <a:pt x="413" y="173"/>
                  </a:cubicBezTo>
                  <a:cubicBezTo>
                    <a:pt x="329" y="261"/>
                    <a:pt x="326" y="394"/>
                    <a:pt x="259" y="490"/>
                  </a:cubicBezTo>
                  <a:cubicBezTo>
                    <a:pt x="213" y="555"/>
                    <a:pt x="82" y="670"/>
                    <a:pt x="0" y="670"/>
                  </a:cubicBezTo>
                </a:path>
              </a:pathLst>
            </a:custGeom>
            <a:noFill/>
            <a:ln w="38100" cap="rnd">
              <a:solidFill>
                <a:srgbClr val="AE065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0681" name="Freeform 13"/>
            <p:cNvSpPr>
              <a:spLocks/>
            </p:cNvSpPr>
            <p:nvPr/>
          </p:nvSpPr>
          <p:spPr bwMode="auto">
            <a:xfrm>
              <a:off x="987" y="1788"/>
              <a:ext cx="591" cy="733"/>
            </a:xfrm>
            <a:custGeom>
              <a:avLst/>
              <a:gdLst>
                <a:gd name="T0" fmla="*/ 6 w 644"/>
                <a:gd name="T1" fmla="*/ 0 h 799"/>
                <a:gd name="T2" fmla="*/ 6 w 644"/>
                <a:gd name="T3" fmla="*/ 6 h 799"/>
                <a:gd name="T4" fmla="*/ 6 w 644"/>
                <a:gd name="T5" fmla="*/ 6 h 799"/>
                <a:gd name="T6" fmla="*/ 6 w 644"/>
                <a:gd name="T7" fmla="*/ 6 h 799"/>
                <a:gd name="T8" fmla="*/ 6 w 644"/>
                <a:gd name="T9" fmla="*/ 6 h 799"/>
                <a:gd name="T10" fmla="*/ 6 w 644"/>
                <a:gd name="T11" fmla="*/ 0 h 79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44"/>
                <a:gd name="T19" fmla="*/ 0 h 799"/>
                <a:gd name="T20" fmla="*/ 644 w 644"/>
                <a:gd name="T21" fmla="*/ 799 h 79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44" h="799">
                  <a:moveTo>
                    <a:pt x="644" y="0"/>
                  </a:moveTo>
                  <a:cubicBezTo>
                    <a:pt x="644" y="0"/>
                    <a:pt x="641" y="84"/>
                    <a:pt x="415" y="184"/>
                  </a:cubicBezTo>
                  <a:cubicBezTo>
                    <a:pt x="217" y="273"/>
                    <a:pt x="130" y="500"/>
                    <a:pt x="89" y="649"/>
                  </a:cubicBezTo>
                  <a:cubicBezTo>
                    <a:pt x="48" y="799"/>
                    <a:pt x="0" y="688"/>
                    <a:pt x="16" y="589"/>
                  </a:cubicBezTo>
                  <a:cubicBezTo>
                    <a:pt x="32" y="483"/>
                    <a:pt x="56" y="307"/>
                    <a:pt x="361" y="160"/>
                  </a:cubicBezTo>
                  <a:cubicBezTo>
                    <a:pt x="603" y="43"/>
                    <a:pt x="644" y="0"/>
                    <a:pt x="644" y="0"/>
                  </a:cubicBezTo>
                  <a:close/>
                </a:path>
              </a:pathLst>
            </a:custGeom>
            <a:solidFill>
              <a:srgbClr val="E6A1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0682" name="Freeform 14"/>
            <p:cNvSpPr>
              <a:spLocks/>
            </p:cNvSpPr>
            <p:nvPr/>
          </p:nvSpPr>
          <p:spPr bwMode="auto">
            <a:xfrm>
              <a:off x="1010" y="1786"/>
              <a:ext cx="567" cy="675"/>
            </a:xfrm>
            <a:custGeom>
              <a:avLst/>
              <a:gdLst>
                <a:gd name="T0" fmla="*/ 6 w 618"/>
                <a:gd name="T1" fmla="*/ 6 h 736"/>
                <a:gd name="T2" fmla="*/ 6 w 618"/>
                <a:gd name="T3" fmla="*/ 6 h 736"/>
                <a:gd name="T4" fmla="*/ 6 w 618"/>
                <a:gd name="T5" fmla="*/ 6 h 736"/>
                <a:gd name="T6" fmla="*/ 0 w 618"/>
                <a:gd name="T7" fmla="*/ 6 h 736"/>
                <a:gd name="T8" fmla="*/ 6 w 618"/>
                <a:gd name="T9" fmla="*/ 6 h 736"/>
                <a:gd name="T10" fmla="*/ 6 w 618"/>
                <a:gd name="T11" fmla="*/ 6 h 736"/>
                <a:gd name="T12" fmla="*/ 6 w 618"/>
                <a:gd name="T13" fmla="*/ 0 h 736"/>
                <a:gd name="T14" fmla="*/ 6 w 618"/>
                <a:gd name="T15" fmla="*/ 6 h 7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18"/>
                <a:gd name="T25" fmla="*/ 0 h 736"/>
                <a:gd name="T26" fmla="*/ 618 w 618"/>
                <a:gd name="T27" fmla="*/ 736 h 7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18" h="736">
                  <a:moveTo>
                    <a:pt x="589" y="22"/>
                  </a:moveTo>
                  <a:cubicBezTo>
                    <a:pt x="566" y="56"/>
                    <a:pt x="510" y="110"/>
                    <a:pt x="377" y="169"/>
                  </a:cubicBezTo>
                  <a:cubicBezTo>
                    <a:pt x="179" y="257"/>
                    <a:pt x="92" y="484"/>
                    <a:pt x="51" y="634"/>
                  </a:cubicBezTo>
                  <a:cubicBezTo>
                    <a:pt x="34" y="698"/>
                    <a:pt x="15" y="714"/>
                    <a:pt x="0" y="704"/>
                  </a:cubicBezTo>
                  <a:cubicBezTo>
                    <a:pt x="15" y="736"/>
                    <a:pt x="40" y="733"/>
                    <a:pt x="63" y="650"/>
                  </a:cubicBezTo>
                  <a:cubicBezTo>
                    <a:pt x="104" y="500"/>
                    <a:pt x="191" y="273"/>
                    <a:pt x="389" y="185"/>
                  </a:cubicBezTo>
                  <a:cubicBezTo>
                    <a:pt x="615" y="84"/>
                    <a:pt x="618" y="0"/>
                    <a:pt x="618" y="0"/>
                  </a:cubicBezTo>
                  <a:cubicBezTo>
                    <a:pt x="618" y="0"/>
                    <a:pt x="611" y="7"/>
                    <a:pt x="589" y="22"/>
                  </a:cubicBezTo>
                  <a:close/>
                </a:path>
              </a:pathLst>
            </a:custGeom>
            <a:solidFill>
              <a:srgbClr val="D788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0683" name="Freeform 15"/>
            <p:cNvSpPr>
              <a:spLocks/>
            </p:cNvSpPr>
            <p:nvPr/>
          </p:nvSpPr>
          <p:spPr bwMode="auto">
            <a:xfrm>
              <a:off x="310" y="1808"/>
              <a:ext cx="1335" cy="1846"/>
            </a:xfrm>
            <a:custGeom>
              <a:avLst/>
              <a:gdLst>
                <a:gd name="T0" fmla="*/ 12 w 1455"/>
                <a:gd name="T1" fmla="*/ 0 h 2013"/>
                <a:gd name="T2" fmla="*/ 10 w 1455"/>
                <a:gd name="T3" fmla="*/ 6 h 2013"/>
                <a:gd name="T4" fmla="*/ 6 w 1455"/>
                <a:gd name="T5" fmla="*/ 9 h 2013"/>
                <a:gd name="T6" fmla="*/ 6 w 1455"/>
                <a:gd name="T7" fmla="*/ 13 h 2013"/>
                <a:gd name="T8" fmla="*/ 0 w 1455"/>
                <a:gd name="T9" fmla="*/ 15 h 2013"/>
                <a:gd name="T10" fmla="*/ 6 w 1455"/>
                <a:gd name="T11" fmla="*/ 13 h 2013"/>
                <a:gd name="T12" fmla="*/ 6 w 1455"/>
                <a:gd name="T13" fmla="*/ 10 h 2013"/>
                <a:gd name="T14" fmla="*/ 6 w 1455"/>
                <a:gd name="T15" fmla="*/ 7 h 2013"/>
                <a:gd name="T16" fmla="*/ 11 w 1455"/>
                <a:gd name="T17" fmla="*/ 6 h 2013"/>
                <a:gd name="T18" fmla="*/ 12 w 1455"/>
                <a:gd name="T19" fmla="*/ 0 h 201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55"/>
                <a:gd name="T31" fmla="*/ 0 h 2013"/>
                <a:gd name="T32" fmla="*/ 1455 w 1455"/>
                <a:gd name="T33" fmla="*/ 2013 h 201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55" h="2013">
                  <a:moveTo>
                    <a:pt x="1414" y="0"/>
                  </a:moveTo>
                  <a:cubicBezTo>
                    <a:pt x="1414" y="0"/>
                    <a:pt x="1455" y="407"/>
                    <a:pt x="1234" y="682"/>
                  </a:cubicBezTo>
                  <a:cubicBezTo>
                    <a:pt x="1050" y="911"/>
                    <a:pt x="730" y="1034"/>
                    <a:pt x="557" y="1205"/>
                  </a:cubicBezTo>
                  <a:cubicBezTo>
                    <a:pt x="398" y="1361"/>
                    <a:pt x="266" y="1522"/>
                    <a:pt x="186" y="1690"/>
                  </a:cubicBezTo>
                  <a:cubicBezTo>
                    <a:pt x="106" y="1858"/>
                    <a:pt x="80" y="1957"/>
                    <a:pt x="0" y="2013"/>
                  </a:cubicBezTo>
                  <a:cubicBezTo>
                    <a:pt x="0" y="2013"/>
                    <a:pt x="81" y="1925"/>
                    <a:pt x="148" y="1709"/>
                  </a:cubicBezTo>
                  <a:cubicBezTo>
                    <a:pt x="200" y="1539"/>
                    <a:pt x="341" y="1359"/>
                    <a:pt x="461" y="1242"/>
                  </a:cubicBezTo>
                  <a:cubicBezTo>
                    <a:pt x="581" y="1125"/>
                    <a:pt x="688" y="1034"/>
                    <a:pt x="848" y="941"/>
                  </a:cubicBezTo>
                  <a:cubicBezTo>
                    <a:pt x="1008" y="847"/>
                    <a:pt x="1229" y="677"/>
                    <a:pt x="1304" y="469"/>
                  </a:cubicBezTo>
                  <a:cubicBezTo>
                    <a:pt x="1378" y="261"/>
                    <a:pt x="1414" y="0"/>
                    <a:pt x="1414" y="0"/>
                  </a:cubicBezTo>
                  <a:close/>
                </a:path>
              </a:pathLst>
            </a:custGeom>
            <a:solidFill>
              <a:srgbClr val="F0B6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0684" name="Freeform 16"/>
            <p:cNvSpPr>
              <a:spLocks/>
            </p:cNvSpPr>
            <p:nvPr/>
          </p:nvSpPr>
          <p:spPr bwMode="auto">
            <a:xfrm>
              <a:off x="305" y="1814"/>
              <a:ext cx="1335" cy="1847"/>
            </a:xfrm>
            <a:custGeom>
              <a:avLst/>
              <a:gdLst>
                <a:gd name="T0" fmla="*/ 12 w 1455"/>
                <a:gd name="T1" fmla="*/ 0 h 2013"/>
                <a:gd name="T2" fmla="*/ 12 w 1455"/>
                <a:gd name="T3" fmla="*/ 6 h 2013"/>
                <a:gd name="T4" fmla="*/ 10 w 1455"/>
                <a:gd name="T5" fmla="*/ 6 h 2013"/>
                <a:gd name="T6" fmla="*/ 6 w 1455"/>
                <a:gd name="T7" fmla="*/ 10 h 2013"/>
                <a:gd name="T8" fmla="*/ 6 w 1455"/>
                <a:gd name="T9" fmla="*/ 14 h 2013"/>
                <a:gd name="T10" fmla="*/ 6 w 1455"/>
                <a:gd name="T11" fmla="*/ 15 h 2013"/>
                <a:gd name="T12" fmla="*/ 0 w 1455"/>
                <a:gd name="T13" fmla="*/ 16 h 2013"/>
                <a:gd name="T14" fmla="*/ 6 w 1455"/>
                <a:gd name="T15" fmla="*/ 14 h 2013"/>
                <a:gd name="T16" fmla="*/ 6 w 1455"/>
                <a:gd name="T17" fmla="*/ 10 h 2013"/>
                <a:gd name="T18" fmla="*/ 10 w 1455"/>
                <a:gd name="T19" fmla="*/ 6 h 2013"/>
                <a:gd name="T20" fmla="*/ 12 w 1455"/>
                <a:gd name="T21" fmla="*/ 0 h 20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455"/>
                <a:gd name="T34" fmla="*/ 0 h 2013"/>
                <a:gd name="T35" fmla="*/ 1455 w 1455"/>
                <a:gd name="T36" fmla="*/ 2013 h 201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455" h="2013">
                  <a:moveTo>
                    <a:pt x="1414" y="0"/>
                  </a:moveTo>
                  <a:cubicBezTo>
                    <a:pt x="1414" y="0"/>
                    <a:pt x="1411" y="22"/>
                    <a:pt x="1405" y="57"/>
                  </a:cubicBezTo>
                  <a:cubicBezTo>
                    <a:pt x="1406" y="185"/>
                    <a:pt x="1388" y="464"/>
                    <a:pt x="1222" y="670"/>
                  </a:cubicBezTo>
                  <a:cubicBezTo>
                    <a:pt x="1038" y="900"/>
                    <a:pt x="718" y="1022"/>
                    <a:pt x="545" y="1193"/>
                  </a:cubicBezTo>
                  <a:cubicBezTo>
                    <a:pt x="383" y="1353"/>
                    <a:pt x="254" y="1512"/>
                    <a:pt x="174" y="1678"/>
                  </a:cubicBezTo>
                  <a:cubicBezTo>
                    <a:pt x="133" y="1765"/>
                    <a:pt x="106" y="1833"/>
                    <a:pt x="78" y="1887"/>
                  </a:cubicBezTo>
                  <a:cubicBezTo>
                    <a:pt x="35" y="1975"/>
                    <a:pt x="0" y="2013"/>
                    <a:pt x="0" y="2013"/>
                  </a:cubicBezTo>
                  <a:cubicBezTo>
                    <a:pt x="80" y="1957"/>
                    <a:pt x="106" y="1858"/>
                    <a:pt x="186" y="1690"/>
                  </a:cubicBezTo>
                  <a:cubicBezTo>
                    <a:pt x="266" y="1522"/>
                    <a:pt x="398" y="1362"/>
                    <a:pt x="557" y="1205"/>
                  </a:cubicBezTo>
                  <a:cubicBezTo>
                    <a:pt x="730" y="1034"/>
                    <a:pt x="1050" y="912"/>
                    <a:pt x="1234" y="682"/>
                  </a:cubicBezTo>
                  <a:cubicBezTo>
                    <a:pt x="1455" y="407"/>
                    <a:pt x="1414" y="0"/>
                    <a:pt x="1414" y="0"/>
                  </a:cubicBezTo>
                  <a:close/>
                </a:path>
              </a:pathLst>
            </a:custGeom>
            <a:solidFill>
              <a:srgbClr val="E297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0685" name="Freeform 17"/>
            <p:cNvSpPr>
              <a:spLocks/>
            </p:cNvSpPr>
            <p:nvPr/>
          </p:nvSpPr>
          <p:spPr bwMode="auto">
            <a:xfrm>
              <a:off x="1114" y="1972"/>
              <a:ext cx="369" cy="564"/>
            </a:xfrm>
            <a:custGeom>
              <a:avLst/>
              <a:gdLst>
                <a:gd name="T0" fmla="*/ 5 w 403"/>
                <a:gd name="T1" fmla="*/ 6 h 615"/>
                <a:gd name="T2" fmla="*/ 5 w 403"/>
                <a:gd name="T3" fmla="*/ 6 h 615"/>
                <a:gd name="T4" fmla="*/ 5 w 403"/>
                <a:gd name="T5" fmla="*/ 6 h 615"/>
                <a:gd name="T6" fmla="*/ 5 w 403"/>
                <a:gd name="T7" fmla="*/ 6 h 615"/>
                <a:gd name="T8" fmla="*/ 5 w 403"/>
                <a:gd name="T9" fmla="*/ 6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3"/>
                <a:gd name="T16" fmla="*/ 0 h 615"/>
                <a:gd name="T17" fmla="*/ 403 w 403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3" h="615">
                  <a:moveTo>
                    <a:pt x="354" y="356"/>
                  </a:moveTo>
                  <a:cubicBezTo>
                    <a:pt x="305" y="511"/>
                    <a:pt x="197" y="615"/>
                    <a:pt x="112" y="588"/>
                  </a:cubicBezTo>
                  <a:cubicBezTo>
                    <a:pt x="28" y="562"/>
                    <a:pt x="0" y="414"/>
                    <a:pt x="49" y="259"/>
                  </a:cubicBezTo>
                  <a:cubicBezTo>
                    <a:pt x="98" y="104"/>
                    <a:pt x="206" y="0"/>
                    <a:pt x="290" y="26"/>
                  </a:cubicBezTo>
                  <a:cubicBezTo>
                    <a:pt x="374" y="53"/>
                    <a:pt x="403" y="200"/>
                    <a:pt x="354" y="356"/>
                  </a:cubicBezTo>
                  <a:close/>
                </a:path>
              </a:pathLst>
            </a:custGeom>
            <a:solidFill>
              <a:srgbClr val="E5B5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0686" name="Freeform 18"/>
            <p:cNvSpPr>
              <a:spLocks/>
            </p:cNvSpPr>
            <p:nvPr/>
          </p:nvSpPr>
          <p:spPr bwMode="auto">
            <a:xfrm>
              <a:off x="1106" y="1949"/>
              <a:ext cx="422" cy="545"/>
            </a:xfrm>
            <a:custGeom>
              <a:avLst/>
              <a:gdLst>
                <a:gd name="T0" fmla="*/ 6 w 459"/>
                <a:gd name="T1" fmla="*/ 6 h 594"/>
                <a:gd name="T2" fmla="*/ 6 w 459"/>
                <a:gd name="T3" fmla="*/ 6 h 594"/>
                <a:gd name="T4" fmla="*/ 6 w 459"/>
                <a:gd name="T5" fmla="*/ 6 h 594"/>
                <a:gd name="T6" fmla="*/ 6 w 459"/>
                <a:gd name="T7" fmla="*/ 6 h 594"/>
                <a:gd name="T8" fmla="*/ 6 w 459"/>
                <a:gd name="T9" fmla="*/ 6 h 5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9"/>
                <a:gd name="T16" fmla="*/ 0 h 594"/>
                <a:gd name="T17" fmla="*/ 459 w 459"/>
                <a:gd name="T18" fmla="*/ 594 h 59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9" h="594">
                  <a:moveTo>
                    <a:pt x="366" y="381"/>
                  </a:moveTo>
                  <a:cubicBezTo>
                    <a:pt x="281" y="519"/>
                    <a:pt x="151" y="594"/>
                    <a:pt x="75" y="548"/>
                  </a:cubicBezTo>
                  <a:cubicBezTo>
                    <a:pt x="0" y="502"/>
                    <a:pt x="8" y="352"/>
                    <a:pt x="93" y="213"/>
                  </a:cubicBezTo>
                  <a:cubicBezTo>
                    <a:pt x="178" y="75"/>
                    <a:pt x="308" y="0"/>
                    <a:pt x="383" y="46"/>
                  </a:cubicBezTo>
                  <a:cubicBezTo>
                    <a:pt x="459" y="92"/>
                    <a:pt x="451" y="242"/>
                    <a:pt x="366" y="381"/>
                  </a:cubicBezTo>
                  <a:close/>
                </a:path>
              </a:pathLst>
            </a:custGeom>
            <a:solidFill>
              <a:srgbClr val="EFB5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0687" name="Freeform 19"/>
            <p:cNvSpPr>
              <a:spLocks/>
            </p:cNvSpPr>
            <p:nvPr/>
          </p:nvSpPr>
          <p:spPr bwMode="auto">
            <a:xfrm>
              <a:off x="1111" y="2052"/>
              <a:ext cx="406" cy="445"/>
            </a:xfrm>
            <a:custGeom>
              <a:avLst/>
              <a:gdLst>
                <a:gd name="T0" fmla="*/ 6 w 442"/>
                <a:gd name="T1" fmla="*/ 0 h 485"/>
                <a:gd name="T2" fmla="*/ 6 w 442"/>
                <a:gd name="T3" fmla="*/ 6 h 485"/>
                <a:gd name="T4" fmla="*/ 6 w 442"/>
                <a:gd name="T5" fmla="*/ 6 h 485"/>
                <a:gd name="T6" fmla="*/ 6 w 442"/>
                <a:gd name="T7" fmla="*/ 6 h 485"/>
                <a:gd name="T8" fmla="*/ 6 w 442"/>
                <a:gd name="T9" fmla="*/ 6 h 485"/>
                <a:gd name="T10" fmla="*/ 6 w 442"/>
                <a:gd name="T11" fmla="*/ 6 h 485"/>
                <a:gd name="T12" fmla="*/ 6 w 442"/>
                <a:gd name="T13" fmla="*/ 0 h 48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42"/>
                <a:gd name="T22" fmla="*/ 0 h 485"/>
                <a:gd name="T23" fmla="*/ 442 w 442"/>
                <a:gd name="T24" fmla="*/ 485 h 48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42" h="485">
                  <a:moveTo>
                    <a:pt x="423" y="0"/>
                  </a:moveTo>
                  <a:cubicBezTo>
                    <a:pt x="431" y="63"/>
                    <a:pt x="417" y="143"/>
                    <a:pt x="380" y="222"/>
                  </a:cubicBezTo>
                  <a:cubicBezTo>
                    <a:pt x="312" y="370"/>
                    <a:pt x="192" y="461"/>
                    <a:pt x="112" y="424"/>
                  </a:cubicBezTo>
                  <a:cubicBezTo>
                    <a:pt x="39" y="390"/>
                    <a:pt x="24" y="264"/>
                    <a:pt x="72" y="131"/>
                  </a:cubicBezTo>
                  <a:cubicBezTo>
                    <a:pt x="2" y="261"/>
                    <a:pt x="0" y="395"/>
                    <a:pt x="70" y="438"/>
                  </a:cubicBezTo>
                  <a:cubicBezTo>
                    <a:pt x="146" y="485"/>
                    <a:pt x="276" y="410"/>
                    <a:pt x="361" y="271"/>
                  </a:cubicBezTo>
                  <a:cubicBezTo>
                    <a:pt x="421" y="172"/>
                    <a:pt x="442" y="69"/>
                    <a:pt x="423" y="0"/>
                  </a:cubicBezTo>
                  <a:close/>
                </a:path>
              </a:pathLst>
            </a:custGeom>
            <a:solidFill>
              <a:srgbClr val="E3A4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0688" name="Freeform 20"/>
            <p:cNvSpPr>
              <a:spLocks/>
            </p:cNvSpPr>
            <p:nvPr/>
          </p:nvSpPr>
          <p:spPr bwMode="auto">
            <a:xfrm>
              <a:off x="987" y="1788"/>
              <a:ext cx="591" cy="733"/>
            </a:xfrm>
            <a:custGeom>
              <a:avLst/>
              <a:gdLst>
                <a:gd name="T0" fmla="*/ 6 w 644"/>
                <a:gd name="T1" fmla="*/ 0 h 799"/>
                <a:gd name="T2" fmla="*/ 6 w 644"/>
                <a:gd name="T3" fmla="*/ 6 h 799"/>
                <a:gd name="T4" fmla="*/ 6 w 644"/>
                <a:gd name="T5" fmla="*/ 6 h 799"/>
                <a:gd name="T6" fmla="*/ 6 w 644"/>
                <a:gd name="T7" fmla="*/ 6 h 799"/>
                <a:gd name="T8" fmla="*/ 6 w 644"/>
                <a:gd name="T9" fmla="*/ 6 h 799"/>
                <a:gd name="T10" fmla="*/ 6 w 644"/>
                <a:gd name="T11" fmla="*/ 0 h 79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44"/>
                <a:gd name="T19" fmla="*/ 0 h 799"/>
                <a:gd name="T20" fmla="*/ 644 w 644"/>
                <a:gd name="T21" fmla="*/ 799 h 79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44" h="799">
                  <a:moveTo>
                    <a:pt x="644" y="0"/>
                  </a:moveTo>
                  <a:cubicBezTo>
                    <a:pt x="644" y="0"/>
                    <a:pt x="641" y="84"/>
                    <a:pt x="415" y="184"/>
                  </a:cubicBezTo>
                  <a:cubicBezTo>
                    <a:pt x="217" y="273"/>
                    <a:pt x="130" y="500"/>
                    <a:pt x="89" y="649"/>
                  </a:cubicBezTo>
                  <a:cubicBezTo>
                    <a:pt x="48" y="799"/>
                    <a:pt x="0" y="688"/>
                    <a:pt x="16" y="589"/>
                  </a:cubicBezTo>
                  <a:cubicBezTo>
                    <a:pt x="32" y="483"/>
                    <a:pt x="56" y="307"/>
                    <a:pt x="361" y="160"/>
                  </a:cubicBezTo>
                  <a:cubicBezTo>
                    <a:pt x="603" y="43"/>
                    <a:pt x="644" y="0"/>
                    <a:pt x="644" y="0"/>
                  </a:cubicBezTo>
                  <a:close/>
                </a:path>
              </a:pathLst>
            </a:custGeom>
            <a:noFill/>
            <a:ln w="4763" cap="rnd">
              <a:solidFill>
                <a:srgbClr val="34343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0689" name="Freeform 21"/>
            <p:cNvSpPr>
              <a:spLocks/>
            </p:cNvSpPr>
            <p:nvPr/>
          </p:nvSpPr>
          <p:spPr bwMode="auto">
            <a:xfrm>
              <a:off x="310" y="1808"/>
              <a:ext cx="1335" cy="1846"/>
            </a:xfrm>
            <a:custGeom>
              <a:avLst/>
              <a:gdLst>
                <a:gd name="T0" fmla="*/ 12 w 1455"/>
                <a:gd name="T1" fmla="*/ 0 h 2013"/>
                <a:gd name="T2" fmla="*/ 10 w 1455"/>
                <a:gd name="T3" fmla="*/ 6 h 2013"/>
                <a:gd name="T4" fmla="*/ 6 w 1455"/>
                <a:gd name="T5" fmla="*/ 9 h 2013"/>
                <a:gd name="T6" fmla="*/ 6 w 1455"/>
                <a:gd name="T7" fmla="*/ 13 h 2013"/>
                <a:gd name="T8" fmla="*/ 0 w 1455"/>
                <a:gd name="T9" fmla="*/ 15 h 2013"/>
                <a:gd name="T10" fmla="*/ 6 w 1455"/>
                <a:gd name="T11" fmla="*/ 13 h 2013"/>
                <a:gd name="T12" fmla="*/ 6 w 1455"/>
                <a:gd name="T13" fmla="*/ 10 h 2013"/>
                <a:gd name="T14" fmla="*/ 6 w 1455"/>
                <a:gd name="T15" fmla="*/ 7 h 2013"/>
                <a:gd name="T16" fmla="*/ 11 w 1455"/>
                <a:gd name="T17" fmla="*/ 6 h 2013"/>
                <a:gd name="T18" fmla="*/ 12 w 1455"/>
                <a:gd name="T19" fmla="*/ 0 h 201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55"/>
                <a:gd name="T31" fmla="*/ 0 h 2013"/>
                <a:gd name="T32" fmla="*/ 1455 w 1455"/>
                <a:gd name="T33" fmla="*/ 2013 h 201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55" h="2013">
                  <a:moveTo>
                    <a:pt x="1414" y="0"/>
                  </a:moveTo>
                  <a:cubicBezTo>
                    <a:pt x="1414" y="0"/>
                    <a:pt x="1455" y="407"/>
                    <a:pt x="1234" y="682"/>
                  </a:cubicBezTo>
                  <a:cubicBezTo>
                    <a:pt x="1050" y="911"/>
                    <a:pt x="730" y="1034"/>
                    <a:pt x="557" y="1205"/>
                  </a:cubicBezTo>
                  <a:cubicBezTo>
                    <a:pt x="398" y="1361"/>
                    <a:pt x="266" y="1522"/>
                    <a:pt x="186" y="1690"/>
                  </a:cubicBezTo>
                  <a:cubicBezTo>
                    <a:pt x="106" y="1858"/>
                    <a:pt x="80" y="1957"/>
                    <a:pt x="0" y="2013"/>
                  </a:cubicBezTo>
                  <a:cubicBezTo>
                    <a:pt x="0" y="2013"/>
                    <a:pt x="81" y="1925"/>
                    <a:pt x="148" y="1709"/>
                  </a:cubicBezTo>
                  <a:cubicBezTo>
                    <a:pt x="200" y="1539"/>
                    <a:pt x="341" y="1359"/>
                    <a:pt x="461" y="1242"/>
                  </a:cubicBezTo>
                  <a:cubicBezTo>
                    <a:pt x="581" y="1125"/>
                    <a:pt x="688" y="1034"/>
                    <a:pt x="848" y="941"/>
                  </a:cubicBezTo>
                  <a:cubicBezTo>
                    <a:pt x="1008" y="847"/>
                    <a:pt x="1229" y="677"/>
                    <a:pt x="1304" y="469"/>
                  </a:cubicBezTo>
                  <a:cubicBezTo>
                    <a:pt x="1378" y="261"/>
                    <a:pt x="1414" y="0"/>
                    <a:pt x="1414" y="0"/>
                  </a:cubicBezTo>
                  <a:close/>
                </a:path>
              </a:pathLst>
            </a:custGeom>
            <a:noFill/>
            <a:ln w="9525" cap="rnd">
              <a:solidFill>
                <a:srgbClr val="34343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0690" name="Freeform 22"/>
            <p:cNvSpPr>
              <a:spLocks/>
            </p:cNvSpPr>
            <p:nvPr/>
          </p:nvSpPr>
          <p:spPr bwMode="auto">
            <a:xfrm>
              <a:off x="1106" y="1949"/>
              <a:ext cx="422" cy="545"/>
            </a:xfrm>
            <a:custGeom>
              <a:avLst/>
              <a:gdLst>
                <a:gd name="T0" fmla="*/ 6 w 459"/>
                <a:gd name="T1" fmla="*/ 6 h 594"/>
                <a:gd name="T2" fmla="*/ 6 w 459"/>
                <a:gd name="T3" fmla="*/ 6 h 594"/>
                <a:gd name="T4" fmla="*/ 6 w 459"/>
                <a:gd name="T5" fmla="*/ 6 h 594"/>
                <a:gd name="T6" fmla="*/ 6 w 459"/>
                <a:gd name="T7" fmla="*/ 6 h 594"/>
                <a:gd name="T8" fmla="*/ 6 w 459"/>
                <a:gd name="T9" fmla="*/ 6 h 5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9"/>
                <a:gd name="T16" fmla="*/ 0 h 594"/>
                <a:gd name="T17" fmla="*/ 459 w 459"/>
                <a:gd name="T18" fmla="*/ 594 h 59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9" h="594">
                  <a:moveTo>
                    <a:pt x="366" y="381"/>
                  </a:moveTo>
                  <a:cubicBezTo>
                    <a:pt x="281" y="519"/>
                    <a:pt x="151" y="594"/>
                    <a:pt x="75" y="548"/>
                  </a:cubicBezTo>
                  <a:cubicBezTo>
                    <a:pt x="0" y="502"/>
                    <a:pt x="8" y="352"/>
                    <a:pt x="93" y="213"/>
                  </a:cubicBezTo>
                  <a:cubicBezTo>
                    <a:pt x="178" y="75"/>
                    <a:pt x="308" y="0"/>
                    <a:pt x="383" y="46"/>
                  </a:cubicBezTo>
                  <a:cubicBezTo>
                    <a:pt x="459" y="92"/>
                    <a:pt x="451" y="242"/>
                    <a:pt x="366" y="381"/>
                  </a:cubicBezTo>
                  <a:close/>
                </a:path>
              </a:pathLst>
            </a:custGeom>
            <a:noFill/>
            <a:ln w="6350" cap="rnd">
              <a:solidFill>
                <a:srgbClr val="34343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0691" name="Freeform 23"/>
            <p:cNvSpPr>
              <a:spLocks/>
            </p:cNvSpPr>
            <p:nvPr/>
          </p:nvSpPr>
          <p:spPr bwMode="auto">
            <a:xfrm>
              <a:off x="1296" y="2148"/>
              <a:ext cx="146" cy="115"/>
            </a:xfrm>
            <a:custGeom>
              <a:avLst/>
              <a:gdLst>
                <a:gd name="T0" fmla="*/ 6 w 159"/>
                <a:gd name="T1" fmla="*/ 6 h 125"/>
                <a:gd name="T2" fmla="*/ 6 w 159"/>
                <a:gd name="T3" fmla="*/ 6 h 125"/>
                <a:gd name="T4" fmla="*/ 6 w 159"/>
                <a:gd name="T5" fmla="*/ 6 h 125"/>
                <a:gd name="T6" fmla="*/ 6 w 159"/>
                <a:gd name="T7" fmla="*/ 6 h 125"/>
                <a:gd name="T8" fmla="*/ 6 w 159"/>
                <a:gd name="T9" fmla="*/ 6 h 1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9"/>
                <a:gd name="T16" fmla="*/ 0 h 125"/>
                <a:gd name="T17" fmla="*/ 159 w 159"/>
                <a:gd name="T18" fmla="*/ 125 h 1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9" h="125">
                  <a:moveTo>
                    <a:pt x="149" y="34"/>
                  </a:moveTo>
                  <a:cubicBezTo>
                    <a:pt x="159" y="59"/>
                    <a:pt x="137" y="93"/>
                    <a:pt x="99" y="109"/>
                  </a:cubicBezTo>
                  <a:cubicBezTo>
                    <a:pt x="61" y="125"/>
                    <a:pt x="21" y="117"/>
                    <a:pt x="10" y="91"/>
                  </a:cubicBezTo>
                  <a:cubicBezTo>
                    <a:pt x="0" y="66"/>
                    <a:pt x="22" y="32"/>
                    <a:pt x="60" y="16"/>
                  </a:cubicBezTo>
                  <a:cubicBezTo>
                    <a:pt x="98" y="0"/>
                    <a:pt x="138" y="8"/>
                    <a:pt x="149" y="34"/>
                  </a:cubicBezTo>
                  <a:close/>
                </a:path>
              </a:pathLst>
            </a:custGeom>
            <a:solidFill>
              <a:srgbClr val="E8A3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0692" name="Freeform 24"/>
            <p:cNvSpPr>
              <a:spLocks/>
            </p:cNvSpPr>
            <p:nvPr/>
          </p:nvSpPr>
          <p:spPr bwMode="auto">
            <a:xfrm>
              <a:off x="621" y="2077"/>
              <a:ext cx="156" cy="258"/>
            </a:xfrm>
            <a:custGeom>
              <a:avLst/>
              <a:gdLst>
                <a:gd name="T0" fmla="*/ 2 w 170"/>
                <a:gd name="T1" fmla="*/ 5 h 282"/>
                <a:gd name="T2" fmla="*/ 6 w 170"/>
                <a:gd name="T3" fmla="*/ 5 h 282"/>
                <a:gd name="T4" fmla="*/ 6 w 170"/>
                <a:gd name="T5" fmla="*/ 5 h 282"/>
                <a:gd name="T6" fmla="*/ 6 w 170"/>
                <a:gd name="T7" fmla="*/ 5 h 282"/>
                <a:gd name="T8" fmla="*/ 6 w 170"/>
                <a:gd name="T9" fmla="*/ 5 h 282"/>
                <a:gd name="T10" fmla="*/ 6 w 170"/>
                <a:gd name="T11" fmla="*/ 5 h 282"/>
                <a:gd name="T12" fmla="*/ 6 w 170"/>
                <a:gd name="T13" fmla="*/ 5 h 282"/>
                <a:gd name="T14" fmla="*/ 6 w 170"/>
                <a:gd name="T15" fmla="*/ 5 h 282"/>
                <a:gd name="T16" fmla="*/ 5 w 170"/>
                <a:gd name="T17" fmla="*/ 5 h 2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0"/>
                <a:gd name="T28" fmla="*/ 0 h 282"/>
                <a:gd name="T29" fmla="*/ 170 w 170"/>
                <a:gd name="T30" fmla="*/ 282 h 2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0" h="282">
                  <a:moveTo>
                    <a:pt x="2" y="25"/>
                  </a:moveTo>
                  <a:cubicBezTo>
                    <a:pt x="0" y="48"/>
                    <a:pt x="35" y="78"/>
                    <a:pt x="47" y="98"/>
                  </a:cubicBezTo>
                  <a:cubicBezTo>
                    <a:pt x="62" y="123"/>
                    <a:pt x="70" y="144"/>
                    <a:pt x="76" y="173"/>
                  </a:cubicBezTo>
                  <a:cubicBezTo>
                    <a:pt x="79" y="189"/>
                    <a:pt x="80" y="205"/>
                    <a:pt x="81" y="221"/>
                  </a:cubicBezTo>
                  <a:cubicBezTo>
                    <a:pt x="82" y="230"/>
                    <a:pt x="78" y="269"/>
                    <a:pt x="85" y="274"/>
                  </a:cubicBezTo>
                  <a:cubicBezTo>
                    <a:pt x="96" y="282"/>
                    <a:pt x="133" y="242"/>
                    <a:pt x="140" y="233"/>
                  </a:cubicBezTo>
                  <a:cubicBezTo>
                    <a:pt x="158" y="210"/>
                    <a:pt x="165" y="185"/>
                    <a:pt x="166" y="157"/>
                  </a:cubicBezTo>
                  <a:cubicBezTo>
                    <a:pt x="170" y="99"/>
                    <a:pt x="163" y="44"/>
                    <a:pt x="106" y="17"/>
                  </a:cubicBezTo>
                  <a:cubicBezTo>
                    <a:pt x="71" y="0"/>
                    <a:pt x="39" y="22"/>
                    <a:pt x="5" y="28"/>
                  </a:cubicBezTo>
                </a:path>
              </a:pathLst>
            </a:custGeom>
            <a:solidFill>
              <a:srgbClr val="D081B0"/>
            </a:solidFill>
            <a:ln w="6350">
              <a:solidFill>
                <a:srgbClr val="343434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0693" name="Freeform 25"/>
            <p:cNvSpPr>
              <a:spLocks/>
            </p:cNvSpPr>
            <p:nvPr/>
          </p:nvSpPr>
          <p:spPr bwMode="auto">
            <a:xfrm>
              <a:off x="621" y="2077"/>
              <a:ext cx="156" cy="258"/>
            </a:xfrm>
            <a:custGeom>
              <a:avLst/>
              <a:gdLst>
                <a:gd name="T0" fmla="*/ 2 w 170"/>
                <a:gd name="T1" fmla="*/ 5 h 282"/>
                <a:gd name="T2" fmla="*/ 6 w 170"/>
                <a:gd name="T3" fmla="*/ 5 h 282"/>
                <a:gd name="T4" fmla="*/ 6 w 170"/>
                <a:gd name="T5" fmla="*/ 5 h 282"/>
                <a:gd name="T6" fmla="*/ 6 w 170"/>
                <a:gd name="T7" fmla="*/ 5 h 282"/>
                <a:gd name="T8" fmla="*/ 6 w 170"/>
                <a:gd name="T9" fmla="*/ 5 h 282"/>
                <a:gd name="T10" fmla="*/ 6 w 170"/>
                <a:gd name="T11" fmla="*/ 5 h 282"/>
                <a:gd name="T12" fmla="*/ 6 w 170"/>
                <a:gd name="T13" fmla="*/ 5 h 282"/>
                <a:gd name="T14" fmla="*/ 6 w 170"/>
                <a:gd name="T15" fmla="*/ 5 h 282"/>
                <a:gd name="T16" fmla="*/ 5 w 170"/>
                <a:gd name="T17" fmla="*/ 5 h 2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0"/>
                <a:gd name="T28" fmla="*/ 0 h 282"/>
                <a:gd name="T29" fmla="*/ 170 w 170"/>
                <a:gd name="T30" fmla="*/ 282 h 2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0" h="282">
                  <a:moveTo>
                    <a:pt x="2" y="25"/>
                  </a:moveTo>
                  <a:cubicBezTo>
                    <a:pt x="0" y="48"/>
                    <a:pt x="35" y="78"/>
                    <a:pt x="47" y="98"/>
                  </a:cubicBezTo>
                  <a:cubicBezTo>
                    <a:pt x="62" y="123"/>
                    <a:pt x="70" y="144"/>
                    <a:pt x="76" y="173"/>
                  </a:cubicBezTo>
                  <a:cubicBezTo>
                    <a:pt x="79" y="189"/>
                    <a:pt x="80" y="205"/>
                    <a:pt x="81" y="221"/>
                  </a:cubicBezTo>
                  <a:cubicBezTo>
                    <a:pt x="82" y="230"/>
                    <a:pt x="78" y="269"/>
                    <a:pt x="85" y="274"/>
                  </a:cubicBezTo>
                  <a:cubicBezTo>
                    <a:pt x="96" y="282"/>
                    <a:pt x="133" y="242"/>
                    <a:pt x="140" y="233"/>
                  </a:cubicBezTo>
                  <a:cubicBezTo>
                    <a:pt x="158" y="210"/>
                    <a:pt x="165" y="185"/>
                    <a:pt x="166" y="157"/>
                  </a:cubicBezTo>
                  <a:cubicBezTo>
                    <a:pt x="170" y="99"/>
                    <a:pt x="163" y="44"/>
                    <a:pt x="106" y="17"/>
                  </a:cubicBezTo>
                  <a:cubicBezTo>
                    <a:pt x="71" y="0"/>
                    <a:pt x="39" y="22"/>
                    <a:pt x="5" y="28"/>
                  </a:cubicBezTo>
                </a:path>
              </a:pathLst>
            </a:custGeom>
            <a:noFill/>
            <a:ln w="6350">
              <a:solidFill>
                <a:srgbClr val="34343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0694" name="Freeform 26"/>
            <p:cNvSpPr>
              <a:spLocks/>
            </p:cNvSpPr>
            <p:nvPr/>
          </p:nvSpPr>
          <p:spPr bwMode="auto">
            <a:xfrm>
              <a:off x="917" y="1722"/>
              <a:ext cx="112" cy="168"/>
            </a:xfrm>
            <a:custGeom>
              <a:avLst/>
              <a:gdLst>
                <a:gd name="T0" fmla="*/ 0 w 122"/>
                <a:gd name="T1" fmla="*/ 2 h 183"/>
                <a:gd name="T2" fmla="*/ 6 w 122"/>
                <a:gd name="T3" fmla="*/ 6 h 183"/>
                <a:gd name="T4" fmla="*/ 6 w 122"/>
                <a:gd name="T5" fmla="*/ 6 h 183"/>
                <a:gd name="T6" fmla="*/ 6 w 122"/>
                <a:gd name="T7" fmla="*/ 6 h 183"/>
                <a:gd name="T8" fmla="*/ 6 w 122"/>
                <a:gd name="T9" fmla="*/ 6 h 183"/>
                <a:gd name="T10" fmla="*/ 6 w 122"/>
                <a:gd name="T11" fmla="*/ 6 h 183"/>
                <a:gd name="T12" fmla="*/ 6 w 122"/>
                <a:gd name="T13" fmla="*/ 6 h 183"/>
                <a:gd name="T14" fmla="*/ 3 w 122"/>
                <a:gd name="T15" fmla="*/ 0 h 18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2"/>
                <a:gd name="T25" fmla="*/ 0 h 183"/>
                <a:gd name="T26" fmla="*/ 122 w 122"/>
                <a:gd name="T27" fmla="*/ 183 h 18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2" h="183">
                  <a:moveTo>
                    <a:pt x="0" y="2"/>
                  </a:moveTo>
                  <a:cubicBezTo>
                    <a:pt x="3" y="31"/>
                    <a:pt x="19" y="59"/>
                    <a:pt x="26" y="88"/>
                  </a:cubicBezTo>
                  <a:cubicBezTo>
                    <a:pt x="29" y="102"/>
                    <a:pt x="29" y="117"/>
                    <a:pt x="30" y="131"/>
                  </a:cubicBezTo>
                  <a:cubicBezTo>
                    <a:pt x="30" y="142"/>
                    <a:pt x="24" y="162"/>
                    <a:pt x="30" y="170"/>
                  </a:cubicBezTo>
                  <a:cubicBezTo>
                    <a:pt x="37" y="181"/>
                    <a:pt x="72" y="183"/>
                    <a:pt x="84" y="179"/>
                  </a:cubicBezTo>
                  <a:cubicBezTo>
                    <a:pt x="115" y="170"/>
                    <a:pt x="120" y="123"/>
                    <a:pt x="121" y="96"/>
                  </a:cubicBezTo>
                  <a:cubicBezTo>
                    <a:pt x="122" y="44"/>
                    <a:pt x="95" y="18"/>
                    <a:pt x="49" y="8"/>
                  </a:cubicBezTo>
                  <a:cubicBezTo>
                    <a:pt x="36" y="5"/>
                    <a:pt x="14" y="7"/>
                    <a:pt x="3" y="0"/>
                  </a:cubicBezTo>
                </a:path>
              </a:pathLst>
            </a:custGeom>
            <a:solidFill>
              <a:srgbClr val="D081B0"/>
            </a:solidFill>
            <a:ln w="6350">
              <a:solidFill>
                <a:srgbClr val="343434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0695" name="Freeform 27"/>
            <p:cNvSpPr>
              <a:spLocks/>
            </p:cNvSpPr>
            <p:nvPr/>
          </p:nvSpPr>
          <p:spPr bwMode="auto">
            <a:xfrm>
              <a:off x="917" y="1722"/>
              <a:ext cx="112" cy="168"/>
            </a:xfrm>
            <a:custGeom>
              <a:avLst/>
              <a:gdLst>
                <a:gd name="T0" fmla="*/ 0 w 122"/>
                <a:gd name="T1" fmla="*/ 2 h 183"/>
                <a:gd name="T2" fmla="*/ 6 w 122"/>
                <a:gd name="T3" fmla="*/ 6 h 183"/>
                <a:gd name="T4" fmla="*/ 6 w 122"/>
                <a:gd name="T5" fmla="*/ 6 h 183"/>
                <a:gd name="T6" fmla="*/ 6 w 122"/>
                <a:gd name="T7" fmla="*/ 6 h 183"/>
                <a:gd name="T8" fmla="*/ 6 w 122"/>
                <a:gd name="T9" fmla="*/ 6 h 183"/>
                <a:gd name="T10" fmla="*/ 6 w 122"/>
                <a:gd name="T11" fmla="*/ 6 h 183"/>
                <a:gd name="T12" fmla="*/ 6 w 122"/>
                <a:gd name="T13" fmla="*/ 6 h 183"/>
                <a:gd name="T14" fmla="*/ 3 w 122"/>
                <a:gd name="T15" fmla="*/ 0 h 18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2"/>
                <a:gd name="T25" fmla="*/ 0 h 183"/>
                <a:gd name="T26" fmla="*/ 122 w 122"/>
                <a:gd name="T27" fmla="*/ 183 h 18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2" h="183">
                  <a:moveTo>
                    <a:pt x="0" y="2"/>
                  </a:moveTo>
                  <a:cubicBezTo>
                    <a:pt x="3" y="31"/>
                    <a:pt x="19" y="59"/>
                    <a:pt x="26" y="88"/>
                  </a:cubicBezTo>
                  <a:cubicBezTo>
                    <a:pt x="29" y="102"/>
                    <a:pt x="29" y="117"/>
                    <a:pt x="30" y="131"/>
                  </a:cubicBezTo>
                  <a:cubicBezTo>
                    <a:pt x="30" y="142"/>
                    <a:pt x="24" y="162"/>
                    <a:pt x="30" y="170"/>
                  </a:cubicBezTo>
                  <a:cubicBezTo>
                    <a:pt x="37" y="181"/>
                    <a:pt x="72" y="183"/>
                    <a:pt x="84" y="179"/>
                  </a:cubicBezTo>
                  <a:cubicBezTo>
                    <a:pt x="115" y="170"/>
                    <a:pt x="120" y="123"/>
                    <a:pt x="121" y="96"/>
                  </a:cubicBezTo>
                  <a:cubicBezTo>
                    <a:pt x="122" y="44"/>
                    <a:pt x="95" y="18"/>
                    <a:pt x="49" y="8"/>
                  </a:cubicBezTo>
                  <a:cubicBezTo>
                    <a:pt x="36" y="5"/>
                    <a:pt x="14" y="7"/>
                    <a:pt x="3" y="0"/>
                  </a:cubicBezTo>
                </a:path>
              </a:pathLst>
            </a:custGeom>
            <a:noFill/>
            <a:ln w="6350">
              <a:solidFill>
                <a:srgbClr val="34343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0696" name="Freeform 28"/>
            <p:cNvSpPr>
              <a:spLocks/>
            </p:cNvSpPr>
            <p:nvPr/>
          </p:nvSpPr>
          <p:spPr bwMode="auto">
            <a:xfrm>
              <a:off x="1242" y="1473"/>
              <a:ext cx="129" cy="179"/>
            </a:xfrm>
            <a:custGeom>
              <a:avLst/>
              <a:gdLst>
                <a:gd name="T0" fmla="*/ 6 w 140"/>
                <a:gd name="T1" fmla="*/ 0 h 195"/>
                <a:gd name="T2" fmla="*/ 6 w 140"/>
                <a:gd name="T3" fmla="*/ 6 h 195"/>
                <a:gd name="T4" fmla="*/ 6 w 140"/>
                <a:gd name="T5" fmla="*/ 6 h 195"/>
                <a:gd name="T6" fmla="*/ 6 w 140"/>
                <a:gd name="T7" fmla="*/ 6 h 195"/>
                <a:gd name="T8" fmla="*/ 6 w 140"/>
                <a:gd name="T9" fmla="*/ 6 h 195"/>
                <a:gd name="T10" fmla="*/ 6 w 140"/>
                <a:gd name="T11" fmla="*/ 6 h 195"/>
                <a:gd name="T12" fmla="*/ 6 w 140"/>
                <a:gd name="T13" fmla="*/ 4 h 19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0"/>
                <a:gd name="T22" fmla="*/ 0 h 195"/>
                <a:gd name="T23" fmla="*/ 140 w 140"/>
                <a:gd name="T24" fmla="*/ 195 h 19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0" h="195">
                  <a:moveTo>
                    <a:pt x="102" y="0"/>
                  </a:moveTo>
                  <a:cubicBezTo>
                    <a:pt x="70" y="41"/>
                    <a:pt x="79" y="118"/>
                    <a:pt x="29" y="143"/>
                  </a:cubicBezTo>
                  <a:cubicBezTo>
                    <a:pt x="16" y="150"/>
                    <a:pt x="0" y="155"/>
                    <a:pt x="10" y="171"/>
                  </a:cubicBezTo>
                  <a:cubicBezTo>
                    <a:pt x="23" y="194"/>
                    <a:pt x="75" y="195"/>
                    <a:pt x="97" y="187"/>
                  </a:cubicBezTo>
                  <a:cubicBezTo>
                    <a:pt x="132" y="175"/>
                    <a:pt x="139" y="150"/>
                    <a:pt x="139" y="116"/>
                  </a:cubicBezTo>
                  <a:cubicBezTo>
                    <a:pt x="139" y="90"/>
                    <a:pt x="140" y="59"/>
                    <a:pt x="130" y="35"/>
                  </a:cubicBezTo>
                  <a:cubicBezTo>
                    <a:pt x="126" y="24"/>
                    <a:pt x="115" y="11"/>
                    <a:pt x="107" y="4"/>
                  </a:cubicBezTo>
                </a:path>
              </a:pathLst>
            </a:custGeom>
            <a:solidFill>
              <a:srgbClr val="D081B0"/>
            </a:solidFill>
            <a:ln w="6350">
              <a:solidFill>
                <a:srgbClr val="343434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0697" name="Freeform 29"/>
            <p:cNvSpPr>
              <a:spLocks/>
            </p:cNvSpPr>
            <p:nvPr/>
          </p:nvSpPr>
          <p:spPr bwMode="auto">
            <a:xfrm>
              <a:off x="1242" y="1473"/>
              <a:ext cx="129" cy="179"/>
            </a:xfrm>
            <a:custGeom>
              <a:avLst/>
              <a:gdLst>
                <a:gd name="T0" fmla="*/ 6 w 140"/>
                <a:gd name="T1" fmla="*/ 0 h 195"/>
                <a:gd name="T2" fmla="*/ 6 w 140"/>
                <a:gd name="T3" fmla="*/ 6 h 195"/>
                <a:gd name="T4" fmla="*/ 6 w 140"/>
                <a:gd name="T5" fmla="*/ 6 h 195"/>
                <a:gd name="T6" fmla="*/ 6 w 140"/>
                <a:gd name="T7" fmla="*/ 6 h 195"/>
                <a:gd name="T8" fmla="*/ 6 w 140"/>
                <a:gd name="T9" fmla="*/ 6 h 195"/>
                <a:gd name="T10" fmla="*/ 6 w 140"/>
                <a:gd name="T11" fmla="*/ 6 h 195"/>
                <a:gd name="T12" fmla="*/ 6 w 140"/>
                <a:gd name="T13" fmla="*/ 4 h 19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0"/>
                <a:gd name="T22" fmla="*/ 0 h 195"/>
                <a:gd name="T23" fmla="*/ 140 w 140"/>
                <a:gd name="T24" fmla="*/ 195 h 19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0" h="195">
                  <a:moveTo>
                    <a:pt x="102" y="0"/>
                  </a:moveTo>
                  <a:cubicBezTo>
                    <a:pt x="70" y="41"/>
                    <a:pt x="79" y="118"/>
                    <a:pt x="29" y="143"/>
                  </a:cubicBezTo>
                  <a:cubicBezTo>
                    <a:pt x="16" y="150"/>
                    <a:pt x="0" y="155"/>
                    <a:pt x="10" y="171"/>
                  </a:cubicBezTo>
                  <a:cubicBezTo>
                    <a:pt x="23" y="194"/>
                    <a:pt x="75" y="195"/>
                    <a:pt x="97" y="187"/>
                  </a:cubicBezTo>
                  <a:cubicBezTo>
                    <a:pt x="132" y="175"/>
                    <a:pt x="139" y="150"/>
                    <a:pt x="139" y="116"/>
                  </a:cubicBezTo>
                  <a:cubicBezTo>
                    <a:pt x="139" y="90"/>
                    <a:pt x="140" y="59"/>
                    <a:pt x="130" y="35"/>
                  </a:cubicBezTo>
                  <a:cubicBezTo>
                    <a:pt x="126" y="24"/>
                    <a:pt x="115" y="11"/>
                    <a:pt x="107" y="4"/>
                  </a:cubicBezTo>
                </a:path>
              </a:pathLst>
            </a:custGeom>
            <a:noFill/>
            <a:ln w="6350">
              <a:solidFill>
                <a:srgbClr val="34343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0698" name="Freeform 30"/>
            <p:cNvSpPr>
              <a:spLocks/>
            </p:cNvSpPr>
            <p:nvPr/>
          </p:nvSpPr>
          <p:spPr bwMode="auto">
            <a:xfrm>
              <a:off x="644" y="2419"/>
              <a:ext cx="95" cy="198"/>
            </a:xfrm>
            <a:custGeom>
              <a:avLst/>
              <a:gdLst>
                <a:gd name="T0" fmla="*/ 3 w 104"/>
                <a:gd name="T1" fmla="*/ 0 h 216"/>
                <a:gd name="T2" fmla="*/ 5 w 104"/>
                <a:gd name="T3" fmla="*/ 6 h 216"/>
                <a:gd name="T4" fmla="*/ 5 w 104"/>
                <a:gd name="T5" fmla="*/ 6 h 216"/>
                <a:gd name="T6" fmla="*/ 5 w 104"/>
                <a:gd name="T7" fmla="*/ 6 h 216"/>
                <a:gd name="T8" fmla="*/ 5 w 104"/>
                <a:gd name="T9" fmla="*/ 6 h 216"/>
                <a:gd name="T10" fmla="*/ 5 w 104"/>
                <a:gd name="T11" fmla="*/ 6 h 216"/>
                <a:gd name="T12" fmla="*/ 5 w 104"/>
                <a:gd name="T13" fmla="*/ 3 h 2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4"/>
                <a:gd name="T22" fmla="*/ 0 h 216"/>
                <a:gd name="T23" fmla="*/ 104 w 104"/>
                <a:gd name="T24" fmla="*/ 216 h 21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4" h="216">
                  <a:moveTo>
                    <a:pt x="3" y="0"/>
                  </a:moveTo>
                  <a:cubicBezTo>
                    <a:pt x="0" y="28"/>
                    <a:pt x="29" y="55"/>
                    <a:pt x="36" y="81"/>
                  </a:cubicBezTo>
                  <a:cubicBezTo>
                    <a:pt x="43" y="103"/>
                    <a:pt x="41" y="132"/>
                    <a:pt x="38" y="154"/>
                  </a:cubicBezTo>
                  <a:cubicBezTo>
                    <a:pt x="35" y="170"/>
                    <a:pt x="21" y="201"/>
                    <a:pt x="42" y="208"/>
                  </a:cubicBezTo>
                  <a:cubicBezTo>
                    <a:pt x="66" y="216"/>
                    <a:pt x="86" y="180"/>
                    <a:pt x="93" y="162"/>
                  </a:cubicBezTo>
                  <a:cubicBezTo>
                    <a:pt x="104" y="133"/>
                    <a:pt x="100" y="106"/>
                    <a:pt x="89" y="77"/>
                  </a:cubicBezTo>
                  <a:cubicBezTo>
                    <a:pt x="76" y="46"/>
                    <a:pt x="52" y="15"/>
                    <a:pt x="20" y="3"/>
                  </a:cubicBezTo>
                </a:path>
              </a:pathLst>
            </a:custGeom>
            <a:solidFill>
              <a:srgbClr val="D081B0"/>
            </a:solidFill>
            <a:ln w="6350">
              <a:solidFill>
                <a:srgbClr val="343434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0699" name="Freeform 31"/>
            <p:cNvSpPr>
              <a:spLocks/>
            </p:cNvSpPr>
            <p:nvPr/>
          </p:nvSpPr>
          <p:spPr bwMode="auto">
            <a:xfrm>
              <a:off x="644" y="2419"/>
              <a:ext cx="95" cy="198"/>
            </a:xfrm>
            <a:custGeom>
              <a:avLst/>
              <a:gdLst>
                <a:gd name="T0" fmla="*/ 3 w 104"/>
                <a:gd name="T1" fmla="*/ 0 h 216"/>
                <a:gd name="T2" fmla="*/ 5 w 104"/>
                <a:gd name="T3" fmla="*/ 6 h 216"/>
                <a:gd name="T4" fmla="*/ 5 w 104"/>
                <a:gd name="T5" fmla="*/ 6 h 216"/>
                <a:gd name="T6" fmla="*/ 5 w 104"/>
                <a:gd name="T7" fmla="*/ 6 h 216"/>
                <a:gd name="T8" fmla="*/ 5 w 104"/>
                <a:gd name="T9" fmla="*/ 6 h 216"/>
                <a:gd name="T10" fmla="*/ 5 w 104"/>
                <a:gd name="T11" fmla="*/ 6 h 216"/>
                <a:gd name="T12" fmla="*/ 5 w 104"/>
                <a:gd name="T13" fmla="*/ 3 h 2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4"/>
                <a:gd name="T22" fmla="*/ 0 h 216"/>
                <a:gd name="T23" fmla="*/ 104 w 104"/>
                <a:gd name="T24" fmla="*/ 216 h 21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4" h="216">
                  <a:moveTo>
                    <a:pt x="3" y="0"/>
                  </a:moveTo>
                  <a:cubicBezTo>
                    <a:pt x="0" y="28"/>
                    <a:pt x="29" y="55"/>
                    <a:pt x="36" y="81"/>
                  </a:cubicBezTo>
                  <a:cubicBezTo>
                    <a:pt x="43" y="103"/>
                    <a:pt x="41" y="132"/>
                    <a:pt x="38" y="154"/>
                  </a:cubicBezTo>
                  <a:cubicBezTo>
                    <a:pt x="35" y="170"/>
                    <a:pt x="21" y="201"/>
                    <a:pt x="42" y="208"/>
                  </a:cubicBezTo>
                  <a:cubicBezTo>
                    <a:pt x="66" y="216"/>
                    <a:pt x="86" y="180"/>
                    <a:pt x="93" y="162"/>
                  </a:cubicBezTo>
                  <a:cubicBezTo>
                    <a:pt x="104" y="133"/>
                    <a:pt x="100" y="106"/>
                    <a:pt x="89" y="77"/>
                  </a:cubicBezTo>
                  <a:cubicBezTo>
                    <a:pt x="76" y="46"/>
                    <a:pt x="52" y="15"/>
                    <a:pt x="20" y="3"/>
                  </a:cubicBezTo>
                </a:path>
              </a:pathLst>
            </a:custGeom>
            <a:noFill/>
            <a:ln w="6350">
              <a:solidFill>
                <a:srgbClr val="34343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0700" name="Freeform 32"/>
            <p:cNvSpPr>
              <a:spLocks/>
            </p:cNvSpPr>
            <p:nvPr/>
          </p:nvSpPr>
          <p:spPr bwMode="auto">
            <a:xfrm>
              <a:off x="591" y="1456"/>
              <a:ext cx="965" cy="1251"/>
            </a:xfrm>
            <a:custGeom>
              <a:avLst/>
              <a:gdLst>
                <a:gd name="T0" fmla="*/ 8 w 1051"/>
                <a:gd name="T1" fmla="*/ 6 h 1363"/>
                <a:gd name="T2" fmla="*/ 6 w 1051"/>
                <a:gd name="T3" fmla="*/ 2 h 1363"/>
                <a:gd name="T4" fmla="*/ 6 w 1051"/>
                <a:gd name="T5" fmla="*/ 6 h 1363"/>
                <a:gd name="T6" fmla="*/ 6 w 1051"/>
                <a:gd name="T7" fmla="*/ 6 h 1363"/>
                <a:gd name="T8" fmla="*/ 6 w 1051"/>
                <a:gd name="T9" fmla="*/ 6 h 1363"/>
                <a:gd name="T10" fmla="*/ 6 w 1051"/>
                <a:gd name="T11" fmla="*/ 6 h 1363"/>
                <a:gd name="T12" fmla="*/ 6 w 1051"/>
                <a:gd name="T13" fmla="*/ 6 h 1363"/>
                <a:gd name="T14" fmla="*/ 6 w 1051"/>
                <a:gd name="T15" fmla="*/ 6 h 1363"/>
                <a:gd name="T16" fmla="*/ 6 w 1051"/>
                <a:gd name="T17" fmla="*/ 6 h 1363"/>
                <a:gd name="T18" fmla="*/ 6 w 1051"/>
                <a:gd name="T19" fmla="*/ 6 h 1363"/>
                <a:gd name="T20" fmla="*/ 6 w 1051"/>
                <a:gd name="T21" fmla="*/ 6 h 1363"/>
                <a:gd name="T22" fmla="*/ 6 w 1051"/>
                <a:gd name="T23" fmla="*/ 6 h 1363"/>
                <a:gd name="T24" fmla="*/ 6 w 1051"/>
                <a:gd name="T25" fmla="*/ 6 h 1363"/>
                <a:gd name="T26" fmla="*/ 6 w 1051"/>
                <a:gd name="T27" fmla="*/ 7 h 1363"/>
                <a:gd name="T28" fmla="*/ 6 w 1051"/>
                <a:gd name="T29" fmla="*/ 9 h 1363"/>
                <a:gd name="T30" fmla="*/ 6 w 1051"/>
                <a:gd name="T31" fmla="*/ 10 h 1363"/>
                <a:gd name="T32" fmla="*/ 6 w 1051"/>
                <a:gd name="T33" fmla="*/ 11 h 1363"/>
                <a:gd name="T34" fmla="*/ 6 w 1051"/>
                <a:gd name="T35" fmla="*/ 11 h 1363"/>
                <a:gd name="T36" fmla="*/ 8 w 1051"/>
                <a:gd name="T37" fmla="*/ 6 h 1363"/>
                <a:gd name="T38" fmla="*/ 8 w 1051"/>
                <a:gd name="T39" fmla="*/ 6 h 1363"/>
                <a:gd name="T40" fmla="*/ 8 w 1051"/>
                <a:gd name="T41" fmla="*/ 6 h 136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51"/>
                <a:gd name="T64" fmla="*/ 0 h 1363"/>
                <a:gd name="T65" fmla="*/ 1051 w 1051"/>
                <a:gd name="T66" fmla="*/ 1363 h 136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51" h="1363">
                  <a:moveTo>
                    <a:pt x="1005" y="69"/>
                  </a:moveTo>
                  <a:cubicBezTo>
                    <a:pt x="953" y="44"/>
                    <a:pt x="918" y="0"/>
                    <a:pt x="854" y="2"/>
                  </a:cubicBezTo>
                  <a:cubicBezTo>
                    <a:pt x="761" y="4"/>
                    <a:pt x="837" y="114"/>
                    <a:pt x="797" y="156"/>
                  </a:cubicBezTo>
                  <a:cubicBezTo>
                    <a:pt x="743" y="171"/>
                    <a:pt x="702" y="145"/>
                    <a:pt x="647" y="140"/>
                  </a:cubicBezTo>
                  <a:cubicBezTo>
                    <a:pt x="572" y="132"/>
                    <a:pt x="486" y="147"/>
                    <a:pt x="425" y="192"/>
                  </a:cubicBezTo>
                  <a:cubicBezTo>
                    <a:pt x="398" y="212"/>
                    <a:pt x="365" y="233"/>
                    <a:pt x="357" y="269"/>
                  </a:cubicBezTo>
                  <a:cubicBezTo>
                    <a:pt x="347" y="317"/>
                    <a:pt x="380" y="309"/>
                    <a:pt x="411" y="324"/>
                  </a:cubicBezTo>
                  <a:cubicBezTo>
                    <a:pt x="440" y="339"/>
                    <a:pt x="463" y="374"/>
                    <a:pt x="443" y="403"/>
                  </a:cubicBezTo>
                  <a:cubicBezTo>
                    <a:pt x="423" y="433"/>
                    <a:pt x="375" y="439"/>
                    <a:pt x="342" y="446"/>
                  </a:cubicBezTo>
                  <a:cubicBezTo>
                    <a:pt x="266" y="460"/>
                    <a:pt x="189" y="501"/>
                    <a:pt x="129" y="551"/>
                  </a:cubicBezTo>
                  <a:cubicBezTo>
                    <a:pt x="100" y="575"/>
                    <a:pt x="0" y="689"/>
                    <a:pt x="45" y="719"/>
                  </a:cubicBezTo>
                  <a:cubicBezTo>
                    <a:pt x="72" y="738"/>
                    <a:pt x="117" y="718"/>
                    <a:pt x="147" y="738"/>
                  </a:cubicBezTo>
                  <a:cubicBezTo>
                    <a:pt x="171" y="753"/>
                    <a:pt x="183" y="792"/>
                    <a:pt x="179" y="821"/>
                  </a:cubicBezTo>
                  <a:cubicBezTo>
                    <a:pt x="171" y="879"/>
                    <a:pt x="93" y="923"/>
                    <a:pt x="63" y="972"/>
                  </a:cubicBezTo>
                  <a:cubicBezTo>
                    <a:pt x="34" y="1021"/>
                    <a:pt x="57" y="1057"/>
                    <a:pt x="94" y="1093"/>
                  </a:cubicBezTo>
                  <a:cubicBezTo>
                    <a:pt x="136" y="1134"/>
                    <a:pt x="118" y="1157"/>
                    <a:pt x="98" y="1205"/>
                  </a:cubicBezTo>
                  <a:cubicBezTo>
                    <a:pt x="77" y="1254"/>
                    <a:pt x="75" y="1313"/>
                    <a:pt x="137" y="1324"/>
                  </a:cubicBezTo>
                  <a:cubicBezTo>
                    <a:pt x="186" y="1333"/>
                    <a:pt x="247" y="1302"/>
                    <a:pt x="270" y="1363"/>
                  </a:cubicBezTo>
                  <a:cubicBezTo>
                    <a:pt x="270" y="1363"/>
                    <a:pt x="246" y="347"/>
                    <a:pt x="1051" y="329"/>
                  </a:cubicBezTo>
                  <a:cubicBezTo>
                    <a:pt x="1051" y="329"/>
                    <a:pt x="1033" y="178"/>
                    <a:pt x="1033" y="150"/>
                  </a:cubicBezTo>
                  <a:cubicBezTo>
                    <a:pt x="1033" y="122"/>
                    <a:pt x="1005" y="69"/>
                    <a:pt x="1005" y="69"/>
                  </a:cubicBezTo>
                  <a:close/>
                </a:path>
              </a:pathLst>
            </a:custGeom>
            <a:solidFill>
              <a:srgbClr val="E0BC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0701" name="Freeform 33"/>
            <p:cNvSpPr>
              <a:spLocks/>
            </p:cNvSpPr>
            <p:nvPr/>
          </p:nvSpPr>
          <p:spPr bwMode="auto">
            <a:xfrm>
              <a:off x="646" y="1651"/>
              <a:ext cx="933" cy="1056"/>
            </a:xfrm>
            <a:custGeom>
              <a:avLst/>
              <a:gdLst>
                <a:gd name="T0" fmla="*/ 8 w 1017"/>
                <a:gd name="T1" fmla="*/ 6 h 1151"/>
                <a:gd name="T2" fmla="*/ 8 w 1017"/>
                <a:gd name="T3" fmla="*/ 6 h 1151"/>
                <a:gd name="T4" fmla="*/ 6 w 1017"/>
                <a:gd name="T5" fmla="*/ 6 h 1151"/>
                <a:gd name="T6" fmla="*/ 6 w 1017"/>
                <a:gd name="T7" fmla="*/ 6 h 1151"/>
                <a:gd name="T8" fmla="*/ 6 w 1017"/>
                <a:gd name="T9" fmla="*/ 6 h 1151"/>
                <a:gd name="T10" fmla="*/ 6 w 1017"/>
                <a:gd name="T11" fmla="*/ 6 h 1151"/>
                <a:gd name="T12" fmla="*/ 6 w 1017"/>
                <a:gd name="T13" fmla="*/ 6 h 1151"/>
                <a:gd name="T14" fmla="*/ 6 w 1017"/>
                <a:gd name="T15" fmla="*/ 6 h 1151"/>
                <a:gd name="T16" fmla="*/ 6 w 1017"/>
                <a:gd name="T17" fmla="*/ 6 h 1151"/>
                <a:gd name="T18" fmla="*/ 6 w 1017"/>
                <a:gd name="T19" fmla="*/ 6 h 1151"/>
                <a:gd name="T20" fmla="*/ 6 w 1017"/>
                <a:gd name="T21" fmla="*/ 8 h 1151"/>
                <a:gd name="T22" fmla="*/ 6 w 1017"/>
                <a:gd name="T23" fmla="*/ 9 h 1151"/>
                <a:gd name="T24" fmla="*/ 6 w 1017"/>
                <a:gd name="T25" fmla="*/ 9 h 1151"/>
                <a:gd name="T26" fmla="*/ 8 w 1017"/>
                <a:gd name="T27" fmla="*/ 6 h 115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017"/>
                <a:gd name="T43" fmla="*/ 0 h 1151"/>
                <a:gd name="T44" fmla="*/ 1017 w 1017"/>
                <a:gd name="T45" fmla="*/ 1151 h 115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017" h="1151">
                  <a:moveTo>
                    <a:pt x="1017" y="128"/>
                  </a:moveTo>
                  <a:cubicBezTo>
                    <a:pt x="1017" y="128"/>
                    <a:pt x="1017" y="128"/>
                    <a:pt x="1017" y="127"/>
                  </a:cubicBezTo>
                  <a:cubicBezTo>
                    <a:pt x="939" y="94"/>
                    <a:pt x="673" y="0"/>
                    <a:pt x="414" y="163"/>
                  </a:cubicBezTo>
                  <a:cubicBezTo>
                    <a:pt x="419" y="176"/>
                    <a:pt x="418" y="189"/>
                    <a:pt x="409" y="202"/>
                  </a:cubicBezTo>
                  <a:cubicBezTo>
                    <a:pt x="389" y="232"/>
                    <a:pt x="342" y="238"/>
                    <a:pt x="309" y="244"/>
                  </a:cubicBezTo>
                  <a:cubicBezTo>
                    <a:pt x="228" y="320"/>
                    <a:pt x="152" y="418"/>
                    <a:pt x="89" y="528"/>
                  </a:cubicBezTo>
                  <a:cubicBezTo>
                    <a:pt x="97" y="529"/>
                    <a:pt x="106" y="532"/>
                    <a:pt x="113" y="537"/>
                  </a:cubicBezTo>
                  <a:cubicBezTo>
                    <a:pt x="137" y="552"/>
                    <a:pt x="149" y="591"/>
                    <a:pt x="145" y="620"/>
                  </a:cubicBezTo>
                  <a:cubicBezTo>
                    <a:pt x="137" y="678"/>
                    <a:pt x="59" y="722"/>
                    <a:pt x="29" y="771"/>
                  </a:cubicBezTo>
                  <a:cubicBezTo>
                    <a:pt x="0" y="820"/>
                    <a:pt x="23" y="856"/>
                    <a:pt x="60" y="892"/>
                  </a:cubicBezTo>
                  <a:cubicBezTo>
                    <a:pt x="102" y="933"/>
                    <a:pt x="84" y="957"/>
                    <a:pt x="64" y="1004"/>
                  </a:cubicBezTo>
                  <a:cubicBezTo>
                    <a:pt x="43" y="1053"/>
                    <a:pt x="37" y="1076"/>
                    <a:pt x="99" y="1087"/>
                  </a:cubicBezTo>
                  <a:cubicBezTo>
                    <a:pt x="148" y="1096"/>
                    <a:pt x="188" y="1090"/>
                    <a:pt x="211" y="1151"/>
                  </a:cubicBezTo>
                  <a:cubicBezTo>
                    <a:pt x="211" y="1151"/>
                    <a:pt x="212" y="146"/>
                    <a:pt x="1017" y="128"/>
                  </a:cubicBezTo>
                  <a:close/>
                </a:path>
              </a:pathLst>
            </a:custGeom>
            <a:solidFill>
              <a:srgbClr val="DDC0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0702" name="Freeform 34"/>
            <p:cNvSpPr>
              <a:spLocks/>
            </p:cNvSpPr>
            <p:nvPr/>
          </p:nvSpPr>
          <p:spPr bwMode="auto">
            <a:xfrm>
              <a:off x="623" y="1640"/>
              <a:ext cx="933" cy="1065"/>
            </a:xfrm>
            <a:custGeom>
              <a:avLst/>
              <a:gdLst>
                <a:gd name="T0" fmla="*/ 8 w 1017"/>
                <a:gd name="T1" fmla="*/ 6 h 1161"/>
                <a:gd name="T2" fmla="*/ 8 w 1017"/>
                <a:gd name="T3" fmla="*/ 6 h 1161"/>
                <a:gd name="T4" fmla="*/ 6 w 1017"/>
                <a:gd name="T5" fmla="*/ 6 h 1161"/>
                <a:gd name="T6" fmla="*/ 6 w 1017"/>
                <a:gd name="T7" fmla="*/ 6 h 1161"/>
                <a:gd name="T8" fmla="*/ 6 w 1017"/>
                <a:gd name="T9" fmla="*/ 6 h 1161"/>
                <a:gd name="T10" fmla="*/ 6 w 1017"/>
                <a:gd name="T11" fmla="*/ 6 h 1161"/>
                <a:gd name="T12" fmla="*/ 6 w 1017"/>
                <a:gd name="T13" fmla="*/ 6 h 1161"/>
                <a:gd name="T14" fmla="*/ 6 w 1017"/>
                <a:gd name="T15" fmla="*/ 6 h 1161"/>
                <a:gd name="T16" fmla="*/ 6 w 1017"/>
                <a:gd name="T17" fmla="*/ 6 h 1161"/>
                <a:gd name="T18" fmla="*/ 6 w 1017"/>
                <a:gd name="T19" fmla="*/ 6 h 1161"/>
                <a:gd name="T20" fmla="*/ 6 w 1017"/>
                <a:gd name="T21" fmla="*/ 7 h 1161"/>
                <a:gd name="T22" fmla="*/ 6 w 1017"/>
                <a:gd name="T23" fmla="*/ 9 h 1161"/>
                <a:gd name="T24" fmla="*/ 6 w 1017"/>
                <a:gd name="T25" fmla="*/ 9 h 1161"/>
                <a:gd name="T26" fmla="*/ 8 w 1017"/>
                <a:gd name="T27" fmla="*/ 6 h 116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017"/>
                <a:gd name="T43" fmla="*/ 0 h 1161"/>
                <a:gd name="T44" fmla="*/ 1017 w 1017"/>
                <a:gd name="T45" fmla="*/ 1161 h 116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017" h="1161">
                  <a:moveTo>
                    <a:pt x="1017" y="127"/>
                  </a:moveTo>
                  <a:cubicBezTo>
                    <a:pt x="1017" y="127"/>
                    <a:pt x="1017" y="127"/>
                    <a:pt x="1017" y="127"/>
                  </a:cubicBezTo>
                  <a:cubicBezTo>
                    <a:pt x="939" y="93"/>
                    <a:pt x="673" y="0"/>
                    <a:pt x="414" y="162"/>
                  </a:cubicBezTo>
                  <a:cubicBezTo>
                    <a:pt x="418" y="175"/>
                    <a:pt x="418" y="189"/>
                    <a:pt x="409" y="201"/>
                  </a:cubicBezTo>
                  <a:cubicBezTo>
                    <a:pt x="389" y="232"/>
                    <a:pt x="342" y="237"/>
                    <a:pt x="309" y="244"/>
                  </a:cubicBezTo>
                  <a:cubicBezTo>
                    <a:pt x="227" y="320"/>
                    <a:pt x="152" y="418"/>
                    <a:pt x="89" y="528"/>
                  </a:cubicBezTo>
                  <a:cubicBezTo>
                    <a:pt x="97" y="529"/>
                    <a:pt x="106" y="531"/>
                    <a:pt x="113" y="536"/>
                  </a:cubicBezTo>
                  <a:cubicBezTo>
                    <a:pt x="137" y="552"/>
                    <a:pt x="149" y="591"/>
                    <a:pt x="145" y="620"/>
                  </a:cubicBezTo>
                  <a:cubicBezTo>
                    <a:pt x="137" y="678"/>
                    <a:pt x="59" y="721"/>
                    <a:pt x="29" y="771"/>
                  </a:cubicBezTo>
                  <a:cubicBezTo>
                    <a:pt x="0" y="819"/>
                    <a:pt x="23" y="856"/>
                    <a:pt x="60" y="891"/>
                  </a:cubicBezTo>
                  <a:cubicBezTo>
                    <a:pt x="102" y="933"/>
                    <a:pt x="84" y="956"/>
                    <a:pt x="64" y="1003"/>
                  </a:cubicBezTo>
                  <a:cubicBezTo>
                    <a:pt x="43" y="1052"/>
                    <a:pt x="41" y="1111"/>
                    <a:pt x="103" y="1123"/>
                  </a:cubicBezTo>
                  <a:cubicBezTo>
                    <a:pt x="152" y="1132"/>
                    <a:pt x="213" y="1100"/>
                    <a:pt x="236" y="1161"/>
                  </a:cubicBezTo>
                  <a:cubicBezTo>
                    <a:pt x="236" y="1161"/>
                    <a:pt x="212" y="145"/>
                    <a:pt x="1017" y="127"/>
                  </a:cubicBezTo>
                  <a:close/>
                </a:path>
              </a:pathLst>
            </a:custGeom>
            <a:solidFill>
              <a:srgbClr val="D7A0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0703" name="Freeform 35"/>
            <p:cNvSpPr>
              <a:spLocks/>
            </p:cNvSpPr>
            <p:nvPr/>
          </p:nvSpPr>
          <p:spPr bwMode="auto">
            <a:xfrm>
              <a:off x="591" y="1457"/>
              <a:ext cx="965" cy="1250"/>
            </a:xfrm>
            <a:custGeom>
              <a:avLst/>
              <a:gdLst>
                <a:gd name="T0" fmla="*/ 8 w 1051"/>
                <a:gd name="T1" fmla="*/ 6 h 1362"/>
                <a:gd name="T2" fmla="*/ 6 w 1051"/>
                <a:gd name="T3" fmla="*/ 2 h 1362"/>
                <a:gd name="T4" fmla="*/ 6 w 1051"/>
                <a:gd name="T5" fmla="*/ 6 h 1362"/>
                <a:gd name="T6" fmla="*/ 6 w 1051"/>
                <a:gd name="T7" fmla="*/ 6 h 1362"/>
                <a:gd name="T8" fmla="*/ 6 w 1051"/>
                <a:gd name="T9" fmla="*/ 6 h 1362"/>
                <a:gd name="T10" fmla="*/ 6 w 1051"/>
                <a:gd name="T11" fmla="*/ 6 h 1362"/>
                <a:gd name="T12" fmla="*/ 6 w 1051"/>
                <a:gd name="T13" fmla="*/ 6 h 1362"/>
                <a:gd name="T14" fmla="*/ 6 w 1051"/>
                <a:gd name="T15" fmla="*/ 6 h 1362"/>
                <a:gd name="T16" fmla="*/ 6 w 1051"/>
                <a:gd name="T17" fmla="*/ 6 h 1362"/>
                <a:gd name="T18" fmla="*/ 6 w 1051"/>
                <a:gd name="T19" fmla="*/ 6 h 1362"/>
                <a:gd name="T20" fmla="*/ 6 w 1051"/>
                <a:gd name="T21" fmla="*/ 6 h 1362"/>
                <a:gd name="T22" fmla="*/ 6 w 1051"/>
                <a:gd name="T23" fmla="*/ 6 h 1362"/>
                <a:gd name="T24" fmla="*/ 6 w 1051"/>
                <a:gd name="T25" fmla="*/ 6 h 1362"/>
                <a:gd name="T26" fmla="*/ 6 w 1051"/>
                <a:gd name="T27" fmla="*/ 7 h 1362"/>
                <a:gd name="T28" fmla="*/ 6 w 1051"/>
                <a:gd name="T29" fmla="*/ 9 h 1362"/>
                <a:gd name="T30" fmla="*/ 6 w 1051"/>
                <a:gd name="T31" fmla="*/ 10 h 1362"/>
                <a:gd name="T32" fmla="*/ 6 w 1051"/>
                <a:gd name="T33" fmla="*/ 11 h 1362"/>
                <a:gd name="T34" fmla="*/ 6 w 1051"/>
                <a:gd name="T35" fmla="*/ 11 h 1362"/>
                <a:gd name="T36" fmla="*/ 8 w 1051"/>
                <a:gd name="T37" fmla="*/ 6 h 1362"/>
                <a:gd name="T38" fmla="*/ 8 w 1051"/>
                <a:gd name="T39" fmla="*/ 6 h 1362"/>
                <a:gd name="T40" fmla="*/ 8 w 1051"/>
                <a:gd name="T41" fmla="*/ 6 h 136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51"/>
                <a:gd name="T64" fmla="*/ 0 h 1362"/>
                <a:gd name="T65" fmla="*/ 1051 w 1051"/>
                <a:gd name="T66" fmla="*/ 1362 h 136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51" h="1362">
                  <a:moveTo>
                    <a:pt x="1005" y="68"/>
                  </a:moveTo>
                  <a:cubicBezTo>
                    <a:pt x="953" y="44"/>
                    <a:pt x="918" y="0"/>
                    <a:pt x="854" y="2"/>
                  </a:cubicBezTo>
                  <a:cubicBezTo>
                    <a:pt x="761" y="4"/>
                    <a:pt x="837" y="114"/>
                    <a:pt x="797" y="156"/>
                  </a:cubicBezTo>
                  <a:cubicBezTo>
                    <a:pt x="743" y="171"/>
                    <a:pt x="701" y="145"/>
                    <a:pt x="647" y="139"/>
                  </a:cubicBezTo>
                  <a:cubicBezTo>
                    <a:pt x="572" y="132"/>
                    <a:pt x="486" y="147"/>
                    <a:pt x="425" y="191"/>
                  </a:cubicBezTo>
                  <a:cubicBezTo>
                    <a:pt x="398" y="211"/>
                    <a:pt x="365" y="232"/>
                    <a:pt x="357" y="269"/>
                  </a:cubicBezTo>
                  <a:cubicBezTo>
                    <a:pt x="347" y="317"/>
                    <a:pt x="380" y="309"/>
                    <a:pt x="411" y="324"/>
                  </a:cubicBezTo>
                  <a:cubicBezTo>
                    <a:pt x="440" y="339"/>
                    <a:pt x="463" y="373"/>
                    <a:pt x="443" y="402"/>
                  </a:cubicBezTo>
                  <a:cubicBezTo>
                    <a:pt x="422" y="433"/>
                    <a:pt x="375" y="439"/>
                    <a:pt x="342" y="445"/>
                  </a:cubicBezTo>
                  <a:cubicBezTo>
                    <a:pt x="266" y="460"/>
                    <a:pt x="189" y="500"/>
                    <a:pt x="129" y="550"/>
                  </a:cubicBezTo>
                  <a:cubicBezTo>
                    <a:pt x="100" y="574"/>
                    <a:pt x="0" y="688"/>
                    <a:pt x="45" y="719"/>
                  </a:cubicBezTo>
                  <a:cubicBezTo>
                    <a:pt x="72" y="737"/>
                    <a:pt x="117" y="718"/>
                    <a:pt x="147" y="737"/>
                  </a:cubicBezTo>
                  <a:cubicBezTo>
                    <a:pt x="171" y="753"/>
                    <a:pt x="183" y="792"/>
                    <a:pt x="179" y="821"/>
                  </a:cubicBezTo>
                  <a:cubicBezTo>
                    <a:pt x="171" y="879"/>
                    <a:pt x="93" y="922"/>
                    <a:pt x="63" y="972"/>
                  </a:cubicBezTo>
                  <a:cubicBezTo>
                    <a:pt x="33" y="1020"/>
                    <a:pt x="57" y="1057"/>
                    <a:pt x="93" y="1093"/>
                  </a:cubicBezTo>
                  <a:cubicBezTo>
                    <a:pt x="136" y="1134"/>
                    <a:pt x="118" y="1157"/>
                    <a:pt x="98" y="1204"/>
                  </a:cubicBezTo>
                  <a:cubicBezTo>
                    <a:pt x="77" y="1253"/>
                    <a:pt x="75" y="1312"/>
                    <a:pt x="136" y="1324"/>
                  </a:cubicBezTo>
                  <a:cubicBezTo>
                    <a:pt x="186" y="1333"/>
                    <a:pt x="247" y="1301"/>
                    <a:pt x="270" y="1362"/>
                  </a:cubicBezTo>
                  <a:cubicBezTo>
                    <a:pt x="270" y="1362"/>
                    <a:pt x="245" y="346"/>
                    <a:pt x="1051" y="329"/>
                  </a:cubicBezTo>
                  <a:cubicBezTo>
                    <a:pt x="1051" y="329"/>
                    <a:pt x="1033" y="177"/>
                    <a:pt x="1033" y="149"/>
                  </a:cubicBezTo>
                  <a:cubicBezTo>
                    <a:pt x="1033" y="121"/>
                    <a:pt x="1005" y="68"/>
                    <a:pt x="1005" y="68"/>
                  </a:cubicBezTo>
                  <a:close/>
                </a:path>
              </a:pathLst>
            </a:custGeom>
            <a:noFill/>
            <a:ln w="6350" cap="rnd">
              <a:solidFill>
                <a:srgbClr val="34343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0704" name="Freeform 36"/>
            <p:cNvSpPr>
              <a:spLocks/>
            </p:cNvSpPr>
            <p:nvPr/>
          </p:nvSpPr>
          <p:spPr bwMode="auto">
            <a:xfrm>
              <a:off x="1249" y="1748"/>
              <a:ext cx="5" cy="26"/>
            </a:xfrm>
            <a:custGeom>
              <a:avLst/>
              <a:gdLst>
                <a:gd name="T0" fmla="*/ 5 w 5"/>
                <a:gd name="T1" fmla="*/ 0 h 28"/>
                <a:gd name="T2" fmla="*/ 0 w 5"/>
                <a:gd name="T3" fmla="*/ 7 h 28"/>
                <a:gd name="T4" fmla="*/ 0 60000 65536"/>
                <a:gd name="T5" fmla="*/ 0 60000 65536"/>
                <a:gd name="T6" fmla="*/ 0 w 5"/>
                <a:gd name="T7" fmla="*/ 0 h 28"/>
                <a:gd name="T8" fmla="*/ 5 w 5"/>
                <a:gd name="T9" fmla="*/ 28 h 2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" h="28">
                  <a:moveTo>
                    <a:pt x="5" y="0"/>
                  </a:moveTo>
                  <a:cubicBezTo>
                    <a:pt x="2" y="10"/>
                    <a:pt x="0" y="19"/>
                    <a:pt x="0" y="28"/>
                  </a:cubicBezTo>
                </a:path>
              </a:pathLst>
            </a:custGeom>
            <a:noFill/>
            <a:ln w="6350" cap="rnd">
              <a:solidFill>
                <a:srgbClr val="34343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0705" name="Freeform 37"/>
            <p:cNvSpPr>
              <a:spLocks/>
            </p:cNvSpPr>
            <p:nvPr/>
          </p:nvSpPr>
          <p:spPr bwMode="auto">
            <a:xfrm>
              <a:off x="1260" y="1600"/>
              <a:ext cx="63" cy="133"/>
            </a:xfrm>
            <a:custGeom>
              <a:avLst/>
              <a:gdLst>
                <a:gd name="T0" fmla="*/ 5 w 69"/>
                <a:gd name="T1" fmla="*/ 0 h 145"/>
                <a:gd name="T2" fmla="*/ 5 w 69"/>
                <a:gd name="T3" fmla="*/ 6 h 145"/>
                <a:gd name="T4" fmla="*/ 0 w 69"/>
                <a:gd name="T5" fmla="*/ 6 h 145"/>
                <a:gd name="T6" fmla="*/ 0 60000 65536"/>
                <a:gd name="T7" fmla="*/ 0 60000 65536"/>
                <a:gd name="T8" fmla="*/ 0 60000 65536"/>
                <a:gd name="T9" fmla="*/ 0 w 69"/>
                <a:gd name="T10" fmla="*/ 0 h 145"/>
                <a:gd name="T11" fmla="*/ 69 w 69"/>
                <a:gd name="T12" fmla="*/ 145 h 14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9" h="145">
                  <a:moveTo>
                    <a:pt x="69" y="0"/>
                  </a:moveTo>
                  <a:cubicBezTo>
                    <a:pt x="53" y="27"/>
                    <a:pt x="38" y="61"/>
                    <a:pt x="26" y="87"/>
                  </a:cubicBezTo>
                  <a:cubicBezTo>
                    <a:pt x="18" y="104"/>
                    <a:pt x="7" y="124"/>
                    <a:pt x="0" y="145"/>
                  </a:cubicBezTo>
                </a:path>
              </a:pathLst>
            </a:custGeom>
            <a:noFill/>
            <a:ln w="6350" cap="rnd">
              <a:solidFill>
                <a:srgbClr val="34343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0706" name="Freeform 38"/>
            <p:cNvSpPr>
              <a:spLocks/>
            </p:cNvSpPr>
            <p:nvPr/>
          </p:nvSpPr>
          <p:spPr bwMode="auto">
            <a:xfrm>
              <a:off x="930" y="2079"/>
              <a:ext cx="1" cy="30"/>
            </a:xfrm>
            <a:custGeom>
              <a:avLst/>
              <a:gdLst>
                <a:gd name="T0" fmla="*/ 1 w 1"/>
                <a:gd name="T1" fmla="*/ 0 h 32"/>
                <a:gd name="T2" fmla="*/ 0 w 1"/>
                <a:gd name="T3" fmla="*/ 8 h 32"/>
                <a:gd name="T4" fmla="*/ 0 60000 65536"/>
                <a:gd name="T5" fmla="*/ 0 60000 65536"/>
                <a:gd name="T6" fmla="*/ 0 w 1"/>
                <a:gd name="T7" fmla="*/ 0 h 32"/>
                <a:gd name="T8" fmla="*/ 1 w 1"/>
                <a:gd name="T9" fmla="*/ 32 h 3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2">
                  <a:moveTo>
                    <a:pt x="1" y="0"/>
                  </a:moveTo>
                  <a:cubicBezTo>
                    <a:pt x="1" y="11"/>
                    <a:pt x="0" y="22"/>
                    <a:pt x="0" y="32"/>
                  </a:cubicBezTo>
                </a:path>
              </a:pathLst>
            </a:custGeom>
            <a:noFill/>
            <a:ln w="6350" cap="rnd">
              <a:solidFill>
                <a:srgbClr val="34343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0707" name="Freeform 39"/>
            <p:cNvSpPr>
              <a:spLocks/>
            </p:cNvSpPr>
            <p:nvPr/>
          </p:nvSpPr>
          <p:spPr bwMode="auto">
            <a:xfrm>
              <a:off x="933" y="1800"/>
              <a:ext cx="73" cy="261"/>
            </a:xfrm>
            <a:custGeom>
              <a:avLst/>
              <a:gdLst>
                <a:gd name="T0" fmla="*/ 5 w 80"/>
                <a:gd name="T1" fmla="*/ 0 h 284"/>
                <a:gd name="T2" fmla="*/ 5 w 80"/>
                <a:gd name="T3" fmla="*/ 6 h 284"/>
                <a:gd name="T4" fmla="*/ 0 w 80"/>
                <a:gd name="T5" fmla="*/ 6 h 284"/>
                <a:gd name="T6" fmla="*/ 0 60000 65536"/>
                <a:gd name="T7" fmla="*/ 0 60000 65536"/>
                <a:gd name="T8" fmla="*/ 0 60000 65536"/>
                <a:gd name="T9" fmla="*/ 0 w 80"/>
                <a:gd name="T10" fmla="*/ 0 h 284"/>
                <a:gd name="T11" fmla="*/ 80 w 80"/>
                <a:gd name="T12" fmla="*/ 284 h 2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0" h="284">
                  <a:moveTo>
                    <a:pt x="79" y="0"/>
                  </a:moveTo>
                  <a:cubicBezTo>
                    <a:pt x="80" y="48"/>
                    <a:pt x="56" y="88"/>
                    <a:pt x="39" y="131"/>
                  </a:cubicBezTo>
                  <a:cubicBezTo>
                    <a:pt x="21" y="179"/>
                    <a:pt x="7" y="232"/>
                    <a:pt x="0" y="284"/>
                  </a:cubicBezTo>
                </a:path>
              </a:pathLst>
            </a:custGeom>
            <a:noFill/>
            <a:ln w="6350" cap="rnd">
              <a:solidFill>
                <a:srgbClr val="34343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0708" name="Freeform 40"/>
            <p:cNvSpPr>
              <a:spLocks/>
            </p:cNvSpPr>
            <p:nvPr/>
          </p:nvSpPr>
          <p:spPr bwMode="auto">
            <a:xfrm>
              <a:off x="784" y="2467"/>
              <a:ext cx="4" cy="18"/>
            </a:xfrm>
            <a:custGeom>
              <a:avLst/>
              <a:gdLst>
                <a:gd name="T0" fmla="*/ 0 w 4"/>
                <a:gd name="T1" fmla="*/ 0 h 19"/>
                <a:gd name="T2" fmla="*/ 4 w 4"/>
                <a:gd name="T3" fmla="*/ 9 h 19"/>
                <a:gd name="T4" fmla="*/ 0 60000 65536"/>
                <a:gd name="T5" fmla="*/ 0 60000 65536"/>
                <a:gd name="T6" fmla="*/ 0 w 4"/>
                <a:gd name="T7" fmla="*/ 0 h 19"/>
                <a:gd name="T8" fmla="*/ 4 w 4"/>
                <a:gd name="T9" fmla="*/ 19 h 1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" h="19">
                  <a:moveTo>
                    <a:pt x="0" y="0"/>
                  </a:moveTo>
                  <a:cubicBezTo>
                    <a:pt x="1" y="6"/>
                    <a:pt x="3" y="13"/>
                    <a:pt x="4" y="19"/>
                  </a:cubicBezTo>
                </a:path>
              </a:pathLst>
            </a:custGeom>
            <a:noFill/>
            <a:ln w="6350" cap="rnd">
              <a:solidFill>
                <a:srgbClr val="34343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0709" name="Freeform 41"/>
            <p:cNvSpPr>
              <a:spLocks/>
            </p:cNvSpPr>
            <p:nvPr/>
          </p:nvSpPr>
          <p:spPr bwMode="auto">
            <a:xfrm>
              <a:off x="779" y="2443"/>
              <a:ext cx="2" cy="14"/>
            </a:xfrm>
            <a:custGeom>
              <a:avLst/>
              <a:gdLst>
                <a:gd name="T0" fmla="*/ 0 w 3"/>
                <a:gd name="T1" fmla="*/ 0 h 16"/>
                <a:gd name="T2" fmla="*/ 1 w 3"/>
                <a:gd name="T3" fmla="*/ 4 h 16"/>
                <a:gd name="T4" fmla="*/ 0 60000 65536"/>
                <a:gd name="T5" fmla="*/ 0 60000 65536"/>
                <a:gd name="T6" fmla="*/ 0 w 3"/>
                <a:gd name="T7" fmla="*/ 0 h 16"/>
                <a:gd name="T8" fmla="*/ 3 w 3"/>
                <a:gd name="T9" fmla="*/ 16 h 1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" h="16">
                  <a:moveTo>
                    <a:pt x="0" y="0"/>
                  </a:moveTo>
                  <a:cubicBezTo>
                    <a:pt x="1" y="5"/>
                    <a:pt x="2" y="10"/>
                    <a:pt x="3" y="16"/>
                  </a:cubicBezTo>
                </a:path>
              </a:pathLst>
            </a:custGeom>
            <a:noFill/>
            <a:ln w="6350" cap="rnd">
              <a:solidFill>
                <a:srgbClr val="34343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0710" name="Freeform 42"/>
            <p:cNvSpPr>
              <a:spLocks/>
            </p:cNvSpPr>
            <p:nvPr/>
          </p:nvSpPr>
          <p:spPr bwMode="auto">
            <a:xfrm>
              <a:off x="753" y="2181"/>
              <a:ext cx="23" cy="251"/>
            </a:xfrm>
            <a:custGeom>
              <a:avLst/>
              <a:gdLst>
                <a:gd name="T0" fmla="*/ 3 w 25"/>
                <a:gd name="T1" fmla="*/ 0 h 273"/>
                <a:gd name="T2" fmla="*/ 0 w 25"/>
                <a:gd name="T3" fmla="*/ 6 h 273"/>
                <a:gd name="T4" fmla="*/ 6 w 25"/>
                <a:gd name="T5" fmla="*/ 6 h 273"/>
                <a:gd name="T6" fmla="*/ 0 60000 65536"/>
                <a:gd name="T7" fmla="*/ 0 60000 65536"/>
                <a:gd name="T8" fmla="*/ 0 60000 65536"/>
                <a:gd name="T9" fmla="*/ 0 w 25"/>
                <a:gd name="T10" fmla="*/ 0 h 273"/>
                <a:gd name="T11" fmla="*/ 25 w 25"/>
                <a:gd name="T12" fmla="*/ 273 h 27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" h="273">
                  <a:moveTo>
                    <a:pt x="3" y="0"/>
                  </a:moveTo>
                  <a:cubicBezTo>
                    <a:pt x="9" y="39"/>
                    <a:pt x="0" y="83"/>
                    <a:pt x="0" y="117"/>
                  </a:cubicBezTo>
                  <a:cubicBezTo>
                    <a:pt x="0" y="170"/>
                    <a:pt x="12" y="222"/>
                    <a:pt x="25" y="273"/>
                  </a:cubicBezTo>
                </a:path>
              </a:pathLst>
            </a:custGeom>
            <a:noFill/>
            <a:ln w="6350" cap="rnd">
              <a:solidFill>
                <a:srgbClr val="34343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0711" name="Freeform 43"/>
            <p:cNvSpPr>
              <a:spLocks/>
            </p:cNvSpPr>
            <p:nvPr/>
          </p:nvSpPr>
          <p:spPr bwMode="auto">
            <a:xfrm>
              <a:off x="804" y="2621"/>
              <a:ext cx="19" cy="6"/>
            </a:xfrm>
            <a:custGeom>
              <a:avLst/>
              <a:gdLst>
                <a:gd name="T0" fmla="*/ 0 w 20"/>
                <a:gd name="T1" fmla="*/ 0 h 6"/>
                <a:gd name="T2" fmla="*/ 10 w 20"/>
                <a:gd name="T3" fmla="*/ 6 h 6"/>
                <a:gd name="T4" fmla="*/ 0 60000 65536"/>
                <a:gd name="T5" fmla="*/ 0 60000 65536"/>
                <a:gd name="T6" fmla="*/ 0 w 20"/>
                <a:gd name="T7" fmla="*/ 0 h 6"/>
                <a:gd name="T8" fmla="*/ 20 w 20"/>
                <a:gd name="T9" fmla="*/ 6 h 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0" h="6">
                  <a:moveTo>
                    <a:pt x="0" y="0"/>
                  </a:moveTo>
                  <a:cubicBezTo>
                    <a:pt x="6" y="2"/>
                    <a:pt x="13" y="4"/>
                    <a:pt x="20" y="6"/>
                  </a:cubicBezTo>
                </a:path>
              </a:pathLst>
            </a:custGeom>
            <a:noFill/>
            <a:ln w="6350" cap="rnd">
              <a:solidFill>
                <a:srgbClr val="34343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0712" name="Freeform 44"/>
            <p:cNvSpPr>
              <a:spLocks/>
            </p:cNvSpPr>
            <p:nvPr/>
          </p:nvSpPr>
          <p:spPr bwMode="auto">
            <a:xfrm>
              <a:off x="781" y="2614"/>
              <a:ext cx="9" cy="3"/>
            </a:xfrm>
            <a:custGeom>
              <a:avLst/>
              <a:gdLst>
                <a:gd name="T0" fmla="*/ 0 w 9"/>
                <a:gd name="T1" fmla="*/ 0 h 3"/>
                <a:gd name="T2" fmla="*/ 9 w 9"/>
                <a:gd name="T3" fmla="*/ 3 h 3"/>
                <a:gd name="T4" fmla="*/ 0 60000 65536"/>
                <a:gd name="T5" fmla="*/ 0 60000 65536"/>
                <a:gd name="T6" fmla="*/ 0 w 9"/>
                <a:gd name="T7" fmla="*/ 0 h 3"/>
                <a:gd name="T8" fmla="*/ 9 w 9"/>
                <a:gd name="T9" fmla="*/ 3 h 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9" h="3">
                  <a:moveTo>
                    <a:pt x="0" y="0"/>
                  </a:moveTo>
                  <a:cubicBezTo>
                    <a:pt x="3" y="1"/>
                    <a:pt x="6" y="2"/>
                    <a:pt x="9" y="3"/>
                  </a:cubicBezTo>
                </a:path>
              </a:pathLst>
            </a:custGeom>
            <a:noFill/>
            <a:ln w="6350" cap="rnd">
              <a:solidFill>
                <a:srgbClr val="34343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0713" name="Freeform 45"/>
            <p:cNvSpPr>
              <a:spLocks/>
            </p:cNvSpPr>
            <p:nvPr/>
          </p:nvSpPr>
          <p:spPr bwMode="auto">
            <a:xfrm>
              <a:off x="697" y="2486"/>
              <a:ext cx="73" cy="124"/>
            </a:xfrm>
            <a:custGeom>
              <a:avLst/>
              <a:gdLst>
                <a:gd name="T0" fmla="*/ 0 w 79"/>
                <a:gd name="T1" fmla="*/ 0 h 135"/>
                <a:gd name="T2" fmla="*/ 6 w 79"/>
                <a:gd name="T3" fmla="*/ 6 h 135"/>
                <a:gd name="T4" fmla="*/ 6 w 79"/>
                <a:gd name="T5" fmla="*/ 6 h 135"/>
                <a:gd name="T6" fmla="*/ 0 60000 65536"/>
                <a:gd name="T7" fmla="*/ 0 60000 65536"/>
                <a:gd name="T8" fmla="*/ 0 60000 65536"/>
                <a:gd name="T9" fmla="*/ 0 w 79"/>
                <a:gd name="T10" fmla="*/ 0 h 135"/>
                <a:gd name="T11" fmla="*/ 79 w 79"/>
                <a:gd name="T12" fmla="*/ 135 h 13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9" h="135">
                  <a:moveTo>
                    <a:pt x="0" y="0"/>
                  </a:moveTo>
                  <a:cubicBezTo>
                    <a:pt x="7" y="7"/>
                    <a:pt x="11" y="63"/>
                    <a:pt x="29" y="93"/>
                  </a:cubicBezTo>
                  <a:cubicBezTo>
                    <a:pt x="42" y="114"/>
                    <a:pt x="59" y="126"/>
                    <a:pt x="79" y="135"/>
                  </a:cubicBezTo>
                </a:path>
              </a:pathLst>
            </a:custGeom>
            <a:noFill/>
            <a:ln w="6350" cap="rnd">
              <a:solidFill>
                <a:srgbClr val="34343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0714" name="Freeform 46"/>
            <p:cNvSpPr>
              <a:spLocks/>
            </p:cNvSpPr>
            <p:nvPr/>
          </p:nvSpPr>
          <p:spPr bwMode="auto">
            <a:xfrm>
              <a:off x="673" y="1866"/>
              <a:ext cx="232" cy="314"/>
            </a:xfrm>
            <a:custGeom>
              <a:avLst/>
              <a:gdLst>
                <a:gd name="T0" fmla="*/ 6 w 253"/>
                <a:gd name="T1" fmla="*/ 0 h 343"/>
                <a:gd name="T2" fmla="*/ 0 w 253"/>
                <a:gd name="T3" fmla="*/ 5 h 343"/>
                <a:gd name="T4" fmla="*/ 0 60000 65536"/>
                <a:gd name="T5" fmla="*/ 0 60000 65536"/>
                <a:gd name="T6" fmla="*/ 0 w 253"/>
                <a:gd name="T7" fmla="*/ 0 h 343"/>
                <a:gd name="T8" fmla="*/ 253 w 253"/>
                <a:gd name="T9" fmla="*/ 343 h 34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53" h="343">
                  <a:moveTo>
                    <a:pt x="253" y="0"/>
                  </a:moveTo>
                  <a:cubicBezTo>
                    <a:pt x="157" y="90"/>
                    <a:pt x="70" y="209"/>
                    <a:pt x="0" y="343"/>
                  </a:cubicBezTo>
                </a:path>
              </a:pathLst>
            </a:custGeom>
            <a:noFill/>
            <a:ln w="3175" cap="rnd">
              <a:solidFill>
                <a:srgbClr val="34343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0715" name="Freeform 47"/>
            <p:cNvSpPr>
              <a:spLocks/>
            </p:cNvSpPr>
            <p:nvPr/>
          </p:nvSpPr>
          <p:spPr bwMode="auto">
            <a:xfrm>
              <a:off x="905" y="1831"/>
              <a:ext cx="41" cy="35"/>
            </a:xfrm>
            <a:custGeom>
              <a:avLst/>
              <a:gdLst>
                <a:gd name="T0" fmla="*/ 7 w 44"/>
                <a:gd name="T1" fmla="*/ 0 h 38"/>
                <a:gd name="T2" fmla="*/ 7 w 44"/>
                <a:gd name="T3" fmla="*/ 6 h 38"/>
                <a:gd name="T4" fmla="*/ 0 w 44"/>
                <a:gd name="T5" fmla="*/ 6 h 38"/>
                <a:gd name="T6" fmla="*/ 0 60000 65536"/>
                <a:gd name="T7" fmla="*/ 0 60000 65536"/>
                <a:gd name="T8" fmla="*/ 0 60000 65536"/>
                <a:gd name="T9" fmla="*/ 0 w 44"/>
                <a:gd name="T10" fmla="*/ 0 h 38"/>
                <a:gd name="T11" fmla="*/ 44 w 44"/>
                <a:gd name="T12" fmla="*/ 38 h 3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4" h="38">
                  <a:moveTo>
                    <a:pt x="44" y="0"/>
                  </a:moveTo>
                  <a:cubicBezTo>
                    <a:pt x="33" y="8"/>
                    <a:pt x="22" y="18"/>
                    <a:pt x="12" y="27"/>
                  </a:cubicBezTo>
                  <a:cubicBezTo>
                    <a:pt x="8" y="31"/>
                    <a:pt x="4" y="34"/>
                    <a:pt x="0" y="38"/>
                  </a:cubicBezTo>
                </a:path>
              </a:pathLst>
            </a:custGeom>
            <a:noFill/>
            <a:ln w="12700" cap="rnd">
              <a:solidFill>
                <a:srgbClr val="34343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0716" name="Freeform 48"/>
            <p:cNvSpPr>
              <a:spLocks/>
            </p:cNvSpPr>
            <p:nvPr/>
          </p:nvSpPr>
          <p:spPr bwMode="auto">
            <a:xfrm>
              <a:off x="946" y="1714"/>
              <a:ext cx="252" cy="117"/>
            </a:xfrm>
            <a:custGeom>
              <a:avLst/>
              <a:gdLst>
                <a:gd name="T0" fmla="*/ 5 w 275"/>
                <a:gd name="T1" fmla="*/ 0 h 127"/>
                <a:gd name="T2" fmla="*/ 0 w 275"/>
                <a:gd name="T3" fmla="*/ 6 h 127"/>
                <a:gd name="T4" fmla="*/ 0 60000 65536"/>
                <a:gd name="T5" fmla="*/ 0 60000 65536"/>
                <a:gd name="T6" fmla="*/ 0 w 275"/>
                <a:gd name="T7" fmla="*/ 0 h 127"/>
                <a:gd name="T8" fmla="*/ 275 w 275"/>
                <a:gd name="T9" fmla="*/ 127 h 12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75" h="127">
                  <a:moveTo>
                    <a:pt x="275" y="0"/>
                  </a:moveTo>
                  <a:cubicBezTo>
                    <a:pt x="186" y="16"/>
                    <a:pt x="92" y="53"/>
                    <a:pt x="0" y="127"/>
                  </a:cubicBezTo>
                </a:path>
              </a:pathLst>
            </a:custGeom>
            <a:noFill/>
            <a:ln w="3175" cap="rnd">
              <a:solidFill>
                <a:srgbClr val="34343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0717" name="Freeform 49"/>
            <p:cNvSpPr>
              <a:spLocks/>
            </p:cNvSpPr>
            <p:nvPr/>
          </p:nvSpPr>
          <p:spPr bwMode="auto">
            <a:xfrm>
              <a:off x="1206" y="1709"/>
              <a:ext cx="26" cy="3"/>
            </a:xfrm>
            <a:custGeom>
              <a:avLst/>
              <a:gdLst>
                <a:gd name="T0" fmla="*/ 7 w 28"/>
                <a:gd name="T1" fmla="*/ 0 h 4"/>
                <a:gd name="T2" fmla="*/ 0 w 28"/>
                <a:gd name="T3" fmla="*/ 2 h 4"/>
                <a:gd name="T4" fmla="*/ 0 60000 65536"/>
                <a:gd name="T5" fmla="*/ 0 60000 65536"/>
                <a:gd name="T6" fmla="*/ 0 w 28"/>
                <a:gd name="T7" fmla="*/ 0 h 4"/>
                <a:gd name="T8" fmla="*/ 28 w 28"/>
                <a:gd name="T9" fmla="*/ 4 h 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8" h="4">
                  <a:moveTo>
                    <a:pt x="28" y="0"/>
                  </a:moveTo>
                  <a:cubicBezTo>
                    <a:pt x="19" y="1"/>
                    <a:pt x="10" y="3"/>
                    <a:pt x="0" y="4"/>
                  </a:cubicBezTo>
                </a:path>
              </a:pathLst>
            </a:custGeom>
            <a:noFill/>
            <a:ln w="3175" cap="rnd">
              <a:solidFill>
                <a:srgbClr val="34343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0718" name="Freeform 50"/>
            <p:cNvSpPr>
              <a:spLocks/>
            </p:cNvSpPr>
            <p:nvPr/>
          </p:nvSpPr>
          <p:spPr bwMode="auto">
            <a:xfrm>
              <a:off x="1239" y="1707"/>
              <a:ext cx="12" cy="1"/>
            </a:xfrm>
            <a:custGeom>
              <a:avLst/>
              <a:gdLst>
                <a:gd name="T0" fmla="*/ 6 w 13"/>
                <a:gd name="T1" fmla="*/ 0 h 1"/>
                <a:gd name="T2" fmla="*/ 0 w 13"/>
                <a:gd name="T3" fmla="*/ 1 h 1"/>
                <a:gd name="T4" fmla="*/ 0 60000 65536"/>
                <a:gd name="T5" fmla="*/ 0 60000 65536"/>
                <a:gd name="T6" fmla="*/ 0 w 13"/>
                <a:gd name="T7" fmla="*/ 0 h 1"/>
                <a:gd name="T8" fmla="*/ 13 w 13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3" h="1">
                  <a:moveTo>
                    <a:pt x="13" y="0"/>
                  </a:moveTo>
                  <a:cubicBezTo>
                    <a:pt x="8" y="1"/>
                    <a:pt x="4" y="1"/>
                    <a:pt x="0" y="1"/>
                  </a:cubicBezTo>
                </a:path>
              </a:pathLst>
            </a:custGeom>
            <a:noFill/>
            <a:ln w="3175" cap="rnd">
              <a:solidFill>
                <a:srgbClr val="34343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0719" name="Freeform 51"/>
            <p:cNvSpPr>
              <a:spLocks/>
            </p:cNvSpPr>
            <p:nvPr/>
          </p:nvSpPr>
          <p:spPr bwMode="auto">
            <a:xfrm>
              <a:off x="1259" y="1697"/>
              <a:ext cx="296" cy="60"/>
            </a:xfrm>
            <a:custGeom>
              <a:avLst/>
              <a:gdLst>
                <a:gd name="T0" fmla="*/ 5 w 323"/>
                <a:gd name="T1" fmla="*/ 5 h 66"/>
                <a:gd name="T2" fmla="*/ 0 w 323"/>
                <a:gd name="T3" fmla="*/ 5 h 66"/>
                <a:gd name="T4" fmla="*/ 0 60000 65536"/>
                <a:gd name="T5" fmla="*/ 0 60000 65536"/>
                <a:gd name="T6" fmla="*/ 0 w 323"/>
                <a:gd name="T7" fmla="*/ 0 h 66"/>
                <a:gd name="T8" fmla="*/ 323 w 323"/>
                <a:gd name="T9" fmla="*/ 66 h 6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23" h="66">
                  <a:moveTo>
                    <a:pt x="323" y="66"/>
                  </a:moveTo>
                  <a:cubicBezTo>
                    <a:pt x="274" y="45"/>
                    <a:pt x="149" y="0"/>
                    <a:pt x="0" y="11"/>
                  </a:cubicBezTo>
                </a:path>
              </a:pathLst>
            </a:custGeom>
            <a:noFill/>
            <a:ln w="3175" cap="rnd">
              <a:solidFill>
                <a:srgbClr val="34343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0720" name="Freeform 52"/>
            <p:cNvSpPr>
              <a:spLocks/>
            </p:cNvSpPr>
            <p:nvPr/>
          </p:nvSpPr>
          <p:spPr bwMode="auto">
            <a:xfrm>
              <a:off x="453" y="1757"/>
              <a:ext cx="1550" cy="1504"/>
            </a:xfrm>
            <a:custGeom>
              <a:avLst/>
              <a:gdLst>
                <a:gd name="T0" fmla="*/ 6 w 1689"/>
                <a:gd name="T1" fmla="*/ 6 h 1639"/>
                <a:gd name="T2" fmla="*/ 6 w 1689"/>
                <a:gd name="T3" fmla="*/ 12 h 1639"/>
                <a:gd name="T4" fmla="*/ 6 w 1689"/>
                <a:gd name="T5" fmla="*/ 12 h 1639"/>
                <a:gd name="T6" fmla="*/ 6 w 1689"/>
                <a:gd name="T7" fmla="*/ 12 h 1639"/>
                <a:gd name="T8" fmla="*/ 6 w 1689"/>
                <a:gd name="T9" fmla="*/ 12 h 1639"/>
                <a:gd name="T10" fmla="*/ 6 w 1689"/>
                <a:gd name="T11" fmla="*/ 12 h 1639"/>
                <a:gd name="T12" fmla="*/ 11 w 1689"/>
                <a:gd name="T13" fmla="*/ 7 h 1639"/>
                <a:gd name="T14" fmla="*/ 11 w 1689"/>
                <a:gd name="T15" fmla="*/ 6 h 1639"/>
                <a:gd name="T16" fmla="*/ 10 w 1689"/>
                <a:gd name="T17" fmla="*/ 6 h 1639"/>
                <a:gd name="T18" fmla="*/ 10 w 1689"/>
                <a:gd name="T19" fmla="*/ 0 h 163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689"/>
                <a:gd name="T31" fmla="*/ 0 h 1639"/>
                <a:gd name="T32" fmla="*/ 1689 w 1689"/>
                <a:gd name="T33" fmla="*/ 1639 h 163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689" h="1639">
                  <a:moveTo>
                    <a:pt x="240" y="461"/>
                  </a:moveTo>
                  <a:cubicBezTo>
                    <a:pt x="71" y="786"/>
                    <a:pt x="0" y="1195"/>
                    <a:pt x="142" y="1463"/>
                  </a:cubicBezTo>
                  <a:cubicBezTo>
                    <a:pt x="142" y="1463"/>
                    <a:pt x="145" y="1470"/>
                    <a:pt x="152" y="1467"/>
                  </a:cubicBezTo>
                  <a:cubicBezTo>
                    <a:pt x="152" y="1467"/>
                    <a:pt x="167" y="1458"/>
                    <a:pt x="179" y="1468"/>
                  </a:cubicBezTo>
                  <a:cubicBezTo>
                    <a:pt x="190" y="1479"/>
                    <a:pt x="185" y="1499"/>
                    <a:pt x="185" y="1499"/>
                  </a:cubicBezTo>
                  <a:cubicBezTo>
                    <a:pt x="185" y="1499"/>
                    <a:pt x="183" y="1501"/>
                    <a:pt x="191" y="1506"/>
                  </a:cubicBezTo>
                  <a:cubicBezTo>
                    <a:pt x="199" y="1511"/>
                    <a:pt x="807" y="1639"/>
                    <a:pt x="1305" y="929"/>
                  </a:cubicBezTo>
                  <a:cubicBezTo>
                    <a:pt x="1689" y="381"/>
                    <a:pt x="1287" y="58"/>
                    <a:pt x="1287" y="58"/>
                  </a:cubicBezTo>
                  <a:cubicBezTo>
                    <a:pt x="1287" y="58"/>
                    <a:pt x="1227" y="63"/>
                    <a:pt x="1224" y="11"/>
                  </a:cubicBezTo>
                  <a:cubicBezTo>
                    <a:pt x="1224" y="11"/>
                    <a:pt x="1216" y="6"/>
                    <a:pt x="1201" y="0"/>
                  </a:cubicBezTo>
                </a:path>
              </a:pathLst>
            </a:custGeom>
            <a:noFill/>
            <a:ln w="12700" cap="rnd">
              <a:solidFill>
                <a:srgbClr val="34343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0721" name="Oval 53"/>
            <p:cNvSpPr>
              <a:spLocks noChangeArrowheads="1"/>
            </p:cNvSpPr>
            <p:nvPr/>
          </p:nvSpPr>
          <p:spPr bwMode="auto">
            <a:xfrm>
              <a:off x="1601" y="2199"/>
              <a:ext cx="94" cy="95"/>
            </a:xfrm>
            <a:prstGeom prst="ellipse">
              <a:avLst/>
            </a:prstGeom>
            <a:solidFill>
              <a:srgbClr val="9FD4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50722" name="Freeform 54"/>
            <p:cNvSpPr>
              <a:spLocks/>
            </p:cNvSpPr>
            <p:nvPr/>
          </p:nvSpPr>
          <p:spPr bwMode="auto">
            <a:xfrm>
              <a:off x="1601" y="2219"/>
              <a:ext cx="93" cy="75"/>
            </a:xfrm>
            <a:custGeom>
              <a:avLst/>
              <a:gdLst>
                <a:gd name="T0" fmla="*/ 6 w 101"/>
                <a:gd name="T1" fmla="*/ 5 h 82"/>
                <a:gd name="T2" fmla="*/ 6 w 101"/>
                <a:gd name="T3" fmla="*/ 5 h 82"/>
                <a:gd name="T4" fmla="*/ 6 w 101"/>
                <a:gd name="T5" fmla="*/ 0 h 82"/>
                <a:gd name="T6" fmla="*/ 0 w 101"/>
                <a:gd name="T7" fmla="*/ 5 h 82"/>
                <a:gd name="T8" fmla="*/ 6 w 101"/>
                <a:gd name="T9" fmla="*/ 5 h 82"/>
                <a:gd name="T10" fmla="*/ 6 w 101"/>
                <a:gd name="T11" fmla="*/ 5 h 82"/>
                <a:gd name="T12" fmla="*/ 6 w 101"/>
                <a:gd name="T13" fmla="*/ 5 h 8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1"/>
                <a:gd name="T22" fmla="*/ 0 h 82"/>
                <a:gd name="T23" fmla="*/ 101 w 101"/>
                <a:gd name="T24" fmla="*/ 82 h 8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1" h="82">
                  <a:moveTo>
                    <a:pt x="60" y="65"/>
                  </a:moveTo>
                  <a:cubicBezTo>
                    <a:pt x="32" y="65"/>
                    <a:pt x="9" y="42"/>
                    <a:pt x="9" y="14"/>
                  </a:cubicBezTo>
                  <a:cubicBezTo>
                    <a:pt x="9" y="9"/>
                    <a:pt x="9" y="4"/>
                    <a:pt x="11" y="0"/>
                  </a:cubicBezTo>
                  <a:cubicBezTo>
                    <a:pt x="4" y="8"/>
                    <a:pt x="0" y="19"/>
                    <a:pt x="0" y="31"/>
                  </a:cubicBezTo>
                  <a:cubicBezTo>
                    <a:pt x="0" y="59"/>
                    <a:pt x="23" y="82"/>
                    <a:pt x="52" y="82"/>
                  </a:cubicBezTo>
                  <a:cubicBezTo>
                    <a:pt x="75" y="82"/>
                    <a:pt x="95" y="67"/>
                    <a:pt x="101" y="45"/>
                  </a:cubicBezTo>
                  <a:cubicBezTo>
                    <a:pt x="92" y="57"/>
                    <a:pt x="77" y="65"/>
                    <a:pt x="60" y="65"/>
                  </a:cubicBezTo>
                  <a:close/>
                </a:path>
              </a:pathLst>
            </a:custGeom>
            <a:solidFill>
              <a:srgbClr val="7ABB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0723" name="Oval 55"/>
            <p:cNvSpPr>
              <a:spLocks noChangeArrowheads="1"/>
            </p:cNvSpPr>
            <p:nvPr/>
          </p:nvSpPr>
          <p:spPr bwMode="auto">
            <a:xfrm>
              <a:off x="1600" y="2199"/>
              <a:ext cx="95" cy="95"/>
            </a:xfrm>
            <a:prstGeom prst="ellipse">
              <a:avLst/>
            </a:prstGeom>
            <a:noFill/>
            <a:ln w="6350" cap="rnd">
              <a:solidFill>
                <a:srgbClr val="34343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50724" name="Freeform 56"/>
            <p:cNvSpPr>
              <a:spLocks/>
            </p:cNvSpPr>
            <p:nvPr/>
          </p:nvSpPr>
          <p:spPr bwMode="auto">
            <a:xfrm>
              <a:off x="1628" y="2202"/>
              <a:ext cx="61" cy="54"/>
            </a:xfrm>
            <a:custGeom>
              <a:avLst/>
              <a:gdLst>
                <a:gd name="T0" fmla="*/ 6 w 66"/>
                <a:gd name="T1" fmla="*/ 5 h 59"/>
                <a:gd name="T2" fmla="*/ 6 w 66"/>
                <a:gd name="T3" fmla="*/ 5 h 59"/>
                <a:gd name="T4" fmla="*/ 6 w 66"/>
                <a:gd name="T5" fmla="*/ 5 h 59"/>
                <a:gd name="T6" fmla="*/ 6 w 66"/>
                <a:gd name="T7" fmla="*/ 5 h 59"/>
                <a:gd name="T8" fmla="*/ 6 w 66"/>
                <a:gd name="T9" fmla="*/ 5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6"/>
                <a:gd name="T16" fmla="*/ 0 h 59"/>
                <a:gd name="T17" fmla="*/ 66 w 66"/>
                <a:gd name="T18" fmla="*/ 59 h 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6" h="59">
                  <a:moveTo>
                    <a:pt x="59" y="45"/>
                  </a:moveTo>
                  <a:cubicBezTo>
                    <a:pt x="52" y="57"/>
                    <a:pt x="35" y="59"/>
                    <a:pt x="20" y="50"/>
                  </a:cubicBezTo>
                  <a:cubicBezTo>
                    <a:pt x="6" y="42"/>
                    <a:pt x="0" y="25"/>
                    <a:pt x="6" y="14"/>
                  </a:cubicBezTo>
                  <a:cubicBezTo>
                    <a:pt x="13" y="2"/>
                    <a:pt x="31" y="0"/>
                    <a:pt x="45" y="9"/>
                  </a:cubicBezTo>
                  <a:cubicBezTo>
                    <a:pt x="60" y="18"/>
                    <a:pt x="66" y="34"/>
                    <a:pt x="59" y="45"/>
                  </a:cubicBezTo>
                  <a:close/>
                </a:path>
              </a:pathLst>
            </a:custGeom>
            <a:solidFill>
              <a:srgbClr val="B9DF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0725" name="Oval 57"/>
            <p:cNvSpPr>
              <a:spLocks noChangeArrowheads="1"/>
            </p:cNvSpPr>
            <p:nvPr/>
          </p:nvSpPr>
          <p:spPr bwMode="auto">
            <a:xfrm>
              <a:off x="1660" y="2222"/>
              <a:ext cx="16" cy="1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50726" name="Oval 58"/>
            <p:cNvSpPr>
              <a:spLocks noChangeArrowheads="1"/>
            </p:cNvSpPr>
            <p:nvPr/>
          </p:nvSpPr>
          <p:spPr bwMode="auto">
            <a:xfrm>
              <a:off x="1668" y="2246"/>
              <a:ext cx="9" cy="1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50727" name="Oval 59"/>
            <p:cNvSpPr>
              <a:spLocks noChangeArrowheads="1"/>
            </p:cNvSpPr>
            <p:nvPr/>
          </p:nvSpPr>
          <p:spPr bwMode="auto">
            <a:xfrm>
              <a:off x="987" y="2881"/>
              <a:ext cx="105" cy="104"/>
            </a:xfrm>
            <a:prstGeom prst="ellipse">
              <a:avLst/>
            </a:prstGeom>
            <a:solidFill>
              <a:srgbClr val="9FD4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50728" name="Freeform 60"/>
            <p:cNvSpPr>
              <a:spLocks/>
            </p:cNvSpPr>
            <p:nvPr/>
          </p:nvSpPr>
          <p:spPr bwMode="auto">
            <a:xfrm>
              <a:off x="987" y="2901"/>
              <a:ext cx="103" cy="84"/>
            </a:xfrm>
            <a:custGeom>
              <a:avLst/>
              <a:gdLst>
                <a:gd name="T0" fmla="*/ 6 w 112"/>
                <a:gd name="T1" fmla="*/ 6 h 91"/>
                <a:gd name="T2" fmla="*/ 6 w 112"/>
                <a:gd name="T3" fmla="*/ 6 h 91"/>
                <a:gd name="T4" fmla="*/ 6 w 112"/>
                <a:gd name="T5" fmla="*/ 0 h 91"/>
                <a:gd name="T6" fmla="*/ 0 w 112"/>
                <a:gd name="T7" fmla="*/ 6 h 91"/>
                <a:gd name="T8" fmla="*/ 6 w 112"/>
                <a:gd name="T9" fmla="*/ 6 h 91"/>
                <a:gd name="T10" fmla="*/ 6 w 112"/>
                <a:gd name="T11" fmla="*/ 6 h 91"/>
                <a:gd name="T12" fmla="*/ 6 w 112"/>
                <a:gd name="T13" fmla="*/ 6 h 9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2"/>
                <a:gd name="T22" fmla="*/ 0 h 91"/>
                <a:gd name="T23" fmla="*/ 112 w 112"/>
                <a:gd name="T24" fmla="*/ 91 h 9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2" h="91">
                  <a:moveTo>
                    <a:pt x="66" y="73"/>
                  </a:moveTo>
                  <a:cubicBezTo>
                    <a:pt x="35" y="73"/>
                    <a:pt x="9" y="47"/>
                    <a:pt x="9" y="16"/>
                  </a:cubicBezTo>
                  <a:cubicBezTo>
                    <a:pt x="9" y="10"/>
                    <a:pt x="10" y="5"/>
                    <a:pt x="12" y="0"/>
                  </a:cubicBezTo>
                  <a:cubicBezTo>
                    <a:pt x="4" y="10"/>
                    <a:pt x="0" y="22"/>
                    <a:pt x="0" y="35"/>
                  </a:cubicBezTo>
                  <a:cubicBezTo>
                    <a:pt x="0" y="66"/>
                    <a:pt x="25" y="91"/>
                    <a:pt x="57" y="91"/>
                  </a:cubicBezTo>
                  <a:cubicBezTo>
                    <a:pt x="83" y="91"/>
                    <a:pt x="105" y="74"/>
                    <a:pt x="112" y="50"/>
                  </a:cubicBezTo>
                  <a:cubicBezTo>
                    <a:pt x="101" y="64"/>
                    <a:pt x="85" y="73"/>
                    <a:pt x="66" y="73"/>
                  </a:cubicBezTo>
                  <a:close/>
                </a:path>
              </a:pathLst>
            </a:custGeom>
            <a:solidFill>
              <a:srgbClr val="7ABB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0729" name="Oval 61"/>
            <p:cNvSpPr>
              <a:spLocks noChangeArrowheads="1"/>
            </p:cNvSpPr>
            <p:nvPr/>
          </p:nvSpPr>
          <p:spPr bwMode="auto">
            <a:xfrm>
              <a:off x="986" y="2881"/>
              <a:ext cx="104" cy="104"/>
            </a:xfrm>
            <a:prstGeom prst="ellipse">
              <a:avLst/>
            </a:prstGeom>
            <a:noFill/>
            <a:ln w="6350" cap="rnd">
              <a:solidFill>
                <a:srgbClr val="34343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50730" name="Freeform 62"/>
            <p:cNvSpPr>
              <a:spLocks/>
            </p:cNvSpPr>
            <p:nvPr/>
          </p:nvSpPr>
          <p:spPr bwMode="auto">
            <a:xfrm>
              <a:off x="1017" y="2884"/>
              <a:ext cx="67" cy="59"/>
            </a:xfrm>
            <a:custGeom>
              <a:avLst/>
              <a:gdLst>
                <a:gd name="T0" fmla="*/ 6 w 73"/>
                <a:gd name="T1" fmla="*/ 5 h 65"/>
                <a:gd name="T2" fmla="*/ 6 w 73"/>
                <a:gd name="T3" fmla="*/ 5 h 65"/>
                <a:gd name="T4" fmla="*/ 6 w 73"/>
                <a:gd name="T5" fmla="*/ 5 h 65"/>
                <a:gd name="T6" fmla="*/ 6 w 73"/>
                <a:gd name="T7" fmla="*/ 5 h 65"/>
                <a:gd name="T8" fmla="*/ 6 w 73"/>
                <a:gd name="T9" fmla="*/ 5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"/>
                <a:gd name="T16" fmla="*/ 0 h 65"/>
                <a:gd name="T17" fmla="*/ 73 w 73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" h="65">
                  <a:moveTo>
                    <a:pt x="65" y="50"/>
                  </a:moveTo>
                  <a:cubicBezTo>
                    <a:pt x="58" y="62"/>
                    <a:pt x="38" y="65"/>
                    <a:pt x="22" y="55"/>
                  </a:cubicBezTo>
                  <a:cubicBezTo>
                    <a:pt x="6" y="46"/>
                    <a:pt x="0" y="28"/>
                    <a:pt x="7" y="15"/>
                  </a:cubicBezTo>
                  <a:cubicBezTo>
                    <a:pt x="15" y="2"/>
                    <a:pt x="34" y="0"/>
                    <a:pt x="50" y="10"/>
                  </a:cubicBezTo>
                  <a:cubicBezTo>
                    <a:pt x="66" y="19"/>
                    <a:pt x="73" y="37"/>
                    <a:pt x="65" y="50"/>
                  </a:cubicBezTo>
                  <a:close/>
                </a:path>
              </a:pathLst>
            </a:custGeom>
            <a:solidFill>
              <a:srgbClr val="B9DF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0731" name="Oval 63"/>
            <p:cNvSpPr>
              <a:spLocks noChangeArrowheads="1"/>
            </p:cNvSpPr>
            <p:nvPr/>
          </p:nvSpPr>
          <p:spPr bwMode="auto">
            <a:xfrm>
              <a:off x="1051" y="2906"/>
              <a:ext cx="19" cy="1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50732" name="Oval 64"/>
            <p:cNvSpPr>
              <a:spLocks noChangeArrowheads="1"/>
            </p:cNvSpPr>
            <p:nvPr/>
          </p:nvSpPr>
          <p:spPr bwMode="auto">
            <a:xfrm>
              <a:off x="1060" y="2932"/>
              <a:ext cx="11" cy="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50733" name="Oval 65"/>
            <p:cNvSpPr>
              <a:spLocks noChangeArrowheads="1"/>
            </p:cNvSpPr>
            <p:nvPr/>
          </p:nvSpPr>
          <p:spPr bwMode="auto">
            <a:xfrm>
              <a:off x="595" y="2698"/>
              <a:ext cx="105" cy="103"/>
            </a:xfrm>
            <a:prstGeom prst="ellipse">
              <a:avLst/>
            </a:prstGeom>
            <a:solidFill>
              <a:srgbClr val="9FD4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50734" name="Freeform 66"/>
            <p:cNvSpPr>
              <a:spLocks/>
            </p:cNvSpPr>
            <p:nvPr/>
          </p:nvSpPr>
          <p:spPr bwMode="auto">
            <a:xfrm>
              <a:off x="595" y="2718"/>
              <a:ext cx="103" cy="83"/>
            </a:xfrm>
            <a:custGeom>
              <a:avLst/>
              <a:gdLst>
                <a:gd name="T0" fmla="*/ 6 w 112"/>
                <a:gd name="T1" fmla="*/ 5 h 91"/>
                <a:gd name="T2" fmla="*/ 6 w 112"/>
                <a:gd name="T3" fmla="*/ 5 h 91"/>
                <a:gd name="T4" fmla="*/ 6 w 112"/>
                <a:gd name="T5" fmla="*/ 0 h 91"/>
                <a:gd name="T6" fmla="*/ 0 w 112"/>
                <a:gd name="T7" fmla="*/ 5 h 91"/>
                <a:gd name="T8" fmla="*/ 6 w 112"/>
                <a:gd name="T9" fmla="*/ 5 h 91"/>
                <a:gd name="T10" fmla="*/ 6 w 112"/>
                <a:gd name="T11" fmla="*/ 5 h 91"/>
                <a:gd name="T12" fmla="*/ 6 w 112"/>
                <a:gd name="T13" fmla="*/ 5 h 9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2"/>
                <a:gd name="T22" fmla="*/ 0 h 91"/>
                <a:gd name="T23" fmla="*/ 112 w 112"/>
                <a:gd name="T24" fmla="*/ 91 h 9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2" h="91">
                  <a:moveTo>
                    <a:pt x="67" y="73"/>
                  </a:moveTo>
                  <a:cubicBezTo>
                    <a:pt x="35" y="73"/>
                    <a:pt x="10" y="47"/>
                    <a:pt x="10" y="16"/>
                  </a:cubicBezTo>
                  <a:cubicBezTo>
                    <a:pt x="10" y="10"/>
                    <a:pt x="11" y="5"/>
                    <a:pt x="12" y="0"/>
                  </a:cubicBezTo>
                  <a:cubicBezTo>
                    <a:pt x="5" y="10"/>
                    <a:pt x="0" y="22"/>
                    <a:pt x="0" y="35"/>
                  </a:cubicBezTo>
                  <a:cubicBezTo>
                    <a:pt x="0" y="66"/>
                    <a:pt x="26" y="91"/>
                    <a:pt x="57" y="91"/>
                  </a:cubicBezTo>
                  <a:cubicBezTo>
                    <a:pt x="83" y="91"/>
                    <a:pt x="105" y="74"/>
                    <a:pt x="112" y="50"/>
                  </a:cubicBezTo>
                  <a:cubicBezTo>
                    <a:pt x="102" y="64"/>
                    <a:pt x="85" y="73"/>
                    <a:pt x="67" y="73"/>
                  </a:cubicBezTo>
                  <a:close/>
                </a:path>
              </a:pathLst>
            </a:custGeom>
            <a:solidFill>
              <a:srgbClr val="7ABB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0735" name="Oval 67"/>
            <p:cNvSpPr>
              <a:spLocks noChangeArrowheads="1"/>
            </p:cNvSpPr>
            <p:nvPr/>
          </p:nvSpPr>
          <p:spPr bwMode="auto">
            <a:xfrm>
              <a:off x="594" y="2698"/>
              <a:ext cx="105" cy="103"/>
            </a:xfrm>
            <a:prstGeom prst="ellipse">
              <a:avLst/>
            </a:prstGeom>
            <a:noFill/>
            <a:ln w="6350" cap="rnd">
              <a:solidFill>
                <a:srgbClr val="34343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50736" name="Freeform 68"/>
            <p:cNvSpPr>
              <a:spLocks/>
            </p:cNvSpPr>
            <p:nvPr/>
          </p:nvSpPr>
          <p:spPr bwMode="auto">
            <a:xfrm>
              <a:off x="625" y="2700"/>
              <a:ext cx="67" cy="60"/>
            </a:xfrm>
            <a:custGeom>
              <a:avLst/>
              <a:gdLst>
                <a:gd name="T0" fmla="*/ 6 w 73"/>
                <a:gd name="T1" fmla="*/ 6 h 65"/>
                <a:gd name="T2" fmla="*/ 6 w 73"/>
                <a:gd name="T3" fmla="*/ 6 h 65"/>
                <a:gd name="T4" fmla="*/ 6 w 73"/>
                <a:gd name="T5" fmla="*/ 6 h 65"/>
                <a:gd name="T6" fmla="*/ 6 w 73"/>
                <a:gd name="T7" fmla="*/ 6 h 65"/>
                <a:gd name="T8" fmla="*/ 6 w 73"/>
                <a:gd name="T9" fmla="*/ 6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"/>
                <a:gd name="T16" fmla="*/ 0 h 65"/>
                <a:gd name="T17" fmla="*/ 73 w 73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" h="65">
                  <a:moveTo>
                    <a:pt x="65" y="50"/>
                  </a:moveTo>
                  <a:cubicBezTo>
                    <a:pt x="58" y="62"/>
                    <a:pt x="39" y="65"/>
                    <a:pt x="23" y="55"/>
                  </a:cubicBezTo>
                  <a:cubicBezTo>
                    <a:pt x="7" y="46"/>
                    <a:pt x="0" y="28"/>
                    <a:pt x="7" y="15"/>
                  </a:cubicBezTo>
                  <a:cubicBezTo>
                    <a:pt x="15" y="2"/>
                    <a:pt x="34" y="0"/>
                    <a:pt x="50" y="10"/>
                  </a:cubicBezTo>
                  <a:cubicBezTo>
                    <a:pt x="66" y="19"/>
                    <a:pt x="73" y="37"/>
                    <a:pt x="65" y="50"/>
                  </a:cubicBezTo>
                  <a:close/>
                </a:path>
              </a:pathLst>
            </a:custGeom>
            <a:solidFill>
              <a:srgbClr val="B9DF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0737" name="Oval 69"/>
            <p:cNvSpPr>
              <a:spLocks noChangeArrowheads="1"/>
            </p:cNvSpPr>
            <p:nvPr/>
          </p:nvSpPr>
          <p:spPr bwMode="auto">
            <a:xfrm>
              <a:off x="659" y="2722"/>
              <a:ext cx="19" cy="1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50738" name="Oval 70"/>
            <p:cNvSpPr>
              <a:spLocks noChangeArrowheads="1"/>
            </p:cNvSpPr>
            <p:nvPr/>
          </p:nvSpPr>
          <p:spPr bwMode="auto">
            <a:xfrm>
              <a:off x="669" y="2749"/>
              <a:ext cx="11" cy="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50739" name="Oval 71"/>
            <p:cNvSpPr>
              <a:spLocks noChangeArrowheads="1"/>
            </p:cNvSpPr>
            <p:nvPr/>
          </p:nvSpPr>
          <p:spPr bwMode="auto">
            <a:xfrm>
              <a:off x="1381" y="2628"/>
              <a:ext cx="72" cy="72"/>
            </a:xfrm>
            <a:prstGeom prst="ellipse">
              <a:avLst/>
            </a:prstGeom>
            <a:solidFill>
              <a:srgbClr val="9FD4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50740" name="Freeform 72"/>
            <p:cNvSpPr>
              <a:spLocks/>
            </p:cNvSpPr>
            <p:nvPr/>
          </p:nvSpPr>
          <p:spPr bwMode="auto">
            <a:xfrm>
              <a:off x="1381" y="2643"/>
              <a:ext cx="70" cy="57"/>
            </a:xfrm>
            <a:custGeom>
              <a:avLst/>
              <a:gdLst>
                <a:gd name="T0" fmla="*/ 5 w 77"/>
                <a:gd name="T1" fmla="*/ 5 h 63"/>
                <a:gd name="T2" fmla="*/ 5 w 77"/>
                <a:gd name="T3" fmla="*/ 5 h 63"/>
                <a:gd name="T4" fmla="*/ 5 w 77"/>
                <a:gd name="T5" fmla="*/ 0 h 63"/>
                <a:gd name="T6" fmla="*/ 0 w 77"/>
                <a:gd name="T7" fmla="*/ 5 h 63"/>
                <a:gd name="T8" fmla="*/ 5 w 77"/>
                <a:gd name="T9" fmla="*/ 5 h 63"/>
                <a:gd name="T10" fmla="*/ 5 w 77"/>
                <a:gd name="T11" fmla="*/ 5 h 63"/>
                <a:gd name="T12" fmla="*/ 5 w 77"/>
                <a:gd name="T13" fmla="*/ 5 h 6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7"/>
                <a:gd name="T22" fmla="*/ 0 h 63"/>
                <a:gd name="T23" fmla="*/ 77 w 77"/>
                <a:gd name="T24" fmla="*/ 63 h 6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7" h="63">
                  <a:moveTo>
                    <a:pt x="46" y="50"/>
                  </a:moveTo>
                  <a:cubicBezTo>
                    <a:pt x="24" y="50"/>
                    <a:pt x="6" y="32"/>
                    <a:pt x="6" y="11"/>
                  </a:cubicBezTo>
                  <a:cubicBezTo>
                    <a:pt x="6" y="7"/>
                    <a:pt x="7" y="3"/>
                    <a:pt x="8" y="0"/>
                  </a:cubicBezTo>
                  <a:cubicBezTo>
                    <a:pt x="3" y="6"/>
                    <a:pt x="0" y="15"/>
                    <a:pt x="0" y="24"/>
                  </a:cubicBezTo>
                  <a:cubicBezTo>
                    <a:pt x="0" y="45"/>
                    <a:pt x="18" y="63"/>
                    <a:pt x="39" y="63"/>
                  </a:cubicBezTo>
                  <a:cubicBezTo>
                    <a:pt x="58" y="63"/>
                    <a:pt x="73" y="51"/>
                    <a:pt x="77" y="34"/>
                  </a:cubicBezTo>
                  <a:cubicBezTo>
                    <a:pt x="70" y="44"/>
                    <a:pt x="59" y="50"/>
                    <a:pt x="46" y="50"/>
                  </a:cubicBezTo>
                  <a:close/>
                </a:path>
              </a:pathLst>
            </a:custGeom>
            <a:solidFill>
              <a:srgbClr val="7ABB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0741" name="Oval 73"/>
            <p:cNvSpPr>
              <a:spLocks noChangeArrowheads="1"/>
            </p:cNvSpPr>
            <p:nvPr/>
          </p:nvSpPr>
          <p:spPr bwMode="auto">
            <a:xfrm>
              <a:off x="1380" y="2628"/>
              <a:ext cx="72" cy="72"/>
            </a:xfrm>
            <a:prstGeom prst="ellipse">
              <a:avLst/>
            </a:prstGeom>
            <a:noFill/>
            <a:ln w="6350" cap="rnd">
              <a:solidFill>
                <a:srgbClr val="34343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50742" name="Freeform 74"/>
            <p:cNvSpPr>
              <a:spLocks/>
            </p:cNvSpPr>
            <p:nvPr/>
          </p:nvSpPr>
          <p:spPr bwMode="auto">
            <a:xfrm>
              <a:off x="1401" y="2630"/>
              <a:ext cx="47" cy="41"/>
            </a:xfrm>
            <a:custGeom>
              <a:avLst/>
              <a:gdLst>
                <a:gd name="T0" fmla="*/ 6 w 51"/>
                <a:gd name="T1" fmla="*/ 5 h 45"/>
                <a:gd name="T2" fmla="*/ 6 w 51"/>
                <a:gd name="T3" fmla="*/ 5 h 45"/>
                <a:gd name="T4" fmla="*/ 6 w 51"/>
                <a:gd name="T5" fmla="*/ 5 h 45"/>
                <a:gd name="T6" fmla="*/ 6 w 51"/>
                <a:gd name="T7" fmla="*/ 5 h 45"/>
                <a:gd name="T8" fmla="*/ 6 w 51"/>
                <a:gd name="T9" fmla="*/ 5 h 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1"/>
                <a:gd name="T16" fmla="*/ 0 h 45"/>
                <a:gd name="T17" fmla="*/ 51 w 51"/>
                <a:gd name="T18" fmla="*/ 45 h 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1" h="45">
                  <a:moveTo>
                    <a:pt x="46" y="35"/>
                  </a:moveTo>
                  <a:cubicBezTo>
                    <a:pt x="41" y="44"/>
                    <a:pt x="28" y="45"/>
                    <a:pt x="16" y="39"/>
                  </a:cubicBezTo>
                  <a:cubicBezTo>
                    <a:pt x="5" y="32"/>
                    <a:pt x="0" y="19"/>
                    <a:pt x="6" y="11"/>
                  </a:cubicBezTo>
                  <a:cubicBezTo>
                    <a:pt x="11" y="2"/>
                    <a:pt x="24" y="0"/>
                    <a:pt x="35" y="7"/>
                  </a:cubicBezTo>
                  <a:cubicBezTo>
                    <a:pt x="47" y="14"/>
                    <a:pt x="51" y="26"/>
                    <a:pt x="46" y="35"/>
                  </a:cubicBezTo>
                  <a:close/>
                </a:path>
              </a:pathLst>
            </a:custGeom>
            <a:solidFill>
              <a:srgbClr val="B9DF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0743" name="Oval 75"/>
            <p:cNvSpPr>
              <a:spLocks noChangeArrowheads="1"/>
            </p:cNvSpPr>
            <p:nvPr/>
          </p:nvSpPr>
          <p:spPr bwMode="auto">
            <a:xfrm>
              <a:off x="1425" y="2645"/>
              <a:ext cx="13" cy="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50744" name="Oval 76"/>
            <p:cNvSpPr>
              <a:spLocks noChangeArrowheads="1"/>
            </p:cNvSpPr>
            <p:nvPr/>
          </p:nvSpPr>
          <p:spPr bwMode="auto">
            <a:xfrm>
              <a:off x="1432" y="2664"/>
              <a:ext cx="7" cy="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50745" name="Oval 77"/>
            <p:cNvSpPr>
              <a:spLocks noChangeArrowheads="1"/>
            </p:cNvSpPr>
            <p:nvPr/>
          </p:nvSpPr>
          <p:spPr bwMode="auto">
            <a:xfrm>
              <a:off x="1238" y="2826"/>
              <a:ext cx="73" cy="73"/>
            </a:xfrm>
            <a:prstGeom prst="ellipse">
              <a:avLst/>
            </a:prstGeom>
            <a:solidFill>
              <a:srgbClr val="9FD4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50746" name="Freeform 78"/>
            <p:cNvSpPr>
              <a:spLocks/>
            </p:cNvSpPr>
            <p:nvPr/>
          </p:nvSpPr>
          <p:spPr bwMode="auto">
            <a:xfrm>
              <a:off x="1238" y="2841"/>
              <a:ext cx="72" cy="58"/>
            </a:xfrm>
            <a:custGeom>
              <a:avLst/>
              <a:gdLst>
                <a:gd name="T0" fmla="*/ 6 w 78"/>
                <a:gd name="T1" fmla="*/ 6 h 63"/>
                <a:gd name="T2" fmla="*/ 6 w 78"/>
                <a:gd name="T3" fmla="*/ 6 h 63"/>
                <a:gd name="T4" fmla="*/ 6 w 78"/>
                <a:gd name="T5" fmla="*/ 0 h 63"/>
                <a:gd name="T6" fmla="*/ 0 w 78"/>
                <a:gd name="T7" fmla="*/ 6 h 63"/>
                <a:gd name="T8" fmla="*/ 6 w 78"/>
                <a:gd name="T9" fmla="*/ 6 h 63"/>
                <a:gd name="T10" fmla="*/ 6 w 78"/>
                <a:gd name="T11" fmla="*/ 6 h 63"/>
                <a:gd name="T12" fmla="*/ 6 w 78"/>
                <a:gd name="T13" fmla="*/ 6 h 6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8"/>
                <a:gd name="T22" fmla="*/ 0 h 63"/>
                <a:gd name="T23" fmla="*/ 78 w 78"/>
                <a:gd name="T24" fmla="*/ 63 h 6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8" h="63">
                  <a:moveTo>
                    <a:pt x="46" y="50"/>
                  </a:moveTo>
                  <a:cubicBezTo>
                    <a:pt x="24" y="50"/>
                    <a:pt x="7" y="32"/>
                    <a:pt x="7" y="11"/>
                  </a:cubicBezTo>
                  <a:cubicBezTo>
                    <a:pt x="7" y="7"/>
                    <a:pt x="7" y="3"/>
                    <a:pt x="8" y="0"/>
                  </a:cubicBezTo>
                  <a:cubicBezTo>
                    <a:pt x="3" y="6"/>
                    <a:pt x="0" y="15"/>
                    <a:pt x="0" y="24"/>
                  </a:cubicBezTo>
                  <a:cubicBezTo>
                    <a:pt x="0" y="45"/>
                    <a:pt x="18" y="63"/>
                    <a:pt x="40" y="63"/>
                  </a:cubicBezTo>
                  <a:cubicBezTo>
                    <a:pt x="58" y="63"/>
                    <a:pt x="73" y="51"/>
                    <a:pt x="78" y="34"/>
                  </a:cubicBezTo>
                  <a:cubicBezTo>
                    <a:pt x="71" y="44"/>
                    <a:pt x="59" y="50"/>
                    <a:pt x="46" y="50"/>
                  </a:cubicBezTo>
                  <a:close/>
                </a:path>
              </a:pathLst>
            </a:custGeom>
            <a:solidFill>
              <a:srgbClr val="7ABB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0747" name="Oval 79"/>
            <p:cNvSpPr>
              <a:spLocks noChangeArrowheads="1"/>
            </p:cNvSpPr>
            <p:nvPr/>
          </p:nvSpPr>
          <p:spPr bwMode="auto">
            <a:xfrm>
              <a:off x="1238" y="2826"/>
              <a:ext cx="72" cy="73"/>
            </a:xfrm>
            <a:prstGeom prst="ellipse">
              <a:avLst/>
            </a:prstGeom>
            <a:noFill/>
            <a:ln w="6350" cap="rnd">
              <a:solidFill>
                <a:srgbClr val="34343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50748" name="Freeform 80"/>
            <p:cNvSpPr>
              <a:spLocks/>
            </p:cNvSpPr>
            <p:nvPr/>
          </p:nvSpPr>
          <p:spPr bwMode="auto">
            <a:xfrm>
              <a:off x="1260" y="2828"/>
              <a:ext cx="46" cy="41"/>
            </a:xfrm>
            <a:custGeom>
              <a:avLst/>
              <a:gdLst>
                <a:gd name="T0" fmla="*/ 5 w 51"/>
                <a:gd name="T1" fmla="*/ 5 h 45"/>
                <a:gd name="T2" fmla="*/ 5 w 51"/>
                <a:gd name="T3" fmla="*/ 5 h 45"/>
                <a:gd name="T4" fmla="*/ 5 w 51"/>
                <a:gd name="T5" fmla="*/ 5 h 45"/>
                <a:gd name="T6" fmla="*/ 5 w 51"/>
                <a:gd name="T7" fmla="*/ 5 h 45"/>
                <a:gd name="T8" fmla="*/ 5 w 51"/>
                <a:gd name="T9" fmla="*/ 5 h 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1"/>
                <a:gd name="T16" fmla="*/ 0 h 45"/>
                <a:gd name="T17" fmla="*/ 51 w 51"/>
                <a:gd name="T18" fmla="*/ 45 h 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1" h="45">
                  <a:moveTo>
                    <a:pt x="45" y="35"/>
                  </a:moveTo>
                  <a:cubicBezTo>
                    <a:pt x="40" y="44"/>
                    <a:pt x="27" y="45"/>
                    <a:pt x="16" y="39"/>
                  </a:cubicBezTo>
                  <a:cubicBezTo>
                    <a:pt x="5" y="32"/>
                    <a:pt x="0" y="19"/>
                    <a:pt x="5" y="11"/>
                  </a:cubicBezTo>
                  <a:cubicBezTo>
                    <a:pt x="10" y="2"/>
                    <a:pt x="24" y="0"/>
                    <a:pt x="35" y="7"/>
                  </a:cubicBezTo>
                  <a:cubicBezTo>
                    <a:pt x="46" y="14"/>
                    <a:pt x="51" y="26"/>
                    <a:pt x="45" y="35"/>
                  </a:cubicBezTo>
                  <a:close/>
                </a:path>
              </a:pathLst>
            </a:custGeom>
            <a:solidFill>
              <a:srgbClr val="B9DF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0749" name="Oval 81"/>
            <p:cNvSpPr>
              <a:spLocks noChangeArrowheads="1"/>
            </p:cNvSpPr>
            <p:nvPr/>
          </p:nvSpPr>
          <p:spPr bwMode="auto">
            <a:xfrm>
              <a:off x="1283" y="2843"/>
              <a:ext cx="13" cy="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50750" name="Oval 82"/>
            <p:cNvSpPr>
              <a:spLocks noChangeArrowheads="1"/>
            </p:cNvSpPr>
            <p:nvPr/>
          </p:nvSpPr>
          <p:spPr bwMode="auto">
            <a:xfrm>
              <a:off x="1290" y="2862"/>
              <a:ext cx="7" cy="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50751" name="Oval 83"/>
            <p:cNvSpPr>
              <a:spLocks noChangeArrowheads="1"/>
            </p:cNvSpPr>
            <p:nvPr/>
          </p:nvSpPr>
          <p:spPr bwMode="auto">
            <a:xfrm>
              <a:off x="1241" y="2667"/>
              <a:ext cx="58" cy="58"/>
            </a:xfrm>
            <a:prstGeom prst="ellipse">
              <a:avLst/>
            </a:prstGeom>
            <a:solidFill>
              <a:srgbClr val="9FD4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50752" name="Freeform 84"/>
            <p:cNvSpPr>
              <a:spLocks/>
            </p:cNvSpPr>
            <p:nvPr/>
          </p:nvSpPr>
          <p:spPr bwMode="auto">
            <a:xfrm>
              <a:off x="1241" y="2678"/>
              <a:ext cx="57" cy="47"/>
            </a:xfrm>
            <a:custGeom>
              <a:avLst/>
              <a:gdLst>
                <a:gd name="T0" fmla="*/ 6 w 62"/>
                <a:gd name="T1" fmla="*/ 6 h 51"/>
                <a:gd name="T2" fmla="*/ 5 w 62"/>
                <a:gd name="T3" fmla="*/ 6 h 51"/>
                <a:gd name="T4" fmla="*/ 6 w 62"/>
                <a:gd name="T5" fmla="*/ 0 h 51"/>
                <a:gd name="T6" fmla="*/ 0 w 62"/>
                <a:gd name="T7" fmla="*/ 6 h 51"/>
                <a:gd name="T8" fmla="*/ 6 w 62"/>
                <a:gd name="T9" fmla="*/ 6 h 51"/>
                <a:gd name="T10" fmla="*/ 6 w 62"/>
                <a:gd name="T11" fmla="*/ 6 h 51"/>
                <a:gd name="T12" fmla="*/ 6 w 62"/>
                <a:gd name="T13" fmla="*/ 6 h 5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2"/>
                <a:gd name="T22" fmla="*/ 0 h 51"/>
                <a:gd name="T23" fmla="*/ 62 w 62"/>
                <a:gd name="T24" fmla="*/ 51 h 5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2" h="51">
                  <a:moveTo>
                    <a:pt x="36" y="40"/>
                  </a:moveTo>
                  <a:cubicBezTo>
                    <a:pt x="19" y="40"/>
                    <a:pt x="5" y="26"/>
                    <a:pt x="5" y="9"/>
                  </a:cubicBezTo>
                  <a:cubicBezTo>
                    <a:pt x="5" y="6"/>
                    <a:pt x="5" y="3"/>
                    <a:pt x="6" y="0"/>
                  </a:cubicBezTo>
                  <a:cubicBezTo>
                    <a:pt x="2" y="5"/>
                    <a:pt x="0" y="12"/>
                    <a:pt x="0" y="19"/>
                  </a:cubicBezTo>
                  <a:cubicBezTo>
                    <a:pt x="0" y="37"/>
                    <a:pt x="14" y="51"/>
                    <a:pt x="31" y="51"/>
                  </a:cubicBezTo>
                  <a:cubicBezTo>
                    <a:pt x="46" y="51"/>
                    <a:pt x="58" y="41"/>
                    <a:pt x="62" y="28"/>
                  </a:cubicBezTo>
                  <a:cubicBezTo>
                    <a:pt x="56" y="35"/>
                    <a:pt x="47" y="40"/>
                    <a:pt x="36" y="40"/>
                  </a:cubicBezTo>
                  <a:close/>
                </a:path>
              </a:pathLst>
            </a:custGeom>
            <a:solidFill>
              <a:srgbClr val="7ABB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0753" name="Oval 85"/>
            <p:cNvSpPr>
              <a:spLocks noChangeArrowheads="1"/>
            </p:cNvSpPr>
            <p:nvPr/>
          </p:nvSpPr>
          <p:spPr bwMode="auto">
            <a:xfrm>
              <a:off x="1240" y="2667"/>
              <a:ext cx="58" cy="58"/>
            </a:xfrm>
            <a:prstGeom prst="ellipse">
              <a:avLst/>
            </a:prstGeom>
            <a:noFill/>
            <a:ln w="6350" cap="rnd">
              <a:solidFill>
                <a:srgbClr val="34343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50754" name="Freeform 86"/>
            <p:cNvSpPr>
              <a:spLocks/>
            </p:cNvSpPr>
            <p:nvPr/>
          </p:nvSpPr>
          <p:spPr bwMode="auto">
            <a:xfrm>
              <a:off x="1258" y="2668"/>
              <a:ext cx="36" cy="33"/>
            </a:xfrm>
            <a:custGeom>
              <a:avLst/>
              <a:gdLst>
                <a:gd name="T0" fmla="*/ 5 w 40"/>
                <a:gd name="T1" fmla="*/ 5 h 36"/>
                <a:gd name="T2" fmla="*/ 5 w 40"/>
                <a:gd name="T3" fmla="*/ 5 h 36"/>
                <a:gd name="T4" fmla="*/ 4 w 40"/>
                <a:gd name="T5" fmla="*/ 5 h 36"/>
                <a:gd name="T6" fmla="*/ 5 w 40"/>
                <a:gd name="T7" fmla="*/ 5 h 36"/>
                <a:gd name="T8" fmla="*/ 5 w 40"/>
                <a:gd name="T9" fmla="*/ 5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36"/>
                <a:gd name="T17" fmla="*/ 40 w 40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36">
                  <a:moveTo>
                    <a:pt x="36" y="28"/>
                  </a:moveTo>
                  <a:cubicBezTo>
                    <a:pt x="32" y="35"/>
                    <a:pt x="21" y="36"/>
                    <a:pt x="12" y="31"/>
                  </a:cubicBezTo>
                  <a:cubicBezTo>
                    <a:pt x="4" y="26"/>
                    <a:pt x="0" y="16"/>
                    <a:pt x="4" y="9"/>
                  </a:cubicBezTo>
                  <a:cubicBezTo>
                    <a:pt x="8" y="2"/>
                    <a:pt x="19" y="0"/>
                    <a:pt x="28" y="6"/>
                  </a:cubicBezTo>
                  <a:cubicBezTo>
                    <a:pt x="36" y="11"/>
                    <a:pt x="40" y="21"/>
                    <a:pt x="36" y="28"/>
                  </a:cubicBezTo>
                  <a:close/>
                </a:path>
              </a:pathLst>
            </a:custGeom>
            <a:solidFill>
              <a:srgbClr val="B9DF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0755" name="Oval 87"/>
            <p:cNvSpPr>
              <a:spLocks noChangeArrowheads="1"/>
            </p:cNvSpPr>
            <p:nvPr/>
          </p:nvSpPr>
          <p:spPr bwMode="auto">
            <a:xfrm>
              <a:off x="1276" y="2681"/>
              <a:ext cx="11" cy="1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50756" name="Oval 88"/>
            <p:cNvSpPr>
              <a:spLocks noChangeArrowheads="1"/>
            </p:cNvSpPr>
            <p:nvPr/>
          </p:nvSpPr>
          <p:spPr bwMode="auto">
            <a:xfrm>
              <a:off x="1282" y="2696"/>
              <a:ext cx="6" cy="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50757" name="Oval 89"/>
            <p:cNvSpPr>
              <a:spLocks noChangeArrowheads="1"/>
            </p:cNvSpPr>
            <p:nvPr/>
          </p:nvSpPr>
          <p:spPr bwMode="auto">
            <a:xfrm>
              <a:off x="840" y="2921"/>
              <a:ext cx="58" cy="57"/>
            </a:xfrm>
            <a:prstGeom prst="ellipse">
              <a:avLst/>
            </a:prstGeom>
            <a:solidFill>
              <a:srgbClr val="9FD4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50758" name="Freeform 90"/>
            <p:cNvSpPr>
              <a:spLocks/>
            </p:cNvSpPr>
            <p:nvPr/>
          </p:nvSpPr>
          <p:spPr bwMode="auto">
            <a:xfrm>
              <a:off x="840" y="2932"/>
              <a:ext cx="57" cy="46"/>
            </a:xfrm>
            <a:custGeom>
              <a:avLst/>
              <a:gdLst>
                <a:gd name="T0" fmla="*/ 6 w 62"/>
                <a:gd name="T1" fmla="*/ 5 h 51"/>
                <a:gd name="T2" fmla="*/ 5 w 62"/>
                <a:gd name="T3" fmla="*/ 5 h 51"/>
                <a:gd name="T4" fmla="*/ 6 w 62"/>
                <a:gd name="T5" fmla="*/ 0 h 51"/>
                <a:gd name="T6" fmla="*/ 0 w 62"/>
                <a:gd name="T7" fmla="*/ 5 h 51"/>
                <a:gd name="T8" fmla="*/ 6 w 62"/>
                <a:gd name="T9" fmla="*/ 5 h 51"/>
                <a:gd name="T10" fmla="*/ 6 w 62"/>
                <a:gd name="T11" fmla="*/ 5 h 51"/>
                <a:gd name="T12" fmla="*/ 6 w 62"/>
                <a:gd name="T13" fmla="*/ 5 h 5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2"/>
                <a:gd name="T22" fmla="*/ 0 h 51"/>
                <a:gd name="T23" fmla="*/ 62 w 62"/>
                <a:gd name="T24" fmla="*/ 51 h 5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2" h="51">
                  <a:moveTo>
                    <a:pt x="37" y="41"/>
                  </a:moveTo>
                  <a:cubicBezTo>
                    <a:pt x="19" y="41"/>
                    <a:pt x="5" y="26"/>
                    <a:pt x="5" y="9"/>
                  </a:cubicBezTo>
                  <a:cubicBezTo>
                    <a:pt x="5" y="6"/>
                    <a:pt x="6" y="3"/>
                    <a:pt x="7" y="0"/>
                  </a:cubicBezTo>
                  <a:cubicBezTo>
                    <a:pt x="3" y="6"/>
                    <a:pt x="0" y="12"/>
                    <a:pt x="0" y="19"/>
                  </a:cubicBezTo>
                  <a:cubicBezTo>
                    <a:pt x="0" y="37"/>
                    <a:pt x="14" y="51"/>
                    <a:pt x="32" y="51"/>
                  </a:cubicBezTo>
                  <a:cubicBezTo>
                    <a:pt x="46" y="51"/>
                    <a:pt x="58" y="41"/>
                    <a:pt x="62" y="28"/>
                  </a:cubicBezTo>
                  <a:cubicBezTo>
                    <a:pt x="56" y="36"/>
                    <a:pt x="47" y="41"/>
                    <a:pt x="37" y="41"/>
                  </a:cubicBezTo>
                  <a:close/>
                </a:path>
              </a:pathLst>
            </a:custGeom>
            <a:solidFill>
              <a:srgbClr val="7ABB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0759" name="Oval 91"/>
            <p:cNvSpPr>
              <a:spLocks noChangeArrowheads="1"/>
            </p:cNvSpPr>
            <p:nvPr/>
          </p:nvSpPr>
          <p:spPr bwMode="auto">
            <a:xfrm>
              <a:off x="839" y="2921"/>
              <a:ext cx="58" cy="57"/>
            </a:xfrm>
            <a:prstGeom prst="ellipse">
              <a:avLst/>
            </a:prstGeom>
            <a:noFill/>
            <a:ln w="6350" cap="rnd">
              <a:solidFill>
                <a:srgbClr val="34343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50760" name="Freeform 92"/>
            <p:cNvSpPr>
              <a:spLocks/>
            </p:cNvSpPr>
            <p:nvPr/>
          </p:nvSpPr>
          <p:spPr bwMode="auto">
            <a:xfrm>
              <a:off x="857" y="2922"/>
              <a:ext cx="37" cy="33"/>
            </a:xfrm>
            <a:custGeom>
              <a:avLst/>
              <a:gdLst>
                <a:gd name="T0" fmla="*/ 5 w 41"/>
                <a:gd name="T1" fmla="*/ 5 h 36"/>
                <a:gd name="T2" fmla="*/ 5 w 41"/>
                <a:gd name="T3" fmla="*/ 5 h 36"/>
                <a:gd name="T4" fmla="*/ 4 w 41"/>
                <a:gd name="T5" fmla="*/ 5 h 36"/>
                <a:gd name="T6" fmla="*/ 5 w 41"/>
                <a:gd name="T7" fmla="*/ 5 h 36"/>
                <a:gd name="T8" fmla="*/ 5 w 41"/>
                <a:gd name="T9" fmla="*/ 5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"/>
                <a:gd name="T16" fmla="*/ 0 h 36"/>
                <a:gd name="T17" fmla="*/ 41 w 41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" h="36">
                  <a:moveTo>
                    <a:pt x="37" y="27"/>
                  </a:moveTo>
                  <a:cubicBezTo>
                    <a:pt x="32" y="34"/>
                    <a:pt x="22" y="36"/>
                    <a:pt x="13" y="30"/>
                  </a:cubicBezTo>
                  <a:cubicBezTo>
                    <a:pt x="4" y="25"/>
                    <a:pt x="0" y="15"/>
                    <a:pt x="4" y="8"/>
                  </a:cubicBezTo>
                  <a:cubicBezTo>
                    <a:pt x="9" y="1"/>
                    <a:pt x="19" y="0"/>
                    <a:pt x="28" y="5"/>
                  </a:cubicBezTo>
                  <a:cubicBezTo>
                    <a:pt x="37" y="10"/>
                    <a:pt x="41" y="20"/>
                    <a:pt x="37" y="27"/>
                  </a:cubicBezTo>
                  <a:close/>
                </a:path>
              </a:pathLst>
            </a:custGeom>
            <a:solidFill>
              <a:srgbClr val="B9DF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0761" name="Oval 93"/>
            <p:cNvSpPr>
              <a:spLocks noChangeArrowheads="1"/>
            </p:cNvSpPr>
            <p:nvPr/>
          </p:nvSpPr>
          <p:spPr bwMode="auto">
            <a:xfrm>
              <a:off x="876" y="2934"/>
              <a:ext cx="10" cy="1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50762" name="Oval 94"/>
            <p:cNvSpPr>
              <a:spLocks noChangeArrowheads="1"/>
            </p:cNvSpPr>
            <p:nvPr/>
          </p:nvSpPr>
          <p:spPr bwMode="auto">
            <a:xfrm>
              <a:off x="881" y="2949"/>
              <a:ext cx="6" cy="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50763" name="Oval 95"/>
            <p:cNvSpPr>
              <a:spLocks noChangeArrowheads="1"/>
            </p:cNvSpPr>
            <p:nvPr/>
          </p:nvSpPr>
          <p:spPr bwMode="auto">
            <a:xfrm>
              <a:off x="599" y="2882"/>
              <a:ext cx="58" cy="58"/>
            </a:xfrm>
            <a:prstGeom prst="ellipse">
              <a:avLst/>
            </a:prstGeom>
            <a:solidFill>
              <a:srgbClr val="9FD4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50764" name="Freeform 96"/>
            <p:cNvSpPr>
              <a:spLocks/>
            </p:cNvSpPr>
            <p:nvPr/>
          </p:nvSpPr>
          <p:spPr bwMode="auto">
            <a:xfrm>
              <a:off x="599" y="2893"/>
              <a:ext cx="56" cy="47"/>
            </a:xfrm>
            <a:custGeom>
              <a:avLst/>
              <a:gdLst>
                <a:gd name="T0" fmla="*/ 6 w 61"/>
                <a:gd name="T1" fmla="*/ 6 h 51"/>
                <a:gd name="T2" fmla="*/ 5 w 61"/>
                <a:gd name="T3" fmla="*/ 6 h 51"/>
                <a:gd name="T4" fmla="*/ 6 w 61"/>
                <a:gd name="T5" fmla="*/ 0 h 51"/>
                <a:gd name="T6" fmla="*/ 0 w 61"/>
                <a:gd name="T7" fmla="*/ 6 h 51"/>
                <a:gd name="T8" fmla="*/ 6 w 61"/>
                <a:gd name="T9" fmla="*/ 6 h 51"/>
                <a:gd name="T10" fmla="*/ 6 w 61"/>
                <a:gd name="T11" fmla="*/ 6 h 51"/>
                <a:gd name="T12" fmla="*/ 6 w 61"/>
                <a:gd name="T13" fmla="*/ 6 h 5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1"/>
                <a:gd name="T22" fmla="*/ 0 h 51"/>
                <a:gd name="T23" fmla="*/ 61 w 61"/>
                <a:gd name="T24" fmla="*/ 51 h 5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1" h="51">
                  <a:moveTo>
                    <a:pt x="36" y="40"/>
                  </a:moveTo>
                  <a:cubicBezTo>
                    <a:pt x="19" y="40"/>
                    <a:pt x="5" y="26"/>
                    <a:pt x="5" y="9"/>
                  </a:cubicBezTo>
                  <a:cubicBezTo>
                    <a:pt x="5" y="6"/>
                    <a:pt x="5" y="3"/>
                    <a:pt x="6" y="0"/>
                  </a:cubicBezTo>
                  <a:cubicBezTo>
                    <a:pt x="2" y="6"/>
                    <a:pt x="0" y="12"/>
                    <a:pt x="0" y="19"/>
                  </a:cubicBezTo>
                  <a:cubicBezTo>
                    <a:pt x="0" y="37"/>
                    <a:pt x="14" y="51"/>
                    <a:pt x="31" y="51"/>
                  </a:cubicBezTo>
                  <a:cubicBezTo>
                    <a:pt x="46" y="51"/>
                    <a:pt x="58" y="41"/>
                    <a:pt x="61" y="28"/>
                  </a:cubicBezTo>
                  <a:cubicBezTo>
                    <a:pt x="56" y="35"/>
                    <a:pt x="47" y="40"/>
                    <a:pt x="36" y="40"/>
                  </a:cubicBezTo>
                  <a:close/>
                </a:path>
              </a:pathLst>
            </a:custGeom>
            <a:solidFill>
              <a:srgbClr val="7ABB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0765" name="Oval 97"/>
            <p:cNvSpPr>
              <a:spLocks noChangeArrowheads="1"/>
            </p:cNvSpPr>
            <p:nvPr/>
          </p:nvSpPr>
          <p:spPr bwMode="auto">
            <a:xfrm>
              <a:off x="598" y="2882"/>
              <a:ext cx="58" cy="58"/>
            </a:xfrm>
            <a:prstGeom prst="ellipse">
              <a:avLst/>
            </a:prstGeom>
            <a:noFill/>
            <a:ln w="6350" cap="rnd">
              <a:solidFill>
                <a:srgbClr val="34343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50766" name="Freeform 98"/>
            <p:cNvSpPr>
              <a:spLocks/>
            </p:cNvSpPr>
            <p:nvPr/>
          </p:nvSpPr>
          <p:spPr bwMode="auto">
            <a:xfrm>
              <a:off x="615" y="2884"/>
              <a:ext cx="37" cy="32"/>
            </a:xfrm>
            <a:custGeom>
              <a:avLst/>
              <a:gdLst>
                <a:gd name="T0" fmla="*/ 6 w 40"/>
                <a:gd name="T1" fmla="*/ 5 h 35"/>
                <a:gd name="T2" fmla="*/ 6 w 40"/>
                <a:gd name="T3" fmla="*/ 5 h 35"/>
                <a:gd name="T4" fmla="*/ 4 w 40"/>
                <a:gd name="T5" fmla="*/ 5 h 35"/>
                <a:gd name="T6" fmla="*/ 6 w 40"/>
                <a:gd name="T7" fmla="*/ 5 h 35"/>
                <a:gd name="T8" fmla="*/ 6 w 40"/>
                <a:gd name="T9" fmla="*/ 5 h 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35"/>
                <a:gd name="T17" fmla="*/ 40 w 40"/>
                <a:gd name="T18" fmla="*/ 35 h 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35">
                  <a:moveTo>
                    <a:pt x="36" y="27"/>
                  </a:moveTo>
                  <a:cubicBezTo>
                    <a:pt x="32" y="34"/>
                    <a:pt x="21" y="35"/>
                    <a:pt x="12" y="30"/>
                  </a:cubicBezTo>
                  <a:cubicBezTo>
                    <a:pt x="3" y="25"/>
                    <a:pt x="0" y="15"/>
                    <a:pt x="4" y="8"/>
                  </a:cubicBezTo>
                  <a:cubicBezTo>
                    <a:pt x="8" y="1"/>
                    <a:pt x="19" y="0"/>
                    <a:pt x="28" y="5"/>
                  </a:cubicBezTo>
                  <a:cubicBezTo>
                    <a:pt x="36" y="10"/>
                    <a:pt x="40" y="20"/>
                    <a:pt x="36" y="27"/>
                  </a:cubicBezTo>
                  <a:close/>
                </a:path>
              </a:pathLst>
            </a:custGeom>
            <a:solidFill>
              <a:srgbClr val="B9DF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0767" name="Oval 99"/>
            <p:cNvSpPr>
              <a:spLocks noChangeArrowheads="1"/>
            </p:cNvSpPr>
            <p:nvPr/>
          </p:nvSpPr>
          <p:spPr bwMode="auto">
            <a:xfrm>
              <a:off x="634" y="2896"/>
              <a:ext cx="10" cy="1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50768" name="Oval 100"/>
            <p:cNvSpPr>
              <a:spLocks noChangeArrowheads="1"/>
            </p:cNvSpPr>
            <p:nvPr/>
          </p:nvSpPr>
          <p:spPr bwMode="auto">
            <a:xfrm>
              <a:off x="639" y="2910"/>
              <a:ext cx="6" cy="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50769" name="Oval 101"/>
            <p:cNvSpPr>
              <a:spLocks noChangeArrowheads="1"/>
            </p:cNvSpPr>
            <p:nvPr/>
          </p:nvSpPr>
          <p:spPr bwMode="auto">
            <a:xfrm>
              <a:off x="1413" y="2572"/>
              <a:ext cx="94" cy="94"/>
            </a:xfrm>
            <a:prstGeom prst="ellipse">
              <a:avLst/>
            </a:prstGeom>
            <a:solidFill>
              <a:srgbClr val="9FD4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50770" name="Freeform 102"/>
            <p:cNvSpPr>
              <a:spLocks/>
            </p:cNvSpPr>
            <p:nvPr/>
          </p:nvSpPr>
          <p:spPr bwMode="auto">
            <a:xfrm>
              <a:off x="1413" y="2590"/>
              <a:ext cx="93" cy="76"/>
            </a:xfrm>
            <a:custGeom>
              <a:avLst/>
              <a:gdLst>
                <a:gd name="T0" fmla="*/ 6 w 101"/>
                <a:gd name="T1" fmla="*/ 5 h 83"/>
                <a:gd name="T2" fmla="*/ 6 w 101"/>
                <a:gd name="T3" fmla="*/ 5 h 83"/>
                <a:gd name="T4" fmla="*/ 6 w 101"/>
                <a:gd name="T5" fmla="*/ 0 h 83"/>
                <a:gd name="T6" fmla="*/ 0 w 101"/>
                <a:gd name="T7" fmla="*/ 5 h 83"/>
                <a:gd name="T8" fmla="*/ 6 w 101"/>
                <a:gd name="T9" fmla="*/ 5 h 83"/>
                <a:gd name="T10" fmla="*/ 6 w 101"/>
                <a:gd name="T11" fmla="*/ 5 h 83"/>
                <a:gd name="T12" fmla="*/ 6 w 101"/>
                <a:gd name="T13" fmla="*/ 5 h 8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1"/>
                <a:gd name="T22" fmla="*/ 0 h 83"/>
                <a:gd name="T23" fmla="*/ 101 w 101"/>
                <a:gd name="T24" fmla="*/ 83 h 8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1" h="83">
                  <a:moveTo>
                    <a:pt x="60" y="66"/>
                  </a:moveTo>
                  <a:cubicBezTo>
                    <a:pt x="31" y="66"/>
                    <a:pt x="8" y="43"/>
                    <a:pt x="8" y="14"/>
                  </a:cubicBezTo>
                  <a:cubicBezTo>
                    <a:pt x="8" y="9"/>
                    <a:pt x="9" y="5"/>
                    <a:pt x="10" y="0"/>
                  </a:cubicBezTo>
                  <a:cubicBezTo>
                    <a:pt x="4" y="9"/>
                    <a:pt x="0" y="20"/>
                    <a:pt x="0" y="31"/>
                  </a:cubicBezTo>
                  <a:cubicBezTo>
                    <a:pt x="0" y="60"/>
                    <a:pt x="23" y="83"/>
                    <a:pt x="51" y="83"/>
                  </a:cubicBezTo>
                  <a:cubicBezTo>
                    <a:pt x="75" y="83"/>
                    <a:pt x="95" y="67"/>
                    <a:pt x="101" y="45"/>
                  </a:cubicBezTo>
                  <a:cubicBezTo>
                    <a:pt x="92" y="58"/>
                    <a:pt x="77" y="66"/>
                    <a:pt x="60" y="66"/>
                  </a:cubicBezTo>
                  <a:close/>
                </a:path>
              </a:pathLst>
            </a:custGeom>
            <a:solidFill>
              <a:srgbClr val="7ABB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0771" name="Oval 103"/>
            <p:cNvSpPr>
              <a:spLocks noChangeArrowheads="1"/>
            </p:cNvSpPr>
            <p:nvPr/>
          </p:nvSpPr>
          <p:spPr bwMode="auto">
            <a:xfrm>
              <a:off x="1412" y="2572"/>
              <a:ext cx="94" cy="94"/>
            </a:xfrm>
            <a:prstGeom prst="ellipse">
              <a:avLst/>
            </a:prstGeom>
            <a:noFill/>
            <a:ln w="6350" cap="rnd">
              <a:solidFill>
                <a:srgbClr val="34343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50772" name="Freeform 104"/>
            <p:cNvSpPr>
              <a:spLocks/>
            </p:cNvSpPr>
            <p:nvPr/>
          </p:nvSpPr>
          <p:spPr bwMode="auto">
            <a:xfrm>
              <a:off x="1439" y="2575"/>
              <a:ext cx="62" cy="53"/>
            </a:xfrm>
            <a:custGeom>
              <a:avLst/>
              <a:gdLst>
                <a:gd name="T0" fmla="*/ 6 w 67"/>
                <a:gd name="T1" fmla="*/ 5 h 58"/>
                <a:gd name="T2" fmla="*/ 6 w 67"/>
                <a:gd name="T3" fmla="*/ 5 h 58"/>
                <a:gd name="T4" fmla="*/ 6 w 67"/>
                <a:gd name="T5" fmla="*/ 5 h 58"/>
                <a:gd name="T6" fmla="*/ 6 w 67"/>
                <a:gd name="T7" fmla="*/ 5 h 58"/>
                <a:gd name="T8" fmla="*/ 6 w 67"/>
                <a:gd name="T9" fmla="*/ 5 h 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7"/>
                <a:gd name="T16" fmla="*/ 0 h 58"/>
                <a:gd name="T17" fmla="*/ 67 w 67"/>
                <a:gd name="T18" fmla="*/ 58 h 5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7" h="58">
                  <a:moveTo>
                    <a:pt x="60" y="45"/>
                  </a:moveTo>
                  <a:cubicBezTo>
                    <a:pt x="53" y="56"/>
                    <a:pt x="36" y="58"/>
                    <a:pt x="21" y="50"/>
                  </a:cubicBezTo>
                  <a:cubicBezTo>
                    <a:pt x="7" y="41"/>
                    <a:pt x="0" y="25"/>
                    <a:pt x="7" y="13"/>
                  </a:cubicBezTo>
                  <a:cubicBezTo>
                    <a:pt x="14" y="2"/>
                    <a:pt x="31" y="0"/>
                    <a:pt x="46" y="8"/>
                  </a:cubicBezTo>
                  <a:cubicBezTo>
                    <a:pt x="60" y="17"/>
                    <a:pt x="67" y="33"/>
                    <a:pt x="60" y="45"/>
                  </a:cubicBezTo>
                  <a:close/>
                </a:path>
              </a:pathLst>
            </a:custGeom>
            <a:solidFill>
              <a:srgbClr val="B9DF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0773" name="Oval 105"/>
            <p:cNvSpPr>
              <a:spLocks noChangeArrowheads="1"/>
            </p:cNvSpPr>
            <p:nvPr/>
          </p:nvSpPr>
          <p:spPr bwMode="auto">
            <a:xfrm>
              <a:off x="1471" y="2594"/>
              <a:ext cx="16" cy="1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50774" name="Oval 106"/>
            <p:cNvSpPr>
              <a:spLocks noChangeArrowheads="1"/>
            </p:cNvSpPr>
            <p:nvPr/>
          </p:nvSpPr>
          <p:spPr bwMode="auto">
            <a:xfrm>
              <a:off x="1480" y="2619"/>
              <a:ext cx="9" cy="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50775" name="Freeform 107"/>
            <p:cNvSpPr>
              <a:spLocks/>
            </p:cNvSpPr>
            <p:nvPr/>
          </p:nvSpPr>
          <p:spPr bwMode="auto">
            <a:xfrm>
              <a:off x="697" y="1837"/>
              <a:ext cx="305" cy="151"/>
            </a:xfrm>
            <a:custGeom>
              <a:avLst/>
              <a:gdLst>
                <a:gd name="T0" fmla="*/ 0 w 332"/>
                <a:gd name="T1" fmla="*/ 5 h 165"/>
                <a:gd name="T2" fmla="*/ 6 w 332"/>
                <a:gd name="T3" fmla="*/ 5 h 165"/>
                <a:gd name="T4" fmla="*/ 6 w 332"/>
                <a:gd name="T5" fmla="*/ 0 h 165"/>
                <a:gd name="T6" fmla="*/ 6 w 332"/>
                <a:gd name="T7" fmla="*/ 5 h 165"/>
                <a:gd name="T8" fmla="*/ 0 w 332"/>
                <a:gd name="T9" fmla="*/ 5 h 1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2"/>
                <a:gd name="T16" fmla="*/ 0 h 165"/>
                <a:gd name="T17" fmla="*/ 332 w 332"/>
                <a:gd name="T18" fmla="*/ 165 h 1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2" h="165">
                  <a:moveTo>
                    <a:pt x="0" y="165"/>
                  </a:moveTo>
                  <a:cubicBezTo>
                    <a:pt x="0" y="165"/>
                    <a:pt x="127" y="53"/>
                    <a:pt x="231" y="42"/>
                  </a:cubicBezTo>
                  <a:cubicBezTo>
                    <a:pt x="317" y="34"/>
                    <a:pt x="324" y="0"/>
                    <a:pt x="324" y="0"/>
                  </a:cubicBezTo>
                  <a:cubicBezTo>
                    <a:pt x="324" y="0"/>
                    <a:pt x="332" y="40"/>
                    <a:pt x="205" y="55"/>
                  </a:cubicBezTo>
                  <a:cubicBezTo>
                    <a:pt x="193" y="56"/>
                    <a:pt x="97" y="87"/>
                    <a:pt x="0" y="16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0776" name="Freeform 108"/>
            <p:cNvSpPr>
              <a:spLocks/>
            </p:cNvSpPr>
            <p:nvPr/>
          </p:nvSpPr>
          <p:spPr bwMode="auto">
            <a:xfrm>
              <a:off x="648" y="2251"/>
              <a:ext cx="100" cy="192"/>
            </a:xfrm>
            <a:custGeom>
              <a:avLst/>
              <a:gdLst>
                <a:gd name="T0" fmla="*/ 6 w 109"/>
                <a:gd name="T1" fmla="*/ 0 h 209"/>
                <a:gd name="T2" fmla="*/ 6 w 109"/>
                <a:gd name="T3" fmla="*/ 6 h 209"/>
                <a:gd name="T4" fmla="*/ 2 w 109"/>
                <a:gd name="T5" fmla="*/ 6 h 209"/>
                <a:gd name="T6" fmla="*/ 6 w 109"/>
                <a:gd name="T7" fmla="*/ 6 h 209"/>
                <a:gd name="T8" fmla="*/ 6 w 109"/>
                <a:gd name="T9" fmla="*/ 6 h 209"/>
                <a:gd name="T10" fmla="*/ 6 w 109"/>
                <a:gd name="T11" fmla="*/ 6 h 209"/>
                <a:gd name="T12" fmla="*/ 6 w 109"/>
                <a:gd name="T13" fmla="*/ 3 h 20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9"/>
                <a:gd name="T22" fmla="*/ 0 h 209"/>
                <a:gd name="T23" fmla="*/ 109 w 109"/>
                <a:gd name="T24" fmla="*/ 209 h 20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9" h="209">
                  <a:moveTo>
                    <a:pt x="107" y="0"/>
                  </a:moveTo>
                  <a:cubicBezTo>
                    <a:pt x="89" y="40"/>
                    <a:pt x="54" y="59"/>
                    <a:pt x="29" y="95"/>
                  </a:cubicBezTo>
                  <a:cubicBezTo>
                    <a:pt x="17" y="113"/>
                    <a:pt x="3" y="135"/>
                    <a:pt x="2" y="157"/>
                  </a:cubicBezTo>
                  <a:cubicBezTo>
                    <a:pt x="0" y="180"/>
                    <a:pt x="22" y="196"/>
                    <a:pt x="40" y="209"/>
                  </a:cubicBezTo>
                  <a:cubicBezTo>
                    <a:pt x="3" y="184"/>
                    <a:pt x="16" y="120"/>
                    <a:pt x="40" y="93"/>
                  </a:cubicBezTo>
                  <a:cubicBezTo>
                    <a:pt x="54" y="78"/>
                    <a:pt x="71" y="70"/>
                    <a:pt x="84" y="55"/>
                  </a:cubicBezTo>
                  <a:cubicBezTo>
                    <a:pt x="98" y="39"/>
                    <a:pt x="101" y="22"/>
                    <a:pt x="109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0777" name="Freeform 109"/>
            <p:cNvSpPr>
              <a:spLocks/>
            </p:cNvSpPr>
            <p:nvPr/>
          </p:nvSpPr>
          <p:spPr bwMode="auto">
            <a:xfrm>
              <a:off x="920" y="1579"/>
              <a:ext cx="388" cy="135"/>
            </a:xfrm>
            <a:custGeom>
              <a:avLst/>
              <a:gdLst>
                <a:gd name="T0" fmla="*/ 6 w 423"/>
                <a:gd name="T1" fmla="*/ 6 h 147"/>
                <a:gd name="T2" fmla="*/ 6 w 423"/>
                <a:gd name="T3" fmla="*/ 6 h 147"/>
                <a:gd name="T4" fmla="*/ 6 w 423"/>
                <a:gd name="T5" fmla="*/ 6 h 147"/>
                <a:gd name="T6" fmla="*/ 6 w 423"/>
                <a:gd name="T7" fmla="*/ 6 h 147"/>
                <a:gd name="T8" fmla="*/ 6 w 423"/>
                <a:gd name="T9" fmla="*/ 6 h 147"/>
                <a:gd name="T10" fmla="*/ 6 w 423"/>
                <a:gd name="T11" fmla="*/ 6 h 147"/>
                <a:gd name="T12" fmla="*/ 6 w 423"/>
                <a:gd name="T13" fmla="*/ 6 h 14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23"/>
                <a:gd name="T22" fmla="*/ 0 h 147"/>
                <a:gd name="T23" fmla="*/ 423 w 423"/>
                <a:gd name="T24" fmla="*/ 147 h 14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23" h="147">
                  <a:moveTo>
                    <a:pt x="7" y="147"/>
                  </a:moveTo>
                  <a:cubicBezTo>
                    <a:pt x="7" y="147"/>
                    <a:pt x="0" y="100"/>
                    <a:pt x="92" y="53"/>
                  </a:cubicBezTo>
                  <a:cubicBezTo>
                    <a:pt x="184" y="7"/>
                    <a:pt x="246" y="7"/>
                    <a:pt x="294" y="15"/>
                  </a:cubicBezTo>
                  <a:cubicBezTo>
                    <a:pt x="343" y="23"/>
                    <a:pt x="394" y="43"/>
                    <a:pt x="423" y="37"/>
                  </a:cubicBezTo>
                  <a:cubicBezTo>
                    <a:pt x="423" y="37"/>
                    <a:pt x="409" y="52"/>
                    <a:pt x="359" y="38"/>
                  </a:cubicBezTo>
                  <a:cubicBezTo>
                    <a:pt x="309" y="25"/>
                    <a:pt x="256" y="0"/>
                    <a:pt x="177" y="30"/>
                  </a:cubicBezTo>
                  <a:cubicBezTo>
                    <a:pt x="99" y="60"/>
                    <a:pt x="17" y="82"/>
                    <a:pt x="7" y="1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0778" name="Freeform 110"/>
            <p:cNvSpPr>
              <a:spLocks/>
            </p:cNvSpPr>
            <p:nvPr/>
          </p:nvSpPr>
          <p:spPr bwMode="auto">
            <a:xfrm>
              <a:off x="1347" y="1440"/>
              <a:ext cx="101" cy="50"/>
            </a:xfrm>
            <a:custGeom>
              <a:avLst/>
              <a:gdLst>
                <a:gd name="T0" fmla="*/ 0 w 110"/>
                <a:gd name="T1" fmla="*/ 5 h 55"/>
                <a:gd name="T2" fmla="*/ 6 w 110"/>
                <a:gd name="T3" fmla="*/ 5 h 55"/>
                <a:gd name="T4" fmla="*/ 0 w 110"/>
                <a:gd name="T5" fmla="*/ 5 h 55"/>
                <a:gd name="T6" fmla="*/ 0 60000 65536"/>
                <a:gd name="T7" fmla="*/ 0 60000 65536"/>
                <a:gd name="T8" fmla="*/ 0 60000 65536"/>
                <a:gd name="T9" fmla="*/ 0 w 110"/>
                <a:gd name="T10" fmla="*/ 0 h 55"/>
                <a:gd name="T11" fmla="*/ 110 w 110"/>
                <a:gd name="T12" fmla="*/ 55 h 5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0" h="55">
                  <a:moveTo>
                    <a:pt x="0" y="50"/>
                  </a:moveTo>
                  <a:cubicBezTo>
                    <a:pt x="0" y="50"/>
                    <a:pt x="6" y="0"/>
                    <a:pt x="110" y="55"/>
                  </a:cubicBezTo>
                  <a:cubicBezTo>
                    <a:pt x="110" y="55"/>
                    <a:pt x="33" y="6"/>
                    <a:pt x="0" y="5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0779" name="Freeform 111"/>
            <p:cNvSpPr>
              <a:spLocks/>
            </p:cNvSpPr>
            <p:nvPr/>
          </p:nvSpPr>
          <p:spPr bwMode="auto">
            <a:xfrm>
              <a:off x="926" y="1624"/>
              <a:ext cx="129" cy="121"/>
            </a:xfrm>
            <a:custGeom>
              <a:avLst/>
              <a:gdLst>
                <a:gd name="T0" fmla="*/ 6 w 140"/>
                <a:gd name="T1" fmla="*/ 5 h 132"/>
                <a:gd name="T2" fmla="*/ 4 w 140"/>
                <a:gd name="T3" fmla="*/ 5 h 132"/>
                <a:gd name="T4" fmla="*/ 6 w 140"/>
                <a:gd name="T5" fmla="*/ 5 h 132"/>
                <a:gd name="T6" fmla="*/ 6 w 140"/>
                <a:gd name="T7" fmla="*/ 5 h 132"/>
                <a:gd name="T8" fmla="*/ 6 w 140"/>
                <a:gd name="T9" fmla="*/ 0 h 132"/>
                <a:gd name="T10" fmla="*/ 6 w 140"/>
                <a:gd name="T11" fmla="*/ 5 h 132"/>
                <a:gd name="T12" fmla="*/ 6 w 140"/>
                <a:gd name="T13" fmla="*/ 5 h 1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0"/>
                <a:gd name="T22" fmla="*/ 0 h 132"/>
                <a:gd name="T23" fmla="*/ 140 w 140"/>
                <a:gd name="T24" fmla="*/ 132 h 1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0" h="132">
                  <a:moveTo>
                    <a:pt x="33" y="129"/>
                  </a:moveTo>
                  <a:cubicBezTo>
                    <a:pt x="16" y="124"/>
                    <a:pt x="0" y="119"/>
                    <a:pt x="4" y="97"/>
                  </a:cubicBezTo>
                  <a:cubicBezTo>
                    <a:pt x="6" y="81"/>
                    <a:pt x="24" y="61"/>
                    <a:pt x="36" y="50"/>
                  </a:cubicBezTo>
                  <a:cubicBezTo>
                    <a:pt x="51" y="36"/>
                    <a:pt x="66" y="27"/>
                    <a:pt x="85" y="19"/>
                  </a:cubicBezTo>
                  <a:cubicBezTo>
                    <a:pt x="103" y="11"/>
                    <a:pt x="123" y="9"/>
                    <a:pt x="140" y="0"/>
                  </a:cubicBezTo>
                  <a:cubicBezTo>
                    <a:pt x="96" y="16"/>
                    <a:pt x="28" y="79"/>
                    <a:pt x="45" y="132"/>
                  </a:cubicBezTo>
                  <a:cubicBezTo>
                    <a:pt x="41" y="132"/>
                    <a:pt x="37" y="130"/>
                    <a:pt x="33" y="128"/>
                  </a:cubicBezTo>
                </a:path>
              </a:pathLst>
            </a:custGeom>
            <a:solidFill>
              <a:srgbClr val="D8B2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0780" name="Freeform 112"/>
            <p:cNvSpPr>
              <a:spLocks/>
            </p:cNvSpPr>
            <p:nvPr/>
          </p:nvSpPr>
          <p:spPr bwMode="auto">
            <a:xfrm>
              <a:off x="1301" y="1476"/>
              <a:ext cx="99" cy="184"/>
            </a:xfrm>
            <a:custGeom>
              <a:avLst/>
              <a:gdLst>
                <a:gd name="T0" fmla="*/ 6 w 108"/>
                <a:gd name="T1" fmla="*/ 4 h 201"/>
                <a:gd name="T2" fmla="*/ 6 w 108"/>
                <a:gd name="T3" fmla="*/ 5 h 201"/>
                <a:gd name="T4" fmla="*/ 0 w 108"/>
                <a:gd name="T5" fmla="*/ 5 h 201"/>
                <a:gd name="T6" fmla="*/ 6 w 108"/>
                <a:gd name="T7" fmla="*/ 5 h 201"/>
                <a:gd name="T8" fmla="*/ 6 w 108"/>
                <a:gd name="T9" fmla="*/ 5 h 201"/>
                <a:gd name="T10" fmla="*/ 6 w 108"/>
                <a:gd name="T11" fmla="*/ 5 h 201"/>
                <a:gd name="T12" fmla="*/ 6 w 108"/>
                <a:gd name="T13" fmla="*/ 3 h 201"/>
                <a:gd name="T14" fmla="*/ 6 w 108"/>
                <a:gd name="T15" fmla="*/ 5 h 20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8"/>
                <a:gd name="T25" fmla="*/ 0 h 201"/>
                <a:gd name="T26" fmla="*/ 108 w 108"/>
                <a:gd name="T27" fmla="*/ 201 h 20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8" h="201">
                  <a:moveTo>
                    <a:pt x="76" y="4"/>
                  </a:moveTo>
                  <a:cubicBezTo>
                    <a:pt x="34" y="15"/>
                    <a:pt x="44" y="60"/>
                    <a:pt x="44" y="94"/>
                  </a:cubicBezTo>
                  <a:cubicBezTo>
                    <a:pt x="44" y="135"/>
                    <a:pt x="14" y="164"/>
                    <a:pt x="0" y="201"/>
                  </a:cubicBezTo>
                  <a:cubicBezTo>
                    <a:pt x="10" y="181"/>
                    <a:pt x="30" y="166"/>
                    <a:pt x="42" y="146"/>
                  </a:cubicBezTo>
                  <a:cubicBezTo>
                    <a:pt x="52" y="128"/>
                    <a:pt x="53" y="105"/>
                    <a:pt x="56" y="84"/>
                  </a:cubicBezTo>
                  <a:cubicBezTo>
                    <a:pt x="58" y="66"/>
                    <a:pt x="61" y="47"/>
                    <a:pt x="71" y="31"/>
                  </a:cubicBezTo>
                  <a:cubicBezTo>
                    <a:pt x="78" y="19"/>
                    <a:pt x="93" y="1"/>
                    <a:pt x="108" y="3"/>
                  </a:cubicBezTo>
                  <a:cubicBezTo>
                    <a:pt x="101" y="1"/>
                    <a:pt x="79" y="0"/>
                    <a:pt x="76" y="6"/>
                  </a:cubicBezTo>
                </a:path>
              </a:pathLst>
            </a:custGeom>
            <a:solidFill>
              <a:srgbClr val="D8B2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0781" name="Freeform 113"/>
            <p:cNvSpPr>
              <a:spLocks/>
            </p:cNvSpPr>
            <p:nvPr/>
          </p:nvSpPr>
          <p:spPr bwMode="auto">
            <a:xfrm>
              <a:off x="628" y="2021"/>
              <a:ext cx="128" cy="134"/>
            </a:xfrm>
            <a:custGeom>
              <a:avLst/>
              <a:gdLst>
                <a:gd name="T0" fmla="*/ 6 w 139"/>
                <a:gd name="T1" fmla="*/ 0 h 146"/>
                <a:gd name="T2" fmla="*/ 6 w 139"/>
                <a:gd name="T3" fmla="*/ 6 h 146"/>
                <a:gd name="T4" fmla="*/ 6 w 139"/>
                <a:gd name="T5" fmla="*/ 6 h 146"/>
                <a:gd name="T6" fmla="*/ 5 w 139"/>
                <a:gd name="T7" fmla="*/ 6 h 146"/>
                <a:gd name="T8" fmla="*/ 6 w 139"/>
                <a:gd name="T9" fmla="*/ 6 h 146"/>
                <a:gd name="T10" fmla="*/ 6 w 139"/>
                <a:gd name="T11" fmla="*/ 6 h 146"/>
                <a:gd name="T12" fmla="*/ 6 w 139"/>
                <a:gd name="T13" fmla="*/ 6 h 146"/>
                <a:gd name="T14" fmla="*/ 6 w 139"/>
                <a:gd name="T15" fmla="*/ 6 h 146"/>
                <a:gd name="T16" fmla="*/ 6 w 139"/>
                <a:gd name="T17" fmla="*/ 0 h 1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9"/>
                <a:gd name="T28" fmla="*/ 0 h 146"/>
                <a:gd name="T29" fmla="*/ 139 w 139"/>
                <a:gd name="T30" fmla="*/ 146 h 14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9" h="146">
                  <a:moveTo>
                    <a:pt x="40" y="0"/>
                  </a:moveTo>
                  <a:cubicBezTo>
                    <a:pt x="37" y="8"/>
                    <a:pt x="28" y="14"/>
                    <a:pt x="22" y="21"/>
                  </a:cubicBezTo>
                  <a:cubicBezTo>
                    <a:pt x="17" y="27"/>
                    <a:pt x="13" y="35"/>
                    <a:pt x="10" y="42"/>
                  </a:cubicBezTo>
                  <a:cubicBezTo>
                    <a:pt x="3" y="57"/>
                    <a:pt x="0" y="68"/>
                    <a:pt x="5" y="84"/>
                  </a:cubicBezTo>
                  <a:cubicBezTo>
                    <a:pt x="20" y="103"/>
                    <a:pt x="47" y="100"/>
                    <a:pt x="70" y="104"/>
                  </a:cubicBezTo>
                  <a:cubicBezTo>
                    <a:pt x="97" y="108"/>
                    <a:pt x="128" y="117"/>
                    <a:pt x="139" y="146"/>
                  </a:cubicBezTo>
                  <a:cubicBezTo>
                    <a:pt x="139" y="99"/>
                    <a:pt x="106" y="85"/>
                    <a:pt x="72" y="90"/>
                  </a:cubicBezTo>
                  <a:cubicBezTo>
                    <a:pt x="16" y="99"/>
                    <a:pt x="16" y="64"/>
                    <a:pt x="21" y="44"/>
                  </a:cubicBezTo>
                  <a:cubicBezTo>
                    <a:pt x="24" y="32"/>
                    <a:pt x="47" y="12"/>
                    <a:pt x="41" y="0"/>
                  </a:cubicBezTo>
                </a:path>
              </a:pathLst>
            </a:custGeom>
            <a:solidFill>
              <a:srgbClr val="D8B2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0782" name="Freeform 114"/>
            <p:cNvSpPr>
              <a:spLocks/>
            </p:cNvSpPr>
            <p:nvPr/>
          </p:nvSpPr>
          <p:spPr bwMode="auto">
            <a:xfrm>
              <a:off x="810" y="2022"/>
              <a:ext cx="108" cy="481"/>
            </a:xfrm>
            <a:custGeom>
              <a:avLst/>
              <a:gdLst>
                <a:gd name="T0" fmla="*/ 5 w 118"/>
                <a:gd name="T1" fmla="*/ 6 h 524"/>
                <a:gd name="T2" fmla="*/ 5 w 118"/>
                <a:gd name="T3" fmla="*/ 6 h 524"/>
                <a:gd name="T4" fmla="*/ 5 w 118"/>
                <a:gd name="T5" fmla="*/ 6 h 524"/>
                <a:gd name="T6" fmla="*/ 5 w 118"/>
                <a:gd name="T7" fmla="*/ 6 h 524"/>
                <a:gd name="T8" fmla="*/ 5 w 118"/>
                <a:gd name="T9" fmla="*/ 6 h 524"/>
                <a:gd name="T10" fmla="*/ 5 w 118"/>
                <a:gd name="T11" fmla="*/ 0 h 524"/>
                <a:gd name="T12" fmla="*/ 5 w 118"/>
                <a:gd name="T13" fmla="*/ 6 h 524"/>
                <a:gd name="T14" fmla="*/ 5 w 118"/>
                <a:gd name="T15" fmla="*/ 6 h 524"/>
                <a:gd name="T16" fmla="*/ 5 w 118"/>
                <a:gd name="T17" fmla="*/ 6 h 524"/>
                <a:gd name="T18" fmla="*/ 5 w 118"/>
                <a:gd name="T19" fmla="*/ 6 h 524"/>
                <a:gd name="T20" fmla="*/ 5 w 118"/>
                <a:gd name="T21" fmla="*/ 6 h 524"/>
                <a:gd name="T22" fmla="*/ 5 w 118"/>
                <a:gd name="T23" fmla="*/ 6 h 524"/>
                <a:gd name="T24" fmla="*/ 5 w 118"/>
                <a:gd name="T25" fmla="*/ 6 h 524"/>
                <a:gd name="T26" fmla="*/ 1 w 118"/>
                <a:gd name="T27" fmla="*/ 6 h 524"/>
                <a:gd name="T28" fmla="*/ 5 w 118"/>
                <a:gd name="T29" fmla="*/ 6 h 524"/>
                <a:gd name="T30" fmla="*/ 5 w 118"/>
                <a:gd name="T31" fmla="*/ 6 h 52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18"/>
                <a:gd name="T49" fmla="*/ 0 h 524"/>
                <a:gd name="T50" fmla="*/ 118 w 118"/>
                <a:gd name="T51" fmla="*/ 524 h 52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18" h="524">
                  <a:moveTo>
                    <a:pt x="39" y="524"/>
                  </a:moveTo>
                  <a:cubicBezTo>
                    <a:pt x="27" y="486"/>
                    <a:pt x="50" y="439"/>
                    <a:pt x="61" y="403"/>
                  </a:cubicBezTo>
                  <a:cubicBezTo>
                    <a:pt x="75" y="357"/>
                    <a:pt x="82" y="311"/>
                    <a:pt x="96" y="266"/>
                  </a:cubicBezTo>
                  <a:cubicBezTo>
                    <a:pt x="106" y="229"/>
                    <a:pt x="118" y="190"/>
                    <a:pt x="116" y="152"/>
                  </a:cubicBezTo>
                  <a:cubicBezTo>
                    <a:pt x="115" y="127"/>
                    <a:pt x="115" y="102"/>
                    <a:pt x="113" y="77"/>
                  </a:cubicBezTo>
                  <a:cubicBezTo>
                    <a:pt x="111" y="52"/>
                    <a:pt x="115" y="24"/>
                    <a:pt x="105" y="0"/>
                  </a:cubicBezTo>
                  <a:cubicBezTo>
                    <a:pt x="100" y="8"/>
                    <a:pt x="102" y="22"/>
                    <a:pt x="100" y="31"/>
                  </a:cubicBezTo>
                  <a:cubicBezTo>
                    <a:pt x="97" y="48"/>
                    <a:pt x="93" y="64"/>
                    <a:pt x="89" y="81"/>
                  </a:cubicBezTo>
                  <a:cubicBezTo>
                    <a:pt x="83" y="104"/>
                    <a:pt x="76" y="128"/>
                    <a:pt x="60" y="145"/>
                  </a:cubicBezTo>
                  <a:cubicBezTo>
                    <a:pt x="49" y="158"/>
                    <a:pt x="34" y="157"/>
                    <a:pt x="32" y="178"/>
                  </a:cubicBezTo>
                  <a:cubicBezTo>
                    <a:pt x="29" y="201"/>
                    <a:pt x="42" y="224"/>
                    <a:pt x="27" y="245"/>
                  </a:cubicBezTo>
                  <a:cubicBezTo>
                    <a:pt x="11" y="267"/>
                    <a:pt x="9" y="285"/>
                    <a:pt x="10" y="313"/>
                  </a:cubicBezTo>
                  <a:cubicBezTo>
                    <a:pt x="10" y="339"/>
                    <a:pt x="7" y="366"/>
                    <a:pt x="6" y="392"/>
                  </a:cubicBezTo>
                  <a:cubicBezTo>
                    <a:pt x="5" y="410"/>
                    <a:pt x="0" y="428"/>
                    <a:pt x="1" y="447"/>
                  </a:cubicBezTo>
                  <a:cubicBezTo>
                    <a:pt x="3" y="461"/>
                    <a:pt x="9" y="469"/>
                    <a:pt x="16" y="481"/>
                  </a:cubicBezTo>
                  <a:cubicBezTo>
                    <a:pt x="22" y="493"/>
                    <a:pt x="28" y="507"/>
                    <a:pt x="35" y="519"/>
                  </a:cubicBezTo>
                </a:path>
              </a:pathLst>
            </a:custGeom>
            <a:solidFill>
              <a:srgbClr val="C894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0783" name="Freeform 115"/>
            <p:cNvSpPr>
              <a:spLocks/>
            </p:cNvSpPr>
            <p:nvPr/>
          </p:nvSpPr>
          <p:spPr bwMode="auto">
            <a:xfrm>
              <a:off x="757" y="2410"/>
              <a:ext cx="79" cy="209"/>
            </a:xfrm>
            <a:custGeom>
              <a:avLst/>
              <a:gdLst>
                <a:gd name="T0" fmla="*/ 3 w 86"/>
                <a:gd name="T1" fmla="*/ 0 h 227"/>
                <a:gd name="T2" fmla="*/ 6 w 86"/>
                <a:gd name="T3" fmla="*/ 6 h 227"/>
                <a:gd name="T4" fmla="*/ 6 w 86"/>
                <a:gd name="T5" fmla="*/ 6 h 227"/>
                <a:gd name="T6" fmla="*/ 6 w 86"/>
                <a:gd name="T7" fmla="*/ 6 h 227"/>
                <a:gd name="T8" fmla="*/ 6 w 86"/>
                <a:gd name="T9" fmla="*/ 6 h 227"/>
                <a:gd name="T10" fmla="*/ 6 w 86"/>
                <a:gd name="T11" fmla="*/ 6 h 22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6"/>
                <a:gd name="T19" fmla="*/ 0 h 227"/>
                <a:gd name="T20" fmla="*/ 86 w 86"/>
                <a:gd name="T21" fmla="*/ 227 h 22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6" h="227">
                  <a:moveTo>
                    <a:pt x="3" y="0"/>
                  </a:moveTo>
                  <a:cubicBezTo>
                    <a:pt x="12" y="41"/>
                    <a:pt x="15" y="91"/>
                    <a:pt x="37" y="129"/>
                  </a:cubicBezTo>
                  <a:cubicBezTo>
                    <a:pt x="58" y="163"/>
                    <a:pt x="86" y="181"/>
                    <a:pt x="79" y="227"/>
                  </a:cubicBezTo>
                  <a:cubicBezTo>
                    <a:pt x="42" y="211"/>
                    <a:pt x="0" y="193"/>
                    <a:pt x="6" y="147"/>
                  </a:cubicBezTo>
                  <a:cubicBezTo>
                    <a:pt x="10" y="123"/>
                    <a:pt x="10" y="104"/>
                    <a:pt x="8" y="79"/>
                  </a:cubicBezTo>
                  <a:cubicBezTo>
                    <a:pt x="6" y="60"/>
                    <a:pt x="16" y="21"/>
                    <a:pt x="8" y="6"/>
                  </a:cubicBezTo>
                </a:path>
              </a:pathLst>
            </a:custGeom>
            <a:solidFill>
              <a:srgbClr val="C894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0784" name="Freeform 116"/>
            <p:cNvSpPr>
              <a:spLocks/>
            </p:cNvSpPr>
            <p:nvPr/>
          </p:nvSpPr>
          <p:spPr bwMode="auto">
            <a:xfrm>
              <a:off x="714" y="2589"/>
              <a:ext cx="123" cy="100"/>
            </a:xfrm>
            <a:custGeom>
              <a:avLst/>
              <a:gdLst>
                <a:gd name="T0" fmla="*/ 6 w 133"/>
                <a:gd name="T1" fmla="*/ 6 h 109"/>
                <a:gd name="T2" fmla="*/ 6 w 133"/>
                <a:gd name="T3" fmla="*/ 6 h 109"/>
                <a:gd name="T4" fmla="*/ 6 w 133"/>
                <a:gd name="T5" fmla="*/ 6 h 109"/>
                <a:gd name="T6" fmla="*/ 6 w 133"/>
                <a:gd name="T7" fmla="*/ 6 h 109"/>
                <a:gd name="T8" fmla="*/ 6 w 133"/>
                <a:gd name="T9" fmla="*/ 0 h 109"/>
                <a:gd name="T10" fmla="*/ 6 w 133"/>
                <a:gd name="T11" fmla="*/ 6 h 109"/>
                <a:gd name="T12" fmla="*/ 6 w 133"/>
                <a:gd name="T13" fmla="*/ 6 h 109"/>
                <a:gd name="T14" fmla="*/ 6 w 133"/>
                <a:gd name="T15" fmla="*/ 6 h 10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33"/>
                <a:gd name="T25" fmla="*/ 0 h 109"/>
                <a:gd name="T26" fmla="*/ 133 w 133"/>
                <a:gd name="T27" fmla="*/ 109 h 10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33" h="109">
                  <a:moveTo>
                    <a:pt x="129" y="109"/>
                  </a:moveTo>
                  <a:cubicBezTo>
                    <a:pt x="121" y="70"/>
                    <a:pt x="70" y="75"/>
                    <a:pt x="39" y="77"/>
                  </a:cubicBezTo>
                  <a:cubicBezTo>
                    <a:pt x="31" y="78"/>
                    <a:pt x="18" y="81"/>
                    <a:pt x="11" y="74"/>
                  </a:cubicBezTo>
                  <a:cubicBezTo>
                    <a:pt x="0" y="61"/>
                    <a:pt x="13" y="55"/>
                    <a:pt x="17" y="46"/>
                  </a:cubicBezTo>
                  <a:cubicBezTo>
                    <a:pt x="26" y="28"/>
                    <a:pt x="17" y="18"/>
                    <a:pt x="11" y="0"/>
                  </a:cubicBezTo>
                  <a:cubicBezTo>
                    <a:pt x="27" y="20"/>
                    <a:pt x="64" y="38"/>
                    <a:pt x="88" y="46"/>
                  </a:cubicBezTo>
                  <a:cubicBezTo>
                    <a:pt x="99" y="50"/>
                    <a:pt x="117" y="49"/>
                    <a:pt x="125" y="60"/>
                  </a:cubicBezTo>
                  <a:cubicBezTo>
                    <a:pt x="133" y="72"/>
                    <a:pt x="126" y="94"/>
                    <a:pt x="131" y="107"/>
                  </a:cubicBezTo>
                </a:path>
              </a:pathLst>
            </a:custGeom>
            <a:solidFill>
              <a:srgbClr val="C894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0785" name="Freeform 117"/>
            <p:cNvSpPr>
              <a:spLocks/>
            </p:cNvSpPr>
            <p:nvPr/>
          </p:nvSpPr>
          <p:spPr bwMode="auto">
            <a:xfrm>
              <a:off x="925" y="1703"/>
              <a:ext cx="335" cy="496"/>
            </a:xfrm>
            <a:custGeom>
              <a:avLst/>
              <a:gdLst>
                <a:gd name="T0" fmla="*/ 0 w 365"/>
                <a:gd name="T1" fmla="*/ 6 h 540"/>
                <a:gd name="T2" fmla="*/ 6 w 365"/>
                <a:gd name="T3" fmla="*/ 6 h 540"/>
                <a:gd name="T4" fmla="*/ 6 w 365"/>
                <a:gd name="T5" fmla="*/ 6 h 540"/>
                <a:gd name="T6" fmla="*/ 6 w 365"/>
                <a:gd name="T7" fmla="*/ 6 h 540"/>
                <a:gd name="T8" fmla="*/ 6 w 365"/>
                <a:gd name="T9" fmla="*/ 6 h 540"/>
                <a:gd name="T10" fmla="*/ 6 w 365"/>
                <a:gd name="T11" fmla="*/ 6 h 540"/>
                <a:gd name="T12" fmla="*/ 6 w 365"/>
                <a:gd name="T13" fmla="*/ 6 h 540"/>
                <a:gd name="T14" fmla="*/ 6 w 365"/>
                <a:gd name="T15" fmla="*/ 6 h 540"/>
                <a:gd name="T16" fmla="*/ 6 w 365"/>
                <a:gd name="T17" fmla="*/ 6 h 540"/>
                <a:gd name="T18" fmla="*/ 6 w 365"/>
                <a:gd name="T19" fmla="*/ 6 h 540"/>
                <a:gd name="T20" fmla="*/ 6 w 365"/>
                <a:gd name="T21" fmla="*/ 6 h 540"/>
                <a:gd name="T22" fmla="*/ 6 w 365"/>
                <a:gd name="T23" fmla="*/ 6 h 540"/>
                <a:gd name="T24" fmla="*/ 6 w 365"/>
                <a:gd name="T25" fmla="*/ 6 h 540"/>
                <a:gd name="T26" fmla="*/ 6 w 365"/>
                <a:gd name="T27" fmla="*/ 6 h 540"/>
                <a:gd name="T28" fmla="*/ 6 w 365"/>
                <a:gd name="T29" fmla="*/ 6 h 540"/>
                <a:gd name="T30" fmla="*/ 6 w 365"/>
                <a:gd name="T31" fmla="*/ 6 h 540"/>
                <a:gd name="T32" fmla="*/ 6 w 365"/>
                <a:gd name="T33" fmla="*/ 6 h 540"/>
                <a:gd name="T34" fmla="*/ 6 w 365"/>
                <a:gd name="T35" fmla="*/ 6 h 540"/>
                <a:gd name="T36" fmla="*/ 6 w 365"/>
                <a:gd name="T37" fmla="*/ 6 h 540"/>
                <a:gd name="T38" fmla="*/ 2 w 365"/>
                <a:gd name="T39" fmla="*/ 6 h 54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65"/>
                <a:gd name="T61" fmla="*/ 0 h 540"/>
                <a:gd name="T62" fmla="*/ 365 w 365"/>
                <a:gd name="T63" fmla="*/ 540 h 540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65" h="540">
                  <a:moveTo>
                    <a:pt x="0" y="540"/>
                  </a:moveTo>
                  <a:cubicBezTo>
                    <a:pt x="6" y="511"/>
                    <a:pt x="7" y="483"/>
                    <a:pt x="17" y="456"/>
                  </a:cubicBezTo>
                  <a:cubicBezTo>
                    <a:pt x="28" y="428"/>
                    <a:pt x="23" y="391"/>
                    <a:pt x="32" y="361"/>
                  </a:cubicBezTo>
                  <a:cubicBezTo>
                    <a:pt x="38" y="341"/>
                    <a:pt x="47" y="326"/>
                    <a:pt x="64" y="313"/>
                  </a:cubicBezTo>
                  <a:cubicBezTo>
                    <a:pt x="82" y="298"/>
                    <a:pt x="100" y="290"/>
                    <a:pt x="107" y="266"/>
                  </a:cubicBezTo>
                  <a:cubicBezTo>
                    <a:pt x="116" y="237"/>
                    <a:pt x="116" y="185"/>
                    <a:pt x="151" y="173"/>
                  </a:cubicBezTo>
                  <a:cubicBezTo>
                    <a:pt x="159" y="170"/>
                    <a:pt x="167" y="174"/>
                    <a:pt x="175" y="171"/>
                  </a:cubicBezTo>
                  <a:cubicBezTo>
                    <a:pt x="191" y="165"/>
                    <a:pt x="198" y="151"/>
                    <a:pt x="203" y="137"/>
                  </a:cubicBezTo>
                  <a:cubicBezTo>
                    <a:pt x="218" y="101"/>
                    <a:pt x="230" y="78"/>
                    <a:pt x="267" y="63"/>
                  </a:cubicBezTo>
                  <a:cubicBezTo>
                    <a:pt x="291" y="53"/>
                    <a:pt x="305" y="38"/>
                    <a:pt x="325" y="24"/>
                  </a:cubicBezTo>
                  <a:cubicBezTo>
                    <a:pt x="332" y="19"/>
                    <a:pt x="356" y="0"/>
                    <a:pt x="362" y="11"/>
                  </a:cubicBezTo>
                  <a:cubicBezTo>
                    <a:pt x="365" y="16"/>
                    <a:pt x="350" y="46"/>
                    <a:pt x="348" y="54"/>
                  </a:cubicBezTo>
                  <a:cubicBezTo>
                    <a:pt x="346" y="67"/>
                    <a:pt x="343" y="82"/>
                    <a:pt x="343" y="97"/>
                  </a:cubicBezTo>
                  <a:cubicBezTo>
                    <a:pt x="343" y="110"/>
                    <a:pt x="349" y="128"/>
                    <a:pt x="341" y="139"/>
                  </a:cubicBezTo>
                  <a:cubicBezTo>
                    <a:pt x="335" y="148"/>
                    <a:pt x="319" y="153"/>
                    <a:pt x="310" y="158"/>
                  </a:cubicBezTo>
                  <a:cubicBezTo>
                    <a:pt x="294" y="168"/>
                    <a:pt x="280" y="178"/>
                    <a:pt x="265" y="187"/>
                  </a:cubicBezTo>
                  <a:cubicBezTo>
                    <a:pt x="210" y="222"/>
                    <a:pt x="161" y="273"/>
                    <a:pt x="120" y="322"/>
                  </a:cubicBezTo>
                  <a:cubicBezTo>
                    <a:pt x="99" y="347"/>
                    <a:pt x="84" y="376"/>
                    <a:pt x="70" y="404"/>
                  </a:cubicBezTo>
                  <a:cubicBezTo>
                    <a:pt x="54" y="434"/>
                    <a:pt x="34" y="462"/>
                    <a:pt x="19" y="492"/>
                  </a:cubicBezTo>
                  <a:cubicBezTo>
                    <a:pt x="13" y="507"/>
                    <a:pt x="7" y="523"/>
                    <a:pt x="2" y="538"/>
                  </a:cubicBezTo>
                </a:path>
              </a:pathLst>
            </a:custGeom>
            <a:solidFill>
              <a:srgbClr val="C894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0786" name="Freeform 118"/>
            <p:cNvSpPr>
              <a:spLocks/>
            </p:cNvSpPr>
            <p:nvPr/>
          </p:nvSpPr>
          <p:spPr bwMode="auto">
            <a:xfrm>
              <a:off x="1251" y="1726"/>
              <a:ext cx="270" cy="98"/>
            </a:xfrm>
            <a:custGeom>
              <a:avLst/>
              <a:gdLst>
                <a:gd name="T0" fmla="*/ 0 w 294"/>
                <a:gd name="T1" fmla="*/ 5 h 107"/>
                <a:gd name="T2" fmla="*/ 6 w 294"/>
                <a:gd name="T3" fmla="*/ 5 h 107"/>
                <a:gd name="T4" fmla="*/ 6 w 294"/>
                <a:gd name="T5" fmla="*/ 1 h 107"/>
                <a:gd name="T6" fmla="*/ 6 w 294"/>
                <a:gd name="T7" fmla="*/ 5 h 107"/>
                <a:gd name="T8" fmla="*/ 6 w 294"/>
                <a:gd name="T9" fmla="*/ 5 h 107"/>
                <a:gd name="T10" fmla="*/ 6 w 294"/>
                <a:gd name="T11" fmla="*/ 5 h 107"/>
                <a:gd name="T12" fmla="*/ 6 w 294"/>
                <a:gd name="T13" fmla="*/ 5 h 107"/>
                <a:gd name="T14" fmla="*/ 6 w 294"/>
                <a:gd name="T15" fmla="*/ 5 h 107"/>
                <a:gd name="T16" fmla="*/ 6 w 294"/>
                <a:gd name="T17" fmla="*/ 5 h 107"/>
                <a:gd name="T18" fmla="*/ 6 w 294"/>
                <a:gd name="T19" fmla="*/ 5 h 10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94"/>
                <a:gd name="T31" fmla="*/ 0 h 107"/>
                <a:gd name="T32" fmla="*/ 294 w 294"/>
                <a:gd name="T33" fmla="*/ 107 h 10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94" h="107">
                  <a:moveTo>
                    <a:pt x="0" y="107"/>
                  </a:moveTo>
                  <a:cubicBezTo>
                    <a:pt x="14" y="83"/>
                    <a:pt x="12" y="58"/>
                    <a:pt x="21" y="32"/>
                  </a:cubicBezTo>
                  <a:cubicBezTo>
                    <a:pt x="24" y="24"/>
                    <a:pt x="29" y="2"/>
                    <a:pt x="41" y="1"/>
                  </a:cubicBezTo>
                  <a:cubicBezTo>
                    <a:pt x="48" y="0"/>
                    <a:pt x="65" y="14"/>
                    <a:pt x="73" y="16"/>
                  </a:cubicBezTo>
                  <a:cubicBezTo>
                    <a:pt x="91" y="19"/>
                    <a:pt x="109" y="12"/>
                    <a:pt x="127" y="10"/>
                  </a:cubicBezTo>
                  <a:cubicBezTo>
                    <a:pt x="153" y="7"/>
                    <a:pt x="179" y="6"/>
                    <a:pt x="205" y="6"/>
                  </a:cubicBezTo>
                  <a:cubicBezTo>
                    <a:pt x="236" y="7"/>
                    <a:pt x="265" y="21"/>
                    <a:pt x="294" y="27"/>
                  </a:cubicBezTo>
                  <a:cubicBezTo>
                    <a:pt x="266" y="36"/>
                    <a:pt x="232" y="31"/>
                    <a:pt x="202" y="34"/>
                  </a:cubicBezTo>
                  <a:cubicBezTo>
                    <a:pt x="173" y="37"/>
                    <a:pt x="147" y="43"/>
                    <a:pt x="119" y="51"/>
                  </a:cubicBezTo>
                  <a:cubicBezTo>
                    <a:pt x="85" y="61"/>
                    <a:pt x="28" y="79"/>
                    <a:pt x="8" y="103"/>
                  </a:cubicBezTo>
                </a:path>
              </a:pathLst>
            </a:custGeom>
            <a:solidFill>
              <a:srgbClr val="C894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0787" name="Freeform 119"/>
            <p:cNvSpPr>
              <a:spLocks/>
            </p:cNvSpPr>
            <p:nvPr/>
          </p:nvSpPr>
          <p:spPr bwMode="auto">
            <a:xfrm>
              <a:off x="854" y="1850"/>
              <a:ext cx="339" cy="591"/>
            </a:xfrm>
            <a:custGeom>
              <a:avLst/>
              <a:gdLst>
                <a:gd name="T0" fmla="*/ 5 w 370"/>
                <a:gd name="T1" fmla="*/ 0 h 644"/>
                <a:gd name="T2" fmla="*/ 0 w 370"/>
                <a:gd name="T3" fmla="*/ 6 h 644"/>
                <a:gd name="T4" fmla="*/ 5 w 370"/>
                <a:gd name="T5" fmla="*/ 0 h 644"/>
                <a:gd name="T6" fmla="*/ 0 60000 65536"/>
                <a:gd name="T7" fmla="*/ 0 60000 65536"/>
                <a:gd name="T8" fmla="*/ 0 60000 65536"/>
                <a:gd name="T9" fmla="*/ 0 w 370"/>
                <a:gd name="T10" fmla="*/ 0 h 644"/>
                <a:gd name="T11" fmla="*/ 370 w 370"/>
                <a:gd name="T12" fmla="*/ 644 h 6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70" h="644">
                  <a:moveTo>
                    <a:pt x="370" y="0"/>
                  </a:moveTo>
                  <a:cubicBezTo>
                    <a:pt x="370" y="0"/>
                    <a:pt x="93" y="164"/>
                    <a:pt x="0" y="644"/>
                  </a:cubicBezTo>
                  <a:cubicBezTo>
                    <a:pt x="0" y="644"/>
                    <a:pt x="54" y="200"/>
                    <a:pt x="3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0788" name="Freeform 120"/>
            <p:cNvSpPr>
              <a:spLocks/>
            </p:cNvSpPr>
            <p:nvPr/>
          </p:nvSpPr>
          <p:spPr bwMode="auto">
            <a:xfrm>
              <a:off x="676" y="2137"/>
              <a:ext cx="46" cy="20"/>
            </a:xfrm>
            <a:custGeom>
              <a:avLst/>
              <a:gdLst>
                <a:gd name="T0" fmla="*/ 6 w 50"/>
                <a:gd name="T1" fmla="*/ 0 h 22"/>
                <a:gd name="T2" fmla="*/ 6 w 50"/>
                <a:gd name="T3" fmla="*/ 5 h 22"/>
                <a:gd name="T4" fmla="*/ 6 w 50"/>
                <a:gd name="T5" fmla="*/ 5 h 22"/>
                <a:gd name="T6" fmla="*/ 0 w 50"/>
                <a:gd name="T7" fmla="*/ 5 h 2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0"/>
                <a:gd name="T13" fmla="*/ 0 h 22"/>
                <a:gd name="T14" fmla="*/ 50 w 50"/>
                <a:gd name="T15" fmla="*/ 22 h 2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0" h="22">
                  <a:moveTo>
                    <a:pt x="10" y="0"/>
                  </a:moveTo>
                  <a:cubicBezTo>
                    <a:pt x="16" y="0"/>
                    <a:pt x="50" y="7"/>
                    <a:pt x="47" y="15"/>
                  </a:cubicBezTo>
                  <a:cubicBezTo>
                    <a:pt x="44" y="21"/>
                    <a:pt x="28" y="22"/>
                    <a:pt x="24" y="22"/>
                  </a:cubicBezTo>
                  <a:cubicBezTo>
                    <a:pt x="16" y="22"/>
                    <a:pt x="8" y="19"/>
                    <a:pt x="0" y="19"/>
                  </a:cubicBezTo>
                </a:path>
              </a:pathLst>
            </a:custGeom>
            <a:noFill/>
            <a:ln w="12700">
              <a:solidFill>
                <a:srgbClr val="D081B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0789" name="Freeform 121"/>
            <p:cNvSpPr>
              <a:spLocks/>
            </p:cNvSpPr>
            <p:nvPr/>
          </p:nvSpPr>
          <p:spPr bwMode="auto">
            <a:xfrm>
              <a:off x="949" y="1820"/>
              <a:ext cx="1" cy="20"/>
            </a:xfrm>
            <a:custGeom>
              <a:avLst/>
              <a:gdLst>
                <a:gd name="T0" fmla="*/ 0 w 1"/>
                <a:gd name="T1" fmla="*/ 5 h 22"/>
                <a:gd name="T2" fmla="*/ 1 w 1"/>
                <a:gd name="T3" fmla="*/ 0 h 22"/>
                <a:gd name="T4" fmla="*/ 0 60000 65536"/>
                <a:gd name="T5" fmla="*/ 0 60000 65536"/>
                <a:gd name="T6" fmla="*/ 0 w 1"/>
                <a:gd name="T7" fmla="*/ 0 h 22"/>
                <a:gd name="T8" fmla="*/ 1 w 1"/>
                <a:gd name="T9" fmla="*/ 22 h 2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22">
                  <a:moveTo>
                    <a:pt x="0" y="22"/>
                  </a:moveTo>
                  <a:cubicBezTo>
                    <a:pt x="1" y="16"/>
                    <a:pt x="1" y="6"/>
                    <a:pt x="1" y="0"/>
                  </a:cubicBezTo>
                </a:path>
              </a:pathLst>
            </a:custGeom>
            <a:noFill/>
            <a:ln w="12700">
              <a:solidFill>
                <a:srgbClr val="D081B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0790" name="Freeform 122"/>
            <p:cNvSpPr>
              <a:spLocks/>
            </p:cNvSpPr>
            <p:nvPr/>
          </p:nvSpPr>
          <p:spPr bwMode="auto">
            <a:xfrm>
              <a:off x="973" y="1795"/>
              <a:ext cx="6" cy="27"/>
            </a:xfrm>
            <a:custGeom>
              <a:avLst/>
              <a:gdLst>
                <a:gd name="T0" fmla="*/ 1 w 6"/>
                <a:gd name="T1" fmla="*/ 0 h 30"/>
                <a:gd name="T2" fmla="*/ 6 w 6"/>
                <a:gd name="T3" fmla="*/ 5 h 30"/>
                <a:gd name="T4" fmla="*/ 0 60000 65536"/>
                <a:gd name="T5" fmla="*/ 0 60000 65536"/>
                <a:gd name="T6" fmla="*/ 0 w 6"/>
                <a:gd name="T7" fmla="*/ 0 h 30"/>
                <a:gd name="T8" fmla="*/ 6 w 6"/>
                <a:gd name="T9" fmla="*/ 30 h 3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" h="30">
                  <a:moveTo>
                    <a:pt x="1" y="0"/>
                  </a:moveTo>
                  <a:cubicBezTo>
                    <a:pt x="0" y="9"/>
                    <a:pt x="5" y="21"/>
                    <a:pt x="6" y="30"/>
                  </a:cubicBezTo>
                </a:path>
              </a:pathLst>
            </a:custGeom>
            <a:noFill/>
            <a:ln w="12700">
              <a:solidFill>
                <a:srgbClr val="D081B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0791" name="Freeform 123"/>
            <p:cNvSpPr>
              <a:spLocks/>
            </p:cNvSpPr>
            <p:nvPr/>
          </p:nvSpPr>
          <p:spPr bwMode="auto">
            <a:xfrm>
              <a:off x="961" y="1811"/>
              <a:ext cx="3" cy="14"/>
            </a:xfrm>
            <a:custGeom>
              <a:avLst/>
              <a:gdLst>
                <a:gd name="T0" fmla="*/ 0 w 3"/>
                <a:gd name="T1" fmla="*/ 0 h 15"/>
                <a:gd name="T2" fmla="*/ 3 w 3"/>
                <a:gd name="T3" fmla="*/ 7 h 15"/>
                <a:gd name="T4" fmla="*/ 0 60000 65536"/>
                <a:gd name="T5" fmla="*/ 0 60000 65536"/>
                <a:gd name="T6" fmla="*/ 0 w 3"/>
                <a:gd name="T7" fmla="*/ 0 h 15"/>
                <a:gd name="T8" fmla="*/ 3 w 3"/>
                <a:gd name="T9" fmla="*/ 15 h 1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" h="15">
                  <a:moveTo>
                    <a:pt x="0" y="0"/>
                  </a:moveTo>
                  <a:cubicBezTo>
                    <a:pt x="0" y="5"/>
                    <a:pt x="2" y="10"/>
                    <a:pt x="3" y="15"/>
                  </a:cubicBezTo>
                </a:path>
              </a:pathLst>
            </a:custGeom>
            <a:noFill/>
            <a:ln w="12700">
              <a:solidFill>
                <a:srgbClr val="D081B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0792" name="Freeform 124"/>
            <p:cNvSpPr>
              <a:spLocks/>
            </p:cNvSpPr>
            <p:nvPr/>
          </p:nvSpPr>
          <p:spPr bwMode="auto">
            <a:xfrm>
              <a:off x="1135" y="2405"/>
              <a:ext cx="292" cy="247"/>
            </a:xfrm>
            <a:custGeom>
              <a:avLst/>
              <a:gdLst>
                <a:gd name="T0" fmla="*/ 6 w 318"/>
                <a:gd name="T1" fmla="*/ 0 h 269"/>
                <a:gd name="T2" fmla="*/ 0 w 318"/>
                <a:gd name="T3" fmla="*/ 6 h 269"/>
                <a:gd name="T4" fmla="*/ 6 w 318"/>
                <a:gd name="T5" fmla="*/ 0 h 269"/>
                <a:gd name="T6" fmla="*/ 0 60000 65536"/>
                <a:gd name="T7" fmla="*/ 0 60000 65536"/>
                <a:gd name="T8" fmla="*/ 0 60000 65536"/>
                <a:gd name="T9" fmla="*/ 0 w 318"/>
                <a:gd name="T10" fmla="*/ 0 h 269"/>
                <a:gd name="T11" fmla="*/ 318 w 318"/>
                <a:gd name="T12" fmla="*/ 269 h 26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8" h="269">
                  <a:moveTo>
                    <a:pt x="318" y="0"/>
                  </a:moveTo>
                  <a:cubicBezTo>
                    <a:pt x="318" y="0"/>
                    <a:pt x="159" y="181"/>
                    <a:pt x="0" y="269"/>
                  </a:cubicBezTo>
                  <a:cubicBezTo>
                    <a:pt x="0" y="269"/>
                    <a:pt x="184" y="188"/>
                    <a:pt x="3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0793" name="Freeform 125"/>
            <p:cNvSpPr>
              <a:spLocks/>
            </p:cNvSpPr>
            <p:nvPr/>
          </p:nvSpPr>
          <p:spPr bwMode="auto">
            <a:xfrm>
              <a:off x="487" y="3104"/>
              <a:ext cx="135" cy="184"/>
            </a:xfrm>
            <a:custGeom>
              <a:avLst/>
              <a:gdLst>
                <a:gd name="T0" fmla="*/ 6 w 147"/>
                <a:gd name="T1" fmla="*/ 6 h 200"/>
                <a:gd name="T2" fmla="*/ 6 w 147"/>
                <a:gd name="T3" fmla="*/ 6 h 200"/>
                <a:gd name="T4" fmla="*/ 0 w 147"/>
                <a:gd name="T5" fmla="*/ 6 h 200"/>
                <a:gd name="T6" fmla="*/ 6 w 147"/>
                <a:gd name="T7" fmla="*/ 6 h 200"/>
                <a:gd name="T8" fmla="*/ 6 w 147"/>
                <a:gd name="T9" fmla="*/ 6 h 2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7"/>
                <a:gd name="T16" fmla="*/ 0 h 200"/>
                <a:gd name="T17" fmla="*/ 147 w 147"/>
                <a:gd name="T18" fmla="*/ 200 h 2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7" h="200">
                  <a:moveTo>
                    <a:pt x="139" y="29"/>
                  </a:moveTo>
                  <a:cubicBezTo>
                    <a:pt x="139" y="29"/>
                    <a:pt x="147" y="0"/>
                    <a:pt x="123" y="6"/>
                  </a:cubicBezTo>
                  <a:cubicBezTo>
                    <a:pt x="123" y="6"/>
                    <a:pt x="45" y="103"/>
                    <a:pt x="0" y="200"/>
                  </a:cubicBezTo>
                  <a:cubicBezTo>
                    <a:pt x="0" y="200"/>
                    <a:pt x="97" y="35"/>
                    <a:pt x="124" y="20"/>
                  </a:cubicBezTo>
                  <a:cubicBezTo>
                    <a:pt x="140" y="11"/>
                    <a:pt x="139" y="29"/>
                    <a:pt x="139" y="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0794" name="Freeform 126"/>
            <p:cNvSpPr>
              <a:spLocks/>
            </p:cNvSpPr>
            <p:nvPr/>
          </p:nvSpPr>
          <p:spPr bwMode="auto">
            <a:xfrm>
              <a:off x="588" y="3063"/>
              <a:ext cx="72" cy="69"/>
            </a:xfrm>
            <a:custGeom>
              <a:avLst/>
              <a:gdLst>
                <a:gd name="T0" fmla="*/ 0 w 79"/>
                <a:gd name="T1" fmla="*/ 6 h 75"/>
                <a:gd name="T2" fmla="*/ 5 w 79"/>
                <a:gd name="T3" fmla="*/ 6 h 75"/>
                <a:gd name="T4" fmla="*/ 5 w 79"/>
                <a:gd name="T5" fmla="*/ 6 h 75"/>
                <a:gd name="T6" fmla="*/ 5 w 79"/>
                <a:gd name="T7" fmla="*/ 0 h 75"/>
                <a:gd name="T8" fmla="*/ 0 w 79"/>
                <a:gd name="T9" fmla="*/ 6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9"/>
                <a:gd name="T16" fmla="*/ 0 h 75"/>
                <a:gd name="T17" fmla="*/ 79 w 79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9" h="75">
                  <a:moveTo>
                    <a:pt x="0" y="29"/>
                  </a:moveTo>
                  <a:cubicBezTo>
                    <a:pt x="0" y="29"/>
                    <a:pt x="57" y="18"/>
                    <a:pt x="52" y="75"/>
                  </a:cubicBezTo>
                  <a:cubicBezTo>
                    <a:pt x="79" y="50"/>
                    <a:pt x="79" y="50"/>
                    <a:pt x="79" y="50"/>
                  </a:cubicBezTo>
                  <a:cubicBezTo>
                    <a:pt x="79" y="50"/>
                    <a:pt x="72" y="2"/>
                    <a:pt x="18" y="0"/>
                  </a:cubicBezTo>
                  <a:lnTo>
                    <a:pt x="0" y="29"/>
                  </a:lnTo>
                  <a:close/>
                </a:path>
              </a:pathLst>
            </a:custGeom>
            <a:solidFill>
              <a:srgbClr val="F8E3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0795" name="Freeform 127"/>
            <p:cNvSpPr>
              <a:spLocks/>
            </p:cNvSpPr>
            <p:nvPr/>
          </p:nvSpPr>
          <p:spPr bwMode="auto">
            <a:xfrm>
              <a:off x="591" y="3053"/>
              <a:ext cx="67" cy="75"/>
            </a:xfrm>
            <a:custGeom>
              <a:avLst/>
              <a:gdLst>
                <a:gd name="T0" fmla="*/ 0 w 72"/>
                <a:gd name="T1" fmla="*/ 5 h 82"/>
                <a:gd name="T2" fmla="*/ 7 w 72"/>
                <a:gd name="T3" fmla="*/ 5 h 82"/>
                <a:gd name="T4" fmla="*/ 0 w 72"/>
                <a:gd name="T5" fmla="*/ 5 h 82"/>
                <a:gd name="T6" fmla="*/ 0 60000 65536"/>
                <a:gd name="T7" fmla="*/ 0 60000 65536"/>
                <a:gd name="T8" fmla="*/ 0 60000 65536"/>
                <a:gd name="T9" fmla="*/ 0 w 72"/>
                <a:gd name="T10" fmla="*/ 0 h 82"/>
                <a:gd name="T11" fmla="*/ 72 w 72"/>
                <a:gd name="T12" fmla="*/ 82 h 8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2" h="82">
                  <a:moveTo>
                    <a:pt x="0" y="34"/>
                  </a:moveTo>
                  <a:cubicBezTo>
                    <a:pt x="0" y="34"/>
                    <a:pt x="56" y="19"/>
                    <a:pt x="57" y="82"/>
                  </a:cubicBezTo>
                  <a:cubicBezTo>
                    <a:pt x="57" y="82"/>
                    <a:pt x="72" y="0"/>
                    <a:pt x="0" y="3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0796" name="Freeform 128"/>
            <p:cNvSpPr>
              <a:spLocks/>
            </p:cNvSpPr>
            <p:nvPr/>
          </p:nvSpPr>
          <p:spPr bwMode="auto">
            <a:xfrm>
              <a:off x="1547" y="1772"/>
              <a:ext cx="84" cy="84"/>
            </a:xfrm>
            <a:custGeom>
              <a:avLst/>
              <a:gdLst>
                <a:gd name="T0" fmla="*/ 5 w 92"/>
                <a:gd name="T1" fmla="*/ 0 h 92"/>
                <a:gd name="T2" fmla="*/ 5 w 92"/>
                <a:gd name="T3" fmla="*/ 5 h 92"/>
                <a:gd name="T4" fmla="*/ 5 w 92"/>
                <a:gd name="T5" fmla="*/ 5 h 92"/>
                <a:gd name="T6" fmla="*/ 0 w 92"/>
                <a:gd name="T7" fmla="*/ 5 h 92"/>
                <a:gd name="T8" fmla="*/ 5 w 92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92"/>
                <a:gd name="T17" fmla="*/ 92 w 92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92">
                  <a:moveTo>
                    <a:pt x="30" y="0"/>
                  </a:moveTo>
                  <a:cubicBezTo>
                    <a:pt x="30" y="0"/>
                    <a:pt x="28" y="46"/>
                    <a:pt x="92" y="46"/>
                  </a:cubicBezTo>
                  <a:cubicBezTo>
                    <a:pt x="92" y="68"/>
                    <a:pt x="92" y="68"/>
                    <a:pt x="92" y="68"/>
                  </a:cubicBezTo>
                  <a:cubicBezTo>
                    <a:pt x="92" y="68"/>
                    <a:pt x="29" y="92"/>
                    <a:pt x="0" y="12"/>
                  </a:cubicBezTo>
                  <a:lnTo>
                    <a:pt x="30" y="0"/>
                  </a:lnTo>
                  <a:close/>
                </a:path>
              </a:pathLst>
            </a:custGeom>
            <a:solidFill>
              <a:srgbClr val="F8E3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0797" name="Freeform 129"/>
            <p:cNvSpPr>
              <a:spLocks/>
            </p:cNvSpPr>
            <p:nvPr/>
          </p:nvSpPr>
          <p:spPr bwMode="auto">
            <a:xfrm>
              <a:off x="1224" y="1974"/>
              <a:ext cx="274" cy="143"/>
            </a:xfrm>
            <a:custGeom>
              <a:avLst/>
              <a:gdLst>
                <a:gd name="T0" fmla="*/ 0 w 299"/>
                <a:gd name="T1" fmla="*/ 5 h 156"/>
                <a:gd name="T2" fmla="*/ 5 w 299"/>
                <a:gd name="T3" fmla="*/ 5 h 156"/>
                <a:gd name="T4" fmla="*/ 5 w 299"/>
                <a:gd name="T5" fmla="*/ 5 h 156"/>
                <a:gd name="T6" fmla="*/ 5 w 299"/>
                <a:gd name="T7" fmla="*/ 5 h 156"/>
                <a:gd name="T8" fmla="*/ 0 w 299"/>
                <a:gd name="T9" fmla="*/ 5 h 1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9"/>
                <a:gd name="T16" fmla="*/ 0 h 156"/>
                <a:gd name="T17" fmla="*/ 299 w 299"/>
                <a:gd name="T18" fmla="*/ 156 h 1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9" h="156">
                  <a:moveTo>
                    <a:pt x="0" y="156"/>
                  </a:moveTo>
                  <a:cubicBezTo>
                    <a:pt x="0" y="156"/>
                    <a:pt x="118" y="0"/>
                    <a:pt x="213" y="16"/>
                  </a:cubicBezTo>
                  <a:cubicBezTo>
                    <a:pt x="299" y="31"/>
                    <a:pt x="297" y="117"/>
                    <a:pt x="297" y="117"/>
                  </a:cubicBezTo>
                  <a:cubicBezTo>
                    <a:pt x="297" y="117"/>
                    <a:pt x="290" y="40"/>
                    <a:pt x="209" y="32"/>
                  </a:cubicBezTo>
                  <a:cubicBezTo>
                    <a:pt x="127" y="24"/>
                    <a:pt x="0" y="156"/>
                    <a:pt x="0" y="15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0798" name="Freeform 130"/>
            <p:cNvSpPr>
              <a:spLocks/>
            </p:cNvSpPr>
            <p:nvPr/>
          </p:nvSpPr>
          <p:spPr bwMode="auto">
            <a:xfrm>
              <a:off x="1004" y="2019"/>
              <a:ext cx="184" cy="342"/>
            </a:xfrm>
            <a:custGeom>
              <a:avLst/>
              <a:gdLst>
                <a:gd name="T0" fmla="*/ 6 w 200"/>
                <a:gd name="T1" fmla="*/ 0 h 373"/>
                <a:gd name="T2" fmla="*/ 0 w 200"/>
                <a:gd name="T3" fmla="*/ 6 h 373"/>
                <a:gd name="T4" fmla="*/ 6 w 200"/>
                <a:gd name="T5" fmla="*/ 0 h 373"/>
                <a:gd name="T6" fmla="*/ 0 60000 65536"/>
                <a:gd name="T7" fmla="*/ 0 60000 65536"/>
                <a:gd name="T8" fmla="*/ 0 60000 65536"/>
                <a:gd name="T9" fmla="*/ 0 w 200"/>
                <a:gd name="T10" fmla="*/ 0 h 373"/>
                <a:gd name="T11" fmla="*/ 200 w 200"/>
                <a:gd name="T12" fmla="*/ 373 h 37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0" h="373">
                  <a:moveTo>
                    <a:pt x="200" y="0"/>
                  </a:moveTo>
                  <a:cubicBezTo>
                    <a:pt x="200" y="0"/>
                    <a:pt x="7" y="128"/>
                    <a:pt x="0" y="373"/>
                  </a:cubicBezTo>
                  <a:cubicBezTo>
                    <a:pt x="0" y="373"/>
                    <a:pt x="18" y="168"/>
                    <a:pt x="2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0799" name="Freeform 131"/>
            <p:cNvSpPr>
              <a:spLocks/>
            </p:cNvSpPr>
            <p:nvPr/>
          </p:nvSpPr>
          <p:spPr bwMode="auto">
            <a:xfrm>
              <a:off x="1568" y="1782"/>
              <a:ext cx="58" cy="47"/>
            </a:xfrm>
            <a:custGeom>
              <a:avLst/>
              <a:gdLst>
                <a:gd name="T0" fmla="*/ 3 w 63"/>
                <a:gd name="T1" fmla="*/ 0 h 51"/>
                <a:gd name="T2" fmla="*/ 6 w 63"/>
                <a:gd name="T3" fmla="*/ 6 h 51"/>
                <a:gd name="T4" fmla="*/ 3 w 63"/>
                <a:gd name="T5" fmla="*/ 0 h 51"/>
                <a:gd name="T6" fmla="*/ 0 60000 65536"/>
                <a:gd name="T7" fmla="*/ 0 60000 65536"/>
                <a:gd name="T8" fmla="*/ 0 60000 65536"/>
                <a:gd name="T9" fmla="*/ 0 w 63"/>
                <a:gd name="T10" fmla="*/ 0 h 51"/>
                <a:gd name="T11" fmla="*/ 63 w 63"/>
                <a:gd name="T12" fmla="*/ 51 h 5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3" h="51">
                  <a:moveTo>
                    <a:pt x="3" y="0"/>
                  </a:moveTo>
                  <a:cubicBezTo>
                    <a:pt x="3" y="0"/>
                    <a:pt x="2" y="34"/>
                    <a:pt x="63" y="41"/>
                  </a:cubicBezTo>
                  <a:cubicBezTo>
                    <a:pt x="63" y="41"/>
                    <a:pt x="0" y="51"/>
                    <a:pt x="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0800" name="Freeform 132"/>
            <p:cNvSpPr>
              <a:spLocks/>
            </p:cNvSpPr>
            <p:nvPr/>
          </p:nvSpPr>
          <p:spPr bwMode="auto">
            <a:xfrm>
              <a:off x="1225" y="1848"/>
              <a:ext cx="556" cy="1068"/>
            </a:xfrm>
            <a:custGeom>
              <a:avLst/>
              <a:gdLst>
                <a:gd name="T0" fmla="*/ 6 w 606"/>
                <a:gd name="T1" fmla="*/ 0 h 1164"/>
                <a:gd name="T2" fmla="*/ 0 w 606"/>
                <a:gd name="T3" fmla="*/ 9 h 1164"/>
                <a:gd name="T4" fmla="*/ 6 w 606"/>
                <a:gd name="T5" fmla="*/ 0 h 1164"/>
                <a:gd name="T6" fmla="*/ 0 60000 65536"/>
                <a:gd name="T7" fmla="*/ 0 60000 65536"/>
                <a:gd name="T8" fmla="*/ 0 60000 65536"/>
                <a:gd name="T9" fmla="*/ 0 w 606"/>
                <a:gd name="T10" fmla="*/ 0 h 1164"/>
                <a:gd name="T11" fmla="*/ 606 w 606"/>
                <a:gd name="T12" fmla="*/ 1164 h 11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06" h="1164">
                  <a:moveTo>
                    <a:pt x="168" y="0"/>
                  </a:moveTo>
                  <a:cubicBezTo>
                    <a:pt x="168" y="0"/>
                    <a:pt x="570" y="546"/>
                    <a:pt x="0" y="1164"/>
                  </a:cubicBezTo>
                  <a:cubicBezTo>
                    <a:pt x="0" y="1164"/>
                    <a:pt x="606" y="606"/>
                    <a:pt x="1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0801" name="Freeform 133"/>
            <p:cNvSpPr>
              <a:spLocks/>
            </p:cNvSpPr>
            <p:nvPr/>
          </p:nvSpPr>
          <p:spPr bwMode="auto">
            <a:xfrm>
              <a:off x="458" y="2470"/>
              <a:ext cx="122" cy="585"/>
            </a:xfrm>
            <a:custGeom>
              <a:avLst/>
              <a:gdLst>
                <a:gd name="T0" fmla="*/ 6 w 132"/>
                <a:gd name="T1" fmla="*/ 0 h 638"/>
                <a:gd name="T2" fmla="*/ 6 w 132"/>
                <a:gd name="T3" fmla="*/ 6 h 638"/>
                <a:gd name="T4" fmla="*/ 6 w 132"/>
                <a:gd name="T5" fmla="*/ 0 h 638"/>
                <a:gd name="T6" fmla="*/ 0 60000 65536"/>
                <a:gd name="T7" fmla="*/ 0 60000 65536"/>
                <a:gd name="T8" fmla="*/ 0 60000 65536"/>
                <a:gd name="T9" fmla="*/ 0 w 132"/>
                <a:gd name="T10" fmla="*/ 0 h 638"/>
                <a:gd name="T11" fmla="*/ 132 w 132"/>
                <a:gd name="T12" fmla="*/ 638 h 63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2" h="638">
                  <a:moveTo>
                    <a:pt x="132" y="0"/>
                  </a:moveTo>
                  <a:cubicBezTo>
                    <a:pt x="132" y="0"/>
                    <a:pt x="0" y="308"/>
                    <a:pt x="128" y="638"/>
                  </a:cubicBezTo>
                  <a:cubicBezTo>
                    <a:pt x="128" y="638"/>
                    <a:pt x="28" y="336"/>
                    <a:pt x="1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</p:grpSp>
      <p:grpSp>
        <p:nvGrpSpPr>
          <p:cNvPr id="150533" name="Group 134"/>
          <p:cNvGrpSpPr>
            <a:grpSpLocks/>
          </p:cNvGrpSpPr>
          <p:nvPr/>
        </p:nvGrpSpPr>
        <p:grpSpPr bwMode="auto">
          <a:xfrm>
            <a:off x="4481513" y="1131888"/>
            <a:ext cx="4122737" cy="4948237"/>
            <a:chOff x="2823" y="713"/>
            <a:chExt cx="2597" cy="3117"/>
          </a:xfrm>
        </p:grpSpPr>
        <p:sp>
          <p:nvSpPr>
            <p:cNvPr id="150537" name="Freeform 135"/>
            <p:cNvSpPr>
              <a:spLocks/>
            </p:cNvSpPr>
            <p:nvPr/>
          </p:nvSpPr>
          <p:spPr bwMode="auto">
            <a:xfrm>
              <a:off x="3179" y="3229"/>
              <a:ext cx="233" cy="242"/>
            </a:xfrm>
            <a:custGeom>
              <a:avLst/>
              <a:gdLst>
                <a:gd name="T0" fmla="*/ 0 w 105"/>
                <a:gd name="T1" fmla="*/ 2147483646 h 102"/>
                <a:gd name="T2" fmla="*/ 2147483646 w 105"/>
                <a:gd name="T3" fmla="*/ 2147483646 h 102"/>
                <a:gd name="T4" fmla="*/ 2147483646 w 105"/>
                <a:gd name="T5" fmla="*/ 2147483646 h 102"/>
                <a:gd name="T6" fmla="*/ 2147483646 w 105"/>
                <a:gd name="T7" fmla="*/ 2147483646 h 102"/>
                <a:gd name="T8" fmla="*/ 2147483646 w 105"/>
                <a:gd name="T9" fmla="*/ 2147483646 h 102"/>
                <a:gd name="T10" fmla="*/ 2147483646 w 105"/>
                <a:gd name="T11" fmla="*/ 2147483646 h 102"/>
                <a:gd name="T12" fmla="*/ 2147483646 w 105"/>
                <a:gd name="T13" fmla="*/ 2147483646 h 102"/>
                <a:gd name="T14" fmla="*/ 2147483646 w 105"/>
                <a:gd name="T15" fmla="*/ 2147483646 h 102"/>
                <a:gd name="T16" fmla="*/ 2147483646 w 105"/>
                <a:gd name="T17" fmla="*/ 2147483646 h 102"/>
                <a:gd name="T18" fmla="*/ 2147483646 w 105"/>
                <a:gd name="T19" fmla="*/ 2147483646 h 102"/>
                <a:gd name="T20" fmla="*/ 2147483646 w 105"/>
                <a:gd name="T21" fmla="*/ 2147483646 h 10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5"/>
                <a:gd name="T34" fmla="*/ 0 h 102"/>
                <a:gd name="T35" fmla="*/ 105 w 105"/>
                <a:gd name="T36" fmla="*/ 102 h 10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5" h="102">
                  <a:moveTo>
                    <a:pt x="0" y="20"/>
                  </a:moveTo>
                  <a:cubicBezTo>
                    <a:pt x="4" y="20"/>
                    <a:pt x="12" y="26"/>
                    <a:pt x="15" y="29"/>
                  </a:cubicBezTo>
                  <a:cubicBezTo>
                    <a:pt x="20" y="33"/>
                    <a:pt x="25" y="38"/>
                    <a:pt x="29" y="44"/>
                  </a:cubicBezTo>
                  <a:cubicBezTo>
                    <a:pt x="37" y="56"/>
                    <a:pt x="39" y="69"/>
                    <a:pt x="45" y="82"/>
                  </a:cubicBezTo>
                  <a:cubicBezTo>
                    <a:pt x="50" y="91"/>
                    <a:pt x="65" y="102"/>
                    <a:pt x="77" y="102"/>
                  </a:cubicBezTo>
                  <a:cubicBezTo>
                    <a:pt x="83" y="101"/>
                    <a:pt x="87" y="95"/>
                    <a:pt x="91" y="90"/>
                  </a:cubicBezTo>
                  <a:cubicBezTo>
                    <a:pt x="95" y="83"/>
                    <a:pt x="97" y="75"/>
                    <a:pt x="99" y="67"/>
                  </a:cubicBezTo>
                  <a:cubicBezTo>
                    <a:pt x="103" y="53"/>
                    <a:pt x="105" y="39"/>
                    <a:pt x="101" y="26"/>
                  </a:cubicBezTo>
                  <a:cubicBezTo>
                    <a:pt x="99" y="19"/>
                    <a:pt x="96" y="10"/>
                    <a:pt x="90" y="5"/>
                  </a:cubicBezTo>
                  <a:cubicBezTo>
                    <a:pt x="85" y="0"/>
                    <a:pt x="78" y="0"/>
                    <a:pt x="70" y="1"/>
                  </a:cubicBezTo>
                  <a:cubicBezTo>
                    <a:pt x="51" y="2"/>
                    <a:pt x="33" y="7"/>
                    <a:pt x="14" y="9"/>
                  </a:cubicBezTo>
                </a:path>
              </a:pathLst>
            </a:custGeom>
            <a:solidFill>
              <a:srgbClr val="DB9CBF"/>
            </a:solidFill>
            <a:ln w="14288">
              <a:solidFill>
                <a:srgbClr val="494E4E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0538" name="Freeform 136"/>
            <p:cNvSpPr>
              <a:spLocks/>
            </p:cNvSpPr>
            <p:nvPr/>
          </p:nvSpPr>
          <p:spPr bwMode="auto">
            <a:xfrm>
              <a:off x="3179" y="3229"/>
              <a:ext cx="233" cy="242"/>
            </a:xfrm>
            <a:custGeom>
              <a:avLst/>
              <a:gdLst>
                <a:gd name="T0" fmla="*/ 0 w 105"/>
                <a:gd name="T1" fmla="*/ 2147483646 h 102"/>
                <a:gd name="T2" fmla="*/ 2147483646 w 105"/>
                <a:gd name="T3" fmla="*/ 2147483646 h 102"/>
                <a:gd name="T4" fmla="*/ 2147483646 w 105"/>
                <a:gd name="T5" fmla="*/ 2147483646 h 102"/>
                <a:gd name="T6" fmla="*/ 2147483646 w 105"/>
                <a:gd name="T7" fmla="*/ 2147483646 h 102"/>
                <a:gd name="T8" fmla="*/ 2147483646 w 105"/>
                <a:gd name="T9" fmla="*/ 2147483646 h 102"/>
                <a:gd name="T10" fmla="*/ 2147483646 w 105"/>
                <a:gd name="T11" fmla="*/ 2147483646 h 102"/>
                <a:gd name="T12" fmla="*/ 2147483646 w 105"/>
                <a:gd name="T13" fmla="*/ 2147483646 h 102"/>
                <a:gd name="T14" fmla="*/ 2147483646 w 105"/>
                <a:gd name="T15" fmla="*/ 2147483646 h 102"/>
                <a:gd name="T16" fmla="*/ 2147483646 w 105"/>
                <a:gd name="T17" fmla="*/ 2147483646 h 102"/>
                <a:gd name="T18" fmla="*/ 2147483646 w 105"/>
                <a:gd name="T19" fmla="*/ 2147483646 h 102"/>
                <a:gd name="T20" fmla="*/ 2147483646 w 105"/>
                <a:gd name="T21" fmla="*/ 2147483646 h 10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5"/>
                <a:gd name="T34" fmla="*/ 0 h 102"/>
                <a:gd name="T35" fmla="*/ 105 w 105"/>
                <a:gd name="T36" fmla="*/ 102 h 10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5" h="102">
                  <a:moveTo>
                    <a:pt x="0" y="20"/>
                  </a:moveTo>
                  <a:cubicBezTo>
                    <a:pt x="4" y="20"/>
                    <a:pt x="12" y="26"/>
                    <a:pt x="15" y="29"/>
                  </a:cubicBezTo>
                  <a:cubicBezTo>
                    <a:pt x="20" y="33"/>
                    <a:pt x="25" y="38"/>
                    <a:pt x="29" y="44"/>
                  </a:cubicBezTo>
                  <a:cubicBezTo>
                    <a:pt x="37" y="56"/>
                    <a:pt x="39" y="69"/>
                    <a:pt x="45" y="82"/>
                  </a:cubicBezTo>
                  <a:cubicBezTo>
                    <a:pt x="50" y="91"/>
                    <a:pt x="65" y="102"/>
                    <a:pt x="77" y="102"/>
                  </a:cubicBezTo>
                  <a:cubicBezTo>
                    <a:pt x="83" y="101"/>
                    <a:pt x="87" y="95"/>
                    <a:pt x="91" y="90"/>
                  </a:cubicBezTo>
                  <a:cubicBezTo>
                    <a:pt x="95" y="83"/>
                    <a:pt x="97" y="75"/>
                    <a:pt x="99" y="67"/>
                  </a:cubicBezTo>
                  <a:cubicBezTo>
                    <a:pt x="103" y="53"/>
                    <a:pt x="105" y="39"/>
                    <a:pt x="101" y="26"/>
                  </a:cubicBezTo>
                  <a:cubicBezTo>
                    <a:pt x="99" y="19"/>
                    <a:pt x="96" y="10"/>
                    <a:pt x="90" y="5"/>
                  </a:cubicBezTo>
                  <a:cubicBezTo>
                    <a:pt x="85" y="0"/>
                    <a:pt x="78" y="0"/>
                    <a:pt x="70" y="1"/>
                  </a:cubicBezTo>
                  <a:cubicBezTo>
                    <a:pt x="51" y="2"/>
                    <a:pt x="33" y="7"/>
                    <a:pt x="14" y="9"/>
                  </a:cubicBezTo>
                </a:path>
              </a:pathLst>
            </a:custGeom>
            <a:noFill/>
            <a:ln w="14288">
              <a:solidFill>
                <a:srgbClr val="494E4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0539" name="Freeform 137"/>
            <p:cNvSpPr>
              <a:spLocks/>
            </p:cNvSpPr>
            <p:nvPr/>
          </p:nvSpPr>
          <p:spPr bwMode="auto">
            <a:xfrm>
              <a:off x="2917" y="1626"/>
              <a:ext cx="1596" cy="1783"/>
            </a:xfrm>
            <a:custGeom>
              <a:avLst/>
              <a:gdLst>
                <a:gd name="T0" fmla="*/ 2147483646 w 719"/>
                <a:gd name="T1" fmla="*/ 2147483646 h 753"/>
                <a:gd name="T2" fmla="*/ 2147483646 w 719"/>
                <a:gd name="T3" fmla="*/ 2147483646 h 753"/>
                <a:gd name="T4" fmla="*/ 2147483646 w 719"/>
                <a:gd name="T5" fmla="*/ 2147483646 h 753"/>
                <a:gd name="T6" fmla="*/ 2147483646 w 719"/>
                <a:gd name="T7" fmla="*/ 2147483646 h 753"/>
                <a:gd name="T8" fmla="*/ 2147483646 w 719"/>
                <a:gd name="T9" fmla="*/ 2147483646 h 753"/>
                <a:gd name="T10" fmla="*/ 2147483646 w 719"/>
                <a:gd name="T11" fmla="*/ 2147483646 h 753"/>
                <a:gd name="T12" fmla="*/ 2147483646 w 719"/>
                <a:gd name="T13" fmla="*/ 2147483646 h 753"/>
                <a:gd name="T14" fmla="*/ 2147483646 w 719"/>
                <a:gd name="T15" fmla="*/ 2147483646 h 753"/>
                <a:gd name="T16" fmla="*/ 2147483646 w 719"/>
                <a:gd name="T17" fmla="*/ 2147483646 h 753"/>
                <a:gd name="T18" fmla="*/ 2147483646 w 719"/>
                <a:gd name="T19" fmla="*/ 2147483646 h 75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19"/>
                <a:gd name="T31" fmla="*/ 0 h 753"/>
                <a:gd name="T32" fmla="*/ 719 w 719"/>
                <a:gd name="T33" fmla="*/ 753 h 75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19" h="753">
                  <a:moveTo>
                    <a:pt x="528" y="84"/>
                  </a:moveTo>
                  <a:cubicBezTo>
                    <a:pt x="528" y="84"/>
                    <a:pt x="370" y="0"/>
                    <a:pt x="233" y="123"/>
                  </a:cubicBezTo>
                  <a:cubicBezTo>
                    <a:pt x="96" y="247"/>
                    <a:pt x="0" y="523"/>
                    <a:pt x="84" y="680"/>
                  </a:cubicBezTo>
                  <a:cubicBezTo>
                    <a:pt x="84" y="680"/>
                    <a:pt x="85" y="683"/>
                    <a:pt x="88" y="682"/>
                  </a:cubicBezTo>
                  <a:cubicBezTo>
                    <a:pt x="88" y="682"/>
                    <a:pt x="94" y="678"/>
                    <a:pt x="99" y="683"/>
                  </a:cubicBezTo>
                  <a:cubicBezTo>
                    <a:pt x="103" y="687"/>
                    <a:pt x="101" y="695"/>
                    <a:pt x="101" y="695"/>
                  </a:cubicBezTo>
                  <a:cubicBezTo>
                    <a:pt x="101" y="695"/>
                    <a:pt x="100" y="696"/>
                    <a:pt x="104" y="698"/>
                  </a:cubicBezTo>
                  <a:cubicBezTo>
                    <a:pt x="107" y="700"/>
                    <a:pt x="357" y="753"/>
                    <a:pt x="561" y="461"/>
                  </a:cubicBezTo>
                  <a:cubicBezTo>
                    <a:pt x="719" y="236"/>
                    <a:pt x="554" y="103"/>
                    <a:pt x="554" y="103"/>
                  </a:cubicBezTo>
                  <a:cubicBezTo>
                    <a:pt x="554" y="103"/>
                    <a:pt x="529" y="105"/>
                    <a:pt x="528" y="84"/>
                  </a:cubicBezTo>
                  <a:close/>
                </a:path>
              </a:pathLst>
            </a:custGeom>
            <a:solidFill>
              <a:srgbClr val="F4EC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0540" name="Freeform 138"/>
            <p:cNvSpPr>
              <a:spLocks noEditPoints="1"/>
            </p:cNvSpPr>
            <p:nvPr/>
          </p:nvSpPr>
          <p:spPr bwMode="auto">
            <a:xfrm>
              <a:off x="3103" y="1993"/>
              <a:ext cx="1276" cy="1411"/>
            </a:xfrm>
            <a:custGeom>
              <a:avLst/>
              <a:gdLst>
                <a:gd name="T0" fmla="*/ 2147483646 w 575"/>
                <a:gd name="T1" fmla="*/ 2147483646 h 596"/>
                <a:gd name="T2" fmla="*/ 0 w 575"/>
                <a:gd name="T3" fmla="*/ 2147483646 h 596"/>
                <a:gd name="T4" fmla="*/ 2147483646 w 575"/>
                <a:gd name="T5" fmla="*/ 2147483646 h 596"/>
                <a:gd name="T6" fmla="*/ 2147483646 w 575"/>
                <a:gd name="T7" fmla="*/ 0 h 596"/>
                <a:gd name="T8" fmla="*/ 2147483646 w 575"/>
                <a:gd name="T9" fmla="*/ 2147483646 h 596"/>
                <a:gd name="T10" fmla="*/ 2147483646 w 575"/>
                <a:gd name="T11" fmla="*/ 2147483646 h 596"/>
                <a:gd name="T12" fmla="*/ 2147483646 w 575"/>
                <a:gd name="T13" fmla="*/ 2147483646 h 596"/>
                <a:gd name="T14" fmla="*/ 2147483646 w 575"/>
                <a:gd name="T15" fmla="*/ 2147483646 h 596"/>
                <a:gd name="T16" fmla="*/ 2147483646 w 575"/>
                <a:gd name="T17" fmla="*/ 2147483646 h 596"/>
                <a:gd name="T18" fmla="*/ 2147483646 w 575"/>
                <a:gd name="T19" fmla="*/ 0 h 59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75"/>
                <a:gd name="T31" fmla="*/ 0 h 596"/>
                <a:gd name="T32" fmla="*/ 575 w 575"/>
                <a:gd name="T33" fmla="*/ 596 h 59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75" h="596">
                  <a:moveTo>
                    <a:pt x="2" y="526"/>
                  </a:moveTo>
                  <a:cubicBezTo>
                    <a:pt x="1" y="526"/>
                    <a:pt x="0" y="526"/>
                    <a:pt x="0" y="525"/>
                  </a:cubicBezTo>
                  <a:cubicBezTo>
                    <a:pt x="0" y="526"/>
                    <a:pt x="1" y="526"/>
                    <a:pt x="2" y="526"/>
                  </a:cubicBezTo>
                  <a:close/>
                  <a:moveTo>
                    <a:pt x="512" y="0"/>
                  </a:moveTo>
                  <a:cubicBezTo>
                    <a:pt x="543" y="62"/>
                    <a:pt x="559" y="176"/>
                    <a:pt x="440" y="318"/>
                  </a:cubicBezTo>
                  <a:cubicBezTo>
                    <a:pt x="266" y="526"/>
                    <a:pt x="115" y="551"/>
                    <a:pt x="34" y="541"/>
                  </a:cubicBezTo>
                  <a:cubicBezTo>
                    <a:pt x="14" y="539"/>
                    <a:pt x="16" y="539"/>
                    <a:pt x="16" y="539"/>
                  </a:cubicBezTo>
                  <a:cubicBezTo>
                    <a:pt x="16" y="539"/>
                    <a:pt x="15" y="540"/>
                    <a:pt x="18" y="542"/>
                  </a:cubicBezTo>
                  <a:cubicBezTo>
                    <a:pt x="22" y="544"/>
                    <a:pt x="271" y="596"/>
                    <a:pt x="476" y="304"/>
                  </a:cubicBezTo>
                  <a:cubicBezTo>
                    <a:pt x="575" y="163"/>
                    <a:pt x="547" y="58"/>
                    <a:pt x="512" y="0"/>
                  </a:cubicBezTo>
                  <a:close/>
                </a:path>
              </a:pathLst>
            </a:custGeom>
            <a:solidFill>
              <a:srgbClr val="F4D6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0541" name="Freeform 139"/>
            <p:cNvSpPr>
              <a:spLocks/>
            </p:cNvSpPr>
            <p:nvPr/>
          </p:nvSpPr>
          <p:spPr bwMode="auto">
            <a:xfrm>
              <a:off x="3316" y="1842"/>
              <a:ext cx="826" cy="1174"/>
            </a:xfrm>
            <a:custGeom>
              <a:avLst/>
              <a:gdLst>
                <a:gd name="T0" fmla="*/ 2147483646 w 372"/>
                <a:gd name="T1" fmla="*/ 0 h 496"/>
                <a:gd name="T2" fmla="*/ 2147483646 w 372"/>
                <a:gd name="T3" fmla="*/ 2147483646 h 496"/>
                <a:gd name="T4" fmla="*/ 2147483646 w 372"/>
                <a:gd name="T5" fmla="*/ 2147483646 h 496"/>
                <a:gd name="T6" fmla="*/ 2147483646 w 372"/>
                <a:gd name="T7" fmla="*/ 2147483646 h 496"/>
                <a:gd name="T8" fmla="*/ 2147483646 w 372"/>
                <a:gd name="T9" fmla="*/ 2147483646 h 496"/>
                <a:gd name="T10" fmla="*/ 2147483646 w 372"/>
                <a:gd name="T11" fmla="*/ 2147483646 h 496"/>
                <a:gd name="T12" fmla="*/ 0 w 372"/>
                <a:gd name="T13" fmla="*/ 2147483646 h 496"/>
                <a:gd name="T14" fmla="*/ 2147483646 w 372"/>
                <a:gd name="T15" fmla="*/ 2147483646 h 496"/>
                <a:gd name="T16" fmla="*/ 2147483646 w 372"/>
                <a:gd name="T17" fmla="*/ 2147483646 h 496"/>
                <a:gd name="T18" fmla="*/ 2147483646 w 372"/>
                <a:gd name="T19" fmla="*/ 2147483646 h 496"/>
                <a:gd name="T20" fmla="*/ 2147483646 w 372"/>
                <a:gd name="T21" fmla="*/ 2147483646 h 496"/>
                <a:gd name="T22" fmla="*/ 2147483646 w 372"/>
                <a:gd name="T23" fmla="*/ 2147483646 h 496"/>
                <a:gd name="T24" fmla="*/ 2147483646 w 372"/>
                <a:gd name="T25" fmla="*/ 2147483646 h 496"/>
                <a:gd name="T26" fmla="*/ 2147483646 w 372"/>
                <a:gd name="T27" fmla="*/ 2147483646 h 49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72"/>
                <a:gd name="T43" fmla="*/ 0 h 496"/>
                <a:gd name="T44" fmla="*/ 372 w 372"/>
                <a:gd name="T45" fmla="*/ 496 h 49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72" h="496">
                  <a:moveTo>
                    <a:pt x="348" y="0"/>
                  </a:moveTo>
                  <a:cubicBezTo>
                    <a:pt x="338" y="10"/>
                    <a:pt x="334" y="21"/>
                    <a:pt x="321" y="28"/>
                  </a:cubicBezTo>
                  <a:cubicBezTo>
                    <a:pt x="307" y="36"/>
                    <a:pt x="293" y="41"/>
                    <a:pt x="279" y="47"/>
                  </a:cubicBezTo>
                  <a:cubicBezTo>
                    <a:pt x="246" y="61"/>
                    <a:pt x="215" y="76"/>
                    <a:pt x="187" y="98"/>
                  </a:cubicBezTo>
                  <a:cubicBezTo>
                    <a:pt x="129" y="146"/>
                    <a:pt x="109" y="218"/>
                    <a:pt x="100" y="290"/>
                  </a:cubicBezTo>
                  <a:cubicBezTo>
                    <a:pt x="95" y="331"/>
                    <a:pt x="86" y="370"/>
                    <a:pt x="65" y="406"/>
                  </a:cubicBezTo>
                  <a:cubicBezTo>
                    <a:pt x="47" y="439"/>
                    <a:pt x="23" y="468"/>
                    <a:pt x="0" y="496"/>
                  </a:cubicBezTo>
                  <a:cubicBezTo>
                    <a:pt x="34" y="460"/>
                    <a:pt x="87" y="441"/>
                    <a:pt x="128" y="413"/>
                  </a:cubicBezTo>
                  <a:cubicBezTo>
                    <a:pt x="161" y="391"/>
                    <a:pt x="199" y="373"/>
                    <a:pt x="227" y="345"/>
                  </a:cubicBezTo>
                  <a:cubicBezTo>
                    <a:pt x="239" y="332"/>
                    <a:pt x="251" y="320"/>
                    <a:pt x="263" y="307"/>
                  </a:cubicBezTo>
                  <a:cubicBezTo>
                    <a:pt x="275" y="293"/>
                    <a:pt x="282" y="277"/>
                    <a:pt x="293" y="261"/>
                  </a:cubicBezTo>
                  <a:cubicBezTo>
                    <a:pt x="307" y="238"/>
                    <a:pt x="323" y="220"/>
                    <a:pt x="330" y="194"/>
                  </a:cubicBezTo>
                  <a:cubicBezTo>
                    <a:pt x="340" y="160"/>
                    <a:pt x="351" y="127"/>
                    <a:pt x="353" y="92"/>
                  </a:cubicBezTo>
                  <a:cubicBezTo>
                    <a:pt x="354" y="67"/>
                    <a:pt x="372" y="15"/>
                    <a:pt x="348" y="1"/>
                  </a:cubicBezTo>
                </a:path>
              </a:pathLst>
            </a:custGeom>
            <a:solidFill>
              <a:srgbClr val="F5DD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0542" name="Freeform 140"/>
            <p:cNvSpPr>
              <a:spLocks/>
            </p:cNvSpPr>
            <p:nvPr/>
          </p:nvSpPr>
          <p:spPr bwMode="auto">
            <a:xfrm>
              <a:off x="3087" y="1709"/>
              <a:ext cx="944" cy="1111"/>
            </a:xfrm>
            <a:custGeom>
              <a:avLst/>
              <a:gdLst>
                <a:gd name="T0" fmla="*/ 2147483646 w 425"/>
                <a:gd name="T1" fmla="*/ 2147483646 h 469"/>
                <a:gd name="T2" fmla="*/ 2147483646 w 425"/>
                <a:gd name="T3" fmla="*/ 2147483646 h 469"/>
                <a:gd name="T4" fmla="*/ 2147483646 w 425"/>
                <a:gd name="T5" fmla="*/ 2147483646 h 469"/>
                <a:gd name="T6" fmla="*/ 2147483646 w 425"/>
                <a:gd name="T7" fmla="*/ 2147483646 h 469"/>
                <a:gd name="T8" fmla="*/ 2147483646 w 425"/>
                <a:gd name="T9" fmla="*/ 2147483646 h 469"/>
                <a:gd name="T10" fmla="*/ 2147483646 w 425"/>
                <a:gd name="T11" fmla="*/ 2147483646 h 469"/>
                <a:gd name="T12" fmla="*/ 2147483646 w 425"/>
                <a:gd name="T13" fmla="*/ 2147483646 h 469"/>
                <a:gd name="T14" fmla="*/ 2147483646 w 425"/>
                <a:gd name="T15" fmla="*/ 2147483646 h 469"/>
                <a:gd name="T16" fmla="*/ 2147483646 w 425"/>
                <a:gd name="T17" fmla="*/ 2147483646 h 469"/>
                <a:gd name="T18" fmla="*/ 2147483646 w 425"/>
                <a:gd name="T19" fmla="*/ 2147483646 h 469"/>
                <a:gd name="T20" fmla="*/ 2147483646 w 425"/>
                <a:gd name="T21" fmla="*/ 2147483646 h 469"/>
                <a:gd name="T22" fmla="*/ 2147483646 w 425"/>
                <a:gd name="T23" fmla="*/ 2147483646 h 469"/>
                <a:gd name="T24" fmla="*/ 2147483646 w 425"/>
                <a:gd name="T25" fmla="*/ 2147483646 h 469"/>
                <a:gd name="T26" fmla="*/ 2147483646 w 425"/>
                <a:gd name="T27" fmla="*/ 2147483646 h 46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25"/>
                <a:gd name="T43" fmla="*/ 0 h 469"/>
                <a:gd name="T44" fmla="*/ 425 w 425"/>
                <a:gd name="T45" fmla="*/ 469 h 46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25" h="469">
                  <a:moveTo>
                    <a:pt x="425" y="41"/>
                  </a:moveTo>
                  <a:cubicBezTo>
                    <a:pt x="425" y="41"/>
                    <a:pt x="420" y="42"/>
                    <a:pt x="420" y="42"/>
                  </a:cubicBezTo>
                  <a:cubicBezTo>
                    <a:pt x="388" y="28"/>
                    <a:pt x="277" y="0"/>
                    <a:pt x="170" y="67"/>
                  </a:cubicBezTo>
                  <a:cubicBezTo>
                    <a:pt x="172" y="72"/>
                    <a:pt x="172" y="77"/>
                    <a:pt x="169" y="83"/>
                  </a:cubicBezTo>
                  <a:cubicBezTo>
                    <a:pt x="160" y="95"/>
                    <a:pt x="141" y="97"/>
                    <a:pt x="127" y="100"/>
                  </a:cubicBezTo>
                  <a:cubicBezTo>
                    <a:pt x="94" y="131"/>
                    <a:pt x="63" y="171"/>
                    <a:pt x="37" y="217"/>
                  </a:cubicBezTo>
                  <a:cubicBezTo>
                    <a:pt x="40" y="217"/>
                    <a:pt x="44" y="218"/>
                    <a:pt x="47" y="220"/>
                  </a:cubicBezTo>
                  <a:cubicBezTo>
                    <a:pt x="57" y="227"/>
                    <a:pt x="61" y="243"/>
                    <a:pt x="60" y="254"/>
                  </a:cubicBezTo>
                  <a:cubicBezTo>
                    <a:pt x="57" y="278"/>
                    <a:pt x="25" y="296"/>
                    <a:pt x="12" y="317"/>
                  </a:cubicBezTo>
                  <a:cubicBezTo>
                    <a:pt x="0" y="336"/>
                    <a:pt x="10" y="351"/>
                    <a:pt x="25" y="366"/>
                  </a:cubicBezTo>
                  <a:cubicBezTo>
                    <a:pt x="42" y="383"/>
                    <a:pt x="35" y="393"/>
                    <a:pt x="27" y="412"/>
                  </a:cubicBezTo>
                  <a:cubicBezTo>
                    <a:pt x="18" y="432"/>
                    <a:pt x="17" y="456"/>
                    <a:pt x="43" y="461"/>
                  </a:cubicBezTo>
                  <a:cubicBezTo>
                    <a:pt x="63" y="465"/>
                    <a:pt x="110" y="444"/>
                    <a:pt x="120" y="469"/>
                  </a:cubicBezTo>
                  <a:cubicBezTo>
                    <a:pt x="120" y="469"/>
                    <a:pt x="94" y="48"/>
                    <a:pt x="425" y="41"/>
                  </a:cubicBezTo>
                  <a:close/>
                </a:path>
              </a:pathLst>
            </a:custGeom>
            <a:solidFill>
              <a:srgbClr val="EBD8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0543" name="Freeform 141"/>
            <p:cNvSpPr>
              <a:spLocks/>
            </p:cNvSpPr>
            <p:nvPr/>
          </p:nvSpPr>
          <p:spPr bwMode="auto">
            <a:xfrm>
              <a:off x="4144" y="1641"/>
              <a:ext cx="409" cy="1226"/>
            </a:xfrm>
            <a:custGeom>
              <a:avLst/>
              <a:gdLst>
                <a:gd name="T0" fmla="*/ 0 w 184"/>
                <a:gd name="T1" fmla="*/ 2147483646 h 518"/>
                <a:gd name="T2" fmla="*/ 2147483646 w 184"/>
                <a:gd name="T3" fmla="*/ 2147483646 h 518"/>
                <a:gd name="T4" fmla="*/ 2147483646 w 184"/>
                <a:gd name="T5" fmla="*/ 2147483646 h 518"/>
                <a:gd name="T6" fmla="*/ 2147483646 w 184"/>
                <a:gd name="T7" fmla="*/ 2147483646 h 518"/>
                <a:gd name="T8" fmla="*/ 2147483646 w 184"/>
                <a:gd name="T9" fmla="*/ 2147483646 h 518"/>
                <a:gd name="T10" fmla="*/ 2147483646 w 184"/>
                <a:gd name="T11" fmla="*/ 2147483646 h 518"/>
                <a:gd name="T12" fmla="*/ 2147483646 w 184"/>
                <a:gd name="T13" fmla="*/ 2147483646 h 5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84"/>
                <a:gd name="T22" fmla="*/ 0 h 518"/>
                <a:gd name="T23" fmla="*/ 184 w 184"/>
                <a:gd name="T24" fmla="*/ 518 h 5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84" h="518">
                  <a:moveTo>
                    <a:pt x="0" y="96"/>
                  </a:moveTo>
                  <a:cubicBezTo>
                    <a:pt x="15" y="50"/>
                    <a:pt x="59" y="0"/>
                    <a:pt x="114" y="10"/>
                  </a:cubicBezTo>
                  <a:cubicBezTo>
                    <a:pt x="182" y="23"/>
                    <a:pt x="125" y="123"/>
                    <a:pt x="119" y="165"/>
                  </a:cubicBezTo>
                  <a:cubicBezTo>
                    <a:pt x="115" y="193"/>
                    <a:pt x="105" y="231"/>
                    <a:pt x="130" y="250"/>
                  </a:cubicBezTo>
                  <a:cubicBezTo>
                    <a:pt x="154" y="268"/>
                    <a:pt x="184" y="261"/>
                    <a:pt x="166" y="301"/>
                  </a:cubicBezTo>
                  <a:cubicBezTo>
                    <a:pt x="152" y="334"/>
                    <a:pt x="115" y="356"/>
                    <a:pt x="97" y="387"/>
                  </a:cubicBezTo>
                  <a:cubicBezTo>
                    <a:pt x="73" y="427"/>
                    <a:pt x="60" y="489"/>
                    <a:pt x="105" y="518"/>
                  </a:cubicBezTo>
                </a:path>
              </a:pathLst>
            </a:custGeom>
            <a:noFill/>
            <a:ln w="38100" cap="rnd">
              <a:solidFill>
                <a:srgbClr val="B61B6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0544" name="Freeform 142"/>
            <p:cNvSpPr>
              <a:spLocks/>
            </p:cNvSpPr>
            <p:nvPr/>
          </p:nvSpPr>
          <p:spPr bwMode="auto">
            <a:xfrm>
              <a:off x="4120" y="1387"/>
              <a:ext cx="1300" cy="479"/>
            </a:xfrm>
            <a:custGeom>
              <a:avLst/>
              <a:gdLst>
                <a:gd name="T0" fmla="*/ 0 w 586"/>
                <a:gd name="T1" fmla="*/ 2147483646 h 202"/>
                <a:gd name="T2" fmla="*/ 2147483646 w 586"/>
                <a:gd name="T3" fmla="*/ 2147483646 h 202"/>
                <a:gd name="T4" fmla="*/ 2147483646 w 586"/>
                <a:gd name="T5" fmla="*/ 2147483646 h 202"/>
                <a:gd name="T6" fmla="*/ 2147483646 w 586"/>
                <a:gd name="T7" fmla="*/ 2147483646 h 202"/>
                <a:gd name="T8" fmla="*/ 2147483646 w 586"/>
                <a:gd name="T9" fmla="*/ 2147483646 h 202"/>
                <a:gd name="T10" fmla="*/ 2147483646 w 586"/>
                <a:gd name="T11" fmla="*/ 2147483646 h 202"/>
                <a:gd name="T12" fmla="*/ 2147483646 w 586"/>
                <a:gd name="T13" fmla="*/ 2147483646 h 20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86"/>
                <a:gd name="T22" fmla="*/ 0 h 202"/>
                <a:gd name="T23" fmla="*/ 586 w 586"/>
                <a:gd name="T24" fmla="*/ 202 h 20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86" h="202">
                  <a:moveTo>
                    <a:pt x="0" y="202"/>
                  </a:moveTo>
                  <a:cubicBezTo>
                    <a:pt x="19" y="151"/>
                    <a:pt x="65" y="69"/>
                    <a:pt x="128" y="34"/>
                  </a:cubicBezTo>
                  <a:cubicBezTo>
                    <a:pt x="180" y="5"/>
                    <a:pt x="211" y="0"/>
                    <a:pt x="259" y="40"/>
                  </a:cubicBezTo>
                  <a:cubicBezTo>
                    <a:pt x="277" y="56"/>
                    <a:pt x="286" y="87"/>
                    <a:pt x="305" y="100"/>
                  </a:cubicBezTo>
                  <a:cubicBezTo>
                    <a:pt x="336" y="119"/>
                    <a:pt x="367" y="77"/>
                    <a:pt x="389" y="61"/>
                  </a:cubicBezTo>
                  <a:cubicBezTo>
                    <a:pt x="418" y="39"/>
                    <a:pt x="459" y="16"/>
                    <a:pt x="495" y="28"/>
                  </a:cubicBezTo>
                  <a:cubicBezTo>
                    <a:pt x="526" y="39"/>
                    <a:pt x="551" y="76"/>
                    <a:pt x="586" y="75"/>
                  </a:cubicBezTo>
                </a:path>
              </a:pathLst>
            </a:custGeom>
            <a:noFill/>
            <a:ln w="38100" cap="rnd">
              <a:solidFill>
                <a:srgbClr val="B61B6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0545" name="Freeform 143"/>
            <p:cNvSpPr>
              <a:spLocks/>
            </p:cNvSpPr>
            <p:nvPr/>
          </p:nvSpPr>
          <p:spPr bwMode="auto">
            <a:xfrm>
              <a:off x="4095" y="713"/>
              <a:ext cx="735" cy="1136"/>
            </a:xfrm>
            <a:custGeom>
              <a:avLst/>
              <a:gdLst>
                <a:gd name="T0" fmla="*/ 0 w 331"/>
                <a:gd name="T1" fmla="*/ 2147483646 h 480"/>
                <a:gd name="T2" fmla="*/ 2147483646 w 331"/>
                <a:gd name="T3" fmla="*/ 2147483646 h 480"/>
                <a:gd name="T4" fmla="*/ 2147483646 w 331"/>
                <a:gd name="T5" fmla="*/ 2147483646 h 480"/>
                <a:gd name="T6" fmla="*/ 2147483646 w 331"/>
                <a:gd name="T7" fmla="*/ 2147483646 h 480"/>
                <a:gd name="T8" fmla="*/ 2147483646 w 331"/>
                <a:gd name="T9" fmla="*/ 2147483646 h 480"/>
                <a:gd name="T10" fmla="*/ 2147483646 w 331"/>
                <a:gd name="T11" fmla="*/ 2147483646 h 480"/>
                <a:gd name="T12" fmla="*/ 2147483646 w 331"/>
                <a:gd name="T13" fmla="*/ 2147483646 h 480"/>
                <a:gd name="T14" fmla="*/ 2147483646 w 331"/>
                <a:gd name="T15" fmla="*/ 0 h 48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31"/>
                <a:gd name="T25" fmla="*/ 0 h 480"/>
                <a:gd name="T26" fmla="*/ 331 w 331"/>
                <a:gd name="T27" fmla="*/ 480 h 48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31" h="480">
                  <a:moveTo>
                    <a:pt x="0" y="480"/>
                  </a:moveTo>
                  <a:cubicBezTo>
                    <a:pt x="14" y="460"/>
                    <a:pt x="16" y="445"/>
                    <a:pt x="21" y="429"/>
                  </a:cubicBezTo>
                  <a:cubicBezTo>
                    <a:pt x="31" y="397"/>
                    <a:pt x="44" y="366"/>
                    <a:pt x="58" y="336"/>
                  </a:cubicBezTo>
                  <a:cubicBezTo>
                    <a:pt x="72" y="305"/>
                    <a:pt x="105" y="213"/>
                    <a:pt x="151" y="213"/>
                  </a:cubicBezTo>
                  <a:cubicBezTo>
                    <a:pt x="165" y="213"/>
                    <a:pt x="176" y="230"/>
                    <a:pt x="191" y="227"/>
                  </a:cubicBezTo>
                  <a:cubicBezTo>
                    <a:pt x="208" y="224"/>
                    <a:pt x="218" y="201"/>
                    <a:pt x="225" y="188"/>
                  </a:cubicBezTo>
                  <a:cubicBezTo>
                    <a:pt x="248" y="143"/>
                    <a:pt x="261" y="97"/>
                    <a:pt x="289" y="54"/>
                  </a:cubicBezTo>
                  <a:cubicBezTo>
                    <a:pt x="301" y="36"/>
                    <a:pt x="322" y="18"/>
                    <a:pt x="331" y="0"/>
                  </a:cubicBezTo>
                </a:path>
              </a:pathLst>
            </a:custGeom>
            <a:noFill/>
            <a:ln w="38100" cap="rnd">
              <a:solidFill>
                <a:srgbClr val="B61B6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0546" name="Freeform 144"/>
            <p:cNvSpPr>
              <a:spLocks/>
            </p:cNvSpPr>
            <p:nvPr/>
          </p:nvSpPr>
          <p:spPr bwMode="auto">
            <a:xfrm>
              <a:off x="2977" y="1205"/>
              <a:ext cx="1145" cy="651"/>
            </a:xfrm>
            <a:custGeom>
              <a:avLst/>
              <a:gdLst>
                <a:gd name="T0" fmla="*/ 2147483646 w 516"/>
                <a:gd name="T1" fmla="*/ 2147483646 h 275"/>
                <a:gd name="T2" fmla="*/ 2147483646 w 516"/>
                <a:gd name="T3" fmla="*/ 2147483646 h 275"/>
                <a:gd name="T4" fmla="*/ 2147483646 w 516"/>
                <a:gd name="T5" fmla="*/ 2147483646 h 275"/>
                <a:gd name="T6" fmla="*/ 2147483646 w 516"/>
                <a:gd name="T7" fmla="*/ 2147483646 h 275"/>
                <a:gd name="T8" fmla="*/ 2147483646 w 516"/>
                <a:gd name="T9" fmla="*/ 2147483646 h 275"/>
                <a:gd name="T10" fmla="*/ 2147483646 w 516"/>
                <a:gd name="T11" fmla="*/ 2147483646 h 275"/>
                <a:gd name="T12" fmla="*/ 2147483646 w 516"/>
                <a:gd name="T13" fmla="*/ 2147483646 h 275"/>
                <a:gd name="T14" fmla="*/ 0 w 516"/>
                <a:gd name="T15" fmla="*/ 2147483646 h 2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16"/>
                <a:gd name="T25" fmla="*/ 0 h 275"/>
                <a:gd name="T26" fmla="*/ 516 w 516"/>
                <a:gd name="T27" fmla="*/ 275 h 27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16" h="275">
                  <a:moveTo>
                    <a:pt x="500" y="261"/>
                  </a:moveTo>
                  <a:cubicBezTo>
                    <a:pt x="509" y="236"/>
                    <a:pt x="516" y="111"/>
                    <a:pt x="478" y="34"/>
                  </a:cubicBezTo>
                  <a:cubicBezTo>
                    <a:pt x="464" y="8"/>
                    <a:pt x="451" y="0"/>
                    <a:pt x="419" y="4"/>
                  </a:cubicBezTo>
                  <a:cubicBezTo>
                    <a:pt x="375" y="10"/>
                    <a:pt x="370" y="50"/>
                    <a:pt x="335" y="68"/>
                  </a:cubicBezTo>
                  <a:cubicBezTo>
                    <a:pt x="309" y="81"/>
                    <a:pt x="292" y="66"/>
                    <a:pt x="269" y="54"/>
                  </a:cubicBezTo>
                  <a:cubicBezTo>
                    <a:pt x="236" y="38"/>
                    <a:pt x="196" y="43"/>
                    <a:pt x="169" y="71"/>
                  </a:cubicBezTo>
                  <a:cubicBezTo>
                    <a:pt x="135" y="107"/>
                    <a:pt x="134" y="162"/>
                    <a:pt x="106" y="201"/>
                  </a:cubicBezTo>
                  <a:cubicBezTo>
                    <a:pt x="87" y="228"/>
                    <a:pt x="34" y="275"/>
                    <a:pt x="0" y="275"/>
                  </a:cubicBezTo>
                </a:path>
              </a:pathLst>
            </a:custGeom>
            <a:noFill/>
            <a:ln w="38100" cap="rnd">
              <a:solidFill>
                <a:srgbClr val="B61B6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0547" name="Freeform 145"/>
            <p:cNvSpPr>
              <a:spLocks/>
            </p:cNvSpPr>
            <p:nvPr/>
          </p:nvSpPr>
          <p:spPr bwMode="auto">
            <a:xfrm>
              <a:off x="3500" y="1844"/>
              <a:ext cx="586" cy="777"/>
            </a:xfrm>
            <a:custGeom>
              <a:avLst/>
              <a:gdLst>
                <a:gd name="T0" fmla="*/ 2147483646 w 264"/>
                <a:gd name="T1" fmla="*/ 0 h 328"/>
                <a:gd name="T2" fmla="*/ 2147483646 w 264"/>
                <a:gd name="T3" fmla="*/ 2147483646 h 328"/>
                <a:gd name="T4" fmla="*/ 2147483646 w 264"/>
                <a:gd name="T5" fmla="*/ 2147483646 h 328"/>
                <a:gd name="T6" fmla="*/ 2147483646 w 264"/>
                <a:gd name="T7" fmla="*/ 2147483646 h 328"/>
                <a:gd name="T8" fmla="*/ 2147483646 w 264"/>
                <a:gd name="T9" fmla="*/ 2147483646 h 328"/>
                <a:gd name="T10" fmla="*/ 2147483646 w 264"/>
                <a:gd name="T11" fmla="*/ 0 h 3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64"/>
                <a:gd name="T19" fmla="*/ 0 h 328"/>
                <a:gd name="T20" fmla="*/ 264 w 264"/>
                <a:gd name="T21" fmla="*/ 328 h 32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64" h="328">
                  <a:moveTo>
                    <a:pt x="264" y="0"/>
                  </a:moveTo>
                  <a:cubicBezTo>
                    <a:pt x="264" y="0"/>
                    <a:pt x="263" y="35"/>
                    <a:pt x="170" y="76"/>
                  </a:cubicBezTo>
                  <a:cubicBezTo>
                    <a:pt x="89" y="112"/>
                    <a:pt x="53" y="206"/>
                    <a:pt x="36" y="267"/>
                  </a:cubicBezTo>
                  <a:cubicBezTo>
                    <a:pt x="20" y="328"/>
                    <a:pt x="0" y="283"/>
                    <a:pt x="6" y="242"/>
                  </a:cubicBezTo>
                  <a:cubicBezTo>
                    <a:pt x="13" y="199"/>
                    <a:pt x="23" y="126"/>
                    <a:pt x="148" y="66"/>
                  </a:cubicBezTo>
                  <a:cubicBezTo>
                    <a:pt x="248" y="18"/>
                    <a:pt x="264" y="0"/>
                    <a:pt x="264" y="0"/>
                  </a:cubicBezTo>
                  <a:close/>
                </a:path>
              </a:pathLst>
            </a:custGeom>
            <a:solidFill>
              <a:srgbClr val="ECB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0548" name="Freeform 146"/>
            <p:cNvSpPr>
              <a:spLocks/>
            </p:cNvSpPr>
            <p:nvPr/>
          </p:nvSpPr>
          <p:spPr bwMode="auto">
            <a:xfrm>
              <a:off x="3523" y="1842"/>
              <a:ext cx="563" cy="717"/>
            </a:xfrm>
            <a:custGeom>
              <a:avLst/>
              <a:gdLst>
                <a:gd name="T0" fmla="*/ 2147483646 w 254"/>
                <a:gd name="T1" fmla="*/ 2147483646 h 303"/>
                <a:gd name="T2" fmla="*/ 2147483646 w 254"/>
                <a:gd name="T3" fmla="*/ 2147483646 h 303"/>
                <a:gd name="T4" fmla="*/ 2147483646 w 254"/>
                <a:gd name="T5" fmla="*/ 2147483646 h 303"/>
                <a:gd name="T6" fmla="*/ 0 w 254"/>
                <a:gd name="T7" fmla="*/ 2147483646 h 303"/>
                <a:gd name="T8" fmla="*/ 2147483646 w 254"/>
                <a:gd name="T9" fmla="*/ 2147483646 h 303"/>
                <a:gd name="T10" fmla="*/ 2147483646 w 254"/>
                <a:gd name="T11" fmla="*/ 2147483646 h 303"/>
                <a:gd name="T12" fmla="*/ 2147483646 w 254"/>
                <a:gd name="T13" fmla="*/ 0 h 303"/>
                <a:gd name="T14" fmla="*/ 2147483646 w 254"/>
                <a:gd name="T15" fmla="*/ 2147483646 h 30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54"/>
                <a:gd name="T25" fmla="*/ 0 h 303"/>
                <a:gd name="T26" fmla="*/ 254 w 254"/>
                <a:gd name="T27" fmla="*/ 303 h 30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54" h="303">
                  <a:moveTo>
                    <a:pt x="242" y="9"/>
                  </a:moveTo>
                  <a:cubicBezTo>
                    <a:pt x="233" y="23"/>
                    <a:pt x="210" y="45"/>
                    <a:pt x="155" y="70"/>
                  </a:cubicBezTo>
                  <a:cubicBezTo>
                    <a:pt x="74" y="106"/>
                    <a:pt x="38" y="199"/>
                    <a:pt x="21" y="261"/>
                  </a:cubicBezTo>
                  <a:cubicBezTo>
                    <a:pt x="14" y="287"/>
                    <a:pt x="6" y="294"/>
                    <a:pt x="0" y="290"/>
                  </a:cubicBezTo>
                  <a:cubicBezTo>
                    <a:pt x="6" y="303"/>
                    <a:pt x="17" y="302"/>
                    <a:pt x="26" y="267"/>
                  </a:cubicBezTo>
                  <a:cubicBezTo>
                    <a:pt x="43" y="206"/>
                    <a:pt x="79" y="113"/>
                    <a:pt x="160" y="76"/>
                  </a:cubicBezTo>
                  <a:cubicBezTo>
                    <a:pt x="253" y="35"/>
                    <a:pt x="254" y="0"/>
                    <a:pt x="254" y="0"/>
                  </a:cubicBezTo>
                  <a:cubicBezTo>
                    <a:pt x="254" y="0"/>
                    <a:pt x="251" y="3"/>
                    <a:pt x="242" y="9"/>
                  </a:cubicBezTo>
                  <a:close/>
                </a:path>
              </a:pathLst>
            </a:custGeom>
            <a:solidFill>
              <a:srgbClr val="E0A3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0549" name="Freeform 147"/>
            <p:cNvSpPr>
              <a:spLocks/>
            </p:cNvSpPr>
            <p:nvPr/>
          </p:nvSpPr>
          <p:spPr bwMode="auto">
            <a:xfrm>
              <a:off x="2828" y="1866"/>
              <a:ext cx="1327" cy="1957"/>
            </a:xfrm>
            <a:custGeom>
              <a:avLst/>
              <a:gdLst>
                <a:gd name="T0" fmla="*/ 2147483646 w 598"/>
                <a:gd name="T1" fmla="*/ 0 h 827"/>
                <a:gd name="T2" fmla="*/ 2147483646 w 598"/>
                <a:gd name="T3" fmla="*/ 2147483646 h 827"/>
                <a:gd name="T4" fmla="*/ 2147483646 w 598"/>
                <a:gd name="T5" fmla="*/ 2147483646 h 827"/>
                <a:gd name="T6" fmla="*/ 2147483646 w 598"/>
                <a:gd name="T7" fmla="*/ 2147483646 h 827"/>
                <a:gd name="T8" fmla="*/ 0 w 598"/>
                <a:gd name="T9" fmla="*/ 2147483646 h 827"/>
                <a:gd name="T10" fmla="*/ 2147483646 w 598"/>
                <a:gd name="T11" fmla="*/ 2147483646 h 827"/>
                <a:gd name="T12" fmla="*/ 2147483646 w 598"/>
                <a:gd name="T13" fmla="*/ 2147483646 h 827"/>
                <a:gd name="T14" fmla="*/ 2147483646 w 598"/>
                <a:gd name="T15" fmla="*/ 2147483646 h 827"/>
                <a:gd name="T16" fmla="*/ 2147483646 w 598"/>
                <a:gd name="T17" fmla="*/ 2147483646 h 827"/>
                <a:gd name="T18" fmla="*/ 2147483646 w 598"/>
                <a:gd name="T19" fmla="*/ 0 h 82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98"/>
                <a:gd name="T31" fmla="*/ 0 h 827"/>
                <a:gd name="T32" fmla="*/ 598 w 598"/>
                <a:gd name="T33" fmla="*/ 827 h 82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98" h="827">
                  <a:moveTo>
                    <a:pt x="581" y="0"/>
                  </a:moveTo>
                  <a:cubicBezTo>
                    <a:pt x="581" y="0"/>
                    <a:pt x="598" y="167"/>
                    <a:pt x="507" y="280"/>
                  </a:cubicBezTo>
                  <a:cubicBezTo>
                    <a:pt x="431" y="375"/>
                    <a:pt x="300" y="425"/>
                    <a:pt x="229" y="495"/>
                  </a:cubicBezTo>
                  <a:cubicBezTo>
                    <a:pt x="163" y="559"/>
                    <a:pt x="109" y="625"/>
                    <a:pt x="76" y="694"/>
                  </a:cubicBezTo>
                  <a:cubicBezTo>
                    <a:pt x="44" y="763"/>
                    <a:pt x="33" y="804"/>
                    <a:pt x="0" y="827"/>
                  </a:cubicBezTo>
                  <a:cubicBezTo>
                    <a:pt x="0" y="827"/>
                    <a:pt x="33" y="791"/>
                    <a:pt x="60" y="702"/>
                  </a:cubicBezTo>
                  <a:cubicBezTo>
                    <a:pt x="82" y="633"/>
                    <a:pt x="140" y="559"/>
                    <a:pt x="189" y="510"/>
                  </a:cubicBezTo>
                  <a:cubicBezTo>
                    <a:pt x="238" y="462"/>
                    <a:pt x="282" y="425"/>
                    <a:pt x="348" y="387"/>
                  </a:cubicBezTo>
                  <a:cubicBezTo>
                    <a:pt x="414" y="348"/>
                    <a:pt x="505" y="278"/>
                    <a:pt x="535" y="193"/>
                  </a:cubicBezTo>
                  <a:cubicBezTo>
                    <a:pt x="566" y="107"/>
                    <a:pt x="581" y="0"/>
                    <a:pt x="581" y="0"/>
                  </a:cubicBezTo>
                  <a:close/>
                </a:path>
              </a:pathLst>
            </a:custGeom>
            <a:solidFill>
              <a:srgbClr val="EDC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0550" name="Freeform 148"/>
            <p:cNvSpPr>
              <a:spLocks/>
            </p:cNvSpPr>
            <p:nvPr/>
          </p:nvSpPr>
          <p:spPr bwMode="auto">
            <a:xfrm>
              <a:off x="2823" y="1873"/>
              <a:ext cx="1326" cy="1957"/>
            </a:xfrm>
            <a:custGeom>
              <a:avLst/>
              <a:gdLst>
                <a:gd name="T0" fmla="*/ 2147483646 w 597"/>
                <a:gd name="T1" fmla="*/ 0 h 827"/>
                <a:gd name="T2" fmla="*/ 2147483646 w 597"/>
                <a:gd name="T3" fmla="*/ 2147483646 h 827"/>
                <a:gd name="T4" fmla="*/ 2147483646 w 597"/>
                <a:gd name="T5" fmla="*/ 2147483646 h 827"/>
                <a:gd name="T6" fmla="*/ 2147483646 w 597"/>
                <a:gd name="T7" fmla="*/ 2147483646 h 827"/>
                <a:gd name="T8" fmla="*/ 2147483646 w 597"/>
                <a:gd name="T9" fmla="*/ 2147483646 h 827"/>
                <a:gd name="T10" fmla="*/ 2147483646 w 597"/>
                <a:gd name="T11" fmla="*/ 2147483646 h 827"/>
                <a:gd name="T12" fmla="*/ 0 w 597"/>
                <a:gd name="T13" fmla="*/ 2147483646 h 827"/>
                <a:gd name="T14" fmla="*/ 2147483646 w 597"/>
                <a:gd name="T15" fmla="*/ 2147483646 h 827"/>
                <a:gd name="T16" fmla="*/ 2147483646 w 597"/>
                <a:gd name="T17" fmla="*/ 2147483646 h 827"/>
                <a:gd name="T18" fmla="*/ 2147483646 w 597"/>
                <a:gd name="T19" fmla="*/ 2147483646 h 827"/>
                <a:gd name="T20" fmla="*/ 2147483646 w 597"/>
                <a:gd name="T21" fmla="*/ 0 h 82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97"/>
                <a:gd name="T34" fmla="*/ 0 h 827"/>
                <a:gd name="T35" fmla="*/ 597 w 597"/>
                <a:gd name="T36" fmla="*/ 827 h 82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97" h="827">
                  <a:moveTo>
                    <a:pt x="581" y="0"/>
                  </a:moveTo>
                  <a:cubicBezTo>
                    <a:pt x="581" y="0"/>
                    <a:pt x="579" y="9"/>
                    <a:pt x="577" y="24"/>
                  </a:cubicBezTo>
                  <a:cubicBezTo>
                    <a:pt x="577" y="76"/>
                    <a:pt x="570" y="191"/>
                    <a:pt x="502" y="276"/>
                  </a:cubicBezTo>
                  <a:cubicBezTo>
                    <a:pt x="426" y="370"/>
                    <a:pt x="295" y="420"/>
                    <a:pt x="224" y="490"/>
                  </a:cubicBezTo>
                  <a:cubicBezTo>
                    <a:pt x="157" y="556"/>
                    <a:pt x="104" y="621"/>
                    <a:pt x="71" y="689"/>
                  </a:cubicBezTo>
                  <a:cubicBezTo>
                    <a:pt x="54" y="725"/>
                    <a:pt x="43" y="753"/>
                    <a:pt x="32" y="775"/>
                  </a:cubicBezTo>
                  <a:cubicBezTo>
                    <a:pt x="14" y="811"/>
                    <a:pt x="0" y="827"/>
                    <a:pt x="0" y="827"/>
                  </a:cubicBezTo>
                  <a:cubicBezTo>
                    <a:pt x="32" y="804"/>
                    <a:pt x="43" y="763"/>
                    <a:pt x="76" y="694"/>
                  </a:cubicBezTo>
                  <a:cubicBezTo>
                    <a:pt x="109" y="625"/>
                    <a:pt x="163" y="559"/>
                    <a:pt x="228" y="495"/>
                  </a:cubicBezTo>
                  <a:cubicBezTo>
                    <a:pt x="300" y="425"/>
                    <a:pt x="431" y="375"/>
                    <a:pt x="507" y="280"/>
                  </a:cubicBezTo>
                  <a:cubicBezTo>
                    <a:pt x="597" y="167"/>
                    <a:pt x="581" y="0"/>
                    <a:pt x="581" y="0"/>
                  </a:cubicBezTo>
                  <a:close/>
                </a:path>
              </a:pathLst>
            </a:custGeom>
            <a:solidFill>
              <a:srgbClr val="E3B0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0551" name="Freeform 149"/>
            <p:cNvSpPr>
              <a:spLocks/>
            </p:cNvSpPr>
            <p:nvPr/>
          </p:nvSpPr>
          <p:spPr bwMode="auto">
            <a:xfrm>
              <a:off x="3625" y="2041"/>
              <a:ext cx="368" cy="596"/>
            </a:xfrm>
            <a:custGeom>
              <a:avLst/>
              <a:gdLst>
                <a:gd name="T0" fmla="*/ 2147483646 w 166"/>
                <a:gd name="T1" fmla="*/ 2147483646 h 252"/>
                <a:gd name="T2" fmla="*/ 2147483646 w 166"/>
                <a:gd name="T3" fmla="*/ 2147483646 h 252"/>
                <a:gd name="T4" fmla="*/ 2147483646 w 166"/>
                <a:gd name="T5" fmla="*/ 2147483646 h 252"/>
                <a:gd name="T6" fmla="*/ 2147483646 w 166"/>
                <a:gd name="T7" fmla="*/ 2147483646 h 252"/>
                <a:gd name="T8" fmla="*/ 2147483646 w 166"/>
                <a:gd name="T9" fmla="*/ 2147483646 h 2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6"/>
                <a:gd name="T16" fmla="*/ 0 h 252"/>
                <a:gd name="T17" fmla="*/ 166 w 166"/>
                <a:gd name="T18" fmla="*/ 252 h 2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6" h="252">
                  <a:moveTo>
                    <a:pt x="146" y="146"/>
                  </a:moveTo>
                  <a:cubicBezTo>
                    <a:pt x="126" y="210"/>
                    <a:pt x="81" y="252"/>
                    <a:pt x="47" y="241"/>
                  </a:cubicBezTo>
                  <a:cubicBezTo>
                    <a:pt x="12" y="231"/>
                    <a:pt x="0" y="170"/>
                    <a:pt x="21" y="106"/>
                  </a:cubicBezTo>
                  <a:cubicBezTo>
                    <a:pt x="41" y="43"/>
                    <a:pt x="85" y="0"/>
                    <a:pt x="120" y="11"/>
                  </a:cubicBezTo>
                  <a:cubicBezTo>
                    <a:pt x="154" y="22"/>
                    <a:pt x="166" y="82"/>
                    <a:pt x="146" y="146"/>
                  </a:cubicBezTo>
                  <a:close/>
                </a:path>
              </a:pathLst>
            </a:custGeom>
            <a:solidFill>
              <a:srgbClr val="E6C8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0552" name="Freeform 150"/>
            <p:cNvSpPr>
              <a:spLocks/>
            </p:cNvSpPr>
            <p:nvPr/>
          </p:nvSpPr>
          <p:spPr bwMode="auto">
            <a:xfrm>
              <a:off x="3618" y="2015"/>
              <a:ext cx="420" cy="580"/>
            </a:xfrm>
            <a:custGeom>
              <a:avLst/>
              <a:gdLst>
                <a:gd name="T0" fmla="*/ 2147483646 w 189"/>
                <a:gd name="T1" fmla="*/ 2147483646 h 245"/>
                <a:gd name="T2" fmla="*/ 2147483646 w 189"/>
                <a:gd name="T3" fmla="*/ 2147483646 h 245"/>
                <a:gd name="T4" fmla="*/ 2147483646 w 189"/>
                <a:gd name="T5" fmla="*/ 2147483646 h 245"/>
                <a:gd name="T6" fmla="*/ 2147483646 w 189"/>
                <a:gd name="T7" fmla="*/ 2147483646 h 245"/>
                <a:gd name="T8" fmla="*/ 2147483646 w 189"/>
                <a:gd name="T9" fmla="*/ 2147483646 h 2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9"/>
                <a:gd name="T16" fmla="*/ 0 h 245"/>
                <a:gd name="T17" fmla="*/ 189 w 189"/>
                <a:gd name="T18" fmla="*/ 245 h 2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9" h="245">
                  <a:moveTo>
                    <a:pt x="150" y="157"/>
                  </a:moveTo>
                  <a:cubicBezTo>
                    <a:pt x="116" y="214"/>
                    <a:pt x="62" y="245"/>
                    <a:pt x="31" y="226"/>
                  </a:cubicBezTo>
                  <a:cubicBezTo>
                    <a:pt x="0" y="207"/>
                    <a:pt x="4" y="145"/>
                    <a:pt x="39" y="88"/>
                  </a:cubicBezTo>
                  <a:cubicBezTo>
                    <a:pt x="73" y="31"/>
                    <a:pt x="127" y="0"/>
                    <a:pt x="158" y="19"/>
                  </a:cubicBezTo>
                  <a:cubicBezTo>
                    <a:pt x="189" y="38"/>
                    <a:pt x="185" y="100"/>
                    <a:pt x="150" y="157"/>
                  </a:cubicBezTo>
                  <a:close/>
                </a:path>
              </a:pathLst>
            </a:custGeom>
            <a:solidFill>
              <a:srgbClr val="EEC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0553" name="Freeform 151"/>
            <p:cNvSpPr>
              <a:spLocks/>
            </p:cNvSpPr>
            <p:nvPr/>
          </p:nvSpPr>
          <p:spPr bwMode="auto">
            <a:xfrm>
              <a:off x="3622" y="2126"/>
              <a:ext cx="404" cy="471"/>
            </a:xfrm>
            <a:custGeom>
              <a:avLst/>
              <a:gdLst>
                <a:gd name="T0" fmla="*/ 2147483646 w 182"/>
                <a:gd name="T1" fmla="*/ 0 h 199"/>
                <a:gd name="T2" fmla="*/ 2147483646 w 182"/>
                <a:gd name="T3" fmla="*/ 2147483646 h 199"/>
                <a:gd name="T4" fmla="*/ 2147483646 w 182"/>
                <a:gd name="T5" fmla="*/ 2147483646 h 199"/>
                <a:gd name="T6" fmla="*/ 2147483646 w 182"/>
                <a:gd name="T7" fmla="*/ 2147483646 h 199"/>
                <a:gd name="T8" fmla="*/ 2147483646 w 182"/>
                <a:gd name="T9" fmla="*/ 2147483646 h 199"/>
                <a:gd name="T10" fmla="*/ 2147483646 w 182"/>
                <a:gd name="T11" fmla="*/ 2147483646 h 199"/>
                <a:gd name="T12" fmla="*/ 2147483646 w 182"/>
                <a:gd name="T13" fmla="*/ 0 h 19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82"/>
                <a:gd name="T22" fmla="*/ 0 h 199"/>
                <a:gd name="T23" fmla="*/ 182 w 182"/>
                <a:gd name="T24" fmla="*/ 199 h 19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82" h="199">
                  <a:moveTo>
                    <a:pt x="174" y="0"/>
                  </a:moveTo>
                  <a:cubicBezTo>
                    <a:pt x="177" y="25"/>
                    <a:pt x="171" y="58"/>
                    <a:pt x="157" y="91"/>
                  </a:cubicBezTo>
                  <a:cubicBezTo>
                    <a:pt x="129" y="152"/>
                    <a:pt x="79" y="189"/>
                    <a:pt x="46" y="174"/>
                  </a:cubicBezTo>
                  <a:cubicBezTo>
                    <a:pt x="16" y="160"/>
                    <a:pt x="10" y="108"/>
                    <a:pt x="30" y="53"/>
                  </a:cubicBezTo>
                  <a:cubicBezTo>
                    <a:pt x="1" y="107"/>
                    <a:pt x="0" y="162"/>
                    <a:pt x="29" y="180"/>
                  </a:cubicBezTo>
                  <a:cubicBezTo>
                    <a:pt x="60" y="199"/>
                    <a:pt x="114" y="168"/>
                    <a:pt x="149" y="111"/>
                  </a:cubicBezTo>
                  <a:cubicBezTo>
                    <a:pt x="173" y="70"/>
                    <a:pt x="182" y="28"/>
                    <a:pt x="174" y="0"/>
                  </a:cubicBezTo>
                  <a:close/>
                </a:path>
              </a:pathLst>
            </a:custGeom>
            <a:solidFill>
              <a:srgbClr val="E5BC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0554" name="Freeform 152"/>
            <p:cNvSpPr>
              <a:spLocks/>
            </p:cNvSpPr>
            <p:nvPr/>
          </p:nvSpPr>
          <p:spPr bwMode="auto">
            <a:xfrm>
              <a:off x="3500" y="1844"/>
              <a:ext cx="586" cy="777"/>
            </a:xfrm>
            <a:custGeom>
              <a:avLst/>
              <a:gdLst>
                <a:gd name="T0" fmla="*/ 2147483646 w 264"/>
                <a:gd name="T1" fmla="*/ 0 h 328"/>
                <a:gd name="T2" fmla="*/ 2147483646 w 264"/>
                <a:gd name="T3" fmla="*/ 2147483646 h 328"/>
                <a:gd name="T4" fmla="*/ 2147483646 w 264"/>
                <a:gd name="T5" fmla="*/ 2147483646 h 328"/>
                <a:gd name="T6" fmla="*/ 2147483646 w 264"/>
                <a:gd name="T7" fmla="*/ 2147483646 h 328"/>
                <a:gd name="T8" fmla="*/ 2147483646 w 264"/>
                <a:gd name="T9" fmla="*/ 2147483646 h 328"/>
                <a:gd name="T10" fmla="*/ 2147483646 w 264"/>
                <a:gd name="T11" fmla="*/ 0 h 3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64"/>
                <a:gd name="T19" fmla="*/ 0 h 328"/>
                <a:gd name="T20" fmla="*/ 264 w 264"/>
                <a:gd name="T21" fmla="*/ 328 h 32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64" h="328">
                  <a:moveTo>
                    <a:pt x="264" y="0"/>
                  </a:moveTo>
                  <a:cubicBezTo>
                    <a:pt x="264" y="0"/>
                    <a:pt x="263" y="35"/>
                    <a:pt x="170" y="76"/>
                  </a:cubicBezTo>
                  <a:cubicBezTo>
                    <a:pt x="89" y="112"/>
                    <a:pt x="53" y="206"/>
                    <a:pt x="36" y="267"/>
                  </a:cubicBezTo>
                  <a:cubicBezTo>
                    <a:pt x="20" y="328"/>
                    <a:pt x="0" y="283"/>
                    <a:pt x="6" y="242"/>
                  </a:cubicBezTo>
                  <a:cubicBezTo>
                    <a:pt x="13" y="199"/>
                    <a:pt x="23" y="126"/>
                    <a:pt x="148" y="66"/>
                  </a:cubicBezTo>
                  <a:cubicBezTo>
                    <a:pt x="248" y="18"/>
                    <a:pt x="264" y="0"/>
                    <a:pt x="264" y="0"/>
                  </a:cubicBezTo>
                  <a:close/>
                </a:path>
              </a:pathLst>
            </a:custGeom>
            <a:noFill/>
            <a:ln w="11113" cap="rnd">
              <a:solidFill>
                <a:srgbClr val="494E4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0555" name="Freeform 153"/>
            <p:cNvSpPr>
              <a:spLocks/>
            </p:cNvSpPr>
            <p:nvPr/>
          </p:nvSpPr>
          <p:spPr bwMode="auto">
            <a:xfrm>
              <a:off x="2828" y="1866"/>
              <a:ext cx="1327" cy="1957"/>
            </a:xfrm>
            <a:custGeom>
              <a:avLst/>
              <a:gdLst>
                <a:gd name="T0" fmla="*/ 2147483646 w 598"/>
                <a:gd name="T1" fmla="*/ 0 h 827"/>
                <a:gd name="T2" fmla="*/ 2147483646 w 598"/>
                <a:gd name="T3" fmla="*/ 2147483646 h 827"/>
                <a:gd name="T4" fmla="*/ 2147483646 w 598"/>
                <a:gd name="T5" fmla="*/ 2147483646 h 827"/>
                <a:gd name="T6" fmla="*/ 2147483646 w 598"/>
                <a:gd name="T7" fmla="*/ 2147483646 h 827"/>
                <a:gd name="T8" fmla="*/ 0 w 598"/>
                <a:gd name="T9" fmla="*/ 2147483646 h 827"/>
                <a:gd name="T10" fmla="*/ 2147483646 w 598"/>
                <a:gd name="T11" fmla="*/ 2147483646 h 827"/>
                <a:gd name="T12" fmla="*/ 2147483646 w 598"/>
                <a:gd name="T13" fmla="*/ 2147483646 h 827"/>
                <a:gd name="T14" fmla="*/ 2147483646 w 598"/>
                <a:gd name="T15" fmla="*/ 2147483646 h 827"/>
                <a:gd name="T16" fmla="*/ 2147483646 w 598"/>
                <a:gd name="T17" fmla="*/ 2147483646 h 827"/>
                <a:gd name="T18" fmla="*/ 2147483646 w 598"/>
                <a:gd name="T19" fmla="*/ 0 h 82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98"/>
                <a:gd name="T31" fmla="*/ 0 h 827"/>
                <a:gd name="T32" fmla="*/ 598 w 598"/>
                <a:gd name="T33" fmla="*/ 827 h 82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98" h="827">
                  <a:moveTo>
                    <a:pt x="581" y="0"/>
                  </a:moveTo>
                  <a:cubicBezTo>
                    <a:pt x="581" y="0"/>
                    <a:pt x="598" y="167"/>
                    <a:pt x="507" y="280"/>
                  </a:cubicBezTo>
                  <a:cubicBezTo>
                    <a:pt x="431" y="375"/>
                    <a:pt x="300" y="425"/>
                    <a:pt x="229" y="495"/>
                  </a:cubicBezTo>
                  <a:cubicBezTo>
                    <a:pt x="163" y="559"/>
                    <a:pt x="109" y="625"/>
                    <a:pt x="76" y="694"/>
                  </a:cubicBezTo>
                  <a:cubicBezTo>
                    <a:pt x="44" y="763"/>
                    <a:pt x="33" y="804"/>
                    <a:pt x="0" y="827"/>
                  </a:cubicBezTo>
                  <a:cubicBezTo>
                    <a:pt x="0" y="827"/>
                    <a:pt x="33" y="791"/>
                    <a:pt x="60" y="702"/>
                  </a:cubicBezTo>
                  <a:cubicBezTo>
                    <a:pt x="82" y="633"/>
                    <a:pt x="140" y="559"/>
                    <a:pt x="189" y="510"/>
                  </a:cubicBezTo>
                  <a:cubicBezTo>
                    <a:pt x="238" y="462"/>
                    <a:pt x="282" y="425"/>
                    <a:pt x="348" y="387"/>
                  </a:cubicBezTo>
                  <a:cubicBezTo>
                    <a:pt x="414" y="348"/>
                    <a:pt x="505" y="278"/>
                    <a:pt x="535" y="193"/>
                  </a:cubicBezTo>
                  <a:cubicBezTo>
                    <a:pt x="566" y="107"/>
                    <a:pt x="581" y="0"/>
                    <a:pt x="581" y="0"/>
                  </a:cubicBezTo>
                  <a:close/>
                </a:path>
              </a:pathLst>
            </a:custGeom>
            <a:noFill/>
            <a:ln w="12700" cap="rnd">
              <a:solidFill>
                <a:srgbClr val="494E4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0556" name="Freeform 154"/>
            <p:cNvSpPr>
              <a:spLocks/>
            </p:cNvSpPr>
            <p:nvPr/>
          </p:nvSpPr>
          <p:spPr bwMode="auto">
            <a:xfrm>
              <a:off x="3618" y="2015"/>
              <a:ext cx="420" cy="580"/>
            </a:xfrm>
            <a:custGeom>
              <a:avLst/>
              <a:gdLst>
                <a:gd name="T0" fmla="*/ 2147483646 w 189"/>
                <a:gd name="T1" fmla="*/ 2147483646 h 245"/>
                <a:gd name="T2" fmla="*/ 2147483646 w 189"/>
                <a:gd name="T3" fmla="*/ 2147483646 h 245"/>
                <a:gd name="T4" fmla="*/ 2147483646 w 189"/>
                <a:gd name="T5" fmla="*/ 2147483646 h 245"/>
                <a:gd name="T6" fmla="*/ 2147483646 w 189"/>
                <a:gd name="T7" fmla="*/ 2147483646 h 245"/>
                <a:gd name="T8" fmla="*/ 2147483646 w 189"/>
                <a:gd name="T9" fmla="*/ 2147483646 h 2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9"/>
                <a:gd name="T16" fmla="*/ 0 h 245"/>
                <a:gd name="T17" fmla="*/ 189 w 189"/>
                <a:gd name="T18" fmla="*/ 245 h 2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9" h="245">
                  <a:moveTo>
                    <a:pt x="150" y="157"/>
                  </a:moveTo>
                  <a:cubicBezTo>
                    <a:pt x="116" y="214"/>
                    <a:pt x="62" y="245"/>
                    <a:pt x="31" y="226"/>
                  </a:cubicBezTo>
                  <a:cubicBezTo>
                    <a:pt x="0" y="207"/>
                    <a:pt x="4" y="145"/>
                    <a:pt x="39" y="88"/>
                  </a:cubicBezTo>
                  <a:cubicBezTo>
                    <a:pt x="73" y="31"/>
                    <a:pt x="127" y="0"/>
                    <a:pt x="158" y="19"/>
                  </a:cubicBezTo>
                  <a:cubicBezTo>
                    <a:pt x="189" y="38"/>
                    <a:pt x="185" y="100"/>
                    <a:pt x="150" y="157"/>
                  </a:cubicBezTo>
                  <a:close/>
                </a:path>
              </a:pathLst>
            </a:custGeom>
            <a:noFill/>
            <a:ln w="12700" cap="rnd">
              <a:solidFill>
                <a:srgbClr val="494E4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0557" name="Freeform 155"/>
            <p:cNvSpPr>
              <a:spLocks/>
            </p:cNvSpPr>
            <p:nvPr/>
          </p:nvSpPr>
          <p:spPr bwMode="auto">
            <a:xfrm>
              <a:off x="3807" y="2228"/>
              <a:ext cx="146" cy="120"/>
            </a:xfrm>
            <a:custGeom>
              <a:avLst/>
              <a:gdLst>
                <a:gd name="T0" fmla="*/ 2147483646 w 66"/>
                <a:gd name="T1" fmla="*/ 2147483646 h 51"/>
                <a:gd name="T2" fmla="*/ 2147483646 w 66"/>
                <a:gd name="T3" fmla="*/ 2147483646 h 51"/>
                <a:gd name="T4" fmla="*/ 2147483646 w 66"/>
                <a:gd name="T5" fmla="*/ 2147483646 h 51"/>
                <a:gd name="T6" fmla="*/ 2147483646 w 66"/>
                <a:gd name="T7" fmla="*/ 2147483646 h 51"/>
                <a:gd name="T8" fmla="*/ 2147483646 w 66"/>
                <a:gd name="T9" fmla="*/ 2147483646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6"/>
                <a:gd name="T16" fmla="*/ 0 h 51"/>
                <a:gd name="T17" fmla="*/ 66 w 66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6" h="51">
                  <a:moveTo>
                    <a:pt x="61" y="13"/>
                  </a:moveTo>
                  <a:cubicBezTo>
                    <a:pt x="66" y="24"/>
                    <a:pt x="57" y="38"/>
                    <a:pt x="41" y="44"/>
                  </a:cubicBezTo>
                  <a:cubicBezTo>
                    <a:pt x="25" y="51"/>
                    <a:pt x="9" y="48"/>
                    <a:pt x="5" y="37"/>
                  </a:cubicBezTo>
                  <a:cubicBezTo>
                    <a:pt x="0" y="27"/>
                    <a:pt x="9" y="13"/>
                    <a:pt x="25" y="6"/>
                  </a:cubicBezTo>
                  <a:cubicBezTo>
                    <a:pt x="41" y="0"/>
                    <a:pt x="57" y="3"/>
                    <a:pt x="61" y="13"/>
                  </a:cubicBezTo>
                  <a:close/>
                </a:path>
              </a:pathLst>
            </a:custGeom>
            <a:solidFill>
              <a:srgbClr val="EEBA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0558" name="Freeform 156"/>
            <p:cNvSpPr>
              <a:spLocks/>
            </p:cNvSpPr>
            <p:nvPr/>
          </p:nvSpPr>
          <p:spPr bwMode="auto">
            <a:xfrm>
              <a:off x="3136" y="2152"/>
              <a:ext cx="156" cy="272"/>
            </a:xfrm>
            <a:custGeom>
              <a:avLst/>
              <a:gdLst>
                <a:gd name="T0" fmla="*/ 2147483646 w 70"/>
                <a:gd name="T1" fmla="*/ 2147483646 h 115"/>
                <a:gd name="T2" fmla="*/ 2147483646 w 70"/>
                <a:gd name="T3" fmla="*/ 2147483646 h 115"/>
                <a:gd name="T4" fmla="*/ 2147483646 w 70"/>
                <a:gd name="T5" fmla="*/ 2147483646 h 115"/>
                <a:gd name="T6" fmla="*/ 2147483646 w 70"/>
                <a:gd name="T7" fmla="*/ 2147483646 h 115"/>
                <a:gd name="T8" fmla="*/ 2147483646 w 70"/>
                <a:gd name="T9" fmla="*/ 2147483646 h 115"/>
                <a:gd name="T10" fmla="*/ 2147483646 w 70"/>
                <a:gd name="T11" fmla="*/ 2147483646 h 115"/>
                <a:gd name="T12" fmla="*/ 2147483646 w 70"/>
                <a:gd name="T13" fmla="*/ 2147483646 h 115"/>
                <a:gd name="T14" fmla="*/ 2147483646 w 70"/>
                <a:gd name="T15" fmla="*/ 2147483646 h 115"/>
                <a:gd name="T16" fmla="*/ 2147483646 w 70"/>
                <a:gd name="T17" fmla="*/ 2147483646 h 11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0"/>
                <a:gd name="T28" fmla="*/ 0 h 115"/>
                <a:gd name="T29" fmla="*/ 70 w 70"/>
                <a:gd name="T30" fmla="*/ 115 h 11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0" h="115">
                  <a:moveTo>
                    <a:pt x="1" y="10"/>
                  </a:moveTo>
                  <a:cubicBezTo>
                    <a:pt x="0" y="20"/>
                    <a:pt x="14" y="32"/>
                    <a:pt x="19" y="40"/>
                  </a:cubicBezTo>
                  <a:cubicBezTo>
                    <a:pt x="25" y="50"/>
                    <a:pt x="29" y="59"/>
                    <a:pt x="31" y="71"/>
                  </a:cubicBezTo>
                  <a:cubicBezTo>
                    <a:pt x="32" y="77"/>
                    <a:pt x="33" y="84"/>
                    <a:pt x="33" y="91"/>
                  </a:cubicBezTo>
                  <a:cubicBezTo>
                    <a:pt x="34" y="94"/>
                    <a:pt x="32" y="110"/>
                    <a:pt x="35" y="112"/>
                  </a:cubicBezTo>
                  <a:cubicBezTo>
                    <a:pt x="39" y="115"/>
                    <a:pt x="55" y="99"/>
                    <a:pt x="58" y="95"/>
                  </a:cubicBezTo>
                  <a:cubicBezTo>
                    <a:pt x="65" y="86"/>
                    <a:pt x="68" y="76"/>
                    <a:pt x="68" y="64"/>
                  </a:cubicBezTo>
                  <a:cubicBezTo>
                    <a:pt x="70" y="40"/>
                    <a:pt x="67" y="18"/>
                    <a:pt x="44" y="7"/>
                  </a:cubicBezTo>
                  <a:cubicBezTo>
                    <a:pt x="29" y="0"/>
                    <a:pt x="16" y="9"/>
                    <a:pt x="2" y="11"/>
                  </a:cubicBezTo>
                </a:path>
              </a:pathLst>
            </a:custGeom>
            <a:solidFill>
              <a:srgbClr val="DB9CBF"/>
            </a:solidFill>
            <a:ln w="14288">
              <a:solidFill>
                <a:srgbClr val="494E4E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0559" name="Freeform 157"/>
            <p:cNvSpPr>
              <a:spLocks/>
            </p:cNvSpPr>
            <p:nvPr/>
          </p:nvSpPr>
          <p:spPr bwMode="auto">
            <a:xfrm>
              <a:off x="3136" y="2152"/>
              <a:ext cx="156" cy="272"/>
            </a:xfrm>
            <a:custGeom>
              <a:avLst/>
              <a:gdLst>
                <a:gd name="T0" fmla="*/ 2147483646 w 70"/>
                <a:gd name="T1" fmla="*/ 2147483646 h 115"/>
                <a:gd name="T2" fmla="*/ 2147483646 w 70"/>
                <a:gd name="T3" fmla="*/ 2147483646 h 115"/>
                <a:gd name="T4" fmla="*/ 2147483646 w 70"/>
                <a:gd name="T5" fmla="*/ 2147483646 h 115"/>
                <a:gd name="T6" fmla="*/ 2147483646 w 70"/>
                <a:gd name="T7" fmla="*/ 2147483646 h 115"/>
                <a:gd name="T8" fmla="*/ 2147483646 w 70"/>
                <a:gd name="T9" fmla="*/ 2147483646 h 115"/>
                <a:gd name="T10" fmla="*/ 2147483646 w 70"/>
                <a:gd name="T11" fmla="*/ 2147483646 h 115"/>
                <a:gd name="T12" fmla="*/ 2147483646 w 70"/>
                <a:gd name="T13" fmla="*/ 2147483646 h 115"/>
                <a:gd name="T14" fmla="*/ 2147483646 w 70"/>
                <a:gd name="T15" fmla="*/ 2147483646 h 115"/>
                <a:gd name="T16" fmla="*/ 2147483646 w 70"/>
                <a:gd name="T17" fmla="*/ 2147483646 h 11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0"/>
                <a:gd name="T28" fmla="*/ 0 h 115"/>
                <a:gd name="T29" fmla="*/ 70 w 70"/>
                <a:gd name="T30" fmla="*/ 115 h 11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0" h="115">
                  <a:moveTo>
                    <a:pt x="1" y="10"/>
                  </a:moveTo>
                  <a:cubicBezTo>
                    <a:pt x="0" y="20"/>
                    <a:pt x="14" y="32"/>
                    <a:pt x="19" y="40"/>
                  </a:cubicBezTo>
                  <a:cubicBezTo>
                    <a:pt x="25" y="50"/>
                    <a:pt x="29" y="59"/>
                    <a:pt x="31" y="71"/>
                  </a:cubicBezTo>
                  <a:cubicBezTo>
                    <a:pt x="32" y="77"/>
                    <a:pt x="33" y="84"/>
                    <a:pt x="33" y="91"/>
                  </a:cubicBezTo>
                  <a:cubicBezTo>
                    <a:pt x="34" y="94"/>
                    <a:pt x="32" y="110"/>
                    <a:pt x="35" y="112"/>
                  </a:cubicBezTo>
                  <a:cubicBezTo>
                    <a:pt x="39" y="115"/>
                    <a:pt x="55" y="99"/>
                    <a:pt x="58" y="95"/>
                  </a:cubicBezTo>
                  <a:cubicBezTo>
                    <a:pt x="65" y="86"/>
                    <a:pt x="68" y="76"/>
                    <a:pt x="68" y="64"/>
                  </a:cubicBezTo>
                  <a:cubicBezTo>
                    <a:pt x="70" y="40"/>
                    <a:pt x="67" y="18"/>
                    <a:pt x="44" y="7"/>
                  </a:cubicBezTo>
                  <a:cubicBezTo>
                    <a:pt x="29" y="0"/>
                    <a:pt x="16" y="9"/>
                    <a:pt x="2" y="11"/>
                  </a:cubicBezTo>
                </a:path>
              </a:pathLst>
            </a:custGeom>
            <a:noFill/>
            <a:ln w="14288">
              <a:solidFill>
                <a:srgbClr val="494E4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0560" name="Freeform 158"/>
            <p:cNvSpPr>
              <a:spLocks/>
            </p:cNvSpPr>
            <p:nvPr/>
          </p:nvSpPr>
          <p:spPr bwMode="auto">
            <a:xfrm>
              <a:off x="3432" y="1776"/>
              <a:ext cx="111" cy="177"/>
            </a:xfrm>
            <a:custGeom>
              <a:avLst/>
              <a:gdLst>
                <a:gd name="T0" fmla="*/ 0 w 50"/>
                <a:gd name="T1" fmla="*/ 2147483646 h 75"/>
                <a:gd name="T2" fmla="*/ 2147483646 w 50"/>
                <a:gd name="T3" fmla="*/ 2147483646 h 75"/>
                <a:gd name="T4" fmla="*/ 2147483646 w 50"/>
                <a:gd name="T5" fmla="*/ 2147483646 h 75"/>
                <a:gd name="T6" fmla="*/ 2147483646 w 50"/>
                <a:gd name="T7" fmla="*/ 2147483646 h 75"/>
                <a:gd name="T8" fmla="*/ 2147483646 w 50"/>
                <a:gd name="T9" fmla="*/ 2147483646 h 75"/>
                <a:gd name="T10" fmla="*/ 2147483646 w 50"/>
                <a:gd name="T11" fmla="*/ 2147483646 h 75"/>
                <a:gd name="T12" fmla="*/ 2147483646 w 50"/>
                <a:gd name="T13" fmla="*/ 2147483646 h 75"/>
                <a:gd name="T14" fmla="*/ 2147483646 w 50"/>
                <a:gd name="T15" fmla="*/ 0 h 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0"/>
                <a:gd name="T25" fmla="*/ 0 h 75"/>
                <a:gd name="T26" fmla="*/ 50 w 50"/>
                <a:gd name="T27" fmla="*/ 75 h 7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0" h="75">
                  <a:moveTo>
                    <a:pt x="0" y="1"/>
                  </a:moveTo>
                  <a:cubicBezTo>
                    <a:pt x="1" y="13"/>
                    <a:pt x="8" y="24"/>
                    <a:pt x="10" y="36"/>
                  </a:cubicBezTo>
                  <a:cubicBezTo>
                    <a:pt x="12" y="42"/>
                    <a:pt x="12" y="48"/>
                    <a:pt x="12" y="54"/>
                  </a:cubicBezTo>
                  <a:cubicBezTo>
                    <a:pt x="12" y="58"/>
                    <a:pt x="10" y="67"/>
                    <a:pt x="12" y="70"/>
                  </a:cubicBezTo>
                  <a:cubicBezTo>
                    <a:pt x="15" y="74"/>
                    <a:pt x="29" y="75"/>
                    <a:pt x="34" y="74"/>
                  </a:cubicBezTo>
                  <a:cubicBezTo>
                    <a:pt x="47" y="70"/>
                    <a:pt x="49" y="51"/>
                    <a:pt x="49" y="40"/>
                  </a:cubicBezTo>
                  <a:cubicBezTo>
                    <a:pt x="50" y="18"/>
                    <a:pt x="39" y="8"/>
                    <a:pt x="20" y="3"/>
                  </a:cubicBezTo>
                  <a:cubicBezTo>
                    <a:pt x="14" y="2"/>
                    <a:pt x="6" y="3"/>
                    <a:pt x="1" y="0"/>
                  </a:cubicBezTo>
                </a:path>
              </a:pathLst>
            </a:custGeom>
            <a:solidFill>
              <a:srgbClr val="DB9CBF"/>
            </a:solidFill>
            <a:ln w="14288">
              <a:solidFill>
                <a:srgbClr val="494E4E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0561" name="Freeform 159"/>
            <p:cNvSpPr>
              <a:spLocks/>
            </p:cNvSpPr>
            <p:nvPr/>
          </p:nvSpPr>
          <p:spPr bwMode="auto">
            <a:xfrm>
              <a:off x="3432" y="1776"/>
              <a:ext cx="111" cy="177"/>
            </a:xfrm>
            <a:custGeom>
              <a:avLst/>
              <a:gdLst>
                <a:gd name="T0" fmla="*/ 0 w 50"/>
                <a:gd name="T1" fmla="*/ 2147483646 h 75"/>
                <a:gd name="T2" fmla="*/ 2147483646 w 50"/>
                <a:gd name="T3" fmla="*/ 2147483646 h 75"/>
                <a:gd name="T4" fmla="*/ 2147483646 w 50"/>
                <a:gd name="T5" fmla="*/ 2147483646 h 75"/>
                <a:gd name="T6" fmla="*/ 2147483646 w 50"/>
                <a:gd name="T7" fmla="*/ 2147483646 h 75"/>
                <a:gd name="T8" fmla="*/ 2147483646 w 50"/>
                <a:gd name="T9" fmla="*/ 2147483646 h 75"/>
                <a:gd name="T10" fmla="*/ 2147483646 w 50"/>
                <a:gd name="T11" fmla="*/ 2147483646 h 75"/>
                <a:gd name="T12" fmla="*/ 2147483646 w 50"/>
                <a:gd name="T13" fmla="*/ 2147483646 h 75"/>
                <a:gd name="T14" fmla="*/ 2147483646 w 50"/>
                <a:gd name="T15" fmla="*/ 0 h 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0"/>
                <a:gd name="T25" fmla="*/ 0 h 75"/>
                <a:gd name="T26" fmla="*/ 50 w 50"/>
                <a:gd name="T27" fmla="*/ 75 h 7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0" h="75">
                  <a:moveTo>
                    <a:pt x="0" y="1"/>
                  </a:moveTo>
                  <a:cubicBezTo>
                    <a:pt x="1" y="13"/>
                    <a:pt x="8" y="24"/>
                    <a:pt x="10" y="36"/>
                  </a:cubicBezTo>
                  <a:cubicBezTo>
                    <a:pt x="12" y="42"/>
                    <a:pt x="12" y="48"/>
                    <a:pt x="12" y="54"/>
                  </a:cubicBezTo>
                  <a:cubicBezTo>
                    <a:pt x="12" y="58"/>
                    <a:pt x="10" y="67"/>
                    <a:pt x="12" y="70"/>
                  </a:cubicBezTo>
                  <a:cubicBezTo>
                    <a:pt x="15" y="74"/>
                    <a:pt x="29" y="75"/>
                    <a:pt x="34" y="74"/>
                  </a:cubicBezTo>
                  <a:cubicBezTo>
                    <a:pt x="47" y="70"/>
                    <a:pt x="49" y="51"/>
                    <a:pt x="49" y="40"/>
                  </a:cubicBezTo>
                  <a:cubicBezTo>
                    <a:pt x="50" y="18"/>
                    <a:pt x="39" y="8"/>
                    <a:pt x="20" y="3"/>
                  </a:cubicBezTo>
                  <a:cubicBezTo>
                    <a:pt x="14" y="2"/>
                    <a:pt x="6" y="3"/>
                    <a:pt x="1" y="0"/>
                  </a:cubicBezTo>
                </a:path>
              </a:pathLst>
            </a:custGeom>
            <a:noFill/>
            <a:ln w="14288">
              <a:solidFill>
                <a:srgbClr val="494E4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0562" name="Freeform 160"/>
            <p:cNvSpPr>
              <a:spLocks/>
            </p:cNvSpPr>
            <p:nvPr/>
          </p:nvSpPr>
          <p:spPr bwMode="auto">
            <a:xfrm>
              <a:off x="3753" y="1510"/>
              <a:ext cx="129" cy="190"/>
            </a:xfrm>
            <a:custGeom>
              <a:avLst/>
              <a:gdLst>
                <a:gd name="T0" fmla="*/ 2147483646 w 58"/>
                <a:gd name="T1" fmla="*/ 0 h 80"/>
                <a:gd name="T2" fmla="*/ 2147483646 w 58"/>
                <a:gd name="T3" fmla="*/ 2147483646 h 80"/>
                <a:gd name="T4" fmla="*/ 2147483646 w 58"/>
                <a:gd name="T5" fmla="*/ 2147483646 h 80"/>
                <a:gd name="T6" fmla="*/ 2147483646 w 58"/>
                <a:gd name="T7" fmla="*/ 2147483646 h 80"/>
                <a:gd name="T8" fmla="*/ 2147483646 w 58"/>
                <a:gd name="T9" fmla="*/ 2147483646 h 80"/>
                <a:gd name="T10" fmla="*/ 2147483646 w 58"/>
                <a:gd name="T11" fmla="*/ 2147483646 h 80"/>
                <a:gd name="T12" fmla="*/ 2147483646 w 58"/>
                <a:gd name="T13" fmla="*/ 2147483646 h 8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8"/>
                <a:gd name="T22" fmla="*/ 0 h 80"/>
                <a:gd name="T23" fmla="*/ 58 w 58"/>
                <a:gd name="T24" fmla="*/ 80 h 8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8" h="80">
                  <a:moveTo>
                    <a:pt x="42" y="0"/>
                  </a:moveTo>
                  <a:cubicBezTo>
                    <a:pt x="29" y="17"/>
                    <a:pt x="33" y="49"/>
                    <a:pt x="12" y="59"/>
                  </a:cubicBezTo>
                  <a:cubicBezTo>
                    <a:pt x="7" y="62"/>
                    <a:pt x="0" y="64"/>
                    <a:pt x="4" y="71"/>
                  </a:cubicBezTo>
                  <a:cubicBezTo>
                    <a:pt x="10" y="80"/>
                    <a:pt x="31" y="80"/>
                    <a:pt x="40" y="77"/>
                  </a:cubicBezTo>
                  <a:cubicBezTo>
                    <a:pt x="54" y="72"/>
                    <a:pt x="57" y="62"/>
                    <a:pt x="57" y="48"/>
                  </a:cubicBezTo>
                  <a:cubicBezTo>
                    <a:pt x="57" y="37"/>
                    <a:pt x="58" y="25"/>
                    <a:pt x="54" y="15"/>
                  </a:cubicBezTo>
                  <a:cubicBezTo>
                    <a:pt x="52" y="10"/>
                    <a:pt x="47" y="5"/>
                    <a:pt x="44" y="2"/>
                  </a:cubicBezTo>
                </a:path>
              </a:pathLst>
            </a:custGeom>
            <a:solidFill>
              <a:srgbClr val="DB9CBF"/>
            </a:solidFill>
            <a:ln w="14288">
              <a:solidFill>
                <a:srgbClr val="494E4E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0563" name="Freeform 161"/>
            <p:cNvSpPr>
              <a:spLocks/>
            </p:cNvSpPr>
            <p:nvPr/>
          </p:nvSpPr>
          <p:spPr bwMode="auto">
            <a:xfrm>
              <a:off x="3753" y="1510"/>
              <a:ext cx="129" cy="190"/>
            </a:xfrm>
            <a:custGeom>
              <a:avLst/>
              <a:gdLst>
                <a:gd name="T0" fmla="*/ 2147483646 w 58"/>
                <a:gd name="T1" fmla="*/ 0 h 80"/>
                <a:gd name="T2" fmla="*/ 2147483646 w 58"/>
                <a:gd name="T3" fmla="*/ 2147483646 h 80"/>
                <a:gd name="T4" fmla="*/ 2147483646 w 58"/>
                <a:gd name="T5" fmla="*/ 2147483646 h 80"/>
                <a:gd name="T6" fmla="*/ 2147483646 w 58"/>
                <a:gd name="T7" fmla="*/ 2147483646 h 80"/>
                <a:gd name="T8" fmla="*/ 2147483646 w 58"/>
                <a:gd name="T9" fmla="*/ 2147483646 h 80"/>
                <a:gd name="T10" fmla="*/ 2147483646 w 58"/>
                <a:gd name="T11" fmla="*/ 2147483646 h 80"/>
                <a:gd name="T12" fmla="*/ 2147483646 w 58"/>
                <a:gd name="T13" fmla="*/ 2147483646 h 8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8"/>
                <a:gd name="T22" fmla="*/ 0 h 80"/>
                <a:gd name="T23" fmla="*/ 58 w 58"/>
                <a:gd name="T24" fmla="*/ 80 h 8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8" h="80">
                  <a:moveTo>
                    <a:pt x="42" y="0"/>
                  </a:moveTo>
                  <a:cubicBezTo>
                    <a:pt x="29" y="17"/>
                    <a:pt x="33" y="49"/>
                    <a:pt x="12" y="59"/>
                  </a:cubicBezTo>
                  <a:cubicBezTo>
                    <a:pt x="7" y="62"/>
                    <a:pt x="0" y="64"/>
                    <a:pt x="4" y="71"/>
                  </a:cubicBezTo>
                  <a:cubicBezTo>
                    <a:pt x="10" y="80"/>
                    <a:pt x="31" y="80"/>
                    <a:pt x="40" y="77"/>
                  </a:cubicBezTo>
                  <a:cubicBezTo>
                    <a:pt x="54" y="72"/>
                    <a:pt x="57" y="62"/>
                    <a:pt x="57" y="48"/>
                  </a:cubicBezTo>
                  <a:cubicBezTo>
                    <a:pt x="57" y="37"/>
                    <a:pt x="58" y="25"/>
                    <a:pt x="54" y="15"/>
                  </a:cubicBezTo>
                  <a:cubicBezTo>
                    <a:pt x="52" y="10"/>
                    <a:pt x="47" y="5"/>
                    <a:pt x="44" y="2"/>
                  </a:cubicBezTo>
                </a:path>
              </a:pathLst>
            </a:custGeom>
            <a:noFill/>
            <a:ln w="14288">
              <a:solidFill>
                <a:srgbClr val="494E4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0564" name="Freeform 162"/>
            <p:cNvSpPr>
              <a:spLocks/>
            </p:cNvSpPr>
            <p:nvPr/>
          </p:nvSpPr>
          <p:spPr bwMode="auto">
            <a:xfrm>
              <a:off x="3134" y="2711"/>
              <a:ext cx="118" cy="329"/>
            </a:xfrm>
            <a:custGeom>
              <a:avLst/>
              <a:gdLst>
                <a:gd name="T0" fmla="*/ 2147483646 w 53"/>
                <a:gd name="T1" fmla="*/ 0 h 139"/>
                <a:gd name="T2" fmla="*/ 2147483646 w 53"/>
                <a:gd name="T3" fmla="*/ 2147483646 h 139"/>
                <a:gd name="T4" fmla="*/ 2147483646 w 53"/>
                <a:gd name="T5" fmla="*/ 2147483646 h 139"/>
                <a:gd name="T6" fmla="*/ 2147483646 w 53"/>
                <a:gd name="T7" fmla="*/ 2147483646 h 139"/>
                <a:gd name="T8" fmla="*/ 2147483646 w 53"/>
                <a:gd name="T9" fmla="*/ 2147483646 h 139"/>
                <a:gd name="T10" fmla="*/ 2147483646 w 53"/>
                <a:gd name="T11" fmla="*/ 2147483646 h 139"/>
                <a:gd name="T12" fmla="*/ 2147483646 w 53"/>
                <a:gd name="T13" fmla="*/ 2147483646 h 13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3"/>
                <a:gd name="T22" fmla="*/ 0 h 139"/>
                <a:gd name="T23" fmla="*/ 53 w 53"/>
                <a:gd name="T24" fmla="*/ 139 h 13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3" h="139">
                  <a:moveTo>
                    <a:pt x="1" y="0"/>
                  </a:moveTo>
                  <a:cubicBezTo>
                    <a:pt x="0" y="18"/>
                    <a:pt x="12" y="35"/>
                    <a:pt x="15" y="52"/>
                  </a:cubicBezTo>
                  <a:cubicBezTo>
                    <a:pt x="18" y="66"/>
                    <a:pt x="17" y="85"/>
                    <a:pt x="16" y="99"/>
                  </a:cubicBezTo>
                  <a:cubicBezTo>
                    <a:pt x="15" y="109"/>
                    <a:pt x="9" y="129"/>
                    <a:pt x="18" y="134"/>
                  </a:cubicBezTo>
                  <a:cubicBezTo>
                    <a:pt x="27" y="139"/>
                    <a:pt x="42" y="116"/>
                    <a:pt x="45" y="104"/>
                  </a:cubicBezTo>
                  <a:cubicBezTo>
                    <a:pt x="50" y="85"/>
                    <a:pt x="53" y="64"/>
                    <a:pt x="48" y="45"/>
                  </a:cubicBezTo>
                  <a:cubicBezTo>
                    <a:pt x="43" y="25"/>
                    <a:pt x="21" y="10"/>
                    <a:pt x="8" y="2"/>
                  </a:cubicBezTo>
                </a:path>
              </a:pathLst>
            </a:custGeom>
            <a:solidFill>
              <a:srgbClr val="DB9CBF"/>
            </a:solidFill>
            <a:ln w="12700">
              <a:solidFill>
                <a:srgbClr val="494E4E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0565" name="Freeform 163"/>
            <p:cNvSpPr>
              <a:spLocks/>
            </p:cNvSpPr>
            <p:nvPr/>
          </p:nvSpPr>
          <p:spPr bwMode="auto">
            <a:xfrm>
              <a:off x="3134" y="2711"/>
              <a:ext cx="118" cy="329"/>
            </a:xfrm>
            <a:custGeom>
              <a:avLst/>
              <a:gdLst>
                <a:gd name="T0" fmla="*/ 2147483646 w 53"/>
                <a:gd name="T1" fmla="*/ 0 h 139"/>
                <a:gd name="T2" fmla="*/ 2147483646 w 53"/>
                <a:gd name="T3" fmla="*/ 2147483646 h 139"/>
                <a:gd name="T4" fmla="*/ 2147483646 w 53"/>
                <a:gd name="T5" fmla="*/ 2147483646 h 139"/>
                <a:gd name="T6" fmla="*/ 2147483646 w 53"/>
                <a:gd name="T7" fmla="*/ 2147483646 h 139"/>
                <a:gd name="T8" fmla="*/ 2147483646 w 53"/>
                <a:gd name="T9" fmla="*/ 2147483646 h 139"/>
                <a:gd name="T10" fmla="*/ 2147483646 w 53"/>
                <a:gd name="T11" fmla="*/ 2147483646 h 139"/>
                <a:gd name="T12" fmla="*/ 2147483646 w 53"/>
                <a:gd name="T13" fmla="*/ 2147483646 h 13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3"/>
                <a:gd name="T22" fmla="*/ 0 h 139"/>
                <a:gd name="T23" fmla="*/ 53 w 53"/>
                <a:gd name="T24" fmla="*/ 139 h 13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3" h="139">
                  <a:moveTo>
                    <a:pt x="1" y="0"/>
                  </a:moveTo>
                  <a:cubicBezTo>
                    <a:pt x="0" y="18"/>
                    <a:pt x="12" y="35"/>
                    <a:pt x="15" y="52"/>
                  </a:cubicBezTo>
                  <a:cubicBezTo>
                    <a:pt x="18" y="66"/>
                    <a:pt x="17" y="85"/>
                    <a:pt x="16" y="99"/>
                  </a:cubicBezTo>
                  <a:cubicBezTo>
                    <a:pt x="15" y="109"/>
                    <a:pt x="9" y="129"/>
                    <a:pt x="18" y="134"/>
                  </a:cubicBezTo>
                  <a:cubicBezTo>
                    <a:pt x="27" y="139"/>
                    <a:pt x="42" y="116"/>
                    <a:pt x="45" y="104"/>
                  </a:cubicBezTo>
                  <a:cubicBezTo>
                    <a:pt x="50" y="85"/>
                    <a:pt x="53" y="64"/>
                    <a:pt x="48" y="45"/>
                  </a:cubicBezTo>
                  <a:cubicBezTo>
                    <a:pt x="43" y="25"/>
                    <a:pt x="21" y="10"/>
                    <a:pt x="8" y="2"/>
                  </a:cubicBez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0566" name="Freeform 164"/>
            <p:cNvSpPr>
              <a:spLocks/>
            </p:cNvSpPr>
            <p:nvPr/>
          </p:nvSpPr>
          <p:spPr bwMode="auto">
            <a:xfrm>
              <a:off x="3107" y="1494"/>
              <a:ext cx="959" cy="1326"/>
            </a:xfrm>
            <a:custGeom>
              <a:avLst/>
              <a:gdLst>
                <a:gd name="T0" fmla="*/ 2147483646 w 432"/>
                <a:gd name="T1" fmla="*/ 2147483646 h 560"/>
                <a:gd name="T2" fmla="*/ 2147483646 w 432"/>
                <a:gd name="T3" fmla="*/ 2147483646 h 560"/>
                <a:gd name="T4" fmla="*/ 2147483646 w 432"/>
                <a:gd name="T5" fmla="*/ 2147483646 h 560"/>
                <a:gd name="T6" fmla="*/ 2147483646 w 432"/>
                <a:gd name="T7" fmla="*/ 2147483646 h 560"/>
                <a:gd name="T8" fmla="*/ 2147483646 w 432"/>
                <a:gd name="T9" fmla="*/ 2147483646 h 560"/>
                <a:gd name="T10" fmla="*/ 2147483646 w 432"/>
                <a:gd name="T11" fmla="*/ 2147483646 h 560"/>
                <a:gd name="T12" fmla="*/ 2147483646 w 432"/>
                <a:gd name="T13" fmla="*/ 2147483646 h 560"/>
                <a:gd name="T14" fmla="*/ 2147483646 w 432"/>
                <a:gd name="T15" fmla="*/ 2147483646 h 560"/>
                <a:gd name="T16" fmla="*/ 2147483646 w 432"/>
                <a:gd name="T17" fmla="*/ 2147483646 h 560"/>
                <a:gd name="T18" fmla="*/ 2147483646 w 432"/>
                <a:gd name="T19" fmla="*/ 2147483646 h 560"/>
                <a:gd name="T20" fmla="*/ 2147483646 w 432"/>
                <a:gd name="T21" fmla="*/ 2147483646 h 560"/>
                <a:gd name="T22" fmla="*/ 2147483646 w 432"/>
                <a:gd name="T23" fmla="*/ 2147483646 h 560"/>
                <a:gd name="T24" fmla="*/ 2147483646 w 432"/>
                <a:gd name="T25" fmla="*/ 2147483646 h 560"/>
                <a:gd name="T26" fmla="*/ 2147483646 w 432"/>
                <a:gd name="T27" fmla="*/ 2147483646 h 560"/>
                <a:gd name="T28" fmla="*/ 2147483646 w 432"/>
                <a:gd name="T29" fmla="*/ 2147483646 h 560"/>
                <a:gd name="T30" fmla="*/ 2147483646 w 432"/>
                <a:gd name="T31" fmla="*/ 2147483646 h 560"/>
                <a:gd name="T32" fmla="*/ 2147483646 w 432"/>
                <a:gd name="T33" fmla="*/ 2147483646 h 560"/>
                <a:gd name="T34" fmla="*/ 2147483646 w 432"/>
                <a:gd name="T35" fmla="*/ 2147483646 h 560"/>
                <a:gd name="T36" fmla="*/ 2147483646 w 432"/>
                <a:gd name="T37" fmla="*/ 2147483646 h 560"/>
                <a:gd name="T38" fmla="*/ 2147483646 w 432"/>
                <a:gd name="T39" fmla="*/ 2147483646 h 560"/>
                <a:gd name="T40" fmla="*/ 2147483646 w 432"/>
                <a:gd name="T41" fmla="*/ 2147483646 h 56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32"/>
                <a:gd name="T64" fmla="*/ 0 h 560"/>
                <a:gd name="T65" fmla="*/ 432 w 432"/>
                <a:gd name="T66" fmla="*/ 560 h 56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32" h="560">
                  <a:moveTo>
                    <a:pt x="413" y="28"/>
                  </a:moveTo>
                  <a:cubicBezTo>
                    <a:pt x="391" y="18"/>
                    <a:pt x="377" y="0"/>
                    <a:pt x="351" y="1"/>
                  </a:cubicBezTo>
                  <a:cubicBezTo>
                    <a:pt x="313" y="2"/>
                    <a:pt x="344" y="47"/>
                    <a:pt x="327" y="64"/>
                  </a:cubicBezTo>
                  <a:cubicBezTo>
                    <a:pt x="305" y="70"/>
                    <a:pt x="288" y="60"/>
                    <a:pt x="265" y="57"/>
                  </a:cubicBezTo>
                  <a:cubicBezTo>
                    <a:pt x="235" y="54"/>
                    <a:pt x="199" y="61"/>
                    <a:pt x="175" y="79"/>
                  </a:cubicBezTo>
                  <a:cubicBezTo>
                    <a:pt x="163" y="87"/>
                    <a:pt x="150" y="96"/>
                    <a:pt x="147" y="111"/>
                  </a:cubicBezTo>
                  <a:cubicBezTo>
                    <a:pt x="142" y="130"/>
                    <a:pt x="156" y="127"/>
                    <a:pt x="169" y="133"/>
                  </a:cubicBezTo>
                  <a:cubicBezTo>
                    <a:pt x="181" y="139"/>
                    <a:pt x="190" y="154"/>
                    <a:pt x="182" y="165"/>
                  </a:cubicBezTo>
                  <a:cubicBezTo>
                    <a:pt x="173" y="178"/>
                    <a:pt x="154" y="180"/>
                    <a:pt x="140" y="183"/>
                  </a:cubicBezTo>
                  <a:cubicBezTo>
                    <a:pt x="109" y="189"/>
                    <a:pt x="78" y="206"/>
                    <a:pt x="53" y="226"/>
                  </a:cubicBezTo>
                  <a:cubicBezTo>
                    <a:pt x="41" y="236"/>
                    <a:pt x="0" y="283"/>
                    <a:pt x="18" y="295"/>
                  </a:cubicBezTo>
                  <a:cubicBezTo>
                    <a:pt x="30" y="303"/>
                    <a:pt x="48" y="295"/>
                    <a:pt x="60" y="303"/>
                  </a:cubicBezTo>
                  <a:cubicBezTo>
                    <a:pt x="70" y="309"/>
                    <a:pt x="75" y="325"/>
                    <a:pt x="73" y="337"/>
                  </a:cubicBezTo>
                  <a:cubicBezTo>
                    <a:pt x="70" y="361"/>
                    <a:pt x="61" y="379"/>
                    <a:pt x="26" y="399"/>
                  </a:cubicBezTo>
                  <a:cubicBezTo>
                    <a:pt x="6" y="411"/>
                    <a:pt x="23" y="434"/>
                    <a:pt x="38" y="449"/>
                  </a:cubicBezTo>
                  <a:cubicBezTo>
                    <a:pt x="56" y="466"/>
                    <a:pt x="49" y="475"/>
                    <a:pt x="40" y="495"/>
                  </a:cubicBezTo>
                  <a:cubicBezTo>
                    <a:pt x="31" y="515"/>
                    <a:pt x="31" y="539"/>
                    <a:pt x="56" y="544"/>
                  </a:cubicBezTo>
                  <a:cubicBezTo>
                    <a:pt x="76" y="548"/>
                    <a:pt x="101" y="535"/>
                    <a:pt x="111" y="560"/>
                  </a:cubicBezTo>
                  <a:cubicBezTo>
                    <a:pt x="111" y="560"/>
                    <a:pt x="101" y="142"/>
                    <a:pt x="432" y="135"/>
                  </a:cubicBezTo>
                  <a:cubicBezTo>
                    <a:pt x="432" y="135"/>
                    <a:pt x="424" y="73"/>
                    <a:pt x="424" y="61"/>
                  </a:cubicBezTo>
                  <a:cubicBezTo>
                    <a:pt x="424" y="50"/>
                    <a:pt x="413" y="28"/>
                    <a:pt x="413" y="28"/>
                  </a:cubicBezTo>
                  <a:close/>
                </a:path>
              </a:pathLst>
            </a:custGeom>
            <a:solidFill>
              <a:srgbClr val="E5CE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0567" name="Freeform 165"/>
            <p:cNvSpPr>
              <a:spLocks/>
            </p:cNvSpPr>
            <p:nvPr/>
          </p:nvSpPr>
          <p:spPr bwMode="auto">
            <a:xfrm>
              <a:off x="3161" y="1700"/>
              <a:ext cx="928" cy="1120"/>
            </a:xfrm>
            <a:custGeom>
              <a:avLst/>
              <a:gdLst>
                <a:gd name="T0" fmla="*/ 2147483646 w 418"/>
                <a:gd name="T1" fmla="*/ 2147483646 h 473"/>
                <a:gd name="T2" fmla="*/ 2147483646 w 418"/>
                <a:gd name="T3" fmla="*/ 2147483646 h 473"/>
                <a:gd name="T4" fmla="*/ 2147483646 w 418"/>
                <a:gd name="T5" fmla="*/ 2147483646 h 473"/>
                <a:gd name="T6" fmla="*/ 2147483646 w 418"/>
                <a:gd name="T7" fmla="*/ 2147483646 h 473"/>
                <a:gd name="T8" fmla="*/ 2147483646 w 418"/>
                <a:gd name="T9" fmla="*/ 2147483646 h 473"/>
                <a:gd name="T10" fmla="*/ 2147483646 w 418"/>
                <a:gd name="T11" fmla="*/ 2147483646 h 473"/>
                <a:gd name="T12" fmla="*/ 2147483646 w 418"/>
                <a:gd name="T13" fmla="*/ 2147483646 h 473"/>
                <a:gd name="T14" fmla="*/ 2147483646 w 418"/>
                <a:gd name="T15" fmla="*/ 2147483646 h 473"/>
                <a:gd name="T16" fmla="*/ 2147483646 w 418"/>
                <a:gd name="T17" fmla="*/ 2147483646 h 473"/>
                <a:gd name="T18" fmla="*/ 2147483646 w 418"/>
                <a:gd name="T19" fmla="*/ 2147483646 h 473"/>
                <a:gd name="T20" fmla="*/ 2147483646 w 418"/>
                <a:gd name="T21" fmla="*/ 2147483646 h 473"/>
                <a:gd name="T22" fmla="*/ 2147483646 w 418"/>
                <a:gd name="T23" fmla="*/ 2147483646 h 473"/>
                <a:gd name="T24" fmla="*/ 2147483646 w 418"/>
                <a:gd name="T25" fmla="*/ 2147483646 h 473"/>
                <a:gd name="T26" fmla="*/ 2147483646 w 418"/>
                <a:gd name="T27" fmla="*/ 2147483646 h 47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18"/>
                <a:gd name="T43" fmla="*/ 0 h 473"/>
                <a:gd name="T44" fmla="*/ 418 w 418"/>
                <a:gd name="T45" fmla="*/ 473 h 47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18" h="473">
                  <a:moveTo>
                    <a:pt x="418" y="53"/>
                  </a:moveTo>
                  <a:cubicBezTo>
                    <a:pt x="418" y="53"/>
                    <a:pt x="418" y="53"/>
                    <a:pt x="418" y="52"/>
                  </a:cubicBezTo>
                  <a:cubicBezTo>
                    <a:pt x="386" y="39"/>
                    <a:pt x="277" y="0"/>
                    <a:pt x="170" y="67"/>
                  </a:cubicBezTo>
                  <a:cubicBezTo>
                    <a:pt x="172" y="72"/>
                    <a:pt x="172" y="78"/>
                    <a:pt x="168" y="83"/>
                  </a:cubicBezTo>
                  <a:cubicBezTo>
                    <a:pt x="160" y="95"/>
                    <a:pt x="141" y="98"/>
                    <a:pt x="127" y="100"/>
                  </a:cubicBezTo>
                  <a:cubicBezTo>
                    <a:pt x="94" y="132"/>
                    <a:pt x="63" y="172"/>
                    <a:pt x="37" y="217"/>
                  </a:cubicBezTo>
                  <a:cubicBezTo>
                    <a:pt x="40" y="218"/>
                    <a:pt x="44" y="219"/>
                    <a:pt x="47" y="221"/>
                  </a:cubicBezTo>
                  <a:cubicBezTo>
                    <a:pt x="57" y="227"/>
                    <a:pt x="61" y="243"/>
                    <a:pt x="60" y="255"/>
                  </a:cubicBezTo>
                  <a:cubicBezTo>
                    <a:pt x="56" y="279"/>
                    <a:pt x="25" y="297"/>
                    <a:pt x="12" y="317"/>
                  </a:cubicBezTo>
                  <a:cubicBezTo>
                    <a:pt x="0" y="337"/>
                    <a:pt x="10" y="352"/>
                    <a:pt x="25" y="366"/>
                  </a:cubicBezTo>
                  <a:cubicBezTo>
                    <a:pt x="42" y="383"/>
                    <a:pt x="35" y="393"/>
                    <a:pt x="26" y="412"/>
                  </a:cubicBezTo>
                  <a:cubicBezTo>
                    <a:pt x="18" y="432"/>
                    <a:pt x="15" y="442"/>
                    <a:pt x="41" y="447"/>
                  </a:cubicBezTo>
                  <a:cubicBezTo>
                    <a:pt x="61" y="450"/>
                    <a:pt x="77" y="448"/>
                    <a:pt x="87" y="473"/>
                  </a:cubicBezTo>
                  <a:cubicBezTo>
                    <a:pt x="87" y="473"/>
                    <a:pt x="87" y="60"/>
                    <a:pt x="418" y="53"/>
                  </a:cubicBezTo>
                  <a:close/>
                </a:path>
              </a:pathLst>
            </a:custGeom>
            <a:solidFill>
              <a:srgbClr val="E2D0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0568" name="Freeform 166"/>
            <p:cNvSpPr>
              <a:spLocks/>
            </p:cNvSpPr>
            <p:nvPr/>
          </p:nvSpPr>
          <p:spPr bwMode="auto">
            <a:xfrm>
              <a:off x="3034" y="1688"/>
              <a:ext cx="1032" cy="1787"/>
            </a:xfrm>
            <a:custGeom>
              <a:avLst/>
              <a:gdLst>
                <a:gd name="T0" fmla="*/ 2147483646 w 465"/>
                <a:gd name="T1" fmla="*/ 2147483646 h 755"/>
                <a:gd name="T2" fmla="*/ 2147483646 w 465"/>
                <a:gd name="T3" fmla="*/ 2147483646 h 755"/>
                <a:gd name="T4" fmla="*/ 2147483646 w 465"/>
                <a:gd name="T5" fmla="*/ 2147483646 h 755"/>
                <a:gd name="T6" fmla="*/ 2147483646 w 465"/>
                <a:gd name="T7" fmla="*/ 2147483646 h 755"/>
                <a:gd name="T8" fmla="*/ 2147483646 w 465"/>
                <a:gd name="T9" fmla="*/ 2147483646 h 755"/>
                <a:gd name="T10" fmla="*/ 2147483646 w 465"/>
                <a:gd name="T11" fmla="*/ 2147483646 h 755"/>
                <a:gd name="T12" fmla="*/ 2147483646 w 465"/>
                <a:gd name="T13" fmla="*/ 2147483646 h 755"/>
                <a:gd name="T14" fmla="*/ 2147483646 w 465"/>
                <a:gd name="T15" fmla="*/ 2147483646 h 755"/>
                <a:gd name="T16" fmla="*/ 2147483646 w 465"/>
                <a:gd name="T17" fmla="*/ 2147483646 h 755"/>
                <a:gd name="T18" fmla="*/ 2147483646 w 465"/>
                <a:gd name="T19" fmla="*/ 2147483646 h 755"/>
                <a:gd name="T20" fmla="*/ 2147483646 w 465"/>
                <a:gd name="T21" fmla="*/ 2147483646 h 755"/>
                <a:gd name="T22" fmla="*/ 2147483646 w 465"/>
                <a:gd name="T23" fmla="*/ 2147483646 h 755"/>
                <a:gd name="T24" fmla="*/ 2147483646 w 465"/>
                <a:gd name="T25" fmla="*/ 2147483646 h 755"/>
                <a:gd name="T26" fmla="*/ 2147483646 w 465"/>
                <a:gd name="T27" fmla="*/ 2147483646 h 755"/>
                <a:gd name="T28" fmla="*/ 2147483646 w 465"/>
                <a:gd name="T29" fmla="*/ 2147483646 h 755"/>
                <a:gd name="T30" fmla="*/ 2147483646 w 465"/>
                <a:gd name="T31" fmla="*/ 2147483646 h 755"/>
                <a:gd name="T32" fmla="*/ 2147483646 w 465"/>
                <a:gd name="T33" fmla="*/ 2147483646 h 755"/>
                <a:gd name="T34" fmla="*/ 2147483646 w 465"/>
                <a:gd name="T35" fmla="*/ 2147483646 h 755"/>
                <a:gd name="T36" fmla="*/ 2147483646 w 465"/>
                <a:gd name="T37" fmla="*/ 2147483646 h 755"/>
                <a:gd name="T38" fmla="*/ 2147483646 w 465"/>
                <a:gd name="T39" fmla="*/ 2147483646 h 75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465"/>
                <a:gd name="T61" fmla="*/ 0 h 755"/>
                <a:gd name="T62" fmla="*/ 465 w 465"/>
                <a:gd name="T63" fmla="*/ 755 h 75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465" h="755">
                  <a:moveTo>
                    <a:pt x="232" y="654"/>
                  </a:moveTo>
                  <a:cubicBezTo>
                    <a:pt x="232" y="654"/>
                    <a:pt x="201" y="678"/>
                    <a:pt x="181" y="716"/>
                  </a:cubicBezTo>
                  <a:cubicBezTo>
                    <a:pt x="161" y="755"/>
                    <a:pt x="142" y="753"/>
                    <a:pt x="142" y="753"/>
                  </a:cubicBezTo>
                  <a:cubicBezTo>
                    <a:pt x="158" y="748"/>
                    <a:pt x="159" y="712"/>
                    <a:pt x="145" y="667"/>
                  </a:cubicBezTo>
                  <a:cubicBezTo>
                    <a:pt x="130" y="621"/>
                    <a:pt x="93" y="641"/>
                    <a:pt x="64" y="605"/>
                  </a:cubicBezTo>
                  <a:cubicBezTo>
                    <a:pt x="36" y="569"/>
                    <a:pt x="72" y="541"/>
                    <a:pt x="81" y="520"/>
                  </a:cubicBezTo>
                  <a:cubicBezTo>
                    <a:pt x="89" y="500"/>
                    <a:pt x="86" y="488"/>
                    <a:pt x="86" y="488"/>
                  </a:cubicBezTo>
                  <a:cubicBezTo>
                    <a:pt x="84" y="465"/>
                    <a:pt x="33" y="433"/>
                    <a:pt x="10" y="388"/>
                  </a:cubicBezTo>
                  <a:cubicBezTo>
                    <a:pt x="0" y="370"/>
                    <a:pt x="11" y="336"/>
                    <a:pt x="59" y="317"/>
                  </a:cubicBezTo>
                  <a:cubicBezTo>
                    <a:pt x="81" y="308"/>
                    <a:pt x="103" y="279"/>
                    <a:pt x="106" y="255"/>
                  </a:cubicBezTo>
                  <a:cubicBezTo>
                    <a:pt x="108" y="243"/>
                    <a:pt x="103" y="227"/>
                    <a:pt x="93" y="220"/>
                  </a:cubicBezTo>
                  <a:cubicBezTo>
                    <a:pt x="90" y="218"/>
                    <a:pt x="87" y="217"/>
                    <a:pt x="83" y="217"/>
                  </a:cubicBezTo>
                  <a:cubicBezTo>
                    <a:pt x="109" y="172"/>
                    <a:pt x="140" y="131"/>
                    <a:pt x="174" y="100"/>
                  </a:cubicBezTo>
                  <a:cubicBezTo>
                    <a:pt x="187" y="98"/>
                    <a:pt x="207" y="95"/>
                    <a:pt x="215" y="83"/>
                  </a:cubicBezTo>
                  <a:cubicBezTo>
                    <a:pt x="219" y="78"/>
                    <a:pt x="219" y="72"/>
                    <a:pt x="217" y="67"/>
                  </a:cubicBezTo>
                  <a:cubicBezTo>
                    <a:pt x="323" y="0"/>
                    <a:pt x="433" y="38"/>
                    <a:pt x="464" y="52"/>
                  </a:cubicBezTo>
                  <a:cubicBezTo>
                    <a:pt x="465" y="52"/>
                    <a:pt x="465" y="53"/>
                    <a:pt x="465" y="53"/>
                  </a:cubicBezTo>
                  <a:cubicBezTo>
                    <a:pt x="134" y="60"/>
                    <a:pt x="181" y="433"/>
                    <a:pt x="181" y="433"/>
                  </a:cubicBezTo>
                  <a:cubicBezTo>
                    <a:pt x="181" y="433"/>
                    <a:pt x="180" y="462"/>
                    <a:pt x="212" y="504"/>
                  </a:cubicBezTo>
                  <a:cubicBezTo>
                    <a:pt x="244" y="547"/>
                    <a:pt x="241" y="637"/>
                    <a:pt x="231" y="657"/>
                  </a:cubicBezTo>
                </a:path>
              </a:pathLst>
            </a:custGeom>
            <a:solidFill>
              <a:srgbClr val="DCB7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0569" name="Freeform 167"/>
            <p:cNvSpPr>
              <a:spLocks/>
            </p:cNvSpPr>
            <p:nvPr/>
          </p:nvSpPr>
          <p:spPr bwMode="auto">
            <a:xfrm>
              <a:off x="3349" y="3239"/>
              <a:ext cx="200" cy="236"/>
            </a:xfrm>
            <a:custGeom>
              <a:avLst/>
              <a:gdLst>
                <a:gd name="T0" fmla="*/ 2147483646 w 90"/>
                <a:gd name="T1" fmla="*/ 2147483646 h 100"/>
                <a:gd name="T2" fmla="*/ 2147483646 w 90"/>
                <a:gd name="T3" fmla="*/ 2147483646 h 100"/>
                <a:gd name="T4" fmla="*/ 0 w 90"/>
                <a:gd name="T5" fmla="*/ 2147483646 h 100"/>
                <a:gd name="T6" fmla="*/ 2147483646 w 90"/>
                <a:gd name="T7" fmla="*/ 2147483646 h 100"/>
                <a:gd name="T8" fmla="*/ 2147483646 w 90"/>
                <a:gd name="T9" fmla="*/ 0 h 100"/>
                <a:gd name="T10" fmla="*/ 2147483646 w 90"/>
                <a:gd name="T11" fmla="*/ 2147483646 h 1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0"/>
                <a:gd name="T19" fmla="*/ 0 h 100"/>
                <a:gd name="T20" fmla="*/ 90 w 90"/>
                <a:gd name="T21" fmla="*/ 100 h 1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0" h="100">
                  <a:moveTo>
                    <a:pt x="5" y="19"/>
                  </a:moveTo>
                  <a:cubicBezTo>
                    <a:pt x="4" y="19"/>
                    <a:pt x="5" y="19"/>
                    <a:pt x="5" y="19"/>
                  </a:cubicBezTo>
                  <a:cubicBezTo>
                    <a:pt x="17" y="61"/>
                    <a:pt x="14" y="94"/>
                    <a:pt x="0" y="98"/>
                  </a:cubicBezTo>
                  <a:cubicBezTo>
                    <a:pt x="0" y="98"/>
                    <a:pt x="18" y="100"/>
                    <a:pt x="39" y="61"/>
                  </a:cubicBezTo>
                  <a:cubicBezTo>
                    <a:pt x="59" y="23"/>
                    <a:pt x="90" y="0"/>
                    <a:pt x="90" y="0"/>
                  </a:cubicBezTo>
                  <a:cubicBezTo>
                    <a:pt x="69" y="6"/>
                    <a:pt x="36" y="16"/>
                    <a:pt x="5" y="19"/>
                  </a:cubicBezTo>
                  <a:close/>
                </a:path>
              </a:pathLst>
            </a:custGeom>
            <a:solidFill>
              <a:srgbClr val="E5CE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0570" name="Freeform 168"/>
            <p:cNvSpPr>
              <a:spLocks/>
            </p:cNvSpPr>
            <p:nvPr/>
          </p:nvSpPr>
          <p:spPr bwMode="auto">
            <a:xfrm>
              <a:off x="3760" y="1804"/>
              <a:ext cx="5" cy="26"/>
            </a:xfrm>
            <a:custGeom>
              <a:avLst/>
              <a:gdLst>
                <a:gd name="T0" fmla="*/ 2147483646 w 2"/>
                <a:gd name="T1" fmla="*/ 0 h 11"/>
                <a:gd name="T2" fmla="*/ 0 w 2"/>
                <a:gd name="T3" fmla="*/ 2147483646 h 11"/>
                <a:gd name="T4" fmla="*/ 0 60000 65536"/>
                <a:gd name="T5" fmla="*/ 0 60000 65536"/>
                <a:gd name="T6" fmla="*/ 0 w 2"/>
                <a:gd name="T7" fmla="*/ 0 h 11"/>
                <a:gd name="T8" fmla="*/ 2 w 2"/>
                <a:gd name="T9" fmla="*/ 11 h 1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" h="11">
                  <a:moveTo>
                    <a:pt x="2" y="0"/>
                  </a:moveTo>
                  <a:cubicBezTo>
                    <a:pt x="1" y="4"/>
                    <a:pt x="0" y="7"/>
                    <a:pt x="0" y="11"/>
                  </a:cubicBezTo>
                </a:path>
              </a:pathLst>
            </a:custGeom>
            <a:noFill/>
            <a:ln w="12700" cap="rnd">
              <a:solidFill>
                <a:srgbClr val="494E4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0571" name="Freeform 169"/>
            <p:cNvSpPr>
              <a:spLocks/>
            </p:cNvSpPr>
            <p:nvPr/>
          </p:nvSpPr>
          <p:spPr bwMode="auto">
            <a:xfrm>
              <a:off x="3771" y="1645"/>
              <a:ext cx="62" cy="142"/>
            </a:xfrm>
            <a:custGeom>
              <a:avLst/>
              <a:gdLst>
                <a:gd name="T0" fmla="*/ 2147483646 w 28"/>
                <a:gd name="T1" fmla="*/ 0 h 60"/>
                <a:gd name="T2" fmla="*/ 2147483646 w 28"/>
                <a:gd name="T3" fmla="*/ 2147483646 h 60"/>
                <a:gd name="T4" fmla="*/ 0 w 28"/>
                <a:gd name="T5" fmla="*/ 2147483646 h 60"/>
                <a:gd name="T6" fmla="*/ 0 60000 65536"/>
                <a:gd name="T7" fmla="*/ 0 60000 65536"/>
                <a:gd name="T8" fmla="*/ 0 60000 65536"/>
                <a:gd name="T9" fmla="*/ 0 w 28"/>
                <a:gd name="T10" fmla="*/ 0 h 60"/>
                <a:gd name="T11" fmla="*/ 28 w 28"/>
                <a:gd name="T12" fmla="*/ 60 h 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" h="60">
                  <a:moveTo>
                    <a:pt x="28" y="0"/>
                  </a:moveTo>
                  <a:cubicBezTo>
                    <a:pt x="22" y="11"/>
                    <a:pt x="15" y="26"/>
                    <a:pt x="11" y="36"/>
                  </a:cubicBezTo>
                  <a:cubicBezTo>
                    <a:pt x="7" y="43"/>
                    <a:pt x="3" y="52"/>
                    <a:pt x="0" y="60"/>
                  </a:cubicBezTo>
                </a:path>
              </a:pathLst>
            </a:custGeom>
            <a:noFill/>
            <a:ln w="12700" cap="rnd">
              <a:solidFill>
                <a:srgbClr val="494E4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0572" name="Freeform 170"/>
            <p:cNvSpPr>
              <a:spLocks/>
            </p:cNvSpPr>
            <p:nvPr/>
          </p:nvSpPr>
          <p:spPr bwMode="auto">
            <a:xfrm>
              <a:off x="3443" y="2154"/>
              <a:ext cx="2" cy="31"/>
            </a:xfrm>
            <a:custGeom>
              <a:avLst/>
              <a:gdLst>
                <a:gd name="T0" fmla="*/ 2147483646 w 1"/>
                <a:gd name="T1" fmla="*/ 0 h 13"/>
                <a:gd name="T2" fmla="*/ 0 w 1"/>
                <a:gd name="T3" fmla="*/ 2147483646 h 13"/>
                <a:gd name="T4" fmla="*/ 0 60000 65536"/>
                <a:gd name="T5" fmla="*/ 0 60000 65536"/>
                <a:gd name="T6" fmla="*/ 0 w 1"/>
                <a:gd name="T7" fmla="*/ 0 h 13"/>
                <a:gd name="T8" fmla="*/ 1 w 1"/>
                <a:gd name="T9" fmla="*/ 13 h 1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3">
                  <a:moveTo>
                    <a:pt x="1" y="0"/>
                  </a:moveTo>
                  <a:cubicBezTo>
                    <a:pt x="1" y="4"/>
                    <a:pt x="0" y="9"/>
                    <a:pt x="0" y="13"/>
                  </a:cubicBezTo>
                </a:path>
              </a:pathLst>
            </a:custGeom>
            <a:noFill/>
            <a:ln w="12700" cap="rnd">
              <a:solidFill>
                <a:srgbClr val="494E4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0573" name="Freeform 171"/>
            <p:cNvSpPr>
              <a:spLocks/>
            </p:cNvSpPr>
            <p:nvPr/>
          </p:nvSpPr>
          <p:spPr bwMode="auto">
            <a:xfrm>
              <a:off x="3447" y="1858"/>
              <a:ext cx="73" cy="277"/>
            </a:xfrm>
            <a:custGeom>
              <a:avLst/>
              <a:gdLst>
                <a:gd name="T0" fmla="*/ 2147483646 w 33"/>
                <a:gd name="T1" fmla="*/ 0 h 117"/>
                <a:gd name="T2" fmla="*/ 2147483646 w 33"/>
                <a:gd name="T3" fmla="*/ 2147483646 h 117"/>
                <a:gd name="T4" fmla="*/ 0 w 33"/>
                <a:gd name="T5" fmla="*/ 2147483646 h 117"/>
                <a:gd name="T6" fmla="*/ 0 60000 65536"/>
                <a:gd name="T7" fmla="*/ 0 60000 65536"/>
                <a:gd name="T8" fmla="*/ 0 60000 65536"/>
                <a:gd name="T9" fmla="*/ 0 w 33"/>
                <a:gd name="T10" fmla="*/ 0 h 117"/>
                <a:gd name="T11" fmla="*/ 33 w 33"/>
                <a:gd name="T12" fmla="*/ 117 h 1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3" h="117">
                  <a:moveTo>
                    <a:pt x="32" y="0"/>
                  </a:moveTo>
                  <a:cubicBezTo>
                    <a:pt x="33" y="20"/>
                    <a:pt x="23" y="36"/>
                    <a:pt x="16" y="54"/>
                  </a:cubicBezTo>
                  <a:cubicBezTo>
                    <a:pt x="8" y="73"/>
                    <a:pt x="2" y="95"/>
                    <a:pt x="0" y="117"/>
                  </a:cubicBezTo>
                </a:path>
              </a:pathLst>
            </a:custGeom>
            <a:noFill/>
            <a:ln w="12700" cap="rnd">
              <a:solidFill>
                <a:srgbClr val="494E4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0574" name="Freeform 172"/>
            <p:cNvSpPr>
              <a:spLocks/>
            </p:cNvSpPr>
            <p:nvPr/>
          </p:nvSpPr>
          <p:spPr bwMode="auto">
            <a:xfrm>
              <a:off x="3298" y="2566"/>
              <a:ext cx="5" cy="17"/>
            </a:xfrm>
            <a:custGeom>
              <a:avLst/>
              <a:gdLst>
                <a:gd name="T0" fmla="*/ 0 w 2"/>
                <a:gd name="T1" fmla="*/ 0 h 7"/>
                <a:gd name="T2" fmla="*/ 2147483646 w 2"/>
                <a:gd name="T3" fmla="*/ 2147483646 h 7"/>
                <a:gd name="T4" fmla="*/ 0 60000 65536"/>
                <a:gd name="T5" fmla="*/ 0 60000 65536"/>
                <a:gd name="T6" fmla="*/ 0 w 2"/>
                <a:gd name="T7" fmla="*/ 0 h 7"/>
                <a:gd name="T8" fmla="*/ 2 w 2"/>
                <a:gd name="T9" fmla="*/ 7 h 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" h="7">
                  <a:moveTo>
                    <a:pt x="0" y="0"/>
                  </a:moveTo>
                  <a:cubicBezTo>
                    <a:pt x="1" y="2"/>
                    <a:pt x="1" y="5"/>
                    <a:pt x="2" y="7"/>
                  </a:cubicBezTo>
                </a:path>
              </a:pathLst>
            </a:custGeom>
            <a:noFill/>
            <a:ln w="14288" cap="rnd">
              <a:solidFill>
                <a:srgbClr val="494E4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0575" name="Freeform 173"/>
            <p:cNvSpPr>
              <a:spLocks/>
            </p:cNvSpPr>
            <p:nvPr/>
          </p:nvSpPr>
          <p:spPr bwMode="auto">
            <a:xfrm>
              <a:off x="3292" y="2538"/>
              <a:ext cx="4" cy="16"/>
            </a:xfrm>
            <a:custGeom>
              <a:avLst/>
              <a:gdLst>
                <a:gd name="T0" fmla="*/ 0 w 2"/>
                <a:gd name="T1" fmla="*/ 0 h 7"/>
                <a:gd name="T2" fmla="*/ 2147483646 w 2"/>
                <a:gd name="T3" fmla="*/ 2147483646 h 7"/>
                <a:gd name="T4" fmla="*/ 0 60000 65536"/>
                <a:gd name="T5" fmla="*/ 0 60000 65536"/>
                <a:gd name="T6" fmla="*/ 0 w 2"/>
                <a:gd name="T7" fmla="*/ 0 h 7"/>
                <a:gd name="T8" fmla="*/ 2 w 2"/>
                <a:gd name="T9" fmla="*/ 7 h 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" h="7">
                  <a:moveTo>
                    <a:pt x="0" y="0"/>
                  </a:moveTo>
                  <a:cubicBezTo>
                    <a:pt x="1" y="3"/>
                    <a:pt x="2" y="5"/>
                    <a:pt x="2" y="7"/>
                  </a:cubicBezTo>
                </a:path>
              </a:pathLst>
            </a:custGeom>
            <a:noFill/>
            <a:ln w="12700" cap="rnd">
              <a:solidFill>
                <a:srgbClr val="494E4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0576" name="Freeform 174"/>
            <p:cNvSpPr>
              <a:spLocks/>
            </p:cNvSpPr>
            <p:nvPr/>
          </p:nvSpPr>
          <p:spPr bwMode="auto">
            <a:xfrm>
              <a:off x="3267" y="2263"/>
              <a:ext cx="22" cy="265"/>
            </a:xfrm>
            <a:custGeom>
              <a:avLst/>
              <a:gdLst>
                <a:gd name="T0" fmla="*/ 2147483646 w 10"/>
                <a:gd name="T1" fmla="*/ 0 h 112"/>
                <a:gd name="T2" fmla="*/ 0 w 10"/>
                <a:gd name="T3" fmla="*/ 2147483646 h 112"/>
                <a:gd name="T4" fmla="*/ 2147483646 w 10"/>
                <a:gd name="T5" fmla="*/ 2147483646 h 112"/>
                <a:gd name="T6" fmla="*/ 0 60000 65536"/>
                <a:gd name="T7" fmla="*/ 0 60000 65536"/>
                <a:gd name="T8" fmla="*/ 0 60000 65536"/>
                <a:gd name="T9" fmla="*/ 0 w 10"/>
                <a:gd name="T10" fmla="*/ 0 h 112"/>
                <a:gd name="T11" fmla="*/ 10 w 10"/>
                <a:gd name="T12" fmla="*/ 112 h 1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" h="112">
                  <a:moveTo>
                    <a:pt x="1" y="0"/>
                  </a:moveTo>
                  <a:cubicBezTo>
                    <a:pt x="4" y="16"/>
                    <a:pt x="0" y="33"/>
                    <a:pt x="0" y="47"/>
                  </a:cubicBezTo>
                  <a:cubicBezTo>
                    <a:pt x="0" y="69"/>
                    <a:pt x="5" y="91"/>
                    <a:pt x="10" y="112"/>
                  </a:cubicBezTo>
                </a:path>
              </a:pathLst>
            </a:custGeom>
            <a:noFill/>
            <a:ln w="12700" cap="rnd">
              <a:solidFill>
                <a:srgbClr val="494E4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0577" name="Freeform 175"/>
            <p:cNvSpPr>
              <a:spLocks/>
            </p:cNvSpPr>
            <p:nvPr/>
          </p:nvSpPr>
          <p:spPr bwMode="auto">
            <a:xfrm>
              <a:off x="3318" y="2727"/>
              <a:ext cx="18" cy="7"/>
            </a:xfrm>
            <a:custGeom>
              <a:avLst/>
              <a:gdLst>
                <a:gd name="T0" fmla="*/ 0 w 8"/>
                <a:gd name="T1" fmla="*/ 0 h 3"/>
                <a:gd name="T2" fmla="*/ 2147483646 w 8"/>
                <a:gd name="T3" fmla="*/ 2147483646 h 3"/>
                <a:gd name="T4" fmla="*/ 0 60000 65536"/>
                <a:gd name="T5" fmla="*/ 0 60000 65536"/>
                <a:gd name="T6" fmla="*/ 0 w 8"/>
                <a:gd name="T7" fmla="*/ 0 h 3"/>
                <a:gd name="T8" fmla="*/ 8 w 8"/>
                <a:gd name="T9" fmla="*/ 3 h 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8" h="3">
                  <a:moveTo>
                    <a:pt x="0" y="0"/>
                  </a:moveTo>
                  <a:cubicBezTo>
                    <a:pt x="3" y="1"/>
                    <a:pt x="6" y="2"/>
                    <a:pt x="8" y="3"/>
                  </a:cubicBezTo>
                </a:path>
              </a:pathLst>
            </a:custGeom>
            <a:noFill/>
            <a:ln w="12700" cap="rnd">
              <a:solidFill>
                <a:srgbClr val="494E4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0578" name="Freeform 176"/>
            <p:cNvSpPr>
              <a:spLocks/>
            </p:cNvSpPr>
            <p:nvPr/>
          </p:nvSpPr>
          <p:spPr bwMode="auto">
            <a:xfrm>
              <a:off x="3296" y="2720"/>
              <a:ext cx="9" cy="5"/>
            </a:xfrm>
            <a:custGeom>
              <a:avLst/>
              <a:gdLst>
                <a:gd name="T0" fmla="*/ 0 w 4"/>
                <a:gd name="T1" fmla="*/ 0 h 2"/>
                <a:gd name="T2" fmla="*/ 2147483646 w 4"/>
                <a:gd name="T3" fmla="*/ 2147483646 h 2"/>
                <a:gd name="T4" fmla="*/ 0 60000 65536"/>
                <a:gd name="T5" fmla="*/ 0 60000 65536"/>
                <a:gd name="T6" fmla="*/ 0 w 4"/>
                <a:gd name="T7" fmla="*/ 0 h 2"/>
                <a:gd name="T8" fmla="*/ 4 w 4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" h="2">
                  <a:moveTo>
                    <a:pt x="0" y="0"/>
                  </a:moveTo>
                  <a:cubicBezTo>
                    <a:pt x="1" y="1"/>
                    <a:pt x="2" y="1"/>
                    <a:pt x="4" y="2"/>
                  </a:cubicBezTo>
                </a:path>
              </a:pathLst>
            </a:custGeom>
            <a:noFill/>
            <a:ln w="14288" cap="rnd">
              <a:solidFill>
                <a:srgbClr val="494E4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0579" name="Freeform 177"/>
            <p:cNvSpPr>
              <a:spLocks/>
            </p:cNvSpPr>
            <p:nvPr/>
          </p:nvSpPr>
          <p:spPr bwMode="auto">
            <a:xfrm>
              <a:off x="3212" y="2585"/>
              <a:ext cx="71" cy="130"/>
            </a:xfrm>
            <a:custGeom>
              <a:avLst/>
              <a:gdLst>
                <a:gd name="T0" fmla="*/ 0 w 32"/>
                <a:gd name="T1" fmla="*/ 0 h 55"/>
                <a:gd name="T2" fmla="*/ 2147483646 w 32"/>
                <a:gd name="T3" fmla="*/ 2147483646 h 55"/>
                <a:gd name="T4" fmla="*/ 2147483646 w 32"/>
                <a:gd name="T5" fmla="*/ 2147483646 h 55"/>
                <a:gd name="T6" fmla="*/ 0 60000 65536"/>
                <a:gd name="T7" fmla="*/ 0 60000 65536"/>
                <a:gd name="T8" fmla="*/ 0 60000 65536"/>
                <a:gd name="T9" fmla="*/ 0 w 32"/>
                <a:gd name="T10" fmla="*/ 0 h 55"/>
                <a:gd name="T11" fmla="*/ 32 w 32"/>
                <a:gd name="T12" fmla="*/ 55 h 5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2" h="55">
                  <a:moveTo>
                    <a:pt x="0" y="0"/>
                  </a:moveTo>
                  <a:cubicBezTo>
                    <a:pt x="3" y="3"/>
                    <a:pt x="5" y="26"/>
                    <a:pt x="12" y="38"/>
                  </a:cubicBezTo>
                  <a:cubicBezTo>
                    <a:pt x="17" y="47"/>
                    <a:pt x="24" y="52"/>
                    <a:pt x="32" y="55"/>
                  </a:cubicBezTo>
                </a:path>
              </a:pathLst>
            </a:custGeom>
            <a:noFill/>
            <a:ln w="12700" cap="rnd">
              <a:solidFill>
                <a:srgbClr val="494E4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0580" name="Freeform 178"/>
            <p:cNvSpPr>
              <a:spLocks/>
            </p:cNvSpPr>
            <p:nvPr/>
          </p:nvSpPr>
          <p:spPr bwMode="auto">
            <a:xfrm>
              <a:off x="3190" y="1927"/>
              <a:ext cx="228" cy="334"/>
            </a:xfrm>
            <a:custGeom>
              <a:avLst/>
              <a:gdLst>
                <a:gd name="T0" fmla="*/ 2147483646 w 103"/>
                <a:gd name="T1" fmla="*/ 0 h 141"/>
                <a:gd name="T2" fmla="*/ 0 w 103"/>
                <a:gd name="T3" fmla="*/ 2147483646 h 141"/>
                <a:gd name="T4" fmla="*/ 0 60000 65536"/>
                <a:gd name="T5" fmla="*/ 0 60000 65536"/>
                <a:gd name="T6" fmla="*/ 0 w 103"/>
                <a:gd name="T7" fmla="*/ 0 h 141"/>
                <a:gd name="T8" fmla="*/ 103 w 103"/>
                <a:gd name="T9" fmla="*/ 141 h 14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03" h="141">
                  <a:moveTo>
                    <a:pt x="103" y="0"/>
                  </a:moveTo>
                  <a:cubicBezTo>
                    <a:pt x="64" y="37"/>
                    <a:pt x="28" y="86"/>
                    <a:pt x="0" y="141"/>
                  </a:cubicBezTo>
                </a:path>
              </a:pathLst>
            </a:custGeom>
            <a:noFill/>
            <a:ln w="7938" cap="rnd">
              <a:solidFill>
                <a:srgbClr val="494E4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0581" name="Freeform 179"/>
            <p:cNvSpPr>
              <a:spLocks/>
            </p:cNvSpPr>
            <p:nvPr/>
          </p:nvSpPr>
          <p:spPr bwMode="auto">
            <a:xfrm>
              <a:off x="3418" y="1892"/>
              <a:ext cx="40" cy="35"/>
            </a:xfrm>
            <a:custGeom>
              <a:avLst/>
              <a:gdLst>
                <a:gd name="T0" fmla="*/ 2147483646 w 18"/>
                <a:gd name="T1" fmla="*/ 0 h 15"/>
                <a:gd name="T2" fmla="*/ 2147483646 w 18"/>
                <a:gd name="T3" fmla="*/ 2147483646 h 15"/>
                <a:gd name="T4" fmla="*/ 0 w 18"/>
                <a:gd name="T5" fmla="*/ 2147483646 h 15"/>
                <a:gd name="T6" fmla="*/ 0 60000 65536"/>
                <a:gd name="T7" fmla="*/ 0 60000 65536"/>
                <a:gd name="T8" fmla="*/ 0 60000 65536"/>
                <a:gd name="T9" fmla="*/ 0 w 18"/>
                <a:gd name="T10" fmla="*/ 0 h 15"/>
                <a:gd name="T11" fmla="*/ 18 w 18"/>
                <a:gd name="T12" fmla="*/ 15 h 1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15">
                  <a:moveTo>
                    <a:pt x="18" y="0"/>
                  </a:moveTo>
                  <a:cubicBezTo>
                    <a:pt x="14" y="3"/>
                    <a:pt x="10" y="7"/>
                    <a:pt x="5" y="11"/>
                  </a:cubicBezTo>
                  <a:cubicBezTo>
                    <a:pt x="4" y="12"/>
                    <a:pt x="2" y="14"/>
                    <a:pt x="0" y="15"/>
                  </a:cubicBezTo>
                </a:path>
              </a:pathLst>
            </a:custGeom>
            <a:noFill/>
            <a:ln w="12700" cap="rnd">
              <a:solidFill>
                <a:srgbClr val="494E4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0582" name="Freeform 180"/>
            <p:cNvSpPr>
              <a:spLocks/>
            </p:cNvSpPr>
            <p:nvPr/>
          </p:nvSpPr>
          <p:spPr bwMode="auto">
            <a:xfrm>
              <a:off x="3458" y="1766"/>
              <a:ext cx="251" cy="126"/>
            </a:xfrm>
            <a:custGeom>
              <a:avLst/>
              <a:gdLst>
                <a:gd name="T0" fmla="*/ 2147483646 w 113"/>
                <a:gd name="T1" fmla="*/ 0 h 53"/>
                <a:gd name="T2" fmla="*/ 0 w 113"/>
                <a:gd name="T3" fmla="*/ 2147483646 h 53"/>
                <a:gd name="T4" fmla="*/ 0 60000 65536"/>
                <a:gd name="T5" fmla="*/ 0 60000 65536"/>
                <a:gd name="T6" fmla="*/ 0 w 113"/>
                <a:gd name="T7" fmla="*/ 0 h 53"/>
                <a:gd name="T8" fmla="*/ 113 w 113"/>
                <a:gd name="T9" fmla="*/ 53 h 5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3" h="53">
                  <a:moveTo>
                    <a:pt x="113" y="0"/>
                  </a:moveTo>
                  <a:cubicBezTo>
                    <a:pt x="77" y="7"/>
                    <a:pt x="38" y="22"/>
                    <a:pt x="0" y="53"/>
                  </a:cubicBezTo>
                </a:path>
              </a:pathLst>
            </a:custGeom>
            <a:noFill/>
            <a:ln w="7938" cap="rnd">
              <a:solidFill>
                <a:srgbClr val="494E4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0583" name="Freeform 181"/>
            <p:cNvSpPr>
              <a:spLocks/>
            </p:cNvSpPr>
            <p:nvPr/>
          </p:nvSpPr>
          <p:spPr bwMode="auto">
            <a:xfrm>
              <a:off x="3718" y="1761"/>
              <a:ext cx="27" cy="5"/>
            </a:xfrm>
            <a:custGeom>
              <a:avLst/>
              <a:gdLst>
                <a:gd name="T0" fmla="*/ 2147483646 w 12"/>
                <a:gd name="T1" fmla="*/ 0 h 2"/>
                <a:gd name="T2" fmla="*/ 0 w 12"/>
                <a:gd name="T3" fmla="*/ 2147483646 h 2"/>
                <a:gd name="T4" fmla="*/ 0 60000 65536"/>
                <a:gd name="T5" fmla="*/ 0 60000 65536"/>
                <a:gd name="T6" fmla="*/ 0 w 12"/>
                <a:gd name="T7" fmla="*/ 0 h 2"/>
                <a:gd name="T8" fmla="*/ 12 w 12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2" h="2">
                  <a:moveTo>
                    <a:pt x="12" y="0"/>
                  </a:moveTo>
                  <a:cubicBezTo>
                    <a:pt x="8" y="0"/>
                    <a:pt x="4" y="1"/>
                    <a:pt x="0" y="2"/>
                  </a:cubicBezTo>
                </a:path>
              </a:pathLst>
            </a:custGeom>
            <a:noFill/>
            <a:ln w="7938" cap="rnd">
              <a:solidFill>
                <a:srgbClr val="494E4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0584" name="Freeform 182"/>
            <p:cNvSpPr>
              <a:spLocks/>
            </p:cNvSpPr>
            <p:nvPr/>
          </p:nvSpPr>
          <p:spPr bwMode="auto">
            <a:xfrm>
              <a:off x="3751" y="1759"/>
              <a:ext cx="11" cy="2"/>
            </a:xfrm>
            <a:custGeom>
              <a:avLst/>
              <a:gdLst>
                <a:gd name="T0" fmla="*/ 2147483646 w 5"/>
                <a:gd name="T1" fmla="*/ 0 h 1"/>
                <a:gd name="T2" fmla="*/ 0 w 5"/>
                <a:gd name="T3" fmla="*/ 2147483646 h 1"/>
                <a:gd name="T4" fmla="*/ 0 60000 65536"/>
                <a:gd name="T5" fmla="*/ 0 60000 65536"/>
                <a:gd name="T6" fmla="*/ 0 w 5"/>
                <a:gd name="T7" fmla="*/ 0 h 1"/>
                <a:gd name="T8" fmla="*/ 5 w 5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" h="1">
                  <a:moveTo>
                    <a:pt x="5" y="0"/>
                  </a:moveTo>
                  <a:cubicBezTo>
                    <a:pt x="3" y="0"/>
                    <a:pt x="2" y="1"/>
                    <a:pt x="0" y="1"/>
                  </a:cubicBezTo>
                </a:path>
              </a:pathLst>
            </a:custGeom>
            <a:noFill/>
            <a:ln w="7938" cap="rnd">
              <a:solidFill>
                <a:srgbClr val="494E4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0585" name="Freeform 183"/>
            <p:cNvSpPr>
              <a:spLocks/>
            </p:cNvSpPr>
            <p:nvPr/>
          </p:nvSpPr>
          <p:spPr bwMode="auto">
            <a:xfrm>
              <a:off x="3769" y="1750"/>
              <a:ext cx="295" cy="63"/>
            </a:xfrm>
            <a:custGeom>
              <a:avLst/>
              <a:gdLst>
                <a:gd name="T0" fmla="*/ 2147483646 w 133"/>
                <a:gd name="T1" fmla="*/ 2147483646 h 27"/>
                <a:gd name="T2" fmla="*/ 0 w 133"/>
                <a:gd name="T3" fmla="*/ 2147483646 h 27"/>
                <a:gd name="T4" fmla="*/ 0 60000 65536"/>
                <a:gd name="T5" fmla="*/ 0 60000 65536"/>
                <a:gd name="T6" fmla="*/ 0 w 133"/>
                <a:gd name="T7" fmla="*/ 0 h 27"/>
                <a:gd name="T8" fmla="*/ 133 w 133"/>
                <a:gd name="T9" fmla="*/ 27 h 2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33" h="27">
                  <a:moveTo>
                    <a:pt x="133" y="27"/>
                  </a:moveTo>
                  <a:cubicBezTo>
                    <a:pt x="113" y="18"/>
                    <a:pt x="62" y="0"/>
                    <a:pt x="0" y="4"/>
                  </a:cubicBezTo>
                </a:path>
              </a:pathLst>
            </a:custGeom>
            <a:noFill/>
            <a:ln w="7938" cap="rnd">
              <a:solidFill>
                <a:srgbClr val="494E4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0586" name="Freeform 184"/>
            <p:cNvSpPr>
              <a:spLocks/>
            </p:cNvSpPr>
            <p:nvPr/>
          </p:nvSpPr>
          <p:spPr bwMode="auto">
            <a:xfrm>
              <a:off x="3549" y="1813"/>
              <a:ext cx="961" cy="1423"/>
            </a:xfrm>
            <a:custGeom>
              <a:avLst/>
              <a:gdLst>
                <a:gd name="T0" fmla="*/ 0 w 433"/>
                <a:gd name="T1" fmla="*/ 2147483646 h 601"/>
                <a:gd name="T2" fmla="*/ 2147483646 w 433"/>
                <a:gd name="T3" fmla="*/ 2147483646 h 601"/>
                <a:gd name="T4" fmla="*/ 2147483646 w 433"/>
                <a:gd name="T5" fmla="*/ 2147483646 h 601"/>
                <a:gd name="T6" fmla="*/ 2147483646 w 433"/>
                <a:gd name="T7" fmla="*/ 2147483646 h 601"/>
                <a:gd name="T8" fmla="*/ 2147483646 w 433"/>
                <a:gd name="T9" fmla="*/ 0 h 6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3"/>
                <a:gd name="T16" fmla="*/ 0 h 601"/>
                <a:gd name="T17" fmla="*/ 433 w 433"/>
                <a:gd name="T18" fmla="*/ 601 h 6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3" h="601">
                  <a:moveTo>
                    <a:pt x="0" y="601"/>
                  </a:moveTo>
                  <a:cubicBezTo>
                    <a:pt x="84" y="573"/>
                    <a:pt x="184" y="511"/>
                    <a:pt x="275" y="381"/>
                  </a:cubicBezTo>
                  <a:cubicBezTo>
                    <a:pt x="433" y="156"/>
                    <a:pt x="268" y="23"/>
                    <a:pt x="268" y="23"/>
                  </a:cubicBezTo>
                  <a:cubicBezTo>
                    <a:pt x="268" y="23"/>
                    <a:pt x="243" y="26"/>
                    <a:pt x="242" y="4"/>
                  </a:cubicBezTo>
                  <a:cubicBezTo>
                    <a:pt x="242" y="4"/>
                    <a:pt x="238" y="2"/>
                    <a:pt x="232" y="0"/>
                  </a:cubicBezTo>
                </a:path>
              </a:pathLst>
            </a:custGeom>
            <a:noFill/>
            <a:ln w="12700" cap="rnd">
              <a:solidFill>
                <a:srgbClr val="494E4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0587" name="Freeform 185"/>
            <p:cNvSpPr>
              <a:spLocks/>
            </p:cNvSpPr>
            <p:nvPr/>
          </p:nvSpPr>
          <p:spPr bwMode="auto">
            <a:xfrm>
              <a:off x="3420" y="3236"/>
              <a:ext cx="129" cy="36"/>
            </a:xfrm>
            <a:custGeom>
              <a:avLst/>
              <a:gdLst>
                <a:gd name="T0" fmla="*/ 0 w 58"/>
                <a:gd name="T1" fmla="*/ 2147483646 h 15"/>
                <a:gd name="T2" fmla="*/ 2147483646 w 58"/>
                <a:gd name="T3" fmla="*/ 0 h 15"/>
                <a:gd name="T4" fmla="*/ 0 60000 65536"/>
                <a:gd name="T5" fmla="*/ 0 60000 65536"/>
                <a:gd name="T6" fmla="*/ 0 w 58"/>
                <a:gd name="T7" fmla="*/ 0 h 15"/>
                <a:gd name="T8" fmla="*/ 58 w 58"/>
                <a:gd name="T9" fmla="*/ 15 h 1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8" h="15">
                  <a:moveTo>
                    <a:pt x="0" y="15"/>
                  </a:moveTo>
                  <a:cubicBezTo>
                    <a:pt x="18" y="12"/>
                    <a:pt x="38" y="7"/>
                    <a:pt x="58" y="0"/>
                  </a:cubicBezTo>
                </a:path>
              </a:pathLst>
            </a:custGeom>
            <a:noFill/>
            <a:ln w="7938" cap="rnd">
              <a:solidFill>
                <a:srgbClr val="494E4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0588" name="Freeform 186"/>
            <p:cNvSpPr>
              <a:spLocks/>
            </p:cNvSpPr>
            <p:nvPr/>
          </p:nvSpPr>
          <p:spPr bwMode="auto">
            <a:xfrm>
              <a:off x="3396" y="3274"/>
              <a:ext cx="16" cy="2"/>
            </a:xfrm>
            <a:custGeom>
              <a:avLst/>
              <a:gdLst>
                <a:gd name="T0" fmla="*/ 0 w 7"/>
                <a:gd name="T1" fmla="*/ 2147483646 h 1"/>
                <a:gd name="T2" fmla="*/ 2147483646 w 7"/>
                <a:gd name="T3" fmla="*/ 0 h 1"/>
                <a:gd name="T4" fmla="*/ 0 60000 65536"/>
                <a:gd name="T5" fmla="*/ 0 60000 65536"/>
                <a:gd name="T6" fmla="*/ 0 w 7"/>
                <a:gd name="T7" fmla="*/ 0 h 1"/>
                <a:gd name="T8" fmla="*/ 7 w 7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" h="1">
                  <a:moveTo>
                    <a:pt x="0" y="1"/>
                  </a:moveTo>
                  <a:cubicBezTo>
                    <a:pt x="2" y="1"/>
                    <a:pt x="5" y="1"/>
                    <a:pt x="7" y="0"/>
                  </a:cubicBezTo>
                </a:path>
              </a:pathLst>
            </a:custGeom>
            <a:noFill/>
            <a:ln w="7938" cap="rnd">
              <a:solidFill>
                <a:srgbClr val="494E4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0589" name="Freeform 187"/>
            <p:cNvSpPr>
              <a:spLocks/>
            </p:cNvSpPr>
            <p:nvPr/>
          </p:nvSpPr>
          <p:spPr bwMode="auto">
            <a:xfrm>
              <a:off x="3361" y="3279"/>
              <a:ext cx="22" cy="5"/>
            </a:xfrm>
            <a:custGeom>
              <a:avLst/>
              <a:gdLst>
                <a:gd name="T0" fmla="*/ 0 w 10"/>
                <a:gd name="T1" fmla="*/ 2147483646 h 2"/>
                <a:gd name="T2" fmla="*/ 2147483646 w 10"/>
                <a:gd name="T3" fmla="*/ 0 h 2"/>
                <a:gd name="T4" fmla="*/ 0 60000 65536"/>
                <a:gd name="T5" fmla="*/ 0 60000 65536"/>
                <a:gd name="T6" fmla="*/ 0 w 10"/>
                <a:gd name="T7" fmla="*/ 0 h 2"/>
                <a:gd name="T8" fmla="*/ 10 w 10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0" h="2">
                  <a:moveTo>
                    <a:pt x="0" y="2"/>
                  </a:moveTo>
                  <a:cubicBezTo>
                    <a:pt x="3" y="1"/>
                    <a:pt x="7" y="1"/>
                    <a:pt x="10" y="0"/>
                  </a:cubicBezTo>
                </a:path>
              </a:pathLst>
            </a:custGeom>
            <a:noFill/>
            <a:ln w="7938" cap="rnd">
              <a:solidFill>
                <a:srgbClr val="494E4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0590" name="Freeform 188"/>
            <p:cNvSpPr>
              <a:spLocks/>
            </p:cNvSpPr>
            <p:nvPr/>
          </p:nvSpPr>
          <p:spPr bwMode="auto">
            <a:xfrm>
              <a:off x="3012" y="2621"/>
              <a:ext cx="349" cy="677"/>
            </a:xfrm>
            <a:custGeom>
              <a:avLst/>
              <a:gdLst>
                <a:gd name="T0" fmla="*/ 2147483646 w 157"/>
                <a:gd name="T1" fmla="*/ 0 h 286"/>
                <a:gd name="T2" fmla="*/ 2147483646 w 157"/>
                <a:gd name="T3" fmla="*/ 2147483646 h 286"/>
                <a:gd name="T4" fmla="*/ 2147483646 w 157"/>
                <a:gd name="T5" fmla="*/ 2147483646 h 286"/>
                <a:gd name="T6" fmla="*/ 2147483646 w 157"/>
                <a:gd name="T7" fmla="*/ 2147483646 h 286"/>
                <a:gd name="T8" fmla="*/ 2147483646 w 157"/>
                <a:gd name="T9" fmla="*/ 2147483646 h 286"/>
                <a:gd name="T10" fmla="*/ 2147483646 w 157"/>
                <a:gd name="T11" fmla="*/ 2147483646 h 286"/>
                <a:gd name="T12" fmla="*/ 2147483646 w 157"/>
                <a:gd name="T13" fmla="*/ 2147483646 h 28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7"/>
                <a:gd name="T22" fmla="*/ 0 h 286"/>
                <a:gd name="T23" fmla="*/ 157 w 157"/>
                <a:gd name="T24" fmla="*/ 286 h 28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7" h="286">
                  <a:moveTo>
                    <a:pt x="23" y="0"/>
                  </a:moveTo>
                  <a:cubicBezTo>
                    <a:pt x="0" y="94"/>
                    <a:pt x="2" y="189"/>
                    <a:pt x="39" y="260"/>
                  </a:cubicBezTo>
                  <a:cubicBezTo>
                    <a:pt x="39" y="260"/>
                    <a:pt x="40" y="262"/>
                    <a:pt x="43" y="261"/>
                  </a:cubicBezTo>
                  <a:cubicBezTo>
                    <a:pt x="43" y="261"/>
                    <a:pt x="49" y="257"/>
                    <a:pt x="54" y="262"/>
                  </a:cubicBezTo>
                  <a:cubicBezTo>
                    <a:pt x="59" y="266"/>
                    <a:pt x="57" y="274"/>
                    <a:pt x="57" y="274"/>
                  </a:cubicBezTo>
                  <a:cubicBezTo>
                    <a:pt x="57" y="274"/>
                    <a:pt x="56" y="275"/>
                    <a:pt x="59" y="277"/>
                  </a:cubicBezTo>
                  <a:cubicBezTo>
                    <a:pt x="61" y="278"/>
                    <a:pt x="99" y="286"/>
                    <a:pt x="157" y="280"/>
                  </a:cubicBezTo>
                </a:path>
              </a:pathLst>
            </a:custGeom>
            <a:noFill/>
            <a:ln w="12700" cap="rnd">
              <a:solidFill>
                <a:srgbClr val="494E4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0591" name="Freeform 189"/>
            <p:cNvSpPr>
              <a:spLocks/>
            </p:cNvSpPr>
            <p:nvPr/>
          </p:nvSpPr>
          <p:spPr bwMode="auto">
            <a:xfrm>
              <a:off x="3063" y="2472"/>
              <a:ext cx="40" cy="149"/>
            </a:xfrm>
            <a:custGeom>
              <a:avLst/>
              <a:gdLst>
                <a:gd name="T0" fmla="*/ 2147483646 w 18"/>
                <a:gd name="T1" fmla="*/ 0 h 63"/>
                <a:gd name="T2" fmla="*/ 0 w 18"/>
                <a:gd name="T3" fmla="*/ 2147483646 h 63"/>
                <a:gd name="T4" fmla="*/ 0 60000 65536"/>
                <a:gd name="T5" fmla="*/ 0 60000 65536"/>
                <a:gd name="T6" fmla="*/ 0 w 18"/>
                <a:gd name="T7" fmla="*/ 0 h 63"/>
                <a:gd name="T8" fmla="*/ 18 w 18"/>
                <a:gd name="T9" fmla="*/ 63 h 6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8" h="63">
                  <a:moveTo>
                    <a:pt x="18" y="0"/>
                  </a:moveTo>
                  <a:cubicBezTo>
                    <a:pt x="11" y="21"/>
                    <a:pt x="5" y="42"/>
                    <a:pt x="0" y="63"/>
                  </a:cubicBezTo>
                </a:path>
              </a:pathLst>
            </a:custGeom>
            <a:noFill/>
            <a:ln w="7938" cap="rnd">
              <a:solidFill>
                <a:srgbClr val="494E4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0592" name="Freeform 190"/>
            <p:cNvSpPr>
              <a:spLocks/>
            </p:cNvSpPr>
            <p:nvPr/>
          </p:nvSpPr>
          <p:spPr bwMode="auto">
            <a:xfrm>
              <a:off x="3103" y="2261"/>
              <a:ext cx="87" cy="211"/>
            </a:xfrm>
            <a:custGeom>
              <a:avLst/>
              <a:gdLst>
                <a:gd name="T0" fmla="*/ 2147483646 w 39"/>
                <a:gd name="T1" fmla="*/ 0 h 89"/>
                <a:gd name="T2" fmla="*/ 0 w 39"/>
                <a:gd name="T3" fmla="*/ 2147483646 h 89"/>
                <a:gd name="T4" fmla="*/ 0 60000 65536"/>
                <a:gd name="T5" fmla="*/ 0 60000 65536"/>
                <a:gd name="T6" fmla="*/ 0 w 39"/>
                <a:gd name="T7" fmla="*/ 0 h 89"/>
                <a:gd name="T8" fmla="*/ 39 w 39"/>
                <a:gd name="T9" fmla="*/ 89 h 8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9" h="89">
                  <a:moveTo>
                    <a:pt x="39" y="0"/>
                  </a:moveTo>
                  <a:cubicBezTo>
                    <a:pt x="24" y="29"/>
                    <a:pt x="11" y="59"/>
                    <a:pt x="0" y="89"/>
                  </a:cubicBezTo>
                </a:path>
              </a:pathLst>
            </a:custGeom>
            <a:noFill/>
            <a:ln w="12700" cap="rnd">
              <a:solidFill>
                <a:srgbClr val="494E4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0593" name="Oval 191"/>
            <p:cNvSpPr>
              <a:spLocks noChangeArrowheads="1"/>
            </p:cNvSpPr>
            <p:nvPr/>
          </p:nvSpPr>
          <p:spPr bwMode="auto">
            <a:xfrm>
              <a:off x="4111" y="2282"/>
              <a:ext cx="93" cy="100"/>
            </a:xfrm>
            <a:prstGeom prst="ellipse">
              <a:avLst/>
            </a:prstGeom>
            <a:solidFill>
              <a:srgbClr val="A8D7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50594" name="Freeform 192"/>
            <p:cNvSpPr>
              <a:spLocks/>
            </p:cNvSpPr>
            <p:nvPr/>
          </p:nvSpPr>
          <p:spPr bwMode="auto">
            <a:xfrm>
              <a:off x="4111" y="2301"/>
              <a:ext cx="91" cy="81"/>
            </a:xfrm>
            <a:custGeom>
              <a:avLst/>
              <a:gdLst>
                <a:gd name="T0" fmla="*/ 2147483646 w 41"/>
                <a:gd name="T1" fmla="*/ 2147483646 h 34"/>
                <a:gd name="T2" fmla="*/ 2147483646 w 41"/>
                <a:gd name="T3" fmla="*/ 2147483646 h 34"/>
                <a:gd name="T4" fmla="*/ 2147483646 w 41"/>
                <a:gd name="T5" fmla="*/ 0 h 34"/>
                <a:gd name="T6" fmla="*/ 0 w 41"/>
                <a:gd name="T7" fmla="*/ 2147483646 h 34"/>
                <a:gd name="T8" fmla="*/ 2147483646 w 41"/>
                <a:gd name="T9" fmla="*/ 2147483646 h 34"/>
                <a:gd name="T10" fmla="*/ 2147483646 w 41"/>
                <a:gd name="T11" fmla="*/ 2147483646 h 34"/>
                <a:gd name="T12" fmla="*/ 2147483646 w 41"/>
                <a:gd name="T13" fmla="*/ 2147483646 h 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1"/>
                <a:gd name="T22" fmla="*/ 0 h 34"/>
                <a:gd name="T23" fmla="*/ 41 w 41"/>
                <a:gd name="T24" fmla="*/ 34 h 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1" h="34">
                  <a:moveTo>
                    <a:pt x="24" y="27"/>
                  </a:moveTo>
                  <a:cubicBezTo>
                    <a:pt x="13" y="27"/>
                    <a:pt x="3" y="18"/>
                    <a:pt x="3" y="6"/>
                  </a:cubicBezTo>
                  <a:cubicBezTo>
                    <a:pt x="3" y="4"/>
                    <a:pt x="4" y="2"/>
                    <a:pt x="4" y="0"/>
                  </a:cubicBezTo>
                  <a:cubicBezTo>
                    <a:pt x="1" y="4"/>
                    <a:pt x="0" y="8"/>
                    <a:pt x="0" y="13"/>
                  </a:cubicBezTo>
                  <a:cubicBezTo>
                    <a:pt x="0" y="25"/>
                    <a:pt x="9" y="34"/>
                    <a:pt x="21" y="34"/>
                  </a:cubicBezTo>
                  <a:cubicBezTo>
                    <a:pt x="31" y="34"/>
                    <a:pt x="39" y="28"/>
                    <a:pt x="41" y="19"/>
                  </a:cubicBezTo>
                  <a:cubicBezTo>
                    <a:pt x="37" y="24"/>
                    <a:pt x="31" y="27"/>
                    <a:pt x="24" y="27"/>
                  </a:cubicBezTo>
                  <a:close/>
                </a:path>
              </a:pathLst>
            </a:custGeom>
            <a:solidFill>
              <a:srgbClr val="81BF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0595" name="Oval 193"/>
            <p:cNvSpPr>
              <a:spLocks noChangeArrowheads="1"/>
            </p:cNvSpPr>
            <p:nvPr/>
          </p:nvSpPr>
          <p:spPr bwMode="auto">
            <a:xfrm>
              <a:off x="4109" y="2282"/>
              <a:ext cx="95" cy="100"/>
            </a:xfrm>
            <a:prstGeom prst="ellipse">
              <a:avLst/>
            </a:prstGeom>
            <a:noFill/>
            <a:ln w="12700" cap="rnd">
              <a:solidFill>
                <a:srgbClr val="494E4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50596" name="Freeform 194"/>
            <p:cNvSpPr>
              <a:spLocks/>
            </p:cNvSpPr>
            <p:nvPr/>
          </p:nvSpPr>
          <p:spPr bwMode="auto">
            <a:xfrm>
              <a:off x="4137" y="2285"/>
              <a:ext cx="60" cy="56"/>
            </a:xfrm>
            <a:custGeom>
              <a:avLst/>
              <a:gdLst>
                <a:gd name="T0" fmla="*/ 2147483646 w 27"/>
                <a:gd name="T1" fmla="*/ 2147483646 h 24"/>
                <a:gd name="T2" fmla="*/ 2147483646 w 27"/>
                <a:gd name="T3" fmla="*/ 2147483646 h 24"/>
                <a:gd name="T4" fmla="*/ 2147483646 w 27"/>
                <a:gd name="T5" fmla="*/ 2147483646 h 24"/>
                <a:gd name="T6" fmla="*/ 2147483646 w 27"/>
                <a:gd name="T7" fmla="*/ 2147483646 h 24"/>
                <a:gd name="T8" fmla="*/ 2147483646 w 27"/>
                <a:gd name="T9" fmla="*/ 2147483646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24"/>
                <a:gd name="T17" fmla="*/ 27 w 27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24">
                  <a:moveTo>
                    <a:pt x="24" y="19"/>
                  </a:moveTo>
                  <a:cubicBezTo>
                    <a:pt x="21" y="23"/>
                    <a:pt x="14" y="24"/>
                    <a:pt x="8" y="21"/>
                  </a:cubicBezTo>
                  <a:cubicBezTo>
                    <a:pt x="2" y="17"/>
                    <a:pt x="0" y="10"/>
                    <a:pt x="3" y="6"/>
                  </a:cubicBezTo>
                  <a:cubicBezTo>
                    <a:pt x="5" y="1"/>
                    <a:pt x="13" y="0"/>
                    <a:pt x="19" y="4"/>
                  </a:cubicBezTo>
                  <a:cubicBezTo>
                    <a:pt x="25" y="7"/>
                    <a:pt x="27" y="14"/>
                    <a:pt x="24" y="19"/>
                  </a:cubicBezTo>
                  <a:close/>
                </a:path>
              </a:pathLst>
            </a:custGeom>
            <a:solidFill>
              <a:srgbClr val="C2E2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0597" name="Oval 195"/>
            <p:cNvSpPr>
              <a:spLocks noChangeArrowheads="1"/>
            </p:cNvSpPr>
            <p:nvPr/>
          </p:nvSpPr>
          <p:spPr bwMode="auto">
            <a:xfrm>
              <a:off x="4169" y="2306"/>
              <a:ext cx="15" cy="1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50598" name="Oval 196"/>
            <p:cNvSpPr>
              <a:spLocks noChangeArrowheads="1"/>
            </p:cNvSpPr>
            <p:nvPr/>
          </p:nvSpPr>
          <p:spPr bwMode="auto">
            <a:xfrm>
              <a:off x="4177" y="2332"/>
              <a:ext cx="9" cy="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50599" name="Oval 197"/>
            <p:cNvSpPr>
              <a:spLocks noChangeArrowheads="1"/>
            </p:cNvSpPr>
            <p:nvPr/>
          </p:nvSpPr>
          <p:spPr bwMode="auto">
            <a:xfrm>
              <a:off x="3607" y="2985"/>
              <a:ext cx="104" cy="111"/>
            </a:xfrm>
            <a:prstGeom prst="ellipse">
              <a:avLst/>
            </a:prstGeom>
            <a:solidFill>
              <a:srgbClr val="A8D7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50600" name="Freeform 198"/>
            <p:cNvSpPr>
              <a:spLocks/>
            </p:cNvSpPr>
            <p:nvPr/>
          </p:nvSpPr>
          <p:spPr bwMode="auto">
            <a:xfrm>
              <a:off x="3607" y="3007"/>
              <a:ext cx="102" cy="89"/>
            </a:xfrm>
            <a:custGeom>
              <a:avLst/>
              <a:gdLst>
                <a:gd name="T0" fmla="*/ 2147483646 w 46"/>
                <a:gd name="T1" fmla="*/ 2147483646 h 38"/>
                <a:gd name="T2" fmla="*/ 2147483646 w 46"/>
                <a:gd name="T3" fmla="*/ 2147483646 h 38"/>
                <a:gd name="T4" fmla="*/ 2147483646 w 46"/>
                <a:gd name="T5" fmla="*/ 0 h 38"/>
                <a:gd name="T6" fmla="*/ 0 w 46"/>
                <a:gd name="T7" fmla="*/ 2147483646 h 38"/>
                <a:gd name="T8" fmla="*/ 2147483646 w 46"/>
                <a:gd name="T9" fmla="*/ 2147483646 h 38"/>
                <a:gd name="T10" fmla="*/ 2147483646 w 46"/>
                <a:gd name="T11" fmla="*/ 2147483646 h 38"/>
                <a:gd name="T12" fmla="*/ 2147483646 w 46"/>
                <a:gd name="T13" fmla="*/ 2147483646 h 3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6"/>
                <a:gd name="T22" fmla="*/ 0 h 38"/>
                <a:gd name="T23" fmla="*/ 46 w 46"/>
                <a:gd name="T24" fmla="*/ 38 h 3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6" h="38">
                  <a:moveTo>
                    <a:pt x="27" y="30"/>
                  </a:moveTo>
                  <a:cubicBezTo>
                    <a:pt x="15" y="30"/>
                    <a:pt x="4" y="20"/>
                    <a:pt x="4" y="7"/>
                  </a:cubicBezTo>
                  <a:cubicBezTo>
                    <a:pt x="4" y="5"/>
                    <a:pt x="4" y="2"/>
                    <a:pt x="5" y="0"/>
                  </a:cubicBezTo>
                  <a:cubicBezTo>
                    <a:pt x="2" y="4"/>
                    <a:pt x="0" y="9"/>
                    <a:pt x="0" y="14"/>
                  </a:cubicBezTo>
                  <a:cubicBezTo>
                    <a:pt x="0" y="27"/>
                    <a:pt x="11" y="38"/>
                    <a:pt x="24" y="38"/>
                  </a:cubicBezTo>
                  <a:cubicBezTo>
                    <a:pt x="34" y="38"/>
                    <a:pt x="43" y="31"/>
                    <a:pt x="46" y="21"/>
                  </a:cubicBezTo>
                  <a:cubicBezTo>
                    <a:pt x="42" y="27"/>
                    <a:pt x="35" y="30"/>
                    <a:pt x="27" y="30"/>
                  </a:cubicBezTo>
                  <a:close/>
                </a:path>
              </a:pathLst>
            </a:custGeom>
            <a:solidFill>
              <a:srgbClr val="81BF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0601" name="Oval 199"/>
            <p:cNvSpPr>
              <a:spLocks noChangeArrowheads="1"/>
            </p:cNvSpPr>
            <p:nvPr/>
          </p:nvSpPr>
          <p:spPr bwMode="auto">
            <a:xfrm>
              <a:off x="3607" y="2985"/>
              <a:ext cx="102" cy="111"/>
            </a:xfrm>
            <a:prstGeom prst="ellipse">
              <a:avLst/>
            </a:prstGeom>
            <a:noFill/>
            <a:ln w="12700" cap="rnd">
              <a:solidFill>
                <a:srgbClr val="494E4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50602" name="Freeform 200"/>
            <p:cNvSpPr>
              <a:spLocks/>
            </p:cNvSpPr>
            <p:nvPr/>
          </p:nvSpPr>
          <p:spPr bwMode="auto">
            <a:xfrm>
              <a:off x="3638" y="2988"/>
              <a:ext cx="67" cy="64"/>
            </a:xfrm>
            <a:custGeom>
              <a:avLst/>
              <a:gdLst>
                <a:gd name="T0" fmla="*/ 2147483646 w 30"/>
                <a:gd name="T1" fmla="*/ 2147483646 h 27"/>
                <a:gd name="T2" fmla="*/ 2147483646 w 30"/>
                <a:gd name="T3" fmla="*/ 2147483646 h 27"/>
                <a:gd name="T4" fmla="*/ 2147483646 w 30"/>
                <a:gd name="T5" fmla="*/ 2147483646 h 27"/>
                <a:gd name="T6" fmla="*/ 2147483646 w 30"/>
                <a:gd name="T7" fmla="*/ 2147483646 h 27"/>
                <a:gd name="T8" fmla="*/ 2147483646 w 30"/>
                <a:gd name="T9" fmla="*/ 2147483646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"/>
                <a:gd name="T16" fmla="*/ 0 h 27"/>
                <a:gd name="T17" fmla="*/ 30 w 30"/>
                <a:gd name="T18" fmla="*/ 27 h 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" h="27">
                  <a:moveTo>
                    <a:pt x="27" y="21"/>
                  </a:moveTo>
                  <a:cubicBezTo>
                    <a:pt x="23" y="26"/>
                    <a:pt x="16" y="27"/>
                    <a:pt x="9" y="23"/>
                  </a:cubicBezTo>
                  <a:cubicBezTo>
                    <a:pt x="2" y="19"/>
                    <a:pt x="0" y="12"/>
                    <a:pt x="3" y="7"/>
                  </a:cubicBezTo>
                  <a:cubicBezTo>
                    <a:pt x="6" y="1"/>
                    <a:pt x="14" y="0"/>
                    <a:pt x="20" y="4"/>
                  </a:cubicBezTo>
                  <a:cubicBezTo>
                    <a:pt x="27" y="8"/>
                    <a:pt x="30" y="16"/>
                    <a:pt x="27" y="21"/>
                  </a:cubicBezTo>
                  <a:close/>
                </a:path>
              </a:pathLst>
            </a:custGeom>
            <a:solidFill>
              <a:srgbClr val="C2E2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0603" name="Oval 201"/>
            <p:cNvSpPr>
              <a:spLocks noChangeArrowheads="1"/>
            </p:cNvSpPr>
            <p:nvPr/>
          </p:nvSpPr>
          <p:spPr bwMode="auto">
            <a:xfrm>
              <a:off x="3671" y="3011"/>
              <a:ext cx="18" cy="2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50604" name="Oval 202"/>
            <p:cNvSpPr>
              <a:spLocks noChangeArrowheads="1"/>
            </p:cNvSpPr>
            <p:nvPr/>
          </p:nvSpPr>
          <p:spPr bwMode="auto">
            <a:xfrm>
              <a:off x="3680" y="3040"/>
              <a:ext cx="11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50605" name="Oval 203"/>
            <p:cNvSpPr>
              <a:spLocks noChangeArrowheads="1"/>
            </p:cNvSpPr>
            <p:nvPr/>
          </p:nvSpPr>
          <p:spPr bwMode="auto">
            <a:xfrm>
              <a:off x="3891" y="2734"/>
              <a:ext cx="73" cy="78"/>
            </a:xfrm>
            <a:prstGeom prst="ellipse">
              <a:avLst/>
            </a:prstGeom>
            <a:solidFill>
              <a:srgbClr val="A8D7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50606" name="Freeform 204"/>
            <p:cNvSpPr>
              <a:spLocks/>
            </p:cNvSpPr>
            <p:nvPr/>
          </p:nvSpPr>
          <p:spPr bwMode="auto">
            <a:xfrm>
              <a:off x="3891" y="2751"/>
              <a:ext cx="71" cy="61"/>
            </a:xfrm>
            <a:custGeom>
              <a:avLst/>
              <a:gdLst>
                <a:gd name="T0" fmla="*/ 2147483646 w 32"/>
                <a:gd name="T1" fmla="*/ 2147483646 h 26"/>
                <a:gd name="T2" fmla="*/ 2147483646 w 32"/>
                <a:gd name="T3" fmla="*/ 2147483646 h 26"/>
                <a:gd name="T4" fmla="*/ 2147483646 w 32"/>
                <a:gd name="T5" fmla="*/ 0 h 26"/>
                <a:gd name="T6" fmla="*/ 0 w 32"/>
                <a:gd name="T7" fmla="*/ 2147483646 h 26"/>
                <a:gd name="T8" fmla="*/ 2147483646 w 32"/>
                <a:gd name="T9" fmla="*/ 2147483646 h 26"/>
                <a:gd name="T10" fmla="*/ 2147483646 w 32"/>
                <a:gd name="T11" fmla="*/ 2147483646 h 26"/>
                <a:gd name="T12" fmla="*/ 2147483646 w 32"/>
                <a:gd name="T13" fmla="*/ 2147483646 h 2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2"/>
                <a:gd name="T22" fmla="*/ 0 h 26"/>
                <a:gd name="T23" fmla="*/ 32 w 32"/>
                <a:gd name="T24" fmla="*/ 26 h 2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2" h="26">
                  <a:moveTo>
                    <a:pt x="19" y="21"/>
                  </a:moveTo>
                  <a:cubicBezTo>
                    <a:pt x="10" y="21"/>
                    <a:pt x="3" y="13"/>
                    <a:pt x="3" y="4"/>
                  </a:cubicBezTo>
                  <a:cubicBezTo>
                    <a:pt x="3" y="3"/>
                    <a:pt x="3" y="1"/>
                    <a:pt x="3" y="0"/>
                  </a:cubicBezTo>
                  <a:cubicBezTo>
                    <a:pt x="1" y="3"/>
                    <a:pt x="0" y="6"/>
                    <a:pt x="0" y="10"/>
                  </a:cubicBezTo>
                  <a:cubicBezTo>
                    <a:pt x="0" y="19"/>
                    <a:pt x="7" y="26"/>
                    <a:pt x="16" y="26"/>
                  </a:cubicBezTo>
                  <a:cubicBezTo>
                    <a:pt x="24" y="26"/>
                    <a:pt x="30" y="21"/>
                    <a:pt x="32" y="14"/>
                  </a:cubicBezTo>
                  <a:cubicBezTo>
                    <a:pt x="29" y="18"/>
                    <a:pt x="24" y="21"/>
                    <a:pt x="19" y="21"/>
                  </a:cubicBezTo>
                  <a:close/>
                </a:path>
              </a:pathLst>
            </a:custGeom>
            <a:solidFill>
              <a:srgbClr val="81BF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0607" name="Oval 205"/>
            <p:cNvSpPr>
              <a:spLocks noChangeArrowheads="1"/>
            </p:cNvSpPr>
            <p:nvPr/>
          </p:nvSpPr>
          <p:spPr bwMode="auto">
            <a:xfrm>
              <a:off x="3891" y="2734"/>
              <a:ext cx="71" cy="78"/>
            </a:xfrm>
            <a:prstGeom prst="ellipse">
              <a:avLst/>
            </a:prstGeom>
            <a:noFill/>
            <a:ln w="12700" cap="rnd">
              <a:solidFill>
                <a:srgbClr val="494E4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50608" name="Freeform 206"/>
            <p:cNvSpPr>
              <a:spLocks/>
            </p:cNvSpPr>
            <p:nvPr/>
          </p:nvSpPr>
          <p:spPr bwMode="auto">
            <a:xfrm>
              <a:off x="3911" y="2737"/>
              <a:ext cx="47" cy="45"/>
            </a:xfrm>
            <a:custGeom>
              <a:avLst/>
              <a:gdLst>
                <a:gd name="T0" fmla="*/ 2147483646 w 21"/>
                <a:gd name="T1" fmla="*/ 2147483646 h 19"/>
                <a:gd name="T2" fmla="*/ 2147483646 w 21"/>
                <a:gd name="T3" fmla="*/ 2147483646 h 19"/>
                <a:gd name="T4" fmla="*/ 2147483646 w 21"/>
                <a:gd name="T5" fmla="*/ 2147483646 h 19"/>
                <a:gd name="T6" fmla="*/ 2147483646 w 21"/>
                <a:gd name="T7" fmla="*/ 2147483646 h 19"/>
                <a:gd name="T8" fmla="*/ 2147483646 w 21"/>
                <a:gd name="T9" fmla="*/ 2147483646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"/>
                <a:gd name="T16" fmla="*/ 0 h 19"/>
                <a:gd name="T17" fmla="*/ 21 w 21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" h="19">
                  <a:moveTo>
                    <a:pt x="19" y="15"/>
                  </a:moveTo>
                  <a:cubicBezTo>
                    <a:pt x="17" y="18"/>
                    <a:pt x="11" y="19"/>
                    <a:pt x="7" y="16"/>
                  </a:cubicBezTo>
                  <a:cubicBezTo>
                    <a:pt x="2" y="13"/>
                    <a:pt x="0" y="8"/>
                    <a:pt x="3" y="5"/>
                  </a:cubicBezTo>
                  <a:cubicBezTo>
                    <a:pt x="5" y="1"/>
                    <a:pt x="10" y="0"/>
                    <a:pt x="15" y="3"/>
                  </a:cubicBezTo>
                  <a:cubicBezTo>
                    <a:pt x="19" y="6"/>
                    <a:pt x="21" y="11"/>
                    <a:pt x="19" y="15"/>
                  </a:cubicBezTo>
                  <a:close/>
                </a:path>
              </a:pathLst>
            </a:custGeom>
            <a:solidFill>
              <a:srgbClr val="C2E2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0609" name="Oval 207"/>
            <p:cNvSpPr>
              <a:spLocks noChangeArrowheads="1"/>
            </p:cNvSpPr>
            <p:nvPr/>
          </p:nvSpPr>
          <p:spPr bwMode="auto">
            <a:xfrm>
              <a:off x="3935" y="2753"/>
              <a:ext cx="14" cy="1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50610" name="Oval 208"/>
            <p:cNvSpPr>
              <a:spLocks noChangeArrowheads="1"/>
            </p:cNvSpPr>
            <p:nvPr/>
          </p:nvSpPr>
          <p:spPr bwMode="auto">
            <a:xfrm>
              <a:off x="3942" y="2775"/>
              <a:ext cx="7" cy="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50611" name="Oval 209"/>
            <p:cNvSpPr>
              <a:spLocks noChangeArrowheads="1"/>
            </p:cNvSpPr>
            <p:nvPr/>
          </p:nvSpPr>
          <p:spPr bwMode="auto">
            <a:xfrm>
              <a:off x="3751" y="2945"/>
              <a:ext cx="71" cy="78"/>
            </a:xfrm>
            <a:prstGeom prst="ellipse">
              <a:avLst/>
            </a:prstGeom>
            <a:solidFill>
              <a:srgbClr val="A8D7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50612" name="Freeform 210"/>
            <p:cNvSpPr>
              <a:spLocks/>
            </p:cNvSpPr>
            <p:nvPr/>
          </p:nvSpPr>
          <p:spPr bwMode="auto">
            <a:xfrm>
              <a:off x="3751" y="2962"/>
              <a:ext cx="69" cy="61"/>
            </a:xfrm>
            <a:custGeom>
              <a:avLst/>
              <a:gdLst>
                <a:gd name="T0" fmla="*/ 2147483646 w 31"/>
                <a:gd name="T1" fmla="*/ 2147483646 h 26"/>
                <a:gd name="T2" fmla="*/ 2147483646 w 31"/>
                <a:gd name="T3" fmla="*/ 2147483646 h 26"/>
                <a:gd name="T4" fmla="*/ 2147483646 w 31"/>
                <a:gd name="T5" fmla="*/ 0 h 26"/>
                <a:gd name="T6" fmla="*/ 0 w 31"/>
                <a:gd name="T7" fmla="*/ 2147483646 h 26"/>
                <a:gd name="T8" fmla="*/ 2147483646 w 31"/>
                <a:gd name="T9" fmla="*/ 2147483646 h 26"/>
                <a:gd name="T10" fmla="*/ 2147483646 w 31"/>
                <a:gd name="T11" fmla="*/ 2147483646 h 26"/>
                <a:gd name="T12" fmla="*/ 2147483646 w 31"/>
                <a:gd name="T13" fmla="*/ 2147483646 h 2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1"/>
                <a:gd name="T22" fmla="*/ 0 h 26"/>
                <a:gd name="T23" fmla="*/ 31 w 31"/>
                <a:gd name="T24" fmla="*/ 26 h 2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1" h="26">
                  <a:moveTo>
                    <a:pt x="18" y="20"/>
                  </a:moveTo>
                  <a:cubicBezTo>
                    <a:pt x="9" y="20"/>
                    <a:pt x="2" y="13"/>
                    <a:pt x="2" y="4"/>
                  </a:cubicBezTo>
                  <a:cubicBezTo>
                    <a:pt x="2" y="3"/>
                    <a:pt x="2" y="1"/>
                    <a:pt x="3" y="0"/>
                  </a:cubicBezTo>
                  <a:cubicBezTo>
                    <a:pt x="1" y="2"/>
                    <a:pt x="0" y="6"/>
                    <a:pt x="0" y="9"/>
                  </a:cubicBezTo>
                  <a:cubicBezTo>
                    <a:pt x="0" y="18"/>
                    <a:pt x="7" y="26"/>
                    <a:pt x="16" y="26"/>
                  </a:cubicBezTo>
                  <a:cubicBezTo>
                    <a:pt x="23" y="26"/>
                    <a:pt x="29" y="21"/>
                    <a:pt x="31" y="14"/>
                  </a:cubicBezTo>
                  <a:cubicBezTo>
                    <a:pt x="28" y="18"/>
                    <a:pt x="24" y="20"/>
                    <a:pt x="18" y="20"/>
                  </a:cubicBezTo>
                  <a:close/>
                </a:path>
              </a:pathLst>
            </a:custGeom>
            <a:solidFill>
              <a:srgbClr val="81BF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0613" name="Oval 211"/>
            <p:cNvSpPr>
              <a:spLocks noChangeArrowheads="1"/>
            </p:cNvSpPr>
            <p:nvPr/>
          </p:nvSpPr>
          <p:spPr bwMode="auto">
            <a:xfrm>
              <a:off x="3749" y="2945"/>
              <a:ext cx="73" cy="78"/>
            </a:xfrm>
            <a:prstGeom prst="ellipse">
              <a:avLst/>
            </a:prstGeom>
            <a:noFill/>
            <a:ln w="12700" cap="rnd">
              <a:solidFill>
                <a:srgbClr val="494E4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50614" name="Freeform 212"/>
            <p:cNvSpPr>
              <a:spLocks/>
            </p:cNvSpPr>
            <p:nvPr/>
          </p:nvSpPr>
          <p:spPr bwMode="auto">
            <a:xfrm>
              <a:off x="3771" y="2947"/>
              <a:ext cx="47" cy="45"/>
            </a:xfrm>
            <a:custGeom>
              <a:avLst/>
              <a:gdLst>
                <a:gd name="T0" fmla="*/ 2147483646 w 21"/>
                <a:gd name="T1" fmla="*/ 2147483646 h 19"/>
                <a:gd name="T2" fmla="*/ 2147483646 w 21"/>
                <a:gd name="T3" fmla="*/ 2147483646 h 19"/>
                <a:gd name="T4" fmla="*/ 2147483646 w 21"/>
                <a:gd name="T5" fmla="*/ 2147483646 h 19"/>
                <a:gd name="T6" fmla="*/ 2147483646 w 21"/>
                <a:gd name="T7" fmla="*/ 2147483646 h 19"/>
                <a:gd name="T8" fmla="*/ 2147483646 w 21"/>
                <a:gd name="T9" fmla="*/ 2147483646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"/>
                <a:gd name="T16" fmla="*/ 0 h 19"/>
                <a:gd name="T17" fmla="*/ 21 w 21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" h="19">
                  <a:moveTo>
                    <a:pt x="19" y="14"/>
                  </a:moveTo>
                  <a:cubicBezTo>
                    <a:pt x="16" y="18"/>
                    <a:pt x="11" y="19"/>
                    <a:pt x="6" y="16"/>
                  </a:cubicBezTo>
                  <a:cubicBezTo>
                    <a:pt x="2" y="13"/>
                    <a:pt x="0" y="8"/>
                    <a:pt x="2" y="4"/>
                  </a:cubicBezTo>
                  <a:cubicBezTo>
                    <a:pt x="4" y="1"/>
                    <a:pt x="10" y="0"/>
                    <a:pt x="14" y="3"/>
                  </a:cubicBezTo>
                  <a:cubicBezTo>
                    <a:pt x="19" y="6"/>
                    <a:pt x="21" y="11"/>
                    <a:pt x="19" y="14"/>
                  </a:cubicBezTo>
                  <a:close/>
                </a:path>
              </a:pathLst>
            </a:custGeom>
            <a:solidFill>
              <a:srgbClr val="C2E2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0615" name="Oval 213"/>
            <p:cNvSpPr>
              <a:spLocks noChangeArrowheads="1"/>
            </p:cNvSpPr>
            <p:nvPr/>
          </p:nvSpPr>
          <p:spPr bwMode="auto">
            <a:xfrm>
              <a:off x="3796" y="2964"/>
              <a:ext cx="11" cy="1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50616" name="Oval 214"/>
            <p:cNvSpPr>
              <a:spLocks noChangeArrowheads="1"/>
            </p:cNvSpPr>
            <p:nvPr/>
          </p:nvSpPr>
          <p:spPr bwMode="auto">
            <a:xfrm>
              <a:off x="3800" y="2983"/>
              <a:ext cx="9" cy="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50617" name="Oval 215"/>
            <p:cNvSpPr>
              <a:spLocks noChangeArrowheads="1"/>
            </p:cNvSpPr>
            <p:nvPr/>
          </p:nvSpPr>
          <p:spPr bwMode="auto">
            <a:xfrm>
              <a:off x="3753" y="2777"/>
              <a:ext cx="56" cy="61"/>
            </a:xfrm>
            <a:prstGeom prst="ellipse">
              <a:avLst/>
            </a:prstGeom>
            <a:solidFill>
              <a:srgbClr val="A8D7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50618" name="Freeform 216"/>
            <p:cNvSpPr>
              <a:spLocks/>
            </p:cNvSpPr>
            <p:nvPr/>
          </p:nvSpPr>
          <p:spPr bwMode="auto">
            <a:xfrm>
              <a:off x="3753" y="2789"/>
              <a:ext cx="56" cy="49"/>
            </a:xfrm>
            <a:custGeom>
              <a:avLst/>
              <a:gdLst>
                <a:gd name="T0" fmla="*/ 2147483646 w 25"/>
                <a:gd name="T1" fmla="*/ 2147483646 h 21"/>
                <a:gd name="T2" fmla="*/ 2147483646 w 25"/>
                <a:gd name="T3" fmla="*/ 2147483646 h 21"/>
                <a:gd name="T4" fmla="*/ 2147483646 w 25"/>
                <a:gd name="T5" fmla="*/ 0 h 21"/>
                <a:gd name="T6" fmla="*/ 0 w 25"/>
                <a:gd name="T7" fmla="*/ 2147483646 h 21"/>
                <a:gd name="T8" fmla="*/ 2147483646 w 25"/>
                <a:gd name="T9" fmla="*/ 2147483646 h 21"/>
                <a:gd name="T10" fmla="*/ 2147483646 w 25"/>
                <a:gd name="T11" fmla="*/ 2147483646 h 21"/>
                <a:gd name="T12" fmla="*/ 2147483646 w 25"/>
                <a:gd name="T13" fmla="*/ 2147483646 h 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5"/>
                <a:gd name="T22" fmla="*/ 0 h 21"/>
                <a:gd name="T23" fmla="*/ 25 w 25"/>
                <a:gd name="T24" fmla="*/ 21 h 2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5" h="21">
                  <a:moveTo>
                    <a:pt x="15" y="17"/>
                  </a:moveTo>
                  <a:cubicBezTo>
                    <a:pt x="7" y="17"/>
                    <a:pt x="2" y="11"/>
                    <a:pt x="2" y="4"/>
                  </a:cubicBezTo>
                  <a:cubicBezTo>
                    <a:pt x="2" y="2"/>
                    <a:pt x="2" y="1"/>
                    <a:pt x="2" y="0"/>
                  </a:cubicBezTo>
                  <a:cubicBezTo>
                    <a:pt x="1" y="2"/>
                    <a:pt x="0" y="5"/>
                    <a:pt x="0" y="8"/>
                  </a:cubicBezTo>
                  <a:cubicBezTo>
                    <a:pt x="0" y="15"/>
                    <a:pt x="5" y="21"/>
                    <a:pt x="13" y="21"/>
                  </a:cubicBezTo>
                  <a:cubicBezTo>
                    <a:pt x="18" y="21"/>
                    <a:pt x="23" y="17"/>
                    <a:pt x="25" y="12"/>
                  </a:cubicBezTo>
                  <a:cubicBezTo>
                    <a:pt x="23" y="15"/>
                    <a:pt x="19" y="17"/>
                    <a:pt x="15" y="17"/>
                  </a:cubicBezTo>
                  <a:close/>
                </a:path>
              </a:pathLst>
            </a:custGeom>
            <a:solidFill>
              <a:srgbClr val="81BF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0619" name="Oval 217"/>
            <p:cNvSpPr>
              <a:spLocks noChangeArrowheads="1"/>
            </p:cNvSpPr>
            <p:nvPr/>
          </p:nvSpPr>
          <p:spPr bwMode="auto">
            <a:xfrm>
              <a:off x="3751" y="2777"/>
              <a:ext cx="58" cy="61"/>
            </a:xfrm>
            <a:prstGeom prst="ellipse">
              <a:avLst/>
            </a:prstGeom>
            <a:noFill/>
            <a:ln w="12700" cap="rnd">
              <a:solidFill>
                <a:srgbClr val="494E4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50620" name="Freeform 218"/>
            <p:cNvSpPr>
              <a:spLocks/>
            </p:cNvSpPr>
            <p:nvPr/>
          </p:nvSpPr>
          <p:spPr bwMode="auto">
            <a:xfrm>
              <a:off x="3769" y="2779"/>
              <a:ext cx="38" cy="36"/>
            </a:xfrm>
            <a:custGeom>
              <a:avLst/>
              <a:gdLst>
                <a:gd name="T0" fmla="*/ 2147483646 w 17"/>
                <a:gd name="T1" fmla="*/ 2147483646 h 15"/>
                <a:gd name="T2" fmla="*/ 2147483646 w 17"/>
                <a:gd name="T3" fmla="*/ 2147483646 h 15"/>
                <a:gd name="T4" fmla="*/ 2147483646 w 17"/>
                <a:gd name="T5" fmla="*/ 2147483646 h 15"/>
                <a:gd name="T6" fmla="*/ 2147483646 w 17"/>
                <a:gd name="T7" fmla="*/ 2147483646 h 15"/>
                <a:gd name="T8" fmla="*/ 2147483646 w 17"/>
                <a:gd name="T9" fmla="*/ 2147483646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5"/>
                <a:gd name="T17" fmla="*/ 17 w 17"/>
                <a:gd name="T18" fmla="*/ 15 h 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5">
                  <a:moveTo>
                    <a:pt x="15" y="11"/>
                  </a:moveTo>
                  <a:cubicBezTo>
                    <a:pt x="13" y="14"/>
                    <a:pt x="9" y="15"/>
                    <a:pt x="5" y="12"/>
                  </a:cubicBezTo>
                  <a:cubicBezTo>
                    <a:pt x="2" y="10"/>
                    <a:pt x="0" y="6"/>
                    <a:pt x="2" y="3"/>
                  </a:cubicBezTo>
                  <a:cubicBezTo>
                    <a:pt x="3" y="0"/>
                    <a:pt x="8" y="0"/>
                    <a:pt x="11" y="2"/>
                  </a:cubicBezTo>
                  <a:cubicBezTo>
                    <a:pt x="15" y="4"/>
                    <a:pt x="17" y="8"/>
                    <a:pt x="15" y="11"/>
                  </a:cubicBezTo>
                  <a:close/>
                </a:path>
              </a:pathLst>
            </a:custGeom>
            <a:solidFill>
              <a:srgbClr val="C2E2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0621" name="Oval 219"/>
            <p:cNvSpPr>
              <a:spLocks noChangeArrowheads="1"/>
            </p:cNvSpPr>
            <p:nvPr/>
          </p:nvSpPr>
          <p:spPr bwMode="auto">
            <a:xfrm>
              <a:off x="3787" y="2791"/>
              <a:ext cx="11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50622" name="Oval 220"/>
            <p:cNvSpPr>
              <a:spLocks noChangeArrowheads="1"/>
            </p:cNvSpPr>
            <p:nvPr/>
          </p:nvSpPr>
          <p:spPr bwMode="auto">
            <a:xfrm>
              <a:off x="3793" y="2808"/>
              <a:ext cx="5" cy="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50623" name="Oval 221"/>
            <p:cNvSpPr>
              <a:spLocks noChangeArrowheads="1"/>
            </p:cNvSpPr>
            <p:nvPr/>
          </p:nvSpPr>
          <p:spPr bwMode="auto">
            <a:xfrm>
              <a:off x="3627" y="2850"/>
              <a:ext cx="58" cy="62"/>
            </a:xfrm>
            <a:prstGeom prst="ellipse">
              <a:avLst/>
            </a:prstGeom>
            <a:solidFill>
              <a:srgbClr val="A8D7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50624" name="Freeform 222"/>
            <p:cNvSpPr>
              <a:spLocks/>
            </p:cNvSpPr>
            <p:nvPr/>
          </p:nvSpPr>
          <p:spPr bwMode="auto">
            <a:xfrm>
              <a:off x="3627" y="2865"/>
              <a:ext cx="55" cy="47"/>
            </a:xfrm>
            <a:custGeom>
              <a:avLst/>
              <a:gdLst>
                <a:gd name="T0" fmla="*/ 2147483646 w 25"/>
                <a:gd name="T1" fmla="*/ 2147483646 h 20"/>
                <a:gd name="T2" fmla="*/ 2147483646 w 25"/>
                <a:gd name="T3" fmla="*/ 2147483646 h 20"/>
                <a:gd name="T4" fmla="*/ 2147483646 w 25"/>
                <a:gd name="T5" fmla="*/ 0 h 20"/>
                <a:gd name="T6" fmla="*/ 0 w 25"/>
                <a:gd name="T7" fmla="*/ 2147483646 h 20"/>
                <a:gd name="T8" fmla="*/ 2147483646 w 25"/>
                <a:gd name="T9" fmla="*/ 2147483646 h 20"/>
                <a:gd name="T10" fmla="*/ 2147483646 w 25"/>
                <a:gd name="T11" fmla="*/ 2147483646 h 20"/>
                <a:gd name="T12" fmla="*/ 2147483646 w 25"/>
                <a:gd name="T13" fmla="*/ 2147483646 h 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5"/>
                <a:gd name="T22" fmla="*/ 0 h 20"/>
                <a:gd name="T23" fmla="*/ 25 w 25"/>
                <a:gd name="T24" fmla="*/ 20 h 2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5" h="20">
                  <a:moveTo>
                    <a:pt x="15" y="16"/>
                  </a:moveTo>
                  <a:cubicBezTo>
                    <a:pt x="8" y="16"/>
                    <a:pt x="2" y="10"/>
                    <a:pt x="2" y="3"/>
                  </a:cubicBezTo>
                  <a:cubicBezTo>
                    <a:pt x="2" y="2"/>
                    <a:pt x="2" y="1"/>
                    <a:pt x="3" y="0"/>
                  </a:cubicBezTo>
                  <a:cubicBezTo>
                    <a:pt x="1" y="2"/>
                    <a:pt x="0" y="4"/>
                    <a:pt x="0" y="7"/>
                  </a:cubicBezTo>
                  <a:cubicBezTo>
                    <a:pt x="0" y="15"/>
                    <a:pt x="6" y="20"/>
                    <a:pt x="13" y="20"/>
                  </a:cubicBezTo>
                  <a:cubicBezTo>
                    <a:pt x="19" y="20"/>
                    <a:pt x="24" y="16"/>
                    <a:pt x="25" y="11"/>
                  </a:cubicBezTo>
                  <a:cubicBezTo>
                    <a:pt x="23" y="14"/>
                    <a:pt x="19" y="16"/>
                    <a:pt x="15" y="16"/>
                  </a:cubicBezTo>
                  <a:close/>
                </a:path>
              </a:pathLst>
            </a:custGeom>
            <a:solidFill>
              <a:srgbClr val="81BF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0625" name="Oval 223"/>
            <p:cNvSpPr>
              <a:spLocks noChangeArrowheads="1"/>
            </p:cNvSpPr>
            <p:nvPr/>
          </p:nvSpPr>
          <p:spPr bwMode="auto">
            <a:xfrm>
              <a:off x="3627" y="2850"/>
              <a:ext cx="58" cy="62"/>
            </a:xfrm>
            <a:prstGeom prst="ellipse">
              <a:avLst/>
            </a:prstGeom>
            <a:noFill/>
            <a:ln w="12700" cap="rnd">
              <a:solidFill>
                <a:srgbClr val="494E4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50626" name="Freeform 224"/>
            <p:cNvSpPr>
              <a:spLocks/>
            </p:cNvSpPr>
            <p:nvPr/>
          </p:nvSpPr>
          <p:spPr bwMode="auto">
            <a:xfrm>
              <a:off x="3642" y="2853"/>
              <a:ext cx="38" cy="35"/>
            </a:xfrm>
            <a:custGeom>
              <a:avLst/>
              <a:gdLst>
                <a:gd name="T0" fmla="*/ 2147483646 w 17"/>
                <a:gd name="T1" fmla="*/ 2147483646 h 15"/>
                <a:gd name="T2" fmla="*/ 2147483646 w 17"/>
                <a:gd name="T3" fmla="*/ 2147483646 h 15"/>
                <a:gd name="T4" fmla="*/ 2147483646 w 17"/>
                <a:gd name="T5" fmla="*/ 2147483646 h 15"/>
                <a:gd name="T6" fmla="*/ 2147483646 w 17"/>
                <a:gd name="T7" fmla="*/ 2147483646 h 15"/>
                <a:gd name="T8" fmla="*/ 2147483646 w 17"/>
                <a:gd name="T9" fmla="*/ 2147483646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5"/>
                <a:gd name="T17" fmla="*/ 17 w 17"/>
                <a:gd name="T18" fmla="*/ 15 h 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5">
                  <a:moveTo>
                    <a:pt x="15" y="12"/>
                  </a:moveTo>
                  <a:cubicBezTo>
                    <a:pt x="14" y="14"/>
                    <a:pt x="9" y="15"/>
                    <a:pt x="6" y="13"/>
                  </a:cubicBezTo>
                  <a:cubicBezTo>
                    <a:pt x="2" y="11"/>
                    <a:pt x="0" y="6"/>
                    <a:pt x="2" y="4"/>
                  </a:cubicBezTo>
                  <a:cubicBezTo>
                    <a:pt x="4" y="1"/>
                    <a:pt x="8" y="0"/>
                    <a:pt x="12" y="2"/>
                  </a:cubicBezTo>
                  <a:cubicBezTo>
                    <a:pt x="15" y="5"/>
                    <a:pt x="17" y="9"/>
                    <a:pt x="15" y="12"/>
                  </a:cubicBezTo>
                  <a:close/>
                </a:path>
              </a:pathLst>
            </a:custGeom>
            <a:solidFill>
              <a:srgbClr val="C2E2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0627" name="Oval 225"/>
            <p:cNvSpPr>
              <a:spLocks noChangeArrowheads="1"/>
            </p:cNvSpPr>
            <p:nvPr/>
          </p:nvSpPr>
          <p:spPr bwMode="auto">
            <a:xfrm>
              <a:off x="3662" y="2867"/>
              <a:ext cx="9" cy="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50628" name="Oval 226"/>
            <p:cNvSpPr>
              <a:spLocks noChangeArrowheads="1"/>
            </p:cNvSpPr>
            <p:nvPr/>
          </p:nvSpPr>
          <p:spPr bwMode="auto">
            <a:xfrm>
              <a:off x="3667" y="2881"/>
              <a:ext cx="7" cy="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50629" name="Oval 227"/>
            <p:cNvSpPr>
              <a:spLocks noChangeArrowheads="1"/>
            </p:cNvSpPr>
            <p:nvPr/>
          </p:nvSpPr>
          <p:spPr bwMode="auto">
            <a:xfrm>
              <a:off x="3922" y="2675"/>
              <a:ext cx="96" cy="102"/>
            </a:xfrm>
            <a:prstGeom prst="ellipse">
              <a:avLst/>
            </a:prstGeom>
            <a:solidFill>
              <a:srgbClr val="A8D7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50630" name="Freeform 228"/>
            <p:cNvSpPr>
              <a:spLocks/>
            </p:cNvSpPr>
            <p:nvPr/>
          </p:nvSpPr>
          <p:spPr bwMode="auto">
            <a:xfrm>
              <a:off x="3922" y="2696"/>
              <a:ext cx="93" cy="81"/>
            </a:xfrm>
            <a:custGeom>
              <a:avLst/>
              <a:gdLst>
                <a:gd name="T0" fmla="*/ 2147483646 w 42"/>
                <a:gd name="T1" fmla="*/ 2147483646 h 34"/>
                <a:gd name="T2" fmla="*/ 2147483646 w 42"/>
                <a:gd name="T3" fmla="*/ 2147483646 h 34"/>
                <a:gd name="T4" fmla="*/ 2147483646 w 42"/>
                <a:gd name="T5" fmla="*/ 0 h 34"/>
                <a:gd name="T6" fmla="*/ 0 w 42"/>
                <a:gd name="T7" fmla="*/ 2147483646 h 34"/>
                <a:gd name="T8" fmla="*/ 2147483646 w 42"/>
                <a:gd name="T9" fmla="*/ 2147483646 h 34"/>
                <a:gd name="T10" fmla="*/ 2147483646 w 42"/>
                <a:gd name="T11" fmla="*/ 2147483646 h 34"/>
                <a:gd name="T12" fmla="*/ 2147483646 w 42"/>
                <a:gd name="T13" fmla="*/ 2147483646 h 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2"/>
                <a:gd name="T22" fmla="*/ 0 h 34"/>
                <a:gd name="T23" fmla="*/ 42 w 42"/>
                <a:gd name="T24" fmla="*/ 34 h 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2" h="34">
                  <a:moveTo>
                    <a:pt x="25" y="27"/>
                  </a:moveTo>
                  <a:cubicBezTo>
                    <a:pt x="13" y="27"/>
                    <a:pt x="4" y="17"/>
                    <a:pt x="4" y="5"/>
                  </a:cubicBezTo>
                  <a:cubicBezTo>
                    <a:pt x="4" y="3"/>
                    <a:pt x="4" y="2"/>
                    <a:pt x="5" y="0"/>
                  </a:cubicBezTo>
                  <a:cubicBezTo>
                    <a:pt x="2" y="3"/>
                    <a:pt x="0" y="8"/>
                    <a:pt x="0" y="12"/>
                  </a:cubicBezTo>
                  <a:cubicBezTo>
                    <a:pt x="0" y="24"/>
                    <a:pt x="10" y="34"/>
                    <a:pt x="22" y="34"/>
                  </a:cubicBezTo>
                  <a:cubicBezTo>
                    <a:pt x="31" y="34"/>
                    <a:pt x="39" y="27"/>
                    <a:pt x="42" y="18"/>
                  </a:cubicBezTo>
                  <a:cubicBezTo>
                    <a:pt x="38" y="23"/>
                    <a:pt x="32" y="27"/>
                    <a:pt x="25" y="27"/>
                  </a:cubicBezTo>
                  <a:close/>
                </a:path>
              </a:pathLst>
            </a:custGeom>
            <a:solidFill>
              <a:srgbClr val="81BF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0631" name="Oval 229"/>
            <p:cNvSpPr>
              <a:spLocks noChangeArrowheads="1"/>
            </p:cNvSpPr>
            <p:nvPr/>
          </p:nvSpPr>
          <p:spPr bwMode="auto">
            <a:xfrm>
              <a:off x="3922" y="2675"/>
              <a:ext cx="93" cy="102"/>
            </a:xfrm>
            <a:prstGeom prst="ellipse">
              <a:avLst/>
            </a:prstGeom>
            <a:noFill/>
            <a:ln w="12700" cap="rnd">
              <a:solidFill>
                <a:srgbClr val="494E4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50632" name="Freeform 230"/>
            <p:cNvSpPr>
              <a:spLocks/>
            </p:cNvSpPr>
            <p:nvPr/>
          </p:nvSpPr>
          <p:spPr bwMode="auto">
            <a:xfrm>
              <a:off x="3951" y="2680"/>
              <a:ext cx="60" cy="57"/>
            </a:xfrm>
            <a:custGeom>
              <a:avLst/>
              <a:gdLst>
                <a:gd name="T0" fmla="*/ 2147483646 w 27"/>
                <a:gd name="T1" fmla="*/ 2147483646 h 24"/>
                <a:gd name="T2" fmla="*/ 2147483646 w 27"/>
                <a:gd name="T3" fmla="*/ 2147483646 h 24"/>
                <a:gd name="T4" fmla="*/ 2147483646 w 27"/>
                <a:gd name="T5" fmla="*/ 2147483646 h 24"/>
                <a:gd name="T6" fmla="*/ 2147483646 w 27"/>
                <a:gd name="T7" fmla="*/ 2147483646 h 24"/>
                <a:gd name="T8" fmla="*/ 2147483646 w 27"/>
                <a:gd name="T9" fmla="*/ 2147483646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24"/>
                <a:gd name="T17" fmla="*/ 27 w 27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24">
                  <a:moveTo>
                    <a:pt x="24" y="18"/>
                  </a:moveTo>
                  <a:cubicBezTo>
                    <a:pt x="21" y="23"/>
                    <a:pt x="14" y="24"/>
                    <a:pt x="8" y="20"/>
                  </a:cubicBezTo>
                  <a:cubicBezTo>
                    <a:pt x="2" y="16"/>
                    <a:pt x="0" y="10"/>
                    <a:pt x="2" y="5"/>
                  </a:cubicBezTo>
                  <a:cubicBezTo>
                    <a:pt x="5" y="0"/>
                    <a:pt x="12" y="0"/>
                    <a:pt x="18" y="3"/>
                  </a:cubicBezTo>
                  <a:cubicBezTo>
                    <a:pt x="24" y="7"/>
                    <a:pt x="27" y="13"/>
                    <a:pt x="24" y="18"/>
                  </a:cubicBezTo>
                  <a:close/>
                </a:path>
              </a:pathLst>
            </a:custGeom>
            <a:solidFill>
              <a:srgbClr val="C2E2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0633" name="Oval 231"/>
            <p:cNvSpPr>
              <a:spLocks noChangeArrowheads="1"/>
            </p:cNvSpPr>
            <p:nvPr/>
          </p:nvSpPr>
          <p:spPr bwMode="auto">
            <a:xfrm>
              <a:off x="3980" y="2699"/>
              <a:ext cx="18" cy="1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50634" name="Oval 232"/>
            <p:cNvSpPr>
              <a:spLocks noChangeArrowheads="1"/>
            </p:cNvSpPr>
            <p:nvPr/>
          </p:nvSpPr>
          <p:spPr bwMode="auto">
            <a:xfrm>
              <a:off x="3989" y="2725"/>
              <a:ext cx="11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50635" name="Freeform 233"/>
            <p:cNvSpPr>
              <a:spLocks/>
            </p:cNvSpPr>
            <p:nvPr/>
          </p:nvSpPr>
          <p:spPr bwMode="auto">
            <a:xfrm>
              <a:off x="3212" y="1899"/>
              <a:ext cx="304" cy="158"/>
            </a:xfrm>
            <a:custGeom>
              <a:avLst/>
              <a:gdLst>
                <a:gd name="T0" fmla="*/ 0 w 137"/>
                <a:gd name="T1" fmla="*/ 2147483646 h 67"/>
                <a:gd name="T2" fmla="*/ 2147483646 w 137"/>
                <a:gd name="T3" fmla="*/ 2147483646 h 67"/>
                <a:gd name="T4" fmla="*/ 2147483646 w 137"/>
                <a:gd name="T5" fmla="*/ 0 h 67"/>
                <a:gd name="T6" fmla="*/ 2147483646 w 137"/>
                <a:gd name="T7" fmla="*/ 2147483646 h 67"/>
                <a:gd name="T8" fmla="*/ 0 w 137"/>
                <a:gd name="T9" fmla="*/ 2147483646 h 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7"/>
                <a:gd name="T16" fmla="*/ 0 h 67"/>
                <a:gd name="T17" fmla="*/ 137 w 137"/>
                <a:gd name="T18" fmla="*/ 67 h 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7" h="67">
                  <a:moveTo>
                    <a:pt x="0" y="67"/>
                  </a:moveTo>
                  <a:cubicBezTo>
                    <a:pt x="0" y="67"/>
                    <a:pt x="52" y="21"/>
                    <a:pt x="95" y="17"/>
                  </a:cubicBezTo>
                  <a:cubicBezTo>
                    <a:pt x="130" y="13"/>
                    <a:pt x="133" y="0"/>
                    <a:pt x="133" y="0"/>
                  </a:cubicBezTo>
                  <a:cubicBezTo>
                    <a:pt x="133" y="0"/>
                    <a:pt x="137" y="16"/>
                    <a:pt x="84" y="22"/>
                  </a:cubicBezTo>
                  <a:cubicBezTo>
                    <a:pt x="79" y="23"/>
                    <a:pt x="40" y="35"/>
                    <a:pt x="0" y="6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0636" name="Freeform 234"/>
            <p:cNvSpPr>
              <a:spLocks/>
            </p:cNvSpPr>
            <p:nvPr/>
          </p:nvSpPr>
          <p:spPr bwMode="auto">
            <a:xfrm>
              <a:off x="3434" y="1624"/>
              <a:ext cx="386" cy="142"/>
            </a:xfrm>
            <a:custGeom>
              <a:avLst/>
              <a:gdLst>
                <a:gd name="T0" fmla="*/ 2147483646 w 174"/>
                <a:gd name="T1" fmla="*/ 2147483646 h 60"/>
                <a:gd name="T2" fmla="*/ 2147483646 w 174"/>
                <a:gd name="T3" fmla="*/ 2147483646 h 60"/>
                <a:gd name="T4" fmla="*/ 2147483646 w 174"/>
                <a:gd name="T5" fmla="*/ 2147483646 h 60"/>
                <a:gd name="T6" fmla="*/ 2147483646 w 174"/>
                <a:gd name="T7" fmla="*/ 2147483646 h 60"/>
                <a:gd name="T8" fmla="*/ 2147483646 w 174"/>
                <a:gd name="T9" fmla="*/ 2147483646 h 60"/>
                <a:gd name="T10" fmla="*/ 2147483646 w 174"/>
                <a:gd name="T11" fmla="*/ 2147483646 h 60"/>
                <a:gd name="T12" fmla="*/ 2147483646 w 174"/>
                <a:gd name="T13" fmla="*/ 2147483646 h 6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4"/>
                <a:gd name="T22" fmla="*/ 0 h 60"/>
                <a:gd name="T23" fmla="*/ 174 w 174"/>
                <a:gd name="T24" fmla="*/ 60 h 6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4" h="60">
                  <a:moveTo>
                    <a:pt x="3" y="60"/>
                  </a:moveTo>
                  <a:cubicBezTo>
                    <a:pt x="3" y="60"/>
                    <a:pt x="0" y="41"/>
                    <a:pt x="38" y="22"/>
                  </a:cubicBezTo>
                  <a:cubicBezTo>
                    <a:pt x="75" y="3"/>
                    <a:pt x="101" y="3"/>
                    <a:pt x="121" y="6"/>
                  </a:cubicBezTo>
                  <a:cubicBezTo>
                    <a:pt x="141" y="10"/>
                    <a:pt x="162" y="18"/>
                    <a:pt x="174" y="15"/>
                  </a:cubicBezTo>
                  <a:cubicBezTo>
                    <a:pt x="174" y="15"/>
                    <a:pt x="168" y="21"/>
                    <a:pt x="147" y="16"/>
                  </a:cubicBezTo>
                  <a:cubicBezTo>
                    <a:pt x="127" y="10"/>
                    <a:pt x="105" y="0"/>
                    <a:pt x="73" y="12"/>
                  </a:cubicBezTo>
                  <a:cubicBezTo>
                    <a:pt x="40" y="25"/>
                    <a:pt x="7" y="34"/>
                    <a:pt x="3" y="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0637" name="Freeform 235"/>
            <p:cNvSpPr>
              <a:spLocks/>
            </p:cNvSpPr>
            <p:nvPr/>
          </p:nvSpPr>
          <p:spPr bwMode="auto">
            <a:xfrm>
              <a:off x="3858" y="1477"/>
              <a:ext cx="100" cy="52"/>
            </a:xfrm>
            <a:custGeom>
              <a:avLst/>
              <a:gdLst>
                <a:gd name="T0" fmla="*/ 0 w 45"/>
                <a:gd name="T1" fmla="*/ 2147483646 h 22"/>
                <a:gd name="T2" fmla="*/ 2147483646 w 45"/>
                <a:gd name="T3" fmla="*/ 2147483646 h 22"/>
                <a:gd name="T4" fmla="*/ 0 w 45"/>
                <a:gd name="T5" fmla="*/ 2147483646 h 22"/>
                <a:gd name="T6" fmla="*/ 0 60000 65536"/>
                <a:gd name="T7" fmla="*/ 0 60000 65536"/>
                <a:gd name="T8" fmla="*/ 0 60000 65536"/>
                <a:gd name="T9" fmla="*/ 0 w 45"/>
                <a:gd name="T10" fmla="*/ 0 h 22"/>
                <a:gd name="T11" fmla="*/ 45 w 45"/>
                <a:gd name="T12" fmla="*/ 22 h 2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5" h="22">
                  <a:moveTo>
                    <a:pt x="0" y="20"/>
                  </a:moveTo>
                  <a:cubicBezTo>
                    <a:pt x="0" y="20"/>
                    <a:pt x="2" y="0"/>
                    <a:pt x="45" y="22"/>
                  </a:cubicBezTo>
                  <a:cubicBezTo>
                    <a:pt x="45" y="22"/>
                    <a:pt x="13" y="2"/>
                    <a:pt x="0" y="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0638" name="Freeform 236"/>
            <p:cNvSpPr>
              <a:spLocks/>
            </p:cNvSpPr>
            <p:nvPr/>
          </p:nvSpPr>
          <p:spPr bwMode="auto">
            <a:xfrm>
              <a:off x="3440" y="1671"/>
              <a:ext cx="127" cy="131"/>
            </a:xfrm>
            <a:custGeom>
              <a:avLst/>
              <a:gdLst>
                <a:gd name="T0" fmla="*/ 2147483646 w 57"/>
                <a:gd name="T1" fmla="*/ 2147483646 h 55"/>
                <a:gd name="T2" fmla="*/ 2147483646 w 57"/>
                <a:gd name="T3" fmla="*/ 2147483646 h 55"/>
                <a:gd name="T4" fmla="*/ 2147483646 w 57"/>
                <a:gd name="T5" fmla="*/ 2147483646 h 55"/>
                <a:gd name="T6" fmla="*/ 2147483646 w 57"/>
                <a:gd name="T7" fmla="*/ 2147483646 h 55"/>
                <a:gd name="T8" fmla="*/ 2147483646 w 57"/>
                <a:gd name="T9" fmla="*/ 0 h 55"/>
                <a:gd name="T10" fmla="*/ 2147483646 w 57"/>
                <a:gd name="T11" fmla="*/ 2147483646 h 55"/>
                <a:gd name="T12" fmla="*/ 2147483646 w 57"/>
                <a:gd name="T13" fmla="*/ 2147483646 h 5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7"/>
                <a:gd name="T22" fmla="*/ 0 h 55"/>
                <a:gd name="T23" fmla="*/ 57 w 57"/>
                <a:gd name="T24" fmla="*/ 55 h 5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7" h="55">
                  <a:moveTo>
                    <a:pt x="14" y="53"/>
                  </a:moveTo>
                  <a:cubicBezTo>
                    <a:pt x="6" y="51"/>
                    <a:pt x="0" y="49"/>
                    <a:pt x="1" y="40"/>
                  </a:cubicBezTo>
                  <a:cubicBezTo>
                    <a:pt x="2" y="34"/>
                    <a:pt x="10" y="25"/>
                    <a:pt x="14" y="21"/>
                  </a:cubicBezTo>
                  <a:cubicBezTo>
                    <a:pt x="21" y="15"/>
                    <a:pt x="27" y="11"/>
                    <a:pt x="35" y="8"/>
                  </a:cubicBezTo>
                  <a:cubicBezTo>
                    <a:pt x="42" y="5"/>
                    <a:pt x="50" y="4"/>
                    <a:pt x="57" y="0"/>
                  </a:cubicBezTo>
                  <a:cubicBezTo>
                    <a:pt x="39" y="7"/>
                    <a:pt x="11" y="33"/>
                    <a:pt x="18" y="55"/>
                  </a:cubicBezTo>
                  <a:cubicBezTo>
                    <a:pt x="16" y="54"/>
                    <a:pt x="15" y="54"/>
                    <a:pt x="14" y="53"/>
                  </a:cubicBezTo>
                </a:path>
              </a:pathLst>
            </a:custGeom>
            <a:solidFill>
              <a:srgbClr val="DDC5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0639" name="Freeform 237"/>
            <p:cNvSpPr>
              <a:spLocks/>
            </p:cNvSpPr>
            <p:nvPr/>
          </p:nvSpPr>
          <p:spPr bwMode="auto">
            <a:xfrm>
              <a:off x="3811" y="1513"/>
              <a:ext cx="100" cy="196"/>
            </a:xfrm>
            <a:custGeom>
              <a:avLst/>
              <a:gdLst>
                <a:gd name="T0" fmla="*/ 2147483646 w 45"/>
                <a:gd name="T1" fmla="*/ 2147483646 h 83"/>
                <a:gd name="T2" fmla="*/ 2147483646 w 45"/>
                <a:gd name="T3" fmla="*/ 2147483646 h 83"/>
                <a:gd name="T4" fmla="*/ 0 w 45"/>
                <a:gd name="T5" fmla="*/ 2147483646 h 83"/>
                <a:gd name="T6" fmla="*/ 2147483646 w 45"/>
                <a:gd name="T7" fmla="*/ 2147483646 h 83"/>
                <a:gd name="T8" fmla="*/ 2147483646 w 45"/>
                <a:gd name="T9" fmla="*/ 2147483646 h 83"/>
                <a:gd name="T10" fmla="*/ 2147483646 w 45"/>
                <a:gd name="T11" fmla="*/ 2147483646 h 83"/>
                <a:gd name="T12" fmla="*/ 2147483646 w 45"/>
                <a:gd name="T13" fmla="*/ 2147483646 h 83"/>
                <a:gd name="T14" fmla="*/ 2147483646 w 45"/>
                <a:gd name="T15" fmla="*/ 2147483646 h 8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5"/>
                <a:gd name="T25" fmla="*/ 0 h 83"/>
                <a:gd name="T26" fmla="*/ 45 w 45"/>
                <a:gd name="T27" fmla="*/ 83 h 8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5" h="83">
                  <a:moveTo>
                    <a:pt x="32" y="2"/>
                  </a:moveTo>
                  <a:cubicBezTo>
                    <a:pt x="14" y="7"/>
                    <a:pt x="18" y="25"/>
                    <a:pt x="18" y="39"/>
                  </a:cubicBezTo>
                  <a:cubicBezTo>
                    <a:pt x="18" y="56"/>
                    <a:pt x="6" y="68"/>
                    <a:pt x="0" y="83"/>
                  </a:cubicBezTo>
                  <a:cubicBezTo>
                    <a:pt x="5" y="75"/>
                    <a:pt x="13" y="69"/>
                    <a:pt x="18" y="61"/>
                  </a:cubicBezTo>
                  <a:cubicBezTo>
                    <a:pt x="22" y="53"/>
                    <a:pt x="22" y="44"/>
                    <a:pt x="23" y="35"/>
                  </a:cubicBezTo>
                  <a:cubicBezTo>
                    <a:pt x="24" y="28"/>
                    <a:pt x="25" y="20"/>
                    <a:pt x="29" y="13"/>
                  </a:cubicBezTo>
                  <a:cubicBezTo>
                    <a:pt x="32" y="8"/>
                    <a:pt x="38" y="1"/>
                    <a:pt x="45" y="2"/>
                  </a:cubicBezTo>
                  <a:cubicBezTo>
                    <a:pt x="42" y="1"/>
                    <a:pt x="33" y="0"/>
                    <a:pt x="32" y="3"/>
                  </a:cubicBezTo>
                </a:path>
              </a:pathLst>
            </a:custGeom>
            <a:solidFill>
              <a:srgbClr val="DDC5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0640" name="Freeform 238"/>
            <p:cNvSpPr>
              <a:spLocks/>
            </p:cNvSpPr>
            <p:nvPr/>
          </p:nvSpPr>
          <p:spPr bwMode="auto">
            <a:xfrm>
              <a:off x="3143" y="2093"/>
              <a:ext cx="129" cy="142"/>
            </a:xfrm>
            <a:custGeom>
              <a:avLst/>
              <a:gdLst>
                <a:gd name="T0" fmla="*/ 2147483646 w 58"/>
                <a:gd name="T1" fmla="*/ 0 h 60"/>
                <a:gd name="T2" fmla="*/ 2147483646 w 58"/>
                <a:gd name="T3" fmla="*/ 2147483646 h 60"/>
                <a:gd name="T4" fmla="*/ 2147483646 w 58"/>
                <a:gd name="T5" fmla="*/ 2147483646 h 60"/>
                <a:gd name="T6" fmla="*/ 2147483646 w 58"/>
                <a:gd name="T7" fmla="*/ 2147483646 h 60"/>
                <a:gd name="T8" fmla="*/ 2147483646 w 58"/>
                <a:gd name="T9" fmla="*/ 2147483646 h 60"/>
                <a:gd name="T10" fmla="*/ 2147483646 w 58"/>
                <a:gd name="T11" fmla="*/ 2147483646 h 60"/>
                <a:gd name="T12" fmla="*/ 2147483646 w 58"/>
                <a:gd name="T13" fmla="*/ 2147483646 h 60"/>
                <a:gd name="T14" fmla="*/ 2147483646 w 58"/>
                <a:gd name="T15" fmla="*/ 2147483646 h 60"/>
                <a:gd name="T16" fmla="*/ 2147483646 w 58"/>
                <a:gd name="T17" fmla="*/ 0 h 6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8"/>
                <a:gd name="T28" fmla="*/ 0 h 60"/>
                <a:gd name="T29" fmla="*/ 58 w 58"/>
                <a:gd name="T30" fmla="*/ 60 h 6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8" h="60">
                  <a:moveTo>
                    <a:pt x="17" y="0"/>
                  </a:moveTo>
                  <a:cubicBezTo>
                    <a:pt x="15" y="3"/>
                    <a:pt x="12" y="6"/>
                    <a:pt x="9" y="9"/>
                  </a:cubicBezTo>
                  <a:cubicBezTo>
                    <a:pt x="7" y="11"/>
                    <a:pt x="6" y="14"/>
                    <a:pt x="4" y="17"/>
                  </a:cubicBezTo>
                  <a:cubicBezTo>
                    <a:pt x="1" y="24"/>
                    <a:pt x="0" y="28"/>
                    <a:pt x="2" y="35"/>
                  </a:cubicBezTo>
                  <a:cubicBezTo>
                    <a:pt x="8" y="42"/>
                    <a:pt x="20" y="41"/>
                    <a:pt x="29" y="43"/>
                  </a:cubicBezTo>
                  <a:cubicBezTo>
                    <a:pt x="40" y="44"/>
                    <a:pt x="53" y="48"/>
                    <a:pt x="58" y="60"/>
                  </a:cubicBezTo>
                  <a:cubicBezTo>
                    <a:pt x="57" y="41"/>
                    <a:pt x="44" y="35"/>
                    <a:pt x="30" y="37"/>
                  </a:cubicBezTo>
                  <a:cubicBezTo>
                    <a:pt x="7" y="40"/>
                    <a:pt x="7" y="26"/>
                    <a:pt x="9" y="18"/>
                  </a:cubicBezTo>
                  <a:cubicBezTo>
                    <a:pt x="10" y="13"/>
                    <a:pt x="19" y="5"/>
                    <a:pt x="17" y="0"/>
                  </a:cubicBezTo>
                </a:path>
              </a:pathLst>
            </a:custGeom>
            <a:solidFill>
              <a:srgbClr val="DDC5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0641" name="Freeform 239"/>
            <p:cNvSpPr>
              <a:spLocks/>
            </p:cNvSpPr>
            <p:nvPr/>
          </p:nvSpPr>
          <p:spPr bwMode="auto">
            <a:xfrm>
              <a:off x="3323" y="2095"/>
              <a:ext cx="109" cy="509"/>
            </a:xfrm>
            <a:custGeom>
              <a:avLst/>
              <a:gdLst>
                <a:gd name="T0" fmla="*/ 2147483646 w 49"/>
                <a:gd name="T1" fmla="*/ 2147483646 h 215"/>
                <a:gd name="T2" fmla="*/ 2147483646 w 49"/>
                <a:gd name="T3" fmla="*/ 2147483646 h 215"/>
                <a:gd name="T4" fmla="*/ 2147483646 w 49"/>
                <a:gd name="T5" fmla="*/ 2147483646 h 215"/>
                <a:gd name="T6" fmla="*/ 2147483646 w 49"/>
                <a:gd name="T7" fmla="*/ 2147483646 h 215"/>
                <a:gd name="T8" fmla="*/ 2147483646 w 49"/>
                <a:gd name="T9" fmla="*/ 2147483646 h 215"/>
                <a:gd name="T10" fmla="*/ 2147483646 w 49"/>
                <a:gd name="T11" fmla="*/ 0 h 215"/>
                <a:gd name="T12" fmla="*/ 2147483646 w 49"/>
                <a:gd name="T13" fmla="*/ 2147483646 h 215"/>
                <a:gd name="T14" fmla="*/ 2147483646 w 49"/>
                <a:gd name="T15" fmla="*/ 2147483646 h 215"/>
                <a:gd name="T16" fmla="*/ 2147483646 w 49"/>
                <a:gd name="T17" fmla="*/ 2147483646 h 215"/>
                <a:gd name="T18" fmla="*/ 2147483646 w 49"/>
                <a:gd name="T19" fmla="*/ 2147483646 h 215"/>
                <a:gd name="T20" fmla="*/ 2147483646 w 49"/>
                <a:gd name="T21" fmla="*/ 2147483646 h 215"/>
                <a:gd name="T22" fmla="*/ 2147483646 w 49"/>
                <a:gd name="T23" fmla="*/ 2147483646 h 215"/>
                <a:gd name="T24" fmla="*/ 2147483646 w 49"/>
                <a:gd name="T25" fmla="*/ 2147483646 h 215"/>
                <a:gd name="T26" fmla="*/ 2147483646 w 49"/>
                <a:gd name="T27" fmla="*/ 2147483646 h 215"/>
                <a:gd name="T28" fmla="*/ 2147483646 w 49"/>
                <a:gd name="T29" fmla="*/ 2147483646 h 215"/>
                <a:gd name="T30" fmla="*/ 2147483646 w 49"/>
                <a:gd name="T31" fmla="*/ 2147483646 h 21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9"/>
                <a:gd name="T49" fmla="*/ 0 h 215"/>
                <a:gd name="T50" fmla="*/ 49 w 49"/>
                <a:gd name="T51" fmla="*/ 215 h 21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9" h="215">
                  <a:moveTo>
                    <a:pt x="17" y="215"/>
                  </a:moveTo>
                  <a:cubicBezTo>
                    <a:pt x="12" y="199"/>
                    <a:pt x="21" y="180"/>
                    <a:pt x="26" y="165"/>
                  </a:cubicBezTo>
                  <a:cubicBezTo>
                    <a:pt x="32" y="146"/>
                    <a:pt x="34" y="127"/>
                    <a:pt x="40" y="108"/>
                  </a:cubicBezTo>
                  <a:cubicBezTo>
                    <a:pt x="44" y="93"/>
                    <a:pt x="49" y="78"/>
                    <a:pt x="48" y="62"/>
                  </a:cubicBezTo>
                  <a:cubicBezTo>
                    <a:pt x="48" y="52"/>
                    <a:pt x="48" y="41"/>
                    <a:pt x="47" y="31"/>
                  </a:cubicBezTo>
                  <a:cubicBezTo>
                    <a:pt x="46" y="21"/>
                    <a:pt x="48" y="9"/>
                    <a:pt x="44" y="0"/>
                  </a:cubicBezTo>
                  <a:cubicBezTo>
                    <a:pt x="42" y="3"/>
                    <a:pt x="42" y="8"/>
                    <a:pt x="42" y="12"/>
                  </a:cubicBezTo>
                  <a:cubicBezTo>
                    <a:pt x="40" y="19"/>
                    <a:pt x="39" y="26"/>
                    <a:pt x="37" y="33"/>
                  </a:cubicBezTo>
                  <a:cubicBezTo>
                    <a:pt x="35" y="42"/>
                    <a:pt x="32" y="52"/>
                    <a:pt x="25" y="59"/>
                  </a:cubicBezTo>
                  <a:cubicBezTo>
                    <a:pt x="21" y="64"/>
                    <a:pt x="15" y="64"/>
                    <a:pt x="14" y="72"/>
                  </a:cubicBezTo>
                  <a:cubicBezTo>
                    <a:pt x="13" y="82"/>
                    <a:pt x="18" y="92"/>
                    <a:pt x="12" y="100"/>
                  </a:cubicBezTo>
                  <a:cubicBezTo>
                    <a:pt x="5" y="109"/>
                    <a:pt x="4" y="116"/>
                    <a:pt x="5" y="128"/>
                  </a:cubicBezTo>
                  <a:cubicBezTo>
                    <a:pt x="5" y="139"/>
                    <a:pt x="4" y="150"/>
                    <a:pt x="3" y="160"/>
                  </a:cubicBezTo>
                  <a:cubicBezTo>
                    <a:pt x="3" y="168"/>
                    <a:pt x="0" y="175"/>
                    <a:pt x="1" y="183"/>
                  </a:cubicBezTo>
                  <a:cubicBezTo>
                    <a:pt x="2" y="189"/>
                    <a:pt x="4" y="192"/>
                    <a:pt x="7" y="197"/>
                  </a:cubicBezTo>
                  <a:cubicBezTo>
                    <a:pt x="10" y="202"/>
                    <a:pt x="12" y="208"/>
                    <a:pt x="15" y="212"/>
                  </a:cubicBezTo>
                </a:path>
              </a:pathLst>
            </a:custGeom>
            <a:solidFill>
              <a:srgbClr val="D0AD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0642" name="Freeform 240"/>
            <p:cNvSpPr>
              <a:spLocks/>
            </p:cNvSpPr>
            <p:nvPr/>
          </p:nvSpPr>
          <p:spPr bwMode="auto">
            <a:xfrm>
              <a:off x="3272" y="2505"/>
              <a:ext cx="77" cy="220"/>
            </a:xfrm>
            <a:custGeom>
              <a:avLst/>
              <a:gdLst>
                <a:gd name="T0" fmla="*/ 2147483646 w 35"/>
                <a:gd name="T1" fmla="*/ 0 h 93"/>
                <a:gd name="T2" fmla="*/ 2147483646 w 35"/>
                <a:gd name="T3" fmla="*/ 2147483646 h 93"/>
                <a:gd name="T4" fmla="*/ 2147483646 w 35"/>
                <a:gd name="T5" fmla="*/ 2147483646 h 93"/>
                <a:gd name="T6" fmla="*/ 2147483646 w 35"/>
                <a:gd name="T7" fmla="*/ 2147483646 h 93"/>
                <a:gd name="T8" fmla="*/ 2147483646 w 35"/>
                <a:gd name="T9" fmla="*/ 2147483646 h 93"/>
                <a:gd name="T10" fmla="*/ 2147483646 w 35"/>
                <a:gd name="T11" fmla="*/ 2147483646 h 9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"/>
                <a:gd name="T19" fmla="*/ 0 h 93"/>
                <a:gd name="T20" fmla="*/ 35 w 35"/>
                <a:gd name="T21" fmla="*/ 93 h 9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" h="93">
                  <a:moveTo>
                    <a:pt x="1" y="0"/>
                  </a:moveTo>
                  <a:cubicBezTo>
                    <a:pt x="5" y="17"/>
                    <a:pt x="6" y="37"/>
                    <a:pt x="15" y="53"/>
                  </a:cubicBezTo>
                  <a:cubicBezTo>
                    <a:pt x="24" y="67"/>
                    <a:pt x="35" y="75"/>
                    <a:pt x="32" y="93"/>
                  </a:cubicBezTo>
                  <a:cubicBezTo>
                    <a:pt x="17" y="87"/>
                    <a:pt x="0" y="80"/>
                    <a:pt x="2" y="61"/>
                  </a:cubicBezTo>
                  <a:cubicBezTo>
                    <a:pt x="4" y="51"/>
                    <a:pt x="4" y="43"/>
                    <a:pt x="3" y="33"/>
                  </a:cubicBezTo>
                  <a:cubicBezTo>
                    <a:pt x="2" y="25"/>
                    <a:pt x="6" y="9"/>
                    <a:pt x="3" y="3"/>
                  </a:cubicBezTo>
                </a:path>
              </a:pathLst>
            </a:custGeom>
            <a:solidFill>
              <a:srgbClr val="D0AD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0643" name="Freeform 241"/>
            <p:cNvSpPr>
              <a:spLocks/>
            </p:cNvSpPr>
            <p:nvPr/>
          </p:nvSpPr>
          <p:spPr bwMode="auto">
            <a:xfrm>
              <a:off x="3230" y="2694"/>
              <a:ext cx="122" cy="107"/>
            </a:xfrm>
            <a:custGeom>
              <a:avLst/>
              <a:gdLst>
                <a:gd name="T0" fmla="*/ 2147483646 w 55"/>
                <a:gd name="T1" fmla="*/ 2147483646 h 45"/>
                <a:gd name="T2" fmla="*/ 2147483646 w 55"/>
                <a:gd name="T3" fmla="*/ 2147483646 h 45"/>
                <a:gd name="T4" fmla="*/ 2147483646 w 55"/>
                <a:gd name="T5" fmla="*/ 2147483646 h 45"/>
                <a:gd name="T6" fmla="*/ 2147483646 w 55"/>
                <a:gd name="T7" fmla="*/ 2147483646 h 45"/>
                <a:gd name="T8" fmla="*/ 2147483646 w 55"/>
                <a:gd name="T9" fmla="*/ 0 h 45"/>
                <a:gd name="T10" fmla="*/ 2147483646 w 55"/>
                <a:gd name="T11" fmla="*/ 2147483646 h 45"/>
                <a:gd name="T12" fmla="*/ 2147483646 w 55"/>
                <a:gd name="T13" fmla="*/ 2147483646 h 45"/>
                <a:gd name="T14" fmla="*/ 2147483646 w 55"/>
                <a:gd name="T15" fmla="*/ 2147483646 h 4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5"/>
                <a:gd name="T25" fmla="*/ 0 h 45"/>
                <a:gd name="T26" fmla="*/ 55 w 55"/>
                <a:gd name="T27" fmla="*/ 45 h 4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5" h="45">
                  <a:moveTo>
                    <a:pt x="53" y="45"/>
                  </a:moveTo>
                  <a:cubicBezTo>
                    <a:pt x="49" y="29"/>
                    <a:pt x="29" y="31"/>
                    <a:pt x="16" y="32"/>
                  </a:cubicBezTo>
                  <a:cubicBezTo>
                    <a:pt x="13" y="32"/>
                    <a:pt x="7" y="34"/>
                    <a:pt x="5" y="30"/>
                  </a:cubicBezTo>
                  <a:cubicBezTo>
                    <a:pt x="0" y="25"/>
                    <a:pt x="5" y="23"/>
                    <a:pt x="7" y="19"/>
                  </a:cubicBezTo>
                  <a:cubicBezTo>
                    <a:pt x="11" y="12"/>
                    <a:pt x="7" y="8"/>
                    <a:pt x="5" y="0"/>
                  </a:cubicBezTo>
                  <a:cubicBezTo>
                    <a:pt x="11" y="9"/>
                    <a:pt x="26" y="16"/>
                    <a:pt x="36" y="19"/>
                  </a:cubicBezTo>
                  <a:cubicBezTo>
                    <a:pt x="41" y="21"/>
                    <a:pt x="48" y="20"/>
                    <a:pt x="51" y="25"/>
                  </a:cubicBezTo>
                  <a:cubicBezTo>
                    <a:pt x="55" y="30"/>
                    <a:pt x="52" y="39"/>
                    <a:pt x="54" y="44"/>
                  </a:cubicBezTo>
                </a:path>
              </a:pathLst>
            </a:custGeom>
            <a:solidFill>
              <a:srgbClr val="D0AD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0644" name="Freeform 242"/>
            <p:cNvSpPr>
              <a:spLocks/>
            </p:cNvSpPr>
            <p:nvPr/>
          </p:nvSpPr>
          <p:spPr bwMode="auto">
            <a:xfrm>
              <a:off x="3438" y="1757"/>
              <a:ext cx="333" cy="523"/>
            </a:xfrm>
            <a:custGeom>
              <a:avLst/>
              <a:gdLst>
                <a:gd name="T0" fmla="*/ 0 w 150"/>
                <a:gd name="T1" fmla="*/ 2147483646 h 221"/>
                <a:gd name="T2" fmla="*/ 2147483646 w 150"/>
                <a:gd name="T3" fmla="*/ 2147483646 h 221"/>
                <a:gd name="T4" fmla="*/ 2147483646 w 150"/>
                <a:gd name="T5" fmla="*/ 2147483646 h 221"/>
                <a:gd name="T6" fmla="*/ 2147483646 w 150"/>
                <a:gd name="T7" fmla="*/ 2147483646 h 221"/>
                <a:gd name="T8" fmla="*/ 2147483646 w 150"/>
                <a:gd name="T9" fmla="*/ 2147483646 h 221"/>
                <a:gd name="T10" fmla="*/ 2147483646 w 150"/>
                <a:gd name="T11" fmla="*/ 2147483646 h 221"/>
                <a:gd name="T12" fmla="*/ 2147483646 w 150"/>
                <a:gd name="T13" fmla="*/ 2147483646 h 221"/>
                <a:gd name="T14" fmla="*/ 2147483646 w 150"/>
                <a:gd name="T15" fmla="*/ 2147483646 h 221"/>
                <a:gd name="T16" fmla="*/ 2147483646 w 150"/>
                <a:gd name="T17" fmla="*/ 2147483646 h 221"/>
                <a:gd name="T18" fmla="*/ 2147483646 w 150"/>
                <a:gd name="T19" fmla="*/ 2147483646 h 221"/>
                <a:gd name="T20" fmla="*/ 2147483646 w 150"/>
                <a:gd name="T21" fmla="*/ 2147483646 h 221"/>
                <a:gd name="T22" fmla="*/ 2147483646 w 150"/>
                <a:gd name="T23" fmla="*/ 2147483646 h 221"/>
                <a:gd name="T24" fmla="*/ 2147483646 w 150"/>
                <a:gd name="T25" fmla="*/ 2147483646 h 221"/>
                <a:gd name="T26" fmla="*/ 2147483646 w 150"/>
                <a:gd name="T27" fmla="*/ 2147483646 h 221"/>
                <a:gd name="T28" fmla="*/ 2147483646 w 150"/>
                <a:gd name="T29" fmla="*/ 2147483646 h 221"/>
                <a:gd name="T30" fmla="*/ 2147483646 w 150"/>
                <a:gd name="T31" fmla="*/ 2147483646 h 221"/>
                <a:gd name="T32" fmla="*/ 2147483646 w 150"/>
                <a:gd name="T33" fmla="*/ 2147483646 h 221"/>
                <a:gd name="T34" fmla="*/ 2147483646 w 150"/>
                <a:gd name="T35" fmla="*/ 2147483646 h 221"/>
                <a:gd name="T36" fmla="*/ 2147483646 w 150"/>
                <a:gd name="T37" fmla="*/ 2147483646 h 221"/>
                <a:gd name="T38" fmla="*/ 2147483646 w 150"/>
                <a:gd name="T39" fmla="*/ 2147483646 h 22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50"/>
                <a:gd name="T61" fmla="*/ 0 h 221"/>
                <a:gd name="T62" fmla="*/ 150 w 150"/>
                <a:gd name="T63" fmla="*/ 221 h 221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50" h="221">
                  <a:moveTo>
                    <a:pt x="0" y="221"/>
                  </a:moveTo>
                  <a:cubicBezTo>
                    <a:pt x="3" y="209"/>
                    <a:pt x="3" y="198"/>
                    <a:pt x="7" y="187"/>
                  </a:cubicBezTo>
                  <a:cubicBezTo>
                    <a:pt x="11" y="175"/>
                    <a:pt x="9" y="160"/>
                    <a:pt x="13" y="148"/>
                  </a:cubicBezTo>
                  <a:cubicBezTo>
                    <a:pt x="16" y="139"/>
                    <a:pt x="19" y="134"/>
                    <a:pt x="26" y="128"/>
                  </a:cubicBezTo>
                  <a:cubicBezTo>
                    <a:pt x="34" y="122"/>
                    <a:pt x="41" y="119"/>
                    <a:pt x="44" y="109"/>
                  </a:cubicBezTo>
                  <a:cubicBezTo>
                    <a:pt x="48" y="97"/>
                    <a:pt x="48" y="75"/>
                    <a:pt x="62" y="70"/>
                  </a:cubicBezTo>
                  <a:cubicBezTo>
                    <a:pt x="65" y="69"/>
                    <a:pt x="69" y="71"/>
                    <a:pt x="72" y="70"/>
                  </a:cubicBezTo>
                  <a:cubicBezTo>
                    <a:pt x="78" y="67"/>
                    <a:pt x="81" y="62"/>
                    <a:pt x="84" y="56"/>
                  </a:cubicBezTo>
                  <a:cubicBezTo>
                    <a:pt x="89" y="41"/>
                    <a:pt x="94" y="31"/>
                    <a:pt x="110" y="25"/>
                  </a:cubicBezTo>
                  <a:cubicBezTo>
                    <a:pt x="120" y="21"/>
                    <a:pt x="125" y="15"/>
                    <a:pt x="133" y="9"/>
                  </a:cubicBezTo>
                  <a:cubicBezTo>
                    <a:pt x="136" y="7"/>
                    <a:pt x="146" y="0"/>
                    <a:pt x="149" y="4"/>
                  </a:cubicBezTo>
                  <a:cubicBezTo>
                    <a:pt x="150" y="6"/>
                    <a:pt x="144" y="19"/>
                    <a:pt x="143" y="22"/>
                  </a:cubicBezTo>
                  <a:cubicBezTo>
                    <a:pt x="142" y="27"/>
                    <a:pt x="141" y="33"/>
                    <a:pt x="141" y="39"/>
                  </a:cubicBezTo>
                  <a:cubicBezTo>
                    <a:pt x="141" y="45"/>
                    <a:pt x="144" y="52"/>
                    <a:pt x="140" y="57"/>
                  </a:cubicBezTo>
                  <a:cubicBezTo>
                    <a:pt x="138" y="60"/>
                    <a:pt x="131" y="62"/>
                    <a:pt x="127" y="65"/>
                  </a:cubicBezTo>
                  <a:cubicBezTo>
                    <a:pt x="121" y="68"/>
                    <a:pt x="115" y="72"/>
                    <a:pt x="109" y="77"/>
                  </a:cubicBezTo>
                  <a:cubicBezTo>
                    <a:pt x="86" y="91"/>
                    <a:pt x="66" y="112"/>
                    <a:pt x="49" y="132"/>
                  </a:cubicBezTo>
                  <a:cubicBezTo>
                    <a:pt x="41" y="142"/>
                    <a:pt x="35" y="154"/>
                    <a:pt x="29" y="165"/>
                  </a:cubicBezTo>
                  <a:cubicBezTo>
                    <a:pt x="22" y="178"/>
                    <a:pt x="14" y="189"/>
                    <a:pt x="8" y="202"/>
                  </a:cubicBezTo>
                  <a:cubicBezTo>
                    <a:pt x="5" y="208"/>
                    <a:pt x="3" y="214"/>
                    <a:pt x="1" y="221"/>
                  </a:cubicBezTo>
                </a:path>
              </a:pathLst>
            </a:custGeom>
            <a:solidFill>
              <a:srgbClr val="D0AD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0645" name="Freeform 243"/>
            <p:cNvSpPr>
              <a:spLocks/>
            </p:cNvSpPr>
            <p:nvPr/>
          </p:nvSpPr>
          <p:spPr bwMode="auto">
            <a:xfrm>
              <a:off x="3762" y="1780"/>
              <a:ext cx="269" cy="104"/>
            </a:xfrm>
            <a:custGeom>
              <a:avLst/>
              <a:gdLst>
                <a:gd name="T0" fmla="*/ 0 w 121"/>
                <a:gd name="T1" fmla="*/ 2147483646 h 44"/>
                <a:gd name="T2" fmla="*/ 2147483646 w 121"/>
                <a:gd name="T3" fmla="*/ 2147483646 h 44"/>
                <a:gd name="T4" fmla="*/ 2147483646 w 121"/>
                <a:gd name="T5" fmla="*/ 0 h 44"/>
                <a:gd name="T6" fmla="*/ 2147483646 w 121"/>
                <a:gd name="T7" fmla="*/ 2147483646 h 44"/>
                <a:gd name="T8" fmla="*/ 2147483646 w 121"/>
                <a:gd name="T9" fmla="*/ 2147483646 h 44"/>
                <a:gd name="T10" fmla="*/ 2147483646 w 121"/>
                <a:gd name="T11" fmla="*/ 2147483646 h 44"/>
                <a:gd name="T12" fmla="*/ 2147483646 w 121"/>
                <a:gd name="T13" fmla="*/ 2147483646 h 44"/>
                <a:gd name="T14" fmla="*/ 2147483646 w 121"/>
                <a:gd name="T15" fmla="*/ 2147483646 h 44"/>
                <a:gd name="T16" fmla="*/ 2147483646 w 121"/>
                <a:gd name="T17" fmla="*/ 2147483646 h 44"/>
                <a:gd name="T18" fmla="*/ 2147483646 w 121"/>
                <a:gd name="T19" fmla="*/ 2147483646 h 4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1"/>
                <a:gd name="T31" fmla="*/ 0 h 44"/>
                <a:gd name="T32" fmla="*/ 121 w 121"/>
                <a:gd name="T33" fmla="*/ 44 h 4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1" h="44">
                  <a:moveTo>
                    <a:pt x="0" y="44"/>
                  </a:moveTo>
                  <a:cubicBezTo>
                    <a:pt x="6" y="34"/>
                    <a:pt x="5" y="24"/>
                    <a:pt x="9" y="13"/>
                  </a:cubicBezTo>
                  <a:cubicBezTo>
                    <a:pt x="10" y="10"/>
                    <a:pt x="12" y="1"/>
                    <a:pt x="17" y="0"/>
                  </a:cubicBezTo>
                  <a:cubicBezTo>
                    <a:pt x="20" y="0"/>
                    <a:pt x="27" y="5"/>
                    <a:pt x="30" y="6"/>
                  </a:cubicBezTo>
                  <a:cubicBezTo>
                    <a:pt x="38" y="8"/>
                    <a:pt x="45" y="5"/>
                    <a:pt x="52" y="4"/>
                  </a:cubicBezTo>
                  <a:cubicBezTo>
                    <a:pt x="63" y="3"/>
                    <a:pt x="74" y="2"/>
                    <a:pt x="85" y="2"/>
                  </a:cubicBezTo>
                  <a:cubicBezTo>
                    <a:pt x="97" y="2"/>
                    <a:pt x="109" y="8"/>
                    <a:pt x="121" y="11"/>
                  </a:cubicBezTo>
                  <a:cubicBezTo>
                    <a:pt x="110" y="15"/>
                    <a:pt x="95" y="13"/>
                    <a:pt x="83" y="14"/>
                  </a:cubicBezTo>
                  <a:cubicBezTo>
                    <a:pt x="71" y="15"/>
                    <a:pt x="60" y="17"/>
                    <a:pt x="49" y="21"/>
                  </a:cubicBezTo>
                  <a:cubicBezTo>
                    <a:pt x="35" y="25"/>
                    <a:pt x="12" y="32"/>
                    <a:pt x="3" y="42"/>
                  </a:cubicBezTo>
                </a:path>
              </a:pathLst>
            </a:custGeom>
            <a:solidFill>
              <a:srgbClr val="D0AD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0646" name="Freeform 244"/>
            <p:cNvSpPr>
              <a:spLocks/>
            </p:cNvSpPr>
            <p:nvPr/>
          </p:nvSpPr>
          <p:spPr bwMode="auto">
            <a:xfrm>
              <a:off x="3367" y="1911"/>
              <a:ext cx="340" cy="627"/>
            </a:xfrm>
            <a:custGeom>
              <a:avLst/>
              <a:gdLst>
                <a:gd name="T0" fmla="*/ 2147483646 w 153"/>
                <a:gd name="T1" fmla="*/ 0 h 265"/>
                <a:gd name="T2" fmla="*/ 0 w 153"/>
                <a:gd name="T3" fmla="*/ 2147483646 h 265"/>
                <a:gd name="T4" fmla="*/ 2147483646 w 153"/>
                <a:gd name="T5" fmla="*/ 0 h 265"/>
                <a:gd name="T6" fmla="*/ 0 60000 65536"/>
                <a:gd name="T7" fmla="*/ 0 60000 65536"/>
                <a:gd name="T8" fmla="*/ 0 60000 65536"/>
                <a:gd name="T9" fmla="*/ 0 w 153"/>
                <a:gd name="T10" fmla="*/ 0 h 265"/>
                <a:gd name="T11" fmla="*/ 153 w 153"/>
                <a:gd name="T12" fmla="*/ 265 h 26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3" h="265">
                  <a:moveTo>
                    <a:pt x="153" y="0"/>
                  </a:moveTo>
                  <a:cubicBezTo>
                    <a:pt x="153" y="0"/>
                    <a:pt x="38" y="67"/>
                    <a:pt x="0" y="265"/>
                  </a:cubicBezTo>
                  <a:cubicBezTo>
                    <a:pt x="0" y="265"/>
                    <a:pt x="22" y="82"/>
                    <a:pt x="15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0647" name="Freeform 245"/>
            <p:cNvSpPr>
              <a:spLocks/>
            </p:cNvSpPr>
            <p:nvPr/>
          </p:nvSpPr>
          <p:spPr bwMode="auto">
            <a:xfrm>
              <a:off x="3192" y="2216"/>
              <a:ext cx="44" cy="21"/>
            </a:xfrm>
            <a:custGeom>
              <a:avLst/>
              <a:gdLst>
                <a:gd name="T0" fmla="*/ 2147483646 w 20"/>
                <a:gd name="T1" fmla="*/ 0 h 9"/>
                <a:gd name="T2" fmla="*/ 2147483646 w 20"/>
                <a:gd name="T3" fmla="*/ 2147483646 h 9"/>
                <a:gd name="T4" fmla="*/ 2147483646 w 20"/>
                <a:gd name="T5" fmla="*/ 2147483646 h 9"/>
                <a:gd name="T6" fmla="*/ 0 w 20"/>
                <a:gd name="T7" fmla="*/ 2147483646 h 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9"/>
                <a:gd name="T14" fmla="*/ 20 w 20"/>
                <a:gd name="T15" fmla="*/ 9 h 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9">
                  <a:moveTo>
                    <a:pt x="4" y="0"/>
                  </a:moveTo>
                  <a:cubicBezTo>
                    <a:pt x="6" y="0"/>
                    <a:pt x="20" y="3"/>
                    <a:pt x="19" y="6"/>
                  </a:cubicBezTo>
                  <a:cubicBezTo>
                    <a:pt x="18" y="9"/>
                    <a:pt x="11" y="9"/>
                    <a:pt x="9" y="9"/>
                  </a:cubicBezTo>
                  <a:cubicBezTo>
                    <a:pt x="6" y="9"/>
                    <a:pt x="3" y="8"/>
                    <a:pt x="0" y="8"/>
                  </a:cubicBezTo>
                </a:path>
              </a:pathLst>
            </a:custGeom>
            <a:noFill/>
            <a:ln w="28575">
              <a:solidFill>
                <a:srgbClr val="DB9CB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0648" name="Freeform 246"/>
            <p:cNvSpPr>
              <a:spLocks/>
            </p:cNvSpPr>
            <p:nvPr/>
          </p:nvSpPr>
          <p:spPr bwMode="auto">
            <a:xfrm>
              <a:off x="3487" y="1854"/>
              <a:ext cx="4" cy="28"/>
            </a:xfrm>
            <a:custGeom>
              <a:avLst/>
              <a:gdLst>
                <a:gd name="T0" fmla="*/ 0 w 2"/>
                <a:gd name="T1" fmla="*/ 0 h 12"/>
                <a:gd name="T2" fmla="*/ 2147483646 w 2"/>
                <a:gd name="T3" fmla="*/ 2147483646 h 12"/>
                <a:gd name="T4" fmla="*/ 0 60000 65536"/>
                <a:gd name="T5" fmla="*/ 0 60000 65536"/>
                <a:gd name="T6" fmla="*/ 0 w 2"/>
                <a:gd name="T7" fmla="*/ 0 h 12"/>
                <a:gd name="T8" fmla="*/ 2 w 2"/>
                <a:gd name="T9" fmla="*/ 12 h 1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" h="12">
                  <a:moveTo>
                    <a:pt x="0" y="0"/>
                  </a:moveTo>
                  <a:cubicBezTo>
                    <a:pt x="0" y="3"/>
                    <a:pt x="2" y="8"/>
                    <a:pt x="2" y="12"/>
                  </a:cubicBezTo>
                </a:path>
              </a:pathLst>
            </a:custGeom>
            <a:noFill/>
            <a:ln w="28575">
              <a:solidFill>
                <a:srgbClr val="DB9CB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0649" name="Freeform 247"/>
            <p:cNvSpPr>
              <a:spLocks/>
            </p:cNvSpPr>
            <p:nvPr/>
          </p:nvSpPr>
          <p:spPr bwMode="auto">
            <a:xfrm>
              <a:off x="3474" y="1870"/>
              <a:ext cx="4" cy="14"/>
            </a:xfrm>
            <a:custGeom>
              <a:avLst/>
              <a:gdLst>
                <a:gd name="T0" fmla="*/ 0 w 2"/>
                <a:gd name="T1" fmla="*/ 0 h 6"/>
                <a:gd name="T2" fmla="*/ 2147483646 w 2"/>
                <a:gd name="T3" fmla="*/ 2147483646 h 6"/>
                <a:gd name="T4" fmla="*/ 0 60000 65536"/>
                <a:gd name="T5" fmla="*/ 0 60000 65536"/>
                <a:gd name="T6" fmla="*/ 0 w 2"/>
                <a:gd name="T7" fmla="*/ 0 h 6"/>
                <a:gd name="T8" fmla="*/ 2 w 2"/>
                <a:gd name="T9" fmla="*/ 6 h 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" h="6">
                  <a:moveTo>
                    <a:pt x="0" y="0"/>
                  </a:moveTo>
                  <a:cubicBezTo>
                    <a:pt x="1" y="2"/>
                    <a:pt x="1" y="4"/>
                    <a:pt x="2" y="6"/>
                  </a:cubicBezTo>
                </a:path>
              </a:pathLst>
            </a:custGeom>
            <a:noFill/>
            <a:ln w="28575">
              <a:solidFill>
                <a:srgbClr val="DB9CB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0650" name="Freeform 248"/>
            <p:cNvSpPr>
              <a:spLocks/>
            </p:cNvSpPr>
            <p:nvPr/>
          </p:nvSpPr>
          <p:spPr bwMode="auto">
            <a:xfrm>
              <a:off x="3647" y="2500"/>
              <a:ext cx="288" cy="260"/>
            </a:xfrm>
            <a:custGeom>
              <a:avLst/>
              <a:gdLst>
                <a:gd name="T0" fmla="*/ 2147483646 w 130"/>
                <a:gd name="T1" fmla="*/ 0 h 110"/>
                <a:gd name="T2" fmla="*/ 0 w 130"/>
                <a:gd name="T3" fmla="*/ 2147483646 h 110"/>
                <a:gd name="T4" fmla="*/ 2147483646 w 130"/>
                <a:gd name="T5" fmla="*/ 0 h 110"/>
                <a:gd name="T6" fmla="*/ 0 60000 65536"/>
                <a:gd name="T7" fmla="*/ 0 60000 65536"/>
                <a:gd name="T8" fmla="*/ 0 60000 65536"/>
                <a:gd name="T9" fmla="*/ 0 w 130"/>
                <a:gd name="T10" fmla="*/ 0 h 110"/>
                <a:gd name="T11" fmla="*/ 130 w 130"/>
                <a:gd name="T12" fmla="*/ 110 h 11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0" h="110">
                  <a:moveTo>
                    <a:pt x="130" y="0"/>
                  </a:moveTo>
                  <a:cubicBezTo>
                    <a:pt x="130" y="0"/>
                    <a:pt x="65" y="74"/>
                    <a:pt x="0" y="110"/>
                  </a:cubicBezTo>
                  <a:cubicBezTo>
                    <a:pt x="0" y="110"/>
                    <a:pt x="76" y="77"/>
                    <a:pt x="1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0651" name="Freeform 249"/>
            <p:cNvSpPr>
              <a:spLocks/>
            </p:cNvSpPr>
            <p:nvPr/>
          </p:nvSpPr>
          <p:spPr bwMode="auto">
            <a:xfrm>
              <a:off x="3003" y="3241"/>
              <a:ext cx="133" cy="194"/>
            </a:xfrm>
            <a:custGeom>
              <a:avLst/>
              <a:gdLst>
                <a:gd name="T0" fmla="*/ 2147483646 w 60"/>
                <a:gd name="T1" fmla="*/ 2147483646 h 82"/>
                <a:gd name="T2" fmla="*/ 2147483646 w 60"/>
                <a:gd name="T3" fmla="*/ 2147483646 h 82"/>
                <a:gd name="T4" fmla="*/ 0 w 60"/>
                <a:gd name="T5" fmla="*/ 2147483646 h 82"/>
                <a:gd name="T6" fmla="*/ 2147483646 w 60"/>
                <a:gd name="T7" fmla="*/ 2147483646 h 82"/>
                <a:gd name="T8" fmla="*/ 2147483646 w 60"/>
                <a:gd name="T9" fmla="*/ 2147483646 h 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"/>
                <a:gd name="T16" fmla="*/ 0 h 82"/>
                <a:gd name="T17" fmla="*/ 60 w 60"/>
                <a:gd name="T18" fmla="*/ 82 h 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" h="82">
                  <a:moveTo>
                    <a:pt x="57" y="12"/>
                  </a:moveTo>
                  <a:cubicBezTo>
                    <a:pt x="57" y="12"/>
                    <a:pt x="60" y="0"/>
                    <a:pt x="50" y="2"/>
                  </a:cubicBezTo>
                  <a:cubicBezTo>
                    <a:pt x="50" y="2"/>
                    <a:pt x="18" y="42"/>
                    <a:pt x="0" y="82"/>
                  </a:cubicBezTo>
                  <a:cubicBezTo>
                    <a:pt x="0" y="82"/>
                    <a:pt x="40" y="14"/>
                    <a:pt x="51" y="8"/>
                  </a:cubicBezTo>
                  <a:cubicBezTo>
                    <a:pt x="58" y="4"/>
                    <a:pt x="57" y="12"/>
                    <a:pt x="57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0652" name="Freeform 250"/>
            <p:cNvSpPr>
              <a:spLocks/>
            </p:cNvSpPr>
            <p:nvPr/>
          </p:nvSpPr>
          <p:spPr bwMode="auto">
            <a:xfrm>
              <a:off x="3103" y="3196"/>
              <a:ext cx="73" cy="73"/>
            </a:xfrm>
            <a:custGeom>
              <a:avLst/>
              <a:gdLst>
                <a:gd name="T0" fmla="*/ 0 w 33"/>
                <a:gd name="T1" fmla="*/ 2147483646 h 31"/>
                <a:gd name="T2" fmla="*/ 2147483646 w 33"/>
                <a:gd name="T3" fmla="*/ 2147483646 h 31"/>
                <a:gd name="T4" fmla="*/ 2147483646 w 33"/>
                <a:gd name="T5" fmla="*/ 2147483646 h 31"/>
                <a:gd name="T6" fmla="*/ 2147483646 w 33"/>
                <a:gd name="T7" fmla="*/ 0 h 31"/>
                <a:gd name="T8" fmla="*/ 0 w 33"/>
                <a:gd name="T9" fmla="*/ 2147483646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31"/>
                <a:gd name="T17" fmla="*/ 33 w 33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31">
                  <a:moveTo>
                    <a:pt x="0" y="12"/>
                  </a:moveTo>
                  <a:cubicBezTo>
                    <a:pt x="0" y="12"/>
                    <a:pt x="24" y="7"/>
                    <a:pt x="22" y="31"/>
                  </a:cubicBezTo>
                  <a:cubicBezTo>
                    <a:pt x="33" y="21"/>
                    <a:pt x="33" y="21"/>
                    <a:pt x="33" y="21"/>
                  </a:cubicBezTo>
                  <a:cubicBezTo>
                    <a:pt x="33" y="21"/>
                    <a:pt x="30" y="1"/>
                    <a:pt x="8" y="0"/>
                  </a:cubicBezTo>
                  <a:lnTo>
                    <a:pt x="0" y="12"/>
                  </a:lnTo>
                  <a:close/>
                </a:path>
              </a:pathLst>
            </a:custGeom>
            <a:solidFill>
              <a:srgbClr val="F4EC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0653" name="Freeform 251"/>
            <p:cNvSpPr>
              <a:spLocks/>
            </p:cNvSpPr>
            <p:nvPr/>
          </p:nvSpPr>
          <p:spPr bwMode="auto">
            <a:xfrm>
              <a:off x="3107" y="3186"/>
              <a:ext cx="67" cy="79"/>
            </a:xfrm>
            <a:custGeom>
              <a:avLst/>
              <a:gdLst>
                <a:gd name="T0" fmla="*/ 0 w 30"/>
                <a:gd name="T1" fmla="*/ 2147483646 h 33"/>
                <a:gd name="T2" fmla="*/ 2147483646 w 30"/>
                <a:gd name="T3" fmla="*/ 2147483646 h 33"/>
                <a:gd name="T4" fmla="*/ 0 w 30"/>
                <a:gd name="T5" fmla="*/ 2147483646 h 33"/>
                <a:gd name="T6" fmla="*/ 0 60000 65536"/>
                <a:gd name="T7" fmla="*/ 0 60000 65536"/>
                <a:gd name="T8" fmla="*/ 0 60000 65536"/>
                <a:gd name="T9" fmla="*/ 0 w 30"/>
                <a:gd name="T10" fmla="*/ 0 h 33"/>
                <a:gd name="T11" fmla="*/ 30 w 30"/>
                <a:gd name="T12" fmla="*/ 33 h 3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0" h="33">
                  <a:moveTo>
                    <a:pt x="0" y="13"/>
                  </a:moveTo>
                  <a:cubicBezTo>
                    <a:pt x="0" y="13"/>
                    <a:pt x="23" y="8"/>
                    <a:pt x="23" y="33"/>
                  </a:cubicBezTo>
                  <a:cubicBezTo>
                    <a:pt x="23" y="33"/>
                    <a:pt x="30" y="0"/>
                    <a:pt x="0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0654" name="Freeform 252"/>
            <p:cNvSpPr>
              <a:spLocks/>
            </p:cNvSpPr>
            <p:nvPr/>
          </p:nvSpPr>
          <p:spPr bwMode="auto">
            <a:xfrm>
              <a:off x="4058" y="1828"/>
              <a:ext cx="82" cy="90"/>
            </a:xfrm>
            <a:custGeom>
              <a:avLst/>
              <a:gdLst>
                <a:gd name="T0" fmla="*/ 2147483646 w 37"/>
                <a:gd name="T1" fmla="*/ 0 h 38"/>
                <a:gd name="T2" fmla="*/ 2147483646 w 37"/>
                <a:gd name="T3" fmla="*/ 2147483646 h 38"/>
                <a:gd name="T4" fmla="*/ 2147483646 w 37"/>
                <a:gd name="T5" fmla="*/ 2147483646 h 38"/>
                <a:gd name="T6" fmla="*/ 0 w 37"/>
                <a:gd name="T7" fmla="*/ 2147483646 h 38"/>
                <a:gd name="T8" fmla="*/ 2147483646 w 37"/>
                <a:gd name="T9" fmla="*/ 0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"/>
                <a:gd name="T16" fmla="*/ 0 h 38"/>
                <a:gd name="T17" fmla="*/ 37 w 37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" h="38">
                  <a:moveTo>
                    <a:pt x="12" y="0"/>
                  </a:moveTo>
                  <a:cubicBezTo>
                    <a:pt x="12" y="0"/>
                    <a:pt x="11" y="19"/>
                    <a:pt x="37" y="19"/>
                  </a:cubicBezTo>
                  <a:cubicBezTo>
                    <a:pt x="37" y="28"/>
                    <a:pt x="37" y="28"/>
                    <a:pt x="37" y="28"/>
                  </a:cubicBezTo>
                  <a:cubicBezTo>
                    <a:pt x="37" y="28"/>
                    <a:pt x="11" y="38"/>
                    <a:pt x="0" y="5"/>
                  </a:cubicBezTo>
                  <a:lnTo>
                    <a:pt x="12" y="0"/>
                  </a:lnTo>
                  <a:close/>
                </a:path>
              </a:pathLst>
            </a:custGeom>
            <a:solidFill>
              <a:srgbClr val="F4EC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0655" name="Freeform 253"/>
            <p:cNvSpPr>
              <a:spLocks/>
            </p:cNvSpPr>
            <p:nvPr/>
          </p:nvSpPr>
          <p:spPr bwMode="auto">
            <a:xfrm>
              <a:off x="3736" y="2043"/>
              <a:ext cx="273" cy="152"/>
            </a:xfrm>
            <a:custGeom>
              <a:avLst/>
              <a:gdLst>
                <a:gd name="T0" fmla="*/ 0 w 123"/>
                <a:gd name="T1" fmla="*/ 2147483646 h 64"/>
                <a:gd name="T2" fmla="*/ 2147483646 w 123"/>
                <a:gd name="T3" fmla="*/ 2147483646 h 64"/>
                <a:gd name="T4" fmla="*/ 2147483646 w 123"/>
                <a:gd name="T5" fmla="*/ 2147483646 h 64"/>
                <a:gd name="T6" fmla="*/ 2147483646 w 123"/>
                <a:gd name="T7" fmla="*/ 2147483646 h 64"/>
                <a:gd name="T8" fmla="*/ 0 w 123"/>
                <a:gd name="T9" fmla="*/ 2147483646 h 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3"/>
                <a:gd name="T16" fmla="*/ 0 h 64"/>
                <a:gd name="T17" fmla="*/ 123 w 123"/>
                <a:gd name="T18" fmla="*/ 64 h 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3" h="64">
                  <a:moveTo>
                    <a:pt x="0" y="64"/>
                  </a:moveTo>
                  <a:cubicBezTo>
                    <a:pt x="0" y="64"/>
                    <a:pt x="48" y="0"/>
                    <a:pt x="88" y="6"/>
                  </a:cubicBezTo>
                  <a:cubicBezTo>
                    <a:pt x="123" y="12"/>
                    <a:pt x="122" y="48"/>
                    <a:pt x="122" y="48"/>
                  </a:cubicBezTo>
                  <a:cubicBezTo>
                    <a:pt x="122" y="48"/>
                    <a:pt x="119" y="16"/>
                    <a:pt x="86" y="13"/>
                  </a:cubicBezTo>
                  <a:cubicBezTo>
                    <a:pt x="52" y="9"/>
                    <a:pt x="0" y="64"/>
                    <a:pt x="0" y="6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0656" name="Freeform 254"/>
            <p:cNvSpPr>
              <a:spLocks/>
            </p:cNvSpPr>
            <p:nvPr/>
          </p:nvSpPr>
          <p:spPr bwMode="auto">
            <a:xfrm>
              <a:off x="3518" y="2090"/>
              <a:ext cx="182" cy="363"/>
            </a:xfrm>
            <a:custGeom>
              <a:avLst/>
              <a:gdLst>
                <a:gd name="T0" fmla="*/ 2147483646 w 82"/>
                <a:gd name="T1" fmla="*/ 0 h 153"/>
                <a:gd name="T2" fmla="*/ 0 w 82"/>
                <a:gd name="T3" fmla="*/ 2147483646 h 153"/>
                <a:gd name="T4" fmla="*/ 2147483646 w 82"/>
                <a:gd name="T5" fmla="*/ 0 h 153"/>
                <a:gd name="T6" fmla="*/ 0 60000 65536"/>
                <a:gd name="T7" fmla="*/ 0 60000 65536"/>
                <a:gd name="T8" fmla="*/ 0 60000 65536"/>
                <a:gd name="T9" fmla="*/ 0 w 82"/>
                <a:gd name="T10" fmla="*/ 0 h 153"/>
                <a:gd name="T11" fmla="*/ 82 w 82"/>
                <a:gd name="T12" fmla="*/ 153 h 15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2" h="153">
                  <a:moveTo>
                    <a:pt x="82" y="0"/>
                  </a:moveTo>
                  <a:cubicBezTo>
                    <a:pt x="82" y="0"/>
                    <a:pt x="3" y="53"/>
                    <a:pt x="0" y="153"/>
                  </a:cubicBezTo>
                  <a:cubicBezTo>
                    <a:pt x="0" y="153"/>
                    <a:pt x="7" y="69"/>
                    <a:pt x="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0657" name="Freeform 255"/>
            <p:cNvSpPr>
              <a:spLocks/>
            </p:cNvSpPr>
            <p:nvPr/>
          </p:nvSpPr>
          <p:spPr bwMode="auto">
            <a:xfrm>
              <a:off x="4077" y="1840"/>
              <a:ext cx="58" cy="49"/>
            </a:xfrm>
            <a:custGeom>
              <a:avLst/>
              <a:gdLst>
                <a:gd name="T0" fmla="*/ 2147483646 w 26"/>
                <a:gd name="T1" fmla="*/ 0 h 21"/>
                <a:gd name="T2" fmla="*/ 2147483646 w 26"/>
                <a:gd name="T3" fmla="*/ 2147483646 h 21"/>
                <a:gd name="T4" fmla="*/ 2147483646 w 26"/>
                <a:gd name="T5" fmla="*/ 0 h 21"/>
                <a:gd name="T6" fmla="*/ 0 60000 65536"/>
                <a:gd name="T7" fmla="*/ 0 60000 65536"/>
                <a:gd name="T8" fmla="*/ 0 60000 65536"/>
                <a:gd name="T9" fmla="*/ 0 w 26"/>
                <a:gd name="T10" fmla="*/ 0 h 21"/>
                <a:gd name="T11" fmla="*/ 26 w 26"/>
                <a:gd name="T12" fmla="*/ 21 h 2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6" h="21">
                  <a:moveTo>
                    <a:pt x="1" y="0"/>
                  </a:moveTo>
                  <a:cubicBezTo>
                    <a:pt x="1" y="0"/>
                    <a:pt x="1" y="14"/>
                    <a:pt x="26" y="17"/>
                  </a:cubicBezTo>
                  <a:cubicBezTo>
                    <a:pt x="26" y="17"/>
                    <a:pt x="0" y="21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0658" name="Freeform 256"/>
            <p:cNvSpPr>
              <a:spLocks/>
            </p:cNvSpPr>
            <p:nvPr/>
          </p:nvSpPr>
          <p:spPr bwMode="auto">
            <a:xfrm>
              <a:off x="3736" y="1911"/>
              <a:ext cx="552" cy="1131"/>
            </a:xfrm>
            <a:custGeom>
              <a:avLst/>
              <a:gdLst>
                <a:gd name="T0" fmla="*/ 2147483646 w 249"/>
                <a:gd name="T1" fmla="*/ 0 h 478"/>
                <a:gd name="T2" fmla="*/ 0 w 249"/>
                <a:gd name="T3" fmla="*/ 2147483646 h 478"/>
                <a:gd name="T4" fmla="*/ 2147483646 w 249"/>
                <a:gd name="T5" fmla="*/ 0 h 478"/>
                <a:gd name="T6" fmla="*/ 0 60000 65536"/>
                <a:gd name="T7" fmla="*/ 0 60000 65536"/>
                <a:gd name="T8" fmla="*/ 0 60000 65536"/>
                <a:gd name="T9" fmla="*/ 0 w 249"/>
                <a:gd name="T10" fmla="*/ 0 h 478"/>
                <a:gd name="T11" fmla="*/ 249 w 249"/>
                <a:gd name="T12" fmla="*/ 478 h 47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9" h="478">
                  <a:moveTo>
                    <a:pt x="69" y="0"/>
                  </a:moveTo>
                  <a:cubicBezTo>
                    <a:pt x="69" y="0"/>
                    <a:pt x="235" y="224"/>
                    <a:pt x="0" y="478"/>
                  </a:cubicBezTo>
                  <a:cubicBezTo>
                    <a:pt x="0" y="478"/>
                    <a:pt x="249" y="248"/>
                    <a:pt x="6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0659" name="Freeform 257"/>
            <p:cNvSpPr>
              <a:spLocks/>
            </p:cNvSpPr>
            <p:nvPr/>
          </p:nvSpPr>
          <p:spPr bwMode="auto">
            <a:xfrm>
              <a:off x="2981" y="2656"/>
              <a:ext cx="111" cy="533"/>
            </a:xfrm>
            <a:custGeom>
              <a:avLst/>
              <a:gdLst>
                <a:gd name="T0" fmla="*/ 2147483646 w 50"/>
                <a:gd name="T1" fmla="*/ 0 h 225"/>
                <a:gd name="T2" fmla="*/ 2147483646 w 50"/>
                <a:gd name="T3" fmla="*/ 2147483646 h 225"/>
                <a:gd name="T4" fmla="*/ 2147483646 w 50"/>
                <a:gd name="T5" fmla="*/ 0 h 225"/>
                <a:gd name="T6" fmla="*/ 0 60000 65536"/>
                <a:gd name="T7" fmla="*/ 0 60000 65536"/>
                <a:gd name="T8" fmla="*/ 0 60000 65536"/>
                <a:gd name="T9" fmla="*/ 0 w 50"/>
                <a:gd name="T10" fmla="*/ 0 h 225"/>
                <a:gd name="T11" fmla="*/ 50 w 50"/>
                <a:gd name="T12" fmla="*/ 225 h 22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0" h="225">
                  <a:moveTo>
                    <a:pt x="42" y="0"/>
                  </a:moveTo>
                  <a:cubicBezTo>
                    <a:pt x="42" y="0"/>
                    <a:pt x="8" y="110"/>
                    <a:pt x="50" y="225"/>
                  </a:cubicBezTo>
                  <a:cubicBezTo>
                    <a:pt x="50" y="225"/>
                    <a:pt x="0" y="126"/>
                    <a:pt x="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0660" name="Freeform 258"/>
            <p:cNvSpPr>
              <a:spLocks noEditPoints="1"/>
            </p:cNvSpPr>
            <p:nvPr/>
          </p:nvSpPr>
          <p:spPr bwMode="auto">
            <a:xfrm>
              <a:off x="3034" y="1494"/>
              <a:ext cx="1032" cy="1981"/>
            </a:xfrm>
            <a:custGeom>
              <a:avLst/>
              <a:gdLst>
                <a:gd name="T0" fmla="*/ 2147483646 w 465"/>
                <a:gd name="T1" fmla="*/ 2147483646 h 837"/>
                <a:gd name="T2" fmla="*/ 2147483646 w 465"/>
                <a:gd name="T3" fmla="*/ 2147483646 h 837"/>
                <a:gd name="T4" fmla="*/ 2147483646 w 465"/>
                <a:gd name="T5" fmla="*/ 2147483646 h 837"/>
                <a:gd name="T6" fmla="*/ 2147483646 w 465"/>
                <a:gd name="T7" fmla="*/ 2147483646 h 837"/>
                <a:gd name="T8" fmla="*/ 2147483646 w 465"/>
                <a:gd name="T9" fmla="*/ 2147483646 h 837"/>
                <a:gd name="T10" fmla="*/ 2147483646 w 465"/>
                <a:gd name="T11" fmla="*/ 2147483646 h 837"/>
                <a:gd name="T12" fmla="*/ 2147483646 w 465"/>
                <a:gd name="T13" fmla="*/ 2147483646 h 837"/>
                <a:gd name="T14" fmla="*/ 2147483646 w 465"/>
                <a:gd name="T15" fmla="*/ 2147483646 h 837"/>
                <a:gd name="T16" fmla="*/ 2147483646 w 465"/>
                <a:gd name="T17" fmla="*/ 2147483646 h 837"/>
                <a:gd name="T18" fmla="*/ 2147483646 w 465"/>
                <a:gd name="T19" fmla="*/ 2147483646 h 837"/>
                <a:gd name="T20" fmla="*/ 2147483646 w 465"/>
                <a:gd name="T21" fmla="*/ 2147483646 h 837"/>
                <a:gd name="T22" fmla="*/ 2147483646 w 465"/>
                <a:gd name="T23" fmla="*/ 2147483646 h 837"/>
                <a:gd name="T24" fmla="*/ 2147483646 w 465"/>
                <a:gd name="T25" fmla="*/ 2147483646 h 837"/>
                <a:gd name="T26" fmla="*/ 2147483646 w 465"/>
                <a:gd name="T27" fmla="*/ 2147483646 h 837"/>
                <a:gd name="T28" fmla="*/ 2147483646 w 465"/>
                <a:gd name="T29" fmla="*/ 2147483646 h 837"/>
                <a:gd name="T30" fmla="*/ 2147483646 w 465"/>
                <a:gd name="T31" fmla="*/ 2147483646 h 837"/>
                <a:gd name="T32" fmla="*/ 2147483646 w 465"/>
                <a:gd name="T33" fmla="*/ 2147483646 h 837"/>
                <a:gd name="T34" fmla="*/ 2147483646 w 465"/>
                <a:gd name="T35" fmla="*/ 2147483646 h 837"/>
                <a:gd name="T36" fmla="*/ 2147483646 w 465"/>
                <a:gd name="T37" fmla="*/ 2147483646 h 837"/>
                <a:gd name="T38" fmla="*/ 2147483646 w 465"/>
                <a:gd name="T39" fmla="*/ 2147483646 h 837"/>
                <a:gd name="T40" fmla="*/ 2147483646 w 465"/>
                <a:gd name="T41" fmla="*/ 2147483646 h 837"/>
                <a:gd name="T42" fmla="*/ 2147483646 w 465"/>
                <a:gd name="T43" fmla="*/ 2147483646 h 837"/>
                <a:gd name="T44" fmla="*/ 2147483646 w 465"/>
                <a:gd name="T45" fmla="*/ 2147483646 h 837"/>
                <a:gd name="T46" fmla="*/ 2147483646 w 465"/>
                <a:gd name="T47" fmla="*/ 2147483646 h 837"/>
                <a:gd name="T48" fmla="*/ 2147483646 w 465"/>
                <a:gd name="T49" fmla="*/ 2147483646 h 837"/>
                <a:gd name="T50" fmla="*/ 2147483646 w 465"/>
                <a:gd name="T51" fmla="*/ 2147483646 h 837"/>
                <a:gd name="T52" fmla="*/ 2147483646 w 465"/>
                <a:gd name="T53" fmla="*/ 2147483646 h 837"/>
                <a:gd name="T54" fmla="*/ 2147483646 w 465"/>
                <a:gd name="T55" fmla="*/ 2147483646 h 837"/>
                <a:gd name="T56" fmla="*/ 2147483646 w 465"/>
                <a:gd name="T57" fmla="*/ 2147483646 h 837"/>
                <a:gd name="T58" fmla="*/ 2147483646 w 465"/>
                <a:gd name="T59" fmla="*/ 2147483646 h 837"/>
                <a:gd name="T60" fmla="*/ 2147483646 w 465"/>
                <a:gd name="T61" fmla="*/ 2147483646 h 837"/>
                <a:gd name="T62" fmla="*/ 2147483646 w 465"/>
                <a:gd name="T63" fmla="*/ 2147483646 h 837"/>
                <a:gd name="T64" fmla="*/ 2147483646 w 465"/>
                <a:gd name="T65" fmla="*/ 2147483646 h 837"/>
                <a:gd name="T66" fmla="*/ 2147483646 w 465"/>
                <a:gd name="T67" fmla="*/ 2147483646 h 837"/>
                <a:gd name="T68" fmla="*/ 2147483646 w 465"/>
                <a:gd name="T69" fmla="*/ 2147483646 h 837"/>
                <a:gd name="T70" fmla="*/ 2147483646 w 465"/>
                <a:gd name="T71" fmla="*/ 2147483646 h 837"/>
                <a:gd name="T72" fmla="*/ 2147483646 w 465"/>
                <a:gd name="T73" fmla="*/ 2147483646 h 837"/>
                <a:gd name="T74" fmla="*/ 2147483646 w 465"/>
                <a:gd name="T75" fmla="*/ 2147483646 h 837"/>
                <a:gd name="T76" fmla="*/ 2147483646 w 465"/>
                <a:gd name="T77" fmla="*/ 2147483646 h 837"/>
                <a:gd name="T78" fmla="*/ 2147483646 w 465"/>
                <a:gd name="T79" fmla="*/ 2147483646 h 837"/>
                <a:gd name="T80" fmla="*/ 2147483646 w 465"/>
                <a:gd name="T81" fmla="*/ 2147483646 h 83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65"/>
                <a:gd name="T124" fmla="*/ 0 h 837"/>
                <a:gd name="T125" fmla="*/ 465 w 465"/>
                <a:gd name="T126" fmla="*/ 837 h 837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65" h="837">
                  <a:moveTo>
                    <a:pt x="232" y="736"/>
                  </a:moveTo>
                  <a:cubicBezTo>
                    <a:pt x="232" y="736"/>
                    <a:pt x="232" y="737"/>
                    <a:pt x="232" y="737"/>
                  </a:cubicBezTo>
                  <a:cubicBezTo>
                    <a:pt x="231" y="738"/>
                    <a:pt x="231" y="738"/>
                    <a:pt x="231" y="739"/>
                  </a:cubicBezTo>
                  <a:lnTo>
                    <a:pt x="232" y="736"/>
                  </a:lnTo>
                  <a:close/>
                  <a:moveTo>
                    <a:pt x="465" y="135"/>
                  </a:moveTo>
                  <a:cubicBezTo>
                    <a:pt x="465" y="135"/>
                    <a:pt x="465" y="134"/>
                    <a:pt x="464" y="134"/>
                  </a:cubicBezTo>
                  <a:cubicBezTo>
                    <a:pt x="464" y="134"/>
                    <a:pt x="464" y="134"/>
                    <a:pt x="464" y="134"/>
                  </a:cubicBezTo>
                  <a:cubicBezTo>
                    <a:pt x="463" y="126"/>
                    <a:pt x="457" y="72"/>
                    <a:pt x="457" y="61"/>
                  </a:cubicBezTo>
                  <a:cubicBezTo>
                    <a:pt x="457" y="50"/>
                    <a:pt x="446" y="28"/>
                    <a:pt x="446" y="28"/>
                  </a:cubicBezTo>
                  <a:cubicBezTo>
                    <a:pt x="424" y="18"/>
                    <a:pt x="410" y="0"/>
                    <a:pt x="384" y="1"/>
                  </a:cubicBezTo>
                  <a:cubicBezTo>
                    <a:pt x="346" y="2"/>
                    <a:pt x="377" y="47"/>
                    <a:pt x="360" y="64"/>
                  </a:cubicBezTo>
                  <a:cubicBezTo>
                    <a:pt x="338" y="70"/>
                    <a:pt x="321" y="60"/>
                    <a:pt x="298" y="57"/>
                  </a:cubicBezTo>
                  <a:cubicBezTo>
                    <a:pt x="268" y="54"/>
                    <a:pt x="232" y="61"/>
                    <a:pt x="208" y="79"/>
                  </a:cubicBezTo>
                  <a:cubicBezTo>
                    <a:pt x="196" y="87"/>
                    <a:pt x="183" y="96"/>
                    <a:pt x="180" y="111"/>
                  </a:cubicBezTo>
                  <a:cubicBezTo>
                    <a:pt x="175" y="130"/>
                    <a:pt x="189" y="127"/>
                    <a:pt x="202" y="133"/>
                  </a:cubicBezTo>
                  <a:cubicBezTo>
                    <a:pt x="210" y="138"/>
                    <a:pt x="218" y="146"/>
                    <a:pt x="218" y="155"/>
                  </a:cubicBezTo>
                  <a:cubicBezTo>
                    <a:pt x="218" y="158"/>
                    <a:pt x="217" y="162"/>
                    <a:pt x="215" y="165"/>
                  </a:cubicBezTo>
                  <a:cubicBezTo>
                    <a:pt x="207" y="177"/>
                    <a:pt x="187" y="180"/>
                    <a:pt x="174" y="182"/>
                  </a:cubicBezTo>
                  <a:cubicBezTo>
                    <a:pt x="173" y="183"/>
                    <a:pt x="173" y="183"/>
                    <a:pt x="173" y="183"/>
                  </a:cubicBezTo>
                  <a:cubicBezTo>
                    <a:pt x="142" y="189"/>
                    <a:pt x="110" y="206"/>
                    <a:pt x="86" y="226"/>
                  </a:cubicBezTo>
                  <a:cubicBezTo>
                    <a:pt x="74" y="236"/>
                    <a:pt x="33" y="283"/>
                    <a:pt x="51" y="295"/>
                  </a:cubicBezTo>
                  <a:cubicBezTo>
                    <a:pt x="63" y="303"/>
                    <a:pt x="81" y="295"/>
                    <a:pt x="93" y="303"/>
                  </a:cubicBezTo>
                  <a:cubicBezTo>
                    <a:pt x="102" y="309"/>
                    <a:pt x="107" y="321"/>
                    <a:pt x="107" y="332"/>
                  </a:cubicBezTo>
                  <a:cubicBezTo>
                    <a:pt x="107" y="334"/>
                    <a:pt x="107" y="335"/>
                    <a:pt x="106" y="337"/>
                  </a:cubicBezTo>
                  <a:cubicBezTo>
                    <a:pt x="106" y="338"/>
                    <a:pt x="106" y="340"/>
                    <a:pt x="105" y="342"/>
                  </a:cubicBezTo>
                  <a:cubicBezTo>
                    <a:pt x="99" y="363"/>
                    <a:pt x="92" y="383"/>
                    <a:pt x="59" y="399"/>
                  </a:cubicBezTo>
                  <a:cubicBezTo>
                    <a:pt x="59" y="399"/>
                    <a:pt x="59" y="399"/>
                    <a:pt x="59" y="399"/>
                  </a:cubicBezTo>
                  <a:cubicBezTo>
                    <a:pt x="11" y="418"/>
                    <a:pt x="0" y="452"/>
                    <a:pt x="10" y="470"/>
                  </a:cubicBezTo>
                  <a:cubicBezTo>
                    <a:pt x="33" y="515"/>
                    <a:pt x="84" y="547"/>
                    <a:pt x="86" y="570"/>
                  </a:cubicBezTo>
                  <a:cubicBezTo>
                    <a:pt x="86" y="570"/>
                    <a:pt x="89" y="582"/>
                    <a:pt x="81" y="602"/>
                  </a:cubicBezTo>
                  <a:cubicBezTo>
                    <a:pt x="72" y="623"/>
                    <a:pt x="36" y="651"/>
                    <a:pt x="64" y="687"/>
                  </a:cubicBezTo>
                  <a:cubicBezTo>
                    <a:pt x="93" y="723"/>
                    <a:pt x="130" y="703"/>
                    <a:pt x="145" y="749"/>
                  </a:cubicBezTo>
                  <a:cubicBezTo>
                    <a:pt x="159" y="794"/>
                    <a:pt x="158" y="830"/>
                    <a:pt x="142" y="835"/>
                  </a:cubicBezTo>
                  <a:cubicBezTo>
                    <a:pt x="142" y="835"/>
                    <a:pt x="161" y="837"/>
                    <a:pt x="181" y="798"/>
                  </a:cubicBezTo>
                  <a:cubicBezTo>
                    <a:pt x="199" y="763"/>
                    <a:pt x="227" y="741"/>
                    <a:pt x="232" y="737"/>
                  </a:cubicBezTo>
                  <a:cubicBezTo>
                    <a:pt x="241" y="714"/>
                    <a:pt x="243" y="628"/>
                    <a:pt x="212" y="586"/>
                  </a:cubicBezTo>
                  <a:cubicBezTo>
                    <a:pt x="180" y="544"/>
                    <a:pt x="181" y="515"/>
                    <a:pt x="181" y="515"/>
                  </a:cubicBezTo>
                  <a:cubicBezTo>
                    <a:pt x="181" y="515"/>
                    <a:pt x="160" y="348"/>
                    <a:pt x="245" y="235"/>
                  </a:cubicBezTo>
                  <a:cubicBezTo>
                    <a:pt x="292" y="179"/>
                    <a:pt x="362" y="137"/>
                    <a:pt x="465" y="135"/>
                  </a:cubicBezTo>
                  <a:cubicBezTo>
                    <a:pt x="465" y="135"/>
                    <a:pt x="464" y="135"/>
                    <a:pt x="464" y="135"/>
                  </a:cubicBezTo>
                  <a:cubicBezTo>
                    <a:pt x="464" y="135"/>
                    <a:pt x="464" y="135"/>
                    <a:pt x="465" y="135"/>
                  </a:cubicBezTo>
                  <a:close/>
                </a:path>
              </a:pathLst>
            </a:custGeom>
            <a:noFill/>
            <a:ln w="12700" cap="rnd">
              <a:solidFill>
                <a:srgbClr val="494E4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0661" name="Oval 259"/>
            <p:cNvSpPr>
              <a:spLocks noChangeArrowheads="1"/>
            </p:cNvSpPr>
            <p:nvPr/>
          </p:nvSpPr>
          <p:spPr bwMode="auto">
            <a:xfrm>
              <a:off x="3068" y="2824"/>
              <a:ext cx="77" cy="83"/>
            </a:xfrm>
            <a:prstGeom prst="ellipse">
              <a:avLst/>
            </a:prstGeom>
            <a:solidFill>
              <a:srgbClr val="A8D7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50662" name="Freeform 260"/>
            <p:cNvSpPr>
              <a:spLocks/>
            </p:cNvSpPr>
            <p:nvPr/>
          </p:nvSpPr>
          <p:spPr bwMode="auto">
            <a:xfrm>
              <a:off x="3068" y="2841"/>
              <a:ext cx="77" cy="66"/>
            </a:xfrm>
            <a:custGeom>
              <a:avLst/>
              <a:gdLst>
                <a:gd name="T0" fmla="*/ 2147483646 w 35"/>
                <a:gd name="T1" fmla="*/ 2147483646 h 28"/>
                <a:gd name="T2" fmla="*/ 2147483646 w 35"/>
                <a:gd name="T3" fmla="*/ 2147483646 h 28"/>
                <a:gd name="T4" fmla="*/ 2147483646 w 35"/>
                <a:gd name="T5" fmla="*/ 0 h 28"/>
                <a:gd name="T6" fmla="*/ 0 w 35"/>
                <a:gd name="T7" fmla="*/ 2147483646 h 28"/>
                <a:gd name="T8" fmla="*/ 2147483646 w 35"/>
                <a:gd name="T9" fmla="*/ 2147483646 h 28"/>
                <a:gd name="T10" fmla="*/ 2147483646 w 35"/>
                <a:gd name="T11" fmla="*/ 2147483646 h 28"/>
                <a:gd name="T12" fmla="*/ 2147483646 w 35"/>
                <a:gd name="T13" fmla="*/ 2147483646 h 2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5"/>
                <a:gd name="T22" fmla="*/ 0 h 28"/>
                <a:gd name="T23" fmla="*/ 35 w 35"/>
                <a:gd name="T24" fmla="*/ 28 h 2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5" h="28">
                  <a:moveTo>
                    <a:pt x="21" y="22"/>
                  </a:moveTo>
                  <a:cubicBezTo>
                    <a:pt x="11" y="22"/>
                    <a:pt x="3" y="14"/>
                    <a:pt x="3" y="4"/>
                  </a:cubicBezTo>
                  <a:cubicBezTo>
                    <a:pt x="3" y="3"/>
                    <a:pt x="3" y="1"/>
                    <a:pt x="4" y="0"/>
                  </a:cubicBezTo>
                  <a:cubicBezTo>
                    <a:pt x="2" y="3"/>
                    <a:pt x="0" y="6"/>
                    <a:pt x="0" y="10"/>
                  </a:cubicBezTo>
                  <a:cubicBezTo>
                    <a:pt x="0" y="20"/>
                    <a:pt x="8" y="28"/>
                    <a:pt x="18" y="28"/>
                  </a:cubicBezTo>
                  <a:cubicBezTo>
                    <a:pt x="26" y="28"/>
                    <a:pt x="33" y="22"/>
                    <a:pt x="35" y="15"/>
                  </a:cubicBezTo>
                  <a:cubicBezTo>
                    <a:pt x="32" y="19"/>
                    <a:pt x="27" y="22"/>
                    <a:pt x="21" y="22"/>
                  </a:cubicBezTo>
                  <a:close/>
                </a:path>
              </a:pathLst>
            </a:custGeom>
            <a:solidFill>
              <a:srgbClr val="81BF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0663" name="Oval 261"/>
            <p:cNvSpPr>
              <a:spLocks noChangeArrowheads="1"/>
            </p:cNvSpPr>
            <p:nvPr/>
          </p:nvSpPr>
          <p:spPr bwMode="auto">
            <a:xfrm>
              <a:off x="3068" y="2824"/>
              <a:ext cx="77" cy="83"/>
            </a:xfrm>
            <a:prstGeom prst="ellipse">
              <a:avLst/>
            </a:prstGeom>
            <a:noFill/>
            <a:ln w="12700" cap="rnd">
              <a:solidFill>
                <a:srgbClr val="494E4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50664" name="Freeform 262"/>
            <p:cNvSpPr>
              <a:spLocks/>
            </p:cNvSpPr>
            <p:nvPr/>
          </p:nvSpPr>
          <p:spPr bwMode="auto">
            <a:xfrm>
              <a:off x="3090" y="2827"/>
              <a:ext cx="51" cy="47"/>
            </a:xfrm>
            <a:custGeom>
              <a:avLst/>
              <a:gdLst>
                <a:gd name="T0" fmla="*/ 2147483646 w 23"/>
                <a:gd name="T1" fmla="*/ 2147483646 h 20"/>
                <a:gd name="T2" fmla="*/ 2147483646 w 23"/>
                <a:gd name="T3" fmla="*/ 2147483646 h 20"/>
                <a:gd name="T4" fmla="*/ 2147483646 w 23"/>
                <a:gd name="T5" fmla="*/ 2147483646 h 20"/>
                <a:gd name="T6" fmla="*/ 2147483646 w 23"/>
                <a:gd name="T7" fmla="*/ 2147483646 h 20"/>
                <a:gd name="T8" fmla="*/ 2147483646 w 23"/>
                <a:gd name="T9" fmla="*/ 2147483646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20"/>
                <a:gd name="T17" fmla="*/ 23 w 23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20">
                  <a:moveTo>
                    <a:pt x="21" y="15"/>
                  </a:moveTo>
                  <a:cubicBezTo>
                    <a:pt x="18" y="19"/>
                    <a:pt x="12" y="20"/>
                    <a:pt x="7" y="17"/>
                  </a:cubicBezTo>
                  <a:cubicBezTo>
                    <a:pt x="2" y="14"/>
                    <a:pt x="0" y="8"/>
                    <a:pt x="3" y="4"/>
                  </a:cubicBezTo>
                  <a:cubicBezTo>
                    <a:pt x="5" y="0"/>
                    <a:pt x="11" y="0"/>
                    <a:pt x="16" y="3"/>
                  </a:cubicBezTo>
                  <a:cubicBezTo>
                    <a:pt x="21" y="6"/>
                    <a:pt x="23" y="11"/>
                    <a:pt x="21" y="15"/>
                  </a:cubicBezTo>
                  <a:close/>
                </a:path>
              </a:pathLst>
            </a:custGeom>
            <a:solidFill>
              <a:srgbClr val="C2E2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0665" name="Oval 263"/>
            <p:cNvSpPr>
              <a:spLocks noChangeArrowheads="1"/>
            </p:cNvSpPr>
            <p:nvPr/>
          </p:nvSpPr>
          <p:spPr bwMode="auto">
            <a:xfrm>
              <a:off x="3116" y="2843"/>
              <a:ext cx="14" cy="1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50666" name="Oval 264"/>
            <p:cNvSpPr>
              <a:spLocks noChangeArrowheads="1"/>
            </p:cNvSpPr>
            <p:nvPr/>
          </p:nvSpPr>
          <p:spPr bwMode="auto">
            <a:xfrm>
              <a:off x="3123" y="2865"/>
              <a:ext cx="9" cy="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50667" name="Oval 265"/>
            <p:cNvSpPr>
              <a:spLocks noChangeArrowheads="1"/>
            </p:cNvSpPr>
            <p:nvPr/>
          </p:nvSpPr>
          <p:spPr bwMode="auto">
            <a:xfrm>
              <a:off x="3074" y="3002"/>
              <a:ext cx="49" cy="50"/>
            </a:xfrm>
            <a:prstGeom prst="ellipse">
              <a:avLst/>
            </a:prstGeom>
            <a:solidFill>
              <a:srgbClr val="A8D7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50668" name="Freeform 266"/>
            <p:cNvSpPr>
              <a:spLocks/>
            </p:cNvSpPr>
            <p:nvPr/>
          </p:nvSpPr>
          <p:spPr bwMode="auto">
            <a:xfrm>
              <a:off x="3074" y="3011"/>
              <a:ext cx="47" cy="41"/>
            </a:xfrm>
            <a:custGeom>
              <a:avLst/>
              <a:gdLst>
                <a:gd name="T0" fmla="*/ 2147483646 w 21"/>
                <a:gd name="T1" fmla="*/ 2147483646 h 17"/>
                <a:gd name="T2" fmla="*/ 2147483646 w 21"/>
                <a:gd name="T3" fmla="*/ 2147483646 h 17"/>
                <a:gd name="T4" fmla="*/ 2147483646 w 21"/>
                <a:gd name="T5" fmla="*/ 0 h 17"/>
                <a:gd name="T6" fmla="*/ 0 w 21"/>
                <a:gd name="T7" fmla="*/ 2147483646 h 17"/>
                <a:gd name="T8" fmla="*/ 2147483646 w 21"/>
                <a:gd name="T9" fmla="*/ 2147483646 h 17"/>
                <a:gd name="T10" fmla="*/ 2147483646 w 21"/>
                <a:gd name="T11" fmla="*/ 2147483646 h 17"/>
                <a:gd name="T12" fmla="*/ 2147483646 w 21"/>
                <a:gd name="T13" fmla="*/ 2147483646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"/>
                <a:gd name="T22" fmla="*/ 0 h 17"/>
                <a:gd name="T23" fmla="*/ 21 w 21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" h="17">
                  <a:moveTo>
                    <a:pt x="13" y="14"/>
                  </a:moveTo>
                  <a:cubicBezTo>
                    <a:pt x="7" y="14"/>
                    <a:pt x="2" y="9"/>
                    <a:pt x="2" y="3"/>
                  </a:cubicBezTo>
                  <a:cubicBezTo>
                    <a:pt x="2" y="2"/>
                    <a:pt x="2" y="1"/>
                    <a:pt x="3" y="0"/>
                  </a:cubicBezTo>
                  <a:cubicBezTo>
                    <a:pt x="1" y="2"/>
                    <a:pt x="0" y="4"/>
                    <a:pt x="0" y="6"/>
                  </a:cubicBezTo>
                  <a:cubicBezTo>
                    <a:pt x="0" y="12"/>
                    <a:pt x="5" y="17"/>
                    <a:pt x="11" y="17"/>
                  </a:cubicBezTo>
                  <a:cubicBezTo>
                    <a:pt x="16" y="17"/>
                    <a:pt x="20" y="14"/>
                    <a:pt x="21" y="9"/>
                  </a:cubicBezTo>
                  <a:cubicBezTo>
                    <a:pt x="19" y="12"/>
                    <a:pt x="16" y="14"/>
                    <a:pt x="13" y="14"/>
                  </a:cubicBezTo>
                  <a:close/>
                </a:path>
              </a:pathLst>
            </a:custGeom>
            <a:solidFill>
              <a:srgbClr val="81BF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0669" name="Oval 267"/>
            <p:cNvSpPr>
              <a:spLocks noChangeArrowheads="1"/>
            </p:cNvSpPr>
            <p:nvPr/>
          </p:nvSpPr>
          <p:spPr bwMode="auto">
            <a:xfrm>
              <a:off x="3074" y="3002"/>
              <a:ext cx="47" cy="50"/>
            </a:xfrm>
            <a:prstGeom prst="ellipse">
              <a:avLst/>
            </a:prstGeom>
            <a:noFill/>
            <a:ln w="12700" cap="rnd">
              <a:solidFill>
                <a:srgbClr val="494E4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50670" name="Freeform 268"/>
            <p:cNvSpPr>
              <a:spLocks/>
            </p:cNvSpPr>
            <p:nvPr/>
          </p:nvSpPr>
          <p:spPr bwMode="auto">
            <a:xfrm>
              <a:off x="3087" y="3002"/>
              <a:ext cx="32" cy="31"/>
            </a:xfrm>
            <a:custGeom>
              <a:avLst/>
              <a:gdLst>
                <a:gd name="T0" fmla="*/ 2147483646 w 14"/>
                <a:gd name="T1" fmla="*/ 2147483646 h 13"/>
                <a:gd name="T2" fmla="*/ 2147483646 w 14"/>
                <a:gd name="T3" fmla="*/ 2147483646 h 13"/>
                <a:gd name="T4" fmla="*/ 2147483646 w 14"/>
                <a:gd name="T5" fmla="*/ 2147483646 h 13"/>
                <a:gd name="T6" fmla="*/ 2147483646 w 14"/>
                <a:gd name="T7" fmla="*/ 2147483646 h 13"/>
                <a:gd name="T8" fmla="*/ 2147483646 w 14"/>
                <a:gd name="T9" fmla="*/ 2147483646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"/>
                <a:gd name="T16" fmla="*/ 0 h 13"/>
                <a:gd name="T17" fmla="*/ 14 w 14"/>
                <a:gd name="T18" fmla="*/ 13 h 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" h="13">
                  <a:moveTo>
                    <a:pt x="13" y="10"/>
                  </a:moveTo>
                  <a:cubicBezTo>
                    <a:pt x="11" y="12"/>
                    <a:pt x="8" y="13"/>
                    <a:pt x="5" y="11"/>
                  </a:cubicBezTo>
                  <a:cubicBezTo>
                    <a:pt x="2" y="9"/>
                    <a:pt x="0" y="6"/>
                    <a:pt x="2" y="3"/>
                  </a:cubicBezTo>
                  <a:cubicBezTo>
                    <a:pt x="3" y="1"/>
                    <a:pt x="7" y="0"/>
                    <a:pt x="10" y="2"/>
                  </a:cubicBezTo>
                  <a:cubicBezTo>
                    <a:pt x="13" y="4"/>
                    <a:pt x="14" y="7"/>
                    <a:pt x="13" y="10"/>
                  </a:cubicBezTo>
                  <a:close/>
                </a:path>
              </a:pathLst>
            </a:custGeom>
            <a:solidFill>
              <a:srgbClr val="C2E2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0671" name="Oval 269"/>
            <p:cNvSpPr>
              <a:spLocks noChangeArrowheads="1"/>
            </p:cNvSpPr>
            <p:nvPr/>
          </p:nvSpPr>
          <p:spPr bwMode="auto">
            <a:xfrm>
              <a:off x="3103" y="3014"/>
              <a:ext cx="9" cy="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50672" name="Oval 270"/>
            <p:cNvSpPr>
              <a:spLocks noChangeArrowheads="1"/>
            </p:cNvSpPr>
            <p:nvPr/>
          </p:nvSpPr>
          <p:spPr bwMode="auto">
            <a:xfrm>
              <a:off x="3107" y="3025"/>
              <a:ext cx="5" cy="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</p:grpSp>
      <p:sp>
        <p:nvSpPr>
          <p:cNvPr id="150534" name="Text Box 271"/>
          <p:cNvSpPr txBox="1">
            <a:spLocks noChangeArrowheads="1"/>
          </p:cNvSpPr>
          <p:nvPr/>
        </p:nvSpPr>
        <p:spPr bwMode="auto">
          <a:xfrm>
            <a:off x="1276350" y="5219700"/>
            <a:ext cx="1339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fr-FR" altLang="en-US" sz="2400">
                <a:solidFill>
                  <a:srgbClr val="FFFFFF"/>
                </a:solidFill>
                <a:latin typeface="Arial" panose="020B0604020202020204" pitchFamily="34" charset="0"/>
              </a:rPr>
              <a:t>T. vaginalis</a:t>
            </a:r>
          </a:p>
        </p:txBody>
      </p:sp>
      <p:sp>
        <p:nvSpPr>
          <p:cNvPr id="15053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50FD5E0-5F3D-495B-BF24-CA5D25E4B1CC}" type="slidenum">
              <a:rPr lang="en-US" altLang="en-US" sz="14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57</a:t>
            </a:fld>
            <a:endParaRPr lang="en-US" altLang="en-US" sz="1400" smtClean="0">
              <a:solidFill>
                <a:srgbClr val="000000"/>
              </a:solidFill>
            </a:endParaRPr>
          </a:p>
        </p:txBody>
      </p:sp>
      <p:sp>
        <p:nvSpPr>
          <p:cNvPr id="150536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7B559D8-B020-4D1C-8327-14F9125C96DE}" type="datetime1">
              <a:rPr lang="en-US" altLang="en-US" sz="14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3/23/2020</a:t>
            </a:fld>
            <a:endParaRPr lang="en-US" altLang="en-US" sz="14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6986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554" name="Picture 2" descr="12-17_Archeozoa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57200"/>
            <a:ext cx="7197725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155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5B266DA-4E1F-4366-A5AE-09E0B1C2E0F0}" type="slidenum">
              <a:rPr lang="en-US" altLang="en-US" sz="14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58</a:t>
            </a:fld>
            <a:endParaRPr lang="en-US" altLang="en-US" sz="1400" smtClean="0">
              <a:solidFill>
                <a:srgbClr val="000000"/>
              </a:solidFill>
            </a:endParaRPr>
          </a:p>
        </p:txBody>
      </p:sp>
      <p:sp>
        <p:nvSpPr>
          <p:cNvPr id="151556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846AAC7-F203-41CD-8401-C1D1E598A296}" type="datetime1">
              <a:rPr lang="en-US" altLang="en-US" sz="14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3/23/2020</a:t>
            </a:fld>
            <a:endParaRPr lang="en-US" altLang="en-US" sz="14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532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2"/>
          <p:cNvSpPr>
            <a:spLocks noGrp="1" noChangeArrowheads="1"/>
          </p:cNvSpPr>
          <p:nvPr>
            <p:ph type="title"/>
          </p:nvPr>
        </p:nvSpPr>
        <p:spPr>
          <a:xfrm>
            <a:off x="1681163" y="331788"/>
            <a:ext cx="6881812" cy="574675"/>
          </a:xfrm>
        </p:spPr>
        <p:txBody>
          <a:bodyPr/>
          <a:lstStyle/>
          <a:p>
            <a:pPr eaLnBrk="1" hangingPunct="1">
              <a:defRPr/>
            </a:pPr>
            <a:r>
              <a:rPr lang="fr-FR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Trypanosoma</a:t>
            </a:r>
          </a:p>
        </p:txBody>
      </p:sp>
      <p:grpSp>
        <p:nvGrpSpPr>
          <p:cNvPr id="152579" name="Group 3"/>
          <p:cNvGrpSpPr>
            <a:grpSpLocks/>
          </p:cNvGrpSpPr>
          <p:nvPr/>
        </p:nvGrpSpPr>
        <p:grpSpPr bwMode="auto">
          <a:xfrm rot="5400000">
            <a:off x="2705100" y="-385762"/>
            <a:ext cx="3840163" cy="7856537"/>
            <a:chOff x="1706" y="343"/>
            <a:chExt cx="1710" cy="3499"/>
          </a:xfrm>
        </p:grpSpPr>
        <p:sp>
          <p:nvSpPr>
            <p:cNvPr id="152582" name="Freeform 4"/>
            <p:cNvSpPr>
              <a:spLocks/>
            </p:cNvSpPr>
            <p:nvPr/>
          </p:nvSpPr>
          <p:spPr bwMode="auto">
            <a:xfrm>
              <a:off x="1878" y="343"/>
              <a:ext cx="1538" cy="3478"/>
            </a:xfrm>
            <a:custGeom>
              <a:avLst/>
              <a:gdLst>
                <a:gd name="T0" fmla="*/ 6746366 w 1318"/>
                <a:gd name="T1" fmla="*/ 293031 h 2984"/>
                <a:gd name="T2" fmla="*/ 4345424 w 1318"/>
                <a:gd name="T3" fmla="*/ 1026039 h 2984"/>
                <a:gd name="T4" fmla="*/ 3001976 w 1318"/>
                <a:gd name="T5" fmla="*/ 1482184 h 2984"/>
                <a:gd name="T6" fmla="*/ 1100644 w 1318"/>
                <a:gd name="T7" fmla="*/ 4077486 h 2984"/>
                <a:gd name="T8" fmla="*/ 3581168 w 1318"/>
                <a:gd name="T9" fmla="*/ 8982990 h 2984"/>
                <a:gd name="T10" fmla="*/ 1755780 w 1318"/>
                <a:gd name="T11" fmla="*/ 12974192 h 2984"/>
                <a:gd name="T12" fmla="*/ 689970 w 1318"/>
                <a:gd name="T13" fmla="*/ 16912866 h 2984"/>
                <a:gd name="T14" fmla="*/ 3003799 w 1318"/>
                <a:gd name="T15" fmla="*/ 18272150 h 2984"/>
                <a:gd name="T16" fmla="*/ 2629866 w 1318"/>
                <a:gd name="T17" fmla="*/ 17235587 h 2984"/>
                <a:gd name="T18" fmla="*/ 4920181 w 1318"/>
                <a:gd name="T19" fmla="*/ 12329146 h 2984"/>
                <a:gd name="T20" fmla="*/ 3151647 w 1318"/>
                <a:gd name="T21" fmla="*/ 6365273 h 2984"/>
                <a:gd name="T22" fmla="*/ 1393868 w 1318"/>
                <a:gd name="T23" fmla="*/ 4564050 h 2984"/>
                <a:gd name="T24" fmla="*/ 1654894 w 1318"/>
                <a:gd name="T25" fmla="*/ 2333290 h 2984"/>
                <a:gd name="T26" fmla="*/ 3068907 w 1318"/>
                <a:gd name="T27" fmla="*/ 1727559 h 2984"/>
                <a:gd name="T28" fmla="*/ 4372686 w 1318"/>
                <a:gd name="T29" fmla="*/ 1398506 h 2984"/>
                <a:gd name="T30" fmla="*/ 6270860 w 1318"/>
                <a:gd name="T31" fmla="*/ 420656 h 2984"/>
                <a:gd name="T32" fmla="*/ 8719895 w 1318"/>
                <a:gd name="T33" fmla="*/ 301243 h 2984"/>
                <a:gd name="T34" fmla="*/ 6746366 w 1318"/>
                <a:gd name="T35" fmla="*/ 293031 h 298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18"/>
                <a:gd name="T55" fmla="*/ 0 h 2984"/>
                <a:gd name="T56" fmla="*/ 1318 w 1318"/>
                <a:gd name="T57" fmla="*/ 2984 h 298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18" h="2984">
                  <a:moveTo>
                    <a:pt x="1018" y="47"/>
                  </a:moveTo>
                  <a:cubicBezTo>
                    <a:pt x="815" y="9"/>
                    <a:pt x="740" y="32"/>
                    <a:pt x="656" y="166"/>
                  </a:cubicBezTo>
                  <a:cubicBezTo>
                    <a:pt x="572" y="300"/>
                    <a:pt x="546" y="285"/>
                    <a:pt x="453" y="239"/>
                  </a:cubicBezTo>
                  <a:cubicBezTo>
                    <a:pt x="359" y="192"/>
                    <a:pt x="182" y="238"/>
                    <a:pt x="166" y="658"/>
                  </a:cubicBezTo>
                  <a:cubicBezTo>
                    <a:pt x="89" y="1055"/>
                    <a:pt x="440" y="1170"/>
                    <a:pt x="541" y="1449"/>
                  </a:cubicBezTo>
                  <a:cubicBezTo>
                    <a:pt x="648" y="1743"/>
                    <a:pt x="390" y="1953"/>
                    <a:pt x="265" y="2093"/>
                  </a:cubicBezTo>
                  <a:cubicBezTo>
                    <a:pt x="140" y="2234"/>
                    <a:pt x="0" y="2512"/>
                    <a:pt x="104" y="2728"/>
                  </a:cubicBezTo>
                  <a:cubicBezTo>
                    <a:pt x="207" y="2944"/>
                    <a:pt x="419" y="2984"/>
                    <a:pt x="454" y="2947"/>
                  </a:cubicBezTo>
                  <a:cubicBezTo>
                    <a:pt x="488" y="2909"/>
                    <a:pt x="429" y="2875"/>
                    <a:pt x="398" y="2781"/>
                  </a:cubicBezTo>
                  <a:cubicBezTo>
                    <a:pt x="264" y="2379"/>
                    <a:pt x="529" y="2412"/>
                    <a:pt x="742" y="1990"/>
                  </a:cubicBezTo>
                  <a:cubicBezTo>
                    <a:pt x="954" y="1567"/>
                    <a:pt x="801" y="1197"/>
                    <a:pt x="476" y="1026"/>
                  </a:cubicBezTo>
                  <a:cubicBezTo>
                    <a:pt x="316" y="943"/>
                    <a:pt x="243" y="827"/>
                    <a:pt x="210" y="737"/>
                  </a:cubicBezTo>
                  <a:cubicBezTo>
                    <a:pt x="203" y="694"/>
                    <a:pt x="180" y="523"/>
                    <a:pt x="249" y="377"/>
                  </a:cubicBezTo>
                  <a:cubicBezTo>
                    <a:pt x="291" y="287"/>
                    <a:pt x="359" y="222"/>
                    <a:pt x="464" y="279"/>
                  </a:cubicBezTo>
                  <a:cubicBezTo>
                    <a:pt x="568" y="335"/>
                    <a:pt x="625" y="289"/>
                    <a:pt x="660" y="226"/>
                  </a:cubicBezTo>
                  <a:cubicBezTo>
                    <a:pt x="696" y="164"/>
                    <a:pt x="765" y="22"/>
                    <a:pt x="946" y="68"/>
                  </a:cubicBezTo>
                  <a:cubicBezTo>
                    <a:pt x="1128" y="114"/>
                    <a:pt x="1318" y="76"/>
                    <a:pt x="1316" y="49"/>
                  </a:cubicBezTo>
                  <a:cubicBezTo>
                    <a:pt x="1313" y="0"/>
                    <a:pt x="1220" y="84"/>
                    <a:pt x="1018" y="47"/>
                  </a:cubicBezTo>
                  <a:close/>
                </a:path>
              </a:pathLst>
            </a:custGeom>
            <a:solidFill>
              <a:srgbClr val="F9D8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2583" name="Freeform 5"/>
            <p:cNvSpPr>
              <a:spLocks noEditPoints="1"/>
            </p:cNvSpPr>
            <p:nvPr/>
          </p:nvSpPr>
          <p:spPr bwMode="auto">
            <a:xfrm>
              <a:off x="2057" y="372"/>
              <a:ext cx="1357" cy="3424"/>
            </a:xfrm>
            <a:custGeom>
              <a:avLst/>
              <a:gdLst>
                <a:gd name="T0" fmla="*/ 0 w 1163"/>
                <a:gd name="T1" fmla="*/ 4626732 h 2938"/>
                <a:gd name="T2" fmla="*/ 1645115 w 1163"/>
                <a:gd name="T3" fmla="*/ 6168279 h 2938"/>
                <a:gd name="T4" fmla="*/ 3394367 w 1163"/>
                <a:gd name="T5" fmla="*/ 12108019 h 2938"/>
                <a:gd name="T6" fmla="*/ 1127554 w 1163"/>
                <a:gd name="T7" fmla="*/ 16971683 h 2938"/>
                <a:gd name="T8" fmla="*/ 1497568 w 1163"/>
                <a:gd name="T9" fmla="*/ 17988973 h 2938"/>
                <a:gd name="T10" fmla="*/ 1421190 w 1163"/>
                <a:gd name="T11" fmla="*/ 18041383 h 2938"/>
                <a:gd name="T12" fmla="*/ 1969099 w 1163"/>
                <a:gd name="T13" fmla="*/ 17988973 h 2938"/>
                <a:gd name="T14" fmla="*/ 1600300 w 1163"/>
                <a:gd name="T15" fmla="*/ 16971683 h 2938"/>
                <a:gd name="T16" fmla="*/ 3865980 w 1163"/>
                <a:gd name="T17" fmla="*/ 12108019 h 2938"/>
                <a:gd name="T18" fmla="*/ 2118224 w 1163"/>
                <a:gd name="T19" fmla="*/ 6168279 h 2938"/>
                <a:gd name="T20" fmla="*/ 364839 w 1163"/>
                <a:gd name="T21" fmla="*/ 4383134 h 2938"/>
                <a:gd name="T22" fmla="*/ 7180201 w 1163"/>
                <a:gd name="T23" fmla="*/ 105906 h 2938"/>
                <a:gd name="T24" fmla="*/ 7187208 w 1163"/>
                <a:gd name="T25" fmla="*/ 143842 h 2938"/>
                <a:gd name="T26" fmla="*/ 6168843 w 1163"/>
                <a:gd name="T27" fmla="*/ 385376 h 2938"/>
                <a:gd name="T28" fmla="*/ 7659504 w 1163"/>
                <a:gd name="T29" fmla="*/ 143842 h 2938"/>
                <a:gd name="T30" fmla="*/ 7180201 w 1163"/>
                <a:gd name="T31" fmla="*/ 105906 h 293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163"/>
                <a:gd name="T49" fmla="*/ 0 h 2938"/>
                <a:gd name="T50" fmla="*/ 1163 w 1163"/>
                <a:gd name="T51" fmla="*/ 2938 h 293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163" h="2938">
                  <a:moveTo>
                    <a:pt x="0" y="752"/>
                  </a:moveTo>
                  <a:cubicBezTo>
                    <a:pt x="39" y="835"/>
                    <a:pt x="112" y="930"/>
                    <a:pt x="249" y="1001"/>
                  </a:cubicBezTo>
                  <a:cubicBezTo>
                    <a:pt x="574" y="1172"/>
                    <a:pt x="728" y="1542"/>
                    <a:pt x="515" y="1965"/>
                  </a:cubicBezTo>
                  <a:cubicBezTo>
                    <a:pt x="302" y="2387"/>
                    <a:pt x="37" y="2354"/>
                    <a:pt x="171" y="2756"/>
                  </a:cubicBezTo>
                  <a:cubicBezTo>
                    <a:pt x="202" y="2850"/>
                    <a:pt x="262" y="2884"/>
                    <a:pt x="227" y="2922"/>
                  </a:cubicBezTo>
                  <a:cubicBezTo>
                    <a:pt x="224" y="2925"/>
                    <a:pt x="220" y="2927"/>
                    <a:pt x="215" y="2929"/>
                  </a:cubicBezTo>
                  <a:cubicBezTo>
                    <a:pt x="256" y="2938"/>
                    <a:pt x="288" y="2934"/>
                    <a:pt x="299" y="2922"/>
                  </a:cubicBezTo>
                  <a:cubicBezTo>
                    <a:pt x="334" y="2884"/>
                    <a:pt x="274" y="2850"/>
                    <a:pt x="243" y="2756"/>
                  </a:cubicBezTo>
                  <a:cubicBezTo>
                    <a:pt x="109" y="2354"/>
                    <a:pt x="374" y="2387"/>
                    <a:pt x="587" y="1965"/>
                  </a:cubicBezTo>
                  <a:cubicBezTo>
                    <a:pt x="800" y="1542"/>
                    <a:pt x="646" y="1172"/>
                    <a:pt x="321" y="1001"/>
                  </a:cubicBezTo>
                  <a:cubicBezTo>
                    <a:pt x="162" y="918"/>
                    <a:pt x="89" y="802"/>
                    <a:pt x="55" y="712"/>
                  </a:cubicBezTo>
                  <a:moveTo>
                    <a:pt x="1089" y="18"/>
                  </a:moveTo>
                  <a:cubicBezTo>
                    <a:pt x="1089" y="20"/>
                    <a:pt x="1089" y="22"/>
                    <a:pt x="1090" y="24"/>
                  </a:cubicBezTo>
                  <a:cubicBezTo>
                    <a:pt x="1091" y="40"/>
                    <a:pt x="1026" y="59"/>
                    <a:pt x="936" y="63"/>
                  </a:cubicBezTo>
                  <a:cubicBezTo>
                    <a:pt x="1062" y="69"/>
                    <a:pt x="1163" y="44"/>
                    <a:pt x="1162" y="24"/>
                  </a:cubicBezTo>
                  <a:cubicBezTo>
                    <a:pt x="1160" y="0"/>
                    <a:pt x="1136" y="8"/>
                    <a:pt x="1089" y="18"/>
                  </a:cubicBezTo>
                  <a:close/>
                </a:path>
              </a:pathLst>
            </a:custGeom>
            <a:solidFill>
              <a:srgbClr val="EDC9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2584" name="Freeform 6"/>
            <p:cNvSpPr>
              <a:spLocks/>
            </p:cNvSpPr>
            <p:nvPr/>
          </p:nvSpPr>
          <p:spPr bwMode="auto">
            <a:xfrm>
              <a:off x="1878" y="343"/>
              <a:ext cx="1538" cy="3478"/>
            </a:xfrm>
            <a:custGeom>
              <a:avLst/>
              <a:gdLst>
                <a:gd name="T0" fmla="*/ 6746366 w 1318"/>
                <a:gd name="T1" fmla="*/ 293031 h 2984"/>
                <a:gd name="T2" fmla="*/ 4345424 w 1318"/>
                <a:gd name="T3" fmla="*/ 1026039 h 2984"/>
                <a:gd name="T4" fmla="*/ 3001976 w 1318"/>
                <a:gd name="T5" fmla="*/ 1482184 h 2984"/>
                <a:gd name="T6" fmla="*/ 1100644 w 1318"/>
                <a:gd name="T7" fmla="*/ 4077486 h 2984"/>
                <a:gd name="T8" fmla="*/ 3581168 w 1318"/>
                <a:gd name="T9" fmla="*/ 8982990 h 2984"/>
                <a:gd name="T10" fmla="*/ 1755780 w 1318"/>
                <a:gd name="T11" fmla="*/ 12974192 h 2984"/>
                <a:gd name="T12" fmla="*/ 689970 w 1318"/>
                <a:gd name="T13" fmla="*/ 16912866 h 2984"/>
                <a:gd name="T14" fmla="*/ 3003799 w 1318"/>
                <a:gd name="T15" fmla="*/ 18272150 h 2984"/>
                <a:gd name="T16" fmla="*/ 2629866 w 1318"/>
                <a:gd name="T17" fmla="*/ 17235587 h 2984"/>
                <a:gd name="T18" fmla="*/ 4920181 w 1318"/>
                <a:gd name="T19" fmla="*/ 12329146 h 2984"/>
                <a:gd name="T20" fmla="*/ 3151647 w 1318"/>
                <a:gd name="T21" fmla="*/ 6365273 h 2984"/>
                <a:gd name="T22" fmla="*/ 1393868 w 1318"/>
                <a:gd name="T23" fmla="*/ 4564050 h 2984"/>
                <a:gd name="T24" fmla="*/ 1654894 w 1318"/>
                <a:gd name="T25" fmla="*/ 2333290 h 2984"/>
                <a:gd name="T26" fmla="*/ 3068907 w 1318"/>
                <a:gd name="T27" fmla="*/ 1727559 h 2984"/>
                <a:gd name="T28" fmla="*/ 4372686 w 1318"/>
                <a:gd name="T29" fmla="*/ 1398506 h 2984"/>
                <a:gd name="T30" fmla="*/ 6270860 w 1318"/>
                <a:gd name="T31" fmla="*/ 420656 h 2984"/>
                <a:gd name="T32" fmla="*/ 8719895 w 1318"/>
                <a:gd name="T33" fmla="*/ 301243 h 2984"/>
                <a:gd name="T34" fmla="*/ 6746366 w 1318"/>
                <a:gd name="T35" fmla="*/ 293031 h 298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18"/>
                <a:gd name="T55" fmla="*/ 0 h 2984"/>
                <a:gd name="T56" fmla="*/ 1318 w 1318"/>
                <a:gd name="T57" fmla="*/ 2984 h 298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18" h="2984">
                  <a:moveTo>
                    <a:pt x="1018" y="47"/>
                  </a:moveTo>
                  <a:cubicBezTo>
                    <a:pt x="815" y="9"/>
                    <a:pt x="740" y="32"/>
                    <a:pt x="656" y="166"/>
                  </a:cubicBezTo>
                  <a:cubicBezTo>
                    <a:pt x="572" y="300"/>
                    <a:pt x="546" y="285"/>
                    <a:pt x="453" y="239"/>
                  </a:cubicBezTo>
                  <a:cubicBezTo>
                    <a:pt x="359" y="192"/>
                    <a:pt x="182" y="238"/>
                    <a:pt x="166" y="658"/>
                  </a:cubicBezTo>
                  <a:cubicBezTo>
                    <a:pt x="89" y="1055"/>
                    <a:pt x="441" y="1170"/>
                    <a:pt x="541" y="1449"/>
                  </a:cubicBezTo>
                  <a:cubicBezTo>
                    <a:pt x="648" y="1743"/>
                    <a:pt x="390" y="1953"/>
                    <a:pt x="265" y="2093"/>
                  </a:cubicBezTo>
                  <a:cubicBezTo>
                    <a:pt x="140" y="2234"/>
                    <a:pt x="0" y="2512"/>
                    <a:pt x="104" y="2728"/>
                  </a:cubicBezTo>
                  <a:cubicBezTo>
                    <a:pt x="207" y="2944"/>
                    <a:pt x="419" y="2984"/>
                    <a:pt x="454" y="2947"/>
                  </a:cubicBezTo>
                  <a:cubicBezTo>
                    <a:pt x="488" y="2909"/>
                    <a:pt x="429" y="2875"/>
                    <a:pt x="398" y="2781"/>
                  </a:cubicBezTo>
                  <a:cubicBezTo>
                    <a:pt x="264" y="2379"/>
                    <a:pt x="529" y="2412"/>
                    <a:pt x="742" y="1990"/>
                  </a:cubicBezTo>
                  <a:cubicBezTo>
                    <a:pt x="954" y="1567"/>
                    <a:pt x="801" y="1197"/>
                    <a:pt x="476" y="1026"/>
                  </a:cubicBezTo>
                  <a:cubicBezTo>
                    <a:pt x="316" y="943"/>
                    <a:pt x="243" y="827"/>
                    <a:pt x="210" y="737"/>
                  </a:cubicBezTo>
                  <a:cubicBezTo>
                    <a:pt x="203" y="694"/>
                    <a:pt x="180" y="523"/>
                    <a:pt x="249" y="377"/>
                  </a:cubicBezTo>
                  <a:cubicBezTo>
                    <a:pt x="291" y="287"/>
                    <a:pt x="359" y="222"/>
                    <a:pt x="464" y="279"/>
                  </a:cubicBezTo>
                  <a:cubicBezTo>
                    <a:pt x="568" y="335"/>
                    <a:pt x="625" y="289"/>
                    <a:pt x="660" y="226"/>
                  </a:cubicBezTo>
                  <a:cubicBezTo>
                    <a:pt x="696" y="164"/>
                    <a:pt x="765" y="22"/>
                    <a:pt x="946" y="68"/>
                  </a:cubicBezTo>
                  <a:cubicBezTo>
                    <a:pt x="1128" y="114"/>
                    <a:pt x="1318" y="76"/>
                    <a:pt x="1316" y="49"/>
                  </a:cubicBezTo>
                  <a:cubicBezTo>
                    <a:pt x="1313" y="0"/>
                    <a:pt x="1220" y="84"/>
                    <a:pt x="1018" y="47"/>
                  </a:cubicBezTo>
                  <a:close/>
                </a:path>
              </a:pathLst>
            </a:custGeom>
            <a:noFill/>
            <a:ln w="6350">
              <a:solidFill>
                <a:srgbClr val="34343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2585" name="Freeform 7"/>
            <p:cNvSpPr>
              <a:spLocks noEditPoints="1"/>
            </p:cNvSpPr>
            <p:nvPr/>
          </p:nvSpPr>
          <p:spPr bwMode="auto">
            <a:xfrm>
              <a:off x="1957" y="1067"/>
              <a:ext cx="727" cy="2717"/>
            </a:xfrm>
            <a:custGeom>
              <a:avLst/>
              <a:gdLst>
                <a:gd name="T0" fmla="*/ 3947800 w 623"/>
                <a:gd name="T1" fmla="*/ 4414062 h 2331"/>
                <a:gd name="T2" fmla="*/ 3665191 w 623"/>
                <a:gd name="T3" fmla="*/ 4082030 h 2331"/>
                <a:gd name="T4" fmla="*/ 3881105 w 623"/>
                <a:gd name="T5" fmla="*/ 4402139 h 2331"/>
                <a:gd name="T6" fmla="*/ 3316645 w 623"/>
                <a:gd name="T7" fmla="*/ 5475668 h 2331"/>
                <a:gd name="T8" fmla="*/ 1389248 w 623"/>
                <a:gd name="T9" fmla="*/ 9171579 h 2331"/>
                <a:gd name="T10" fmla="*/ 91239 w 623"/>
                <a:gd name="T11" fmla="*/ 12270054 h 2331"/>
                <a:gd name="T12" fmla="*/ 263586 w 623"/>
                <a:gd name="T13" fmla="*/ 12431817 h 2331"/>
                <a:gd name="T14" fmla="*/ 165876 w 623"/>
                <a:gd name="T15" fmla="*/ 12704972 h 2331"/>
                <a:gd name="T16" fmla="*/ 319260 w 623"/>
                <a:gd name="T17" fmla="*/ 13122062 h 2331"/>
                <a:gd name="T18" fmla="*/ 1041890 w 623"/>
                <a:gd name="T19" fmla="*/ 14022284 h 2331"/>
                <a:gd name="T20" fmla="*/ 1245892 w 623"/>
                <a:gd name="T21" fmla="*/ 14063338 h 2331"/>
                <a:gd name="T22" fmla="*/ 1347539 w 623"/>
                <a:gd name="T23" fmla="*/ 14227144 h 2331"/>
                <a:gd name="T24" fmla="*/ 2531268 w 623"/>
                <a:gd name="T25" fmla="*/ 14476021 h 2331"/>
                <a:gd name="T26" fmla="*/ 550176 w 623"/>
                <a:gd name="T27" fmla="*/ 11525150 h 2331"/>
                <a:gd name="T28" fmla="*/ 3070049 w 623"/>
                <a:gd name="T29" fmla="*/ 7927341 h 2331"/>
                <a:gd name="T30" fmla="*/ 3730978 w 623"/>
                <a:gd name="T31" fmla="*/ 6151093 h 2331"/>
                <a:gd name="T32" fmla="*/ 3947800 w 623"/>
                <a:gd name="T33" fmla="*/ 4414062 h 2331"/>
                <a:gd name="T34" fmla="*/ 3650146 w 623"/>
                <a:gd name="T35" fmla="*/ 4066342 h 2331"/>
                <a:gd name="T36" fmla="*/ 3043268 w 623"/>
                <a:gd name="T37" fmla="*/ 3900145 h 2331"/>
                <a:gd name="T38" fmla="*/ 1931996 w 623"/>
                <a:gd name="T39" fmla="*/ 2650258 h 2331"/>
                <a:gd name="T40" fmla="*/ 690834 w 623"/>
                <a:gd name="T41" fmla="*/ 0 h 2331"/>
                <a:gd name="T42" fmla="*/ 678863 w 623"/>
                <a:gd name="T43" fmla="*/ 163450 h 2331"/>
                <a:gd name="T44" fmla="*/ 703445 w 623"/>
                <a:gd name="T45" fmla="*/ 439928 h 2331"/>
                <a:gd name="T46" fmla="*/ 2385202 w 623"/>
                <a:gd name="T47" fmla="*/ 3919899 h 2331"/>
                <a:gd name="T48" fmla="*/ 3650146 w 623"/>
                <a:gd name="T49" fmla="*/ 4066342 h 233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23"/>
                <a:gd name="T76" fmla="*/ 0 h 2331"/>
                <a:gd name="T77" fmla="*/ 623 w 623"/>
                <a:gd name="T78" fmla="*/ 2331 h 233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23" h="2331">
                  <a:moveTo>
                    <a:pt x="595" y="711"/>
                  </a:moveTo>
                  <a:cubicBezTo>
                    <a:pt x="581" y="668"/>
                    <a:pt x="567" y="669"/>
                    <a:pt x="552" y="657"/>
                  </a:cubicBezTo>
                  <a:cubicBezTo>
                    <a:pt x="567" y="669"/>
                    <a:pt x="579" y="687"/>
                    <a:pt x="585" y="709"/>
                  </a:cubicBezTo>
                  <a:cubicBezTo>
                    <a:pt x="601" y="767"/>
                    <a:pt x="556" y="840"/>
                    <a:pt x="500" y="882"/>
                  </a:cubicBezTo>
                  <a:cubicBezTo>
                    <a:pt x="563" y="1150"/>
                    <a:pt x="327" y="1344"/>
                    <a:pt x="209" y="1477"/>
                  </a:cubicBezTo>
                  <a:cubicBezTo>
                    <a:pt x="109" y="1590"/>
                    <a:pt x="0" y="1790"/>
                    <a:pt x="13" y="1976"/>
                  </a:cubicBezTo>
                  <a:cubicBezTo>
                    <a:pt x="27" y="1977"/>
                    <a:pt x="37" y="1984"/>
                    <a:pt x="39" y="2002"/>
                  </a:cubicBezTo>
                  <a:cubicBezTo>
                    <a:pt x="41" y="2017"/>
                    <a:pt x="35" y="2031"/>
                    <a:pt x="24" y="2045"/>
                  </a:cubicBezTo>
                  <a:cubicBezTo>
                    <a:pt x="30" y="2068"/>
                    <a:pt x="37" y="2090"/>
                    <a:pt x="48" y="2112"/>
                  </a:cubicBezTo>
                  <a:cubicBezTo>
                    <a:pt x="77" y="2174"/>
                    <a:pt x="116" y="2221"/>
                    <a:pt x="157" y="2257"/>
                  </a:cubicBezTo>
                  <a:cubicBezTo>
                    <a:pt x="168" y="2256"/>
                    <a:pt x="178" y="2258"/>
                    <a:pt x="188" y="2264"/>
                  </a:cubicBezTo>
                  <a:cubicBezTo>
                    <a:pt x="199" y="2269"/>
                    <a:pt x="201" y="2279"/>
                    <a:pt x="203" y="2291"/>
                  </a:cubicBezTo>
                  <a:cubicBezTo>
                    <a:pt x="243" y="2317"/>
                    <a:pt x="352" y="2322"/>
                    <a:pt x="382" y="2331"/>
                  </a:cubicBezTo>
                  <a:cubicBezTo>
                    <a:pt x="382" y="2331"/>
                    <a:pt x="17" y="2211"/>
                    <a:pt x="82" y="1856"/>
                  </a:cubicBezTo>
                  <a:cubicBezTo>
                    <a:pt x="132" y="1580"/>
                    <a:pt x="377" y="1440"/>
                    <a:pt x="464" y="1277"/>
                  </a:cubicBezTo>
                  <a:cubicBezTo>
                    <a:pt x="551" y="1114"/>
                    <a:pt x="548" y="1038"/>
                    <a:pt x="562" y="990"/>
                  </a:cubicBezTo>
                  <a:cubicBezTo>
                    <a:pt x="576" y="942"/>
                    <a:pt x="623" y="791"/>
                    <a:pt x="595" y="711"/>
                  </a:cubicBezTo>
                  <a:close/>
                  <a:moveTo>
                    <a:pt x="550" y="655"/>
                  </a:moveTo>
                  <a:cubicBezTo>
                    <a:pt x="515" y="631"/>
                    <a:pt x="477" y="630"/>
                    <a:pt x="459" y="628"/>
                  </a:cubicBezTo>
                  <a:cubicBezTo>
                    <a:pt x="459" y="628"/>
                    <a:pt x="346" y="495"/>
                    <a:pt x="292" y="427"/>
                  </a:cubicBezTo>
                  <a:cubicBezTo>
                    <a:pt x="239" y="360"/>
                    <a:pt x="144" y="301"/>
                    <a:pt x="104" y="0"/>
                  </a:cubicBezTo>
                  <a:cubicBezTo>
                    <a:pt x="103" y="6"/>
                    <a:pt x="104" y="22"/>
                    <a:pt x="103" y="27"/>
                  </a:cubicBezTo>
                  <a:cubicBezTo>
                    <a:pt x="101" y="39"/>
                    <a:pt x="109" y="54"/>
                    <a:pt x="105" y="70"/>
                  </a:cubicBezTo>
                  <a:cubicBezTo>
                    <a:pt x="65" y="340"/>
                    <a:pt x="229" y="475"/>
                    <a:pt x="360" y="631"/>
                  </a:cubicBezTo>
                  <a:cubicBezTo>
                    <a:pt x="470" y="629"/>
                    <a:pt x="519" y="635"/>
                    <a:pt x="550" y="655"/>
                  </a:cubicBezTo>
                  <a:close/>
                </a:path>
              </a:pathLst>
            </a:custGeom>
            <a:solidFill>
              <a:srgbClr val="CEA9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2586" name="Freeform 8"/>
            <p:cNvSpPr>
              <a:spLocks/>
            </p:cNvSpPr>
            <p:nvPr/>
          </p:nvSpPr>
          <p:spPr bwMode="auto">
            <a:xfrm>
              <a:off x="2188" y="2643"/>
              <a:ext cx="443" cy="407"/>
            </a:xfrm>
            <a:custGeom>
              <a:avLst/>
              <a:gdLst>
                <a:gd name="T0" fmla="*/ 2514249 w 379"/>
                <a:gd name="T1" fmla="*/ 220625 h 350"/>
                <a:gd name="T2" fmla="*/ 1824441 w 379"/>
                <a:gd name="T3" fmla="*/ 1336324 h 350"/>
                <a:gd name="T4" fmla="*/ 251255 w 379"/>
                <a:gd name="T5" fmla="*/ 1695340 h 350"/>
                <a:gd name="T6" fmla="*/ 936470 w 379"/>
                <a:gd name="T7" fmla="*/ 567411 h 350"/>
                <a:gd name="T8" fmla="*/ 2514249 w 379"/>
                <a:gd name="T9" fmla="*/ 220625 h 3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9"/>
                <a:gd name="T16" fmla="*/ 0 h 350"/>
                <a:gd name="T17" fmla="*/ 379 w 379"/>
                <a:gd name="T18" fmla="*/ 350 h 3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9" h="350">
                  <a:moveTo>
                    <a:pt x="345" y="40"/>
                  </a:moveTo>
                  <a:cubicBezTo>
                    <a:pt x="379" y="79"/>
                    <a:pt x="337" y="171"/>
                    <a:pt x="251" y="246"/>
                  </a:cubicBezTo>
                  <a:cubicBezTo>
                    <a:pt x="165" y="321"/>
                    <a:pt x="68" y="350"/>
                    <a:pt x="34" y="311"/>
                  </a:cubicBezTo>
                  <a:cubicBezTo>
                    <a:pt x="0" y="272"/>
                    <a:pt x="42" y="179"/>
                    <a:pt x="128" y="104"/>
                  </a:cubicBezTo>
                  <a:cubicBezTo>
                    <a:pt x="214" y="29"/>
                    <a:pt x="311" y="0"/>
                    <a:pt x="345" y="40"/>
                  </a:cubicBezTo>
                  <a:close/>
                </a:path>
              </a:pathLst>
            </a:custGeom>
            <a:solidFill>
              <a:srgbClr val="EAA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2587" name="Freeform 9"/>
            <p:cNvSpPr>
              <a:spLocks/>
            </p:cNvSpPr>
            <p:nvPr/>
          </p:nvSpPr>
          <p:spPr bwMode="auto">
            <a:xfrm>
              <a:off x="2191" y="3549"/>
              <a:ext cx="102" cy="75"/>
            </a:xfrm>
            <a:custGeom>
              <a:avLst/>
              <a:gdLst>
                <a:gd name="T0" fmla="*/ 376126 w 88"/>
                <a:gd name="T1" fmla="*/ 373111 h 64"/>
                <a:gd name="T2" fmla="*/ 163862 w 88"/>
                <a:gd name="T3" fmla="*/ 486895 h 64"/>
                <a:gd name="T4" fmla="*/ 19080 w 88"/>
                <a:gd name="T5" fmla="*/ 174239 h 64"/>
                <a:gd name="T6" fmla="*/ 234731 w 88"/>
                <a:gd name="T7" fmla="*/ 58903 h 64"/>
                <a:gd name="T8" fmla="*/ 376126 w 88"/>
                <a:gd name="T9" fmla="*/ 373111 h 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8"/>
                <a:gd name="T16" fmla="*/ 0 h 64"/>
                <a:gd name="T17" fmla="*/ 88 w 88"/>
                <a:gd name="T18" fmla="*/ 64 h 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8" h="64">
                  <a:moveTo>
                    <a:pt x="84" y="44"/>
                  </a:moveTo>
                  <a:cubicBezTo>
                    <a:pt x="80" y="58"/>
                    <a:pt x="58" y="64"/>
                    <a:pt x="36" y="57"/>
                  </a:cubicBezTo>
                  <a:cubicBezTo>
                    <a:pt x="14" y="50"/>
                    <a:pt x="0" y="34"/>
                    <a:pt x="4" y="20"/>
                  </a:cubicBezTo>
                  <a:cubicBezTo>
                    <a:pt x="8" y="6"/>
                    <a:pt x="29" y="0"/>
                    <a:pt x="52" y="7"/>
                  </a:cubicBezTo>
                  <a:cubicBezTo>
                    <a:pt x="74" y="14"/>
                    <a:pt x="88" y="31"/>
                    <a:pt x="84" y="44"/>
                  </a:cubicBezTo>
                  <a:close/>
                </a:path>
              </a:pathLst>
            </a:custGeom>
            <a:solidFill>
              <a:srgbClr val="E29F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2588" name="Freeform 10"/>
            <p:cNvSpPr>
              <a:spLocks/>
            </p:cNvSpPr>
            <p:nvPr/>
          </p:nvSpPr>
          <p:spPr bwMode="auto">
            <a:xfrm>
              <a:off x="2188" y="2643"/>
              <a:ext cx="443" cy="407"/>
            </a:xfrm>
            <a:custGeom>
              <a:avLst/>
              <a:gdLst>
                <a:gd name="T0" fmla="*/ 2514249 w 379"/>
                <a:gd name="T1" fmla="*/ 220625 h 350"/>
                <a:gd name="T2" fmla="*/ 1824441 w 379"/>
                <a:gd name="T3" fmla="*/ 1336324 h 350"/>
                <a:gd name="T4" fmla="*/ 251255 w 379"/>
                <a:gd name="T5" fmla="*/ 1695340 h 350"/>
                <a:gd name="T6" fmla="*/ 936470 w 379"/>
                <a:gd name="T7" fmla="*/ 567411 h 350"/>
                <a:gd name="T8" fmla="*/ 2514249 w 379"/>
                <a:gd name="T9" fmla="*/ 220625 h 3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9"/>
                <a:gd name="T16" fmla="*/ 0 h 350"/>
                <a:gd name="T17" fmla="*/ 379 w 379"/>
                <a:gd name="T18" fmla="*/ 350 h 3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9" h="350">
                  <a:moveTo>
                    <a:pt x="345" y="40"/>
                  </a:moveTo>
                  <a:cubicBezTo>
                    <a:pt x="379" y="79"/>
                    <a:pt x="337" y="171"/>
                    <a:pt x="251" y="246"/>
                  </a:cubicBezTo>
                  <a:cubicBezTo>
                    <a:pt x="165" y="321"/>
                    <a:pt x="68" y="350"/>
                    <a:pt x="34" y="311"/>
                  </a:cubicBezTo>
                  <a:cubicBezTo>
                    <a:pt x="0" y="272"/>
                    <a:pt x="42" y="179"/>
                    <a:pt x="128" y="104"/>
                  </a:cubicBezTo>
                  <a:cubicBezTo>
                    <a:pt x="214" y="29"/>
                    <a:pt x="311" y="0"/>
                    <a:pt x="345" y="40"/>
                  </a:cubicBezTo>
                  <a:close/>
                </a:path>
              </a:pathLst>
            </a:custGeom>
            <a:noFill/>
            <a:ln w="4763">
              <a:solidFill>
                <a:srgbClr val="34343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2589" name="Freeform 11"/>
            <p:cNvSpPr>
              <a:spLocks/>
            </p:cNvSpPr>
            <p:nvPr/>
          </p:nvSpPr>
          <p:spPr bwMode="auto">
            <a:xfrm>
              <a:off x="2191" y="3549"/>
              <a:ext cx="102" cy="75"/>
            </a:xfrm>
            <a:custGeom>
              <a:avLst/>
              <a:gdLst>
                <a:gd name="T0" fmla="*/ 376126 w 88"/>
                <a:gd name="T1" fmla="*/ 373111 h 64"/>
                <a:gd name="T2" fmla="*/ 163862 w 88"/>
                <a:gd name="T3" fmla="*/ 486895 h 64"/>
                <a:gd name="T4" fmla="*/ 19080 w 88"/>
                <a:gd name="T5" fmla="*/ 174239 h 64"/>
                <a:gd name="T6" fmla="*/ 234731 w 88"/>
                <a:gd name="T7" fmla="*/ 58903 h 64"/>
                <a:gd name="T8" fmla="*/ 376126 w 88"/>
                <a:gd name="T9" fmla="*/ 373111 h 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8"/>
                <a:gd name="T16" fmla="*/ 0 h 64"/>
                <a:gd name="T17" fmla="*/ 88 w 88"/>
                <a:gd name="T18" fmla="*/ 64 h 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8" h="64">
                  <a:moveTo>
                    <a:pt x="84" y="44"/>
                  </a:moveTo>
                  <a:cubicBezTo>
                    <a:pt x="80" y="58"/>
                    <a:pt x="58" y="64"/>
                    <a:pt x="36" y="57"/>
                  </a:cubicBezTo>
                  <a:cubicBezTo>
                    <a:pt x="14" y="50"/>
                    <a:pt x="0" y="34"/>
                    <a:pt x="4" y="20"/>
                  </a:cubicBezTo>
                  <a:cubicBezTo>
                    <a:pt x="8" y="6"/>
                    <a:pt x="29" y="0"/>
                    <a:pt x="52" y="7"/>
                  </a:cubicBezTo>
                  <a:cubicBezTo>
                    <a:pt x="74" y="14"/>
                    <a:pt x="88" y="31"/>
                    <a:pt x="84" y="44"/>
                  </a:cubicBezTo>
                  <a:close/>
                </a:path>
              </a:pathLst>
            </a:custGeom>
            <a:noFill/>
            <a:ln w="4763">
              <a:solidFill>
                <a:srgbClr val="34343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2590" name="Freeform 12"/>
            <p:cNvSpPr>
              <a:spLocks/>
            </p:cNvSpPr>
            <p:nvPr/>
          </p:nvSpPr>
          <p:spPr bwMode="auto">
            <a:xfrm>
              <a:off x="2417" y="2756"/>
              <a:ext cx="133" cy="111"/>
            </a:xfrm>
            <a:custGeom>
              <a:avLst/>
              <a:gdLst>
                <a:gd name="T0" fmla="*/ 672851 w 114"/>
                <a:gd name="T1" fmla="*/ 60704 h 96"/>
                <a:gd name="T2" fmla="*/ 494339 w 114"/>
                <a:gd name="T3" fmla="*/ 292005 h 96"/>
                <a:gd name="T4" fmla="*/ 67717 w 114"/>
                <a:gd name="T5" fmla="*/ 319879 h 96"/>
                <a:gd name="T6" fmla="*/ 252559 w 114"/>
                <a:gd name="T7" fmla="*/ 86195 h 96"/>
                <a:gd name="T8" fmla="*/ 672851 w 114"/>
                <a:gd name="T9" fmla="*/ 60704 h 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96"/>
                <a:gd name="T17" fmla="*/ 114 w 114"/>
                <a:gd name="T18" fmla="*/ 96 h 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96">
                  <a:moveTo>
                    <a:pt x="103" y="15"/>
                  </a:moveTo>
                  <a:cubicBezTo>
                    <a:pt x="114" y="29"/>
                    <a:pt x="101" y="56"/>
                    <a:pt x="75" y="74"/>
                  </a:cubicBezTo>
                  <a:cubicBezTo>
                    <a:pt x="50" y="92"/>
                    <a:pt x="20" y="96"/>
                    <a:pt x="10" y="81"/>
                  </a:cubicBezTo>
                  <a:cubicBezTo>
                    <a:pt x="0" y="67"/>
                    <a:pt x="12" y="40"/>
                    <a:pt x="38" y="22"/>
                  </a:cubicBezTo>
                  <a:cubicBezTo>
                    <a:pt x="64" y="3"/>
                    <a:pt x="93" y="0"/>
                    <a:pt x="103" y="15"/>
                  </a:cubicBezTo>
                  <a:close/>
                </a:path>
              </a:pathLst>
            </a:custGeom>
            <a:solidFill>
              <a:srgbClr val="D693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2591" name="Freeform 13"/>
            <p:cNvSpPr>
              <a:spLocks/>
            </p:cNvSpPr>
            <p:nvPr/>
          </p:nvSpPr>
          <p:spPr bwMode="auto">
            <a:xfrm>
              <a:off x="1706" y="1062"/>
              <a:ext cx="963" cy="2779"/>
            </a:xfrm>
            <a:custGeom>
              <a:avLst/>
              <a:gdLst>
                <a:gd name="T0" fmla="*/ 2140213 w 825"/>
                <a:gd name="T1" fmla="*/ 0 h 2384"/>
                <a:gd name="T2" fmla="*/ 1723028 w 825"/>
                <a:gd name="T3" fmla="*/ 1137491 h 2384"/>
                <a:gd name="T4" fmla="*/ 1064290 w 825"/>
                <a:gd name="T5" fmla="*/ 3205649 h 2384"/>
                <a:gd name="T6" fmla="*/ 3425141 w 825"/>
                <a:gd name="T7" fmla="*/ 3942097 h 2384"/>
                <a:gd name="T8" fmla="*/ 5354537 w 825"/>
                <a:gd name="T9" fmla="*/ 4413272 h 2384"/>
                <a:gd name="T10" fmla="*/ 4346107 w 825"/>
                <a:gd name="T11" fmla="*/ 5683528 h 2384"/>
                <a:gd name="T12" fmla="*/ 3054572 w 825"/>
                <a:gd name="T13" fmla="*/ 6855429 h 2384"/>
                <a:gd name="T14" fmla="*/ 3015556 w 825"/>
                <a:gd name="T15" fmla="*/ 8049259 h 2384"/>
                <a:gd name="T16" fmla="*/ 351482 w 825"/>
                <a:gd name="T17" fmla="*/ 8845044 h 2384"/>
                <a:gd name="T18" fmla="*/ 1101395 w 825"/>
                <a:gd name="T19" fmla="*/ 10715566 h 2384"/>
                <a:gd name="T20" fmla="*/ 514855 w 825"/>
                <a:gd name="T21" fmla="*/ 12195032 h 2384"/>
                <a:gd name="T22" fmla="*/ 1624400 w 825"/>
                <a:gd name="T23" fmla="*/ 12491006 h 2384"/>
                <a:gd name="T24" fmla="*/ 1005372 w 825"/>
                <a:gd name="T25" fmla="*/ 14032550 h 2384"/>
                <a:gd name="T26" fmla="*/ 2633465 w 825"/>
                <a:gd name="T27" fmla="*/ 14120702 h 2384"/>
                <a:gd name="T28" fmla="*/ 2979180 w 825"/>
                <a:gd name="T29" fmla="*/ 14734883 h 2384"/>
                <a:gd name="T30" fmla="*/ 3945321 w 825"/>
                <a:gd name="T31" fmla="*/ 14540811 h 2384"/>
                <a:gd name="T32" fmla="*/ 1920584 w 825"/>
                <a:gd name="T33" fmla="*/ 11574504 h 2384"/>
                <a:gd name="T34" fmla="*/ 4495753 w 825"/>
                <a:gd name="T35" fmla="*/ 7957926 h 2384"/>
                <a:gd name="T36" fmla="*/ 5148855 w 825"/>
                <a:gd name="T37" fmla="*/ 6175977 h 2384"/>
                <a:gd name="T38" fmla="*/ 5391641 w 825"/>
                <a:gd name="T39" fmla="*/ 4426026 h 2384"/>
                <a:gd name="T40" fmla="*/ 4460272 w 825"/>
                <a:gd name="T41" fmla="*/ 3913249 h 2384"/>
                <a:gd name="T42" fmla="*/ 3344863 w 825"/>
                <a:gd name="T43" fmla="*/ 2658214 h 2384"/>
                <a:gd name="T44" fmla="*/ 2140213 w 825"/>
                <a:gd name="T45" fmla="*/ 0 h 238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825"/>
                <a:gd name="T70" fmla="*/ 0 h 2384"/>
                <a:gd name="T71" fmla="*/ 825 w 825"/>
                <a:gd name="T72" fmla="*/ 2384 h 2384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825" h="2384">
                  <a:moveTo>
                    <a:pt x="318" y="0"/>
                  </a:moveTo>
                  <a:cubicBezTo>
                    <a:pt x="318" y="0"/>
                    <a:pt x="315" y="110"/>
                    <a:pt x="256" y="183"/>
                  </a:cubicBezTo>
                  <a:cubicBezTo>
                    <a:pt x="197" y="257"/>
                    <a:pt x="110" y="407"/>
                    <a:pt x="158" y="514"/>
                  </a:cubicBezTo>
                  <a:cubicBezTo>
                    <a:pt x="206" y="621"/>
                    <a:pt x="282" y="641"/>
                    <a:pt x="507" y="632"/>
                  </a:cubicBezTo>
                  <a:cubicBezTo>
                    <a:pt x="731" y="624"/>
                    <a:pt x="774" y="635"/>
                    <a:pt x="794" y="707"/>
                  </a:cubicBezTo>
                  <a:cubicBezTo>
                    <a:pt x="816" y="786"/>
                    <a:pt x="715" y="894"/>
                    <a:pt x="644" y="910"/>
                  </a:cubicBezTo>
                  <a:cubicBezTo>
                    <a:pt x="574" y="927"/>
                    <a:pt x="402" y="960"/>
                    <a:pt x="453" y="1099"/>
                  </a:cubicBezTo>
                  <a:cubicBezTo>
                    <a:pt x="473" y="1152"/>
                    <a:pt x="571" y="1239"/>
                    <a:pt x="447" y="1290"/>
                  </a:cubicBezTo>
                  <a:cubicBezTo>
                    <a:pt x="324" y="1341"/>
                    <a:pt x="125" y="1204"/>
                    <a:pt x="51" y="1417"/>
                  </a:cubicBezTo>
                  <a:cubicBezTo>
                    <a:pt x="0" y="1563"/>
                    <a:pt x="183" y="1599"/>
                    <a:pt x="164" y="1717"/>
                  </a:cubicBezTo>
                  <a:cubicBezTo>
                    <a:pt x="139" y="1863"/>
                    <a:pt x="29" y="1883"/>
                    <a:pt x="76" y="1954"/>
                  </a:cubicBezTo>
                  <a:cubicBezTo>
                    <a:pt x="124" y="2024"/>
                    <a:pt x="234" y="1934"/>
                    <a:pt x="242" y="2001"/>
                  </a:cubicBezTo>
                  <a:cubicBezTo>
                    <a:pt x="251" y="2069"/>
                    <a:pt x="76" y="2128"/>
                    <a:pt x="149" y="2249"/>
                  </a:cubicBezTo>
                  <a:cubicBezTo>
                    <a:pt x="223" y="2370"/>
                    <a:pt x="318" y="2223"/>
                    <a:pt x="391" y="2263"/>
                  </a:cubicBezTo>
                  <a:cubicBezTo>
                    <a:pt x="422" y="2280"/>
                    <a:pt x="386" y="2339"/>
                    <a:pt x="442" y="2361"/>
                  </a:cubicBezTo>
                  <a:cubicBezTo>
                    <a:pt x="498" y="2384"/>
                    <a:pt x="509" y="2308"/>
                    <a:pt x="585" y="2330"/>
                  </a:cubicBezTo>
                  <a:cubicBezTo>
                    <a:pt x="585" y="2330"/>
                    <a:pt x="219" y="2210"/>
                    <a:pt x="284" y="1855"/>
                  </a:cubicBezTo>
                  <a:cubicBezTo>
                    <a:pt x="335" y="1580"/>
                    <a:pt x="580" y="1439"/>
                    <a:pt x="667" y="1276"/>
                  </a:cubicBezTo>
                  <a:cubicBezTo>
                    <a:pt x="754" y="1113"/>
                    <a:pt x="751" y="1037"/>
                    <a:pt x="765" y="989"/>
                  </a:cubicBezTo>
                  <a:cubicBezTo>
                    <a:pt x="779" y="941"/>
                    <a:pt x="825" y="790"/>
                    <a:pt x="800" y="709"/>
                  </a:cubicBezTo>
                  <a:cubicBezTo>
                    <a:pt x="775" y="629"/>
                    <a:pt x="689" y="630"/>
                    <a:pt x="661" y="627"/>
                  </a:cubicBezTo>
                  <a:cubicBezTo>
                    <a:pt x="661" y="627"/>
                    <a:pt x="549" y="494"/>
                    <a:pt x="495" y="426"/>
                  </a:cubicBezTo>
                  <a:cubicBezTo>
                    <a:pt x="441" y="358"/>
                    <a:pt x="357" y="309"/>
                    <a:pt x="318" y="0"/>
                  </a:cubicBezTo>
                  <a:close/>
                </a:path>
              </a:pathLst>
            </a:custGeom>
            <a:solidFill>
              <a:srgbClr val="D0A0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2592" name="Freeform 14"/>
            <p:cNvSpPr>
              <a:spLocks noEditPoints="1"/>
            </p:cNvSpPr>
            <p:nvPr/>
          </p:nvSpPr>
          <p:spPr bwMode="auto">
            <a:xfrm>
              <a:off x="1943" y="1074"/>
              <a:ext cx="727" cy="2713"/>
            </a:xfrm>
            <a:custGeom>
              <a:avLst/>
              <a:gdLst>
                <a:gd name="T0" fmla="*/ 3962418 w 623"/>
                <a:gd name="T1" fmla="*/ 4300711 h 2328"/>
                <a:gd name="T2" fmla="*/ 3730978 w 623"/>
                <a:gd name="T3" fmla="*/ 3974275 h 2328"/>
                <a:gd name="T4" fmla="*/ 3920644 w 623"/>
                <a:gd name="T5" fmla="*/ 4276779 h 2328"/>
                <a:gd name="T6" fmla="*/ 3316645 w 623"/>
                <a:gd name="T7" fmla="*/ 5355655 h 2328"/>
                <a:gd name="T8" fmla="*/ 1389248 w 623"/>
                <a:gd name="T9" fmla="*/ 9006653 h 2328"/>
                <a:gd name="T10" fmla="*/ 91239 w 623"/>
                <a:gd name="T11" fmla="*/ 12072400 h 2328"/>
                <a:gd name="T12" fmla="*/ 263586 w 623"/>
                <a:gd name="T13" fmla="*/ 12236674 h 2328"/>
                <a:gd name="T14" fmla="*/ 165876 w 623"/>
                <a:gd name="T15" fmla="*/ 12498422 h 2328"/>
                <a:gd name="T16" fmla="*/ 319260 w 623"/>
                <a:gd name="T17" fmla="*/ 12912202 h 2328"/>
                <a:gd name="T18" fmla="*/ 1041890 w 623"/>
                <a:gd name="T19" fmla="*/ 13800415 h 2328"/>
                <a:gd name="T20" fmla="*/ 1245892 w 623"/>
                <a:gd name="T21" fmla="*/ 13847582 h 2328"/>
                <a:gd name="T22" fmla="*/ 1347539 w 623"/>
                <a:gd name="T23" fmla="*/ 14007238 h 2328"/>
                <a:gd name="T24" fmla="*/ 2093003 w 623"/>
                <a:gd name="T25" fmla="*/ 14308991 h 2328"/>
                <a:gd name="T26" fmla="*/ 2531268 w 623"/>
                <a:gd name="T27" fmla="*/ 14260334 h 2328"/>
                <a:gd name="T28" fmla="*/ 544090 w 623"/>
                <a:gd name="T29" fmla="*/ 11339826 h 2328"/>
                <a:gd name="T30" fmla="*/ 3070049 w 623"/>
                <a:gd name="T31" fmla="*/ 7777170 h 2328"/>
                <a:gd name="T32" fmla="*/ 3730978 w 623"/>
                <a:gd name="T33" fmla="*/ 6018122 h 2328"/>
                <a:gd name="T34" fmla="*/ 3962418 w 623"/>
                <a:gd name="T35" fmla="*/ 4300711 h 2328"/>
                <a:gd name="T36" fmla="*/ 3696461 w 623"/>
                <a:gd name="T37" fmla="*/ 3947092 h 2328"/>
                <a:gd name="T38" fmla="*/ 3723548 w 623"/>
                <a:gd name="T39" fmla="*/ 3974186 h 2328"/>
                <a:gd name="T40" fmla="*/ 3696461 w 623"/>
                <a:gd name="T41" fmla="*/ 3947092 h 2328"/>
                <a:gd name="T42" fmla="*/ 3696461 w 623"/>
                <a:gd name="T43" fmla="*/ 3947092 h 2328"/>
                <a:gd name="T44" fmla="*/ 3043268 w 623"/>
                <a:gd name="T45" fmla="*/ 3794798 h 2328"/>
                <a:gd name="T46" fmla="*/ 1931996 w 623"/>
                <a:gd name="T47" fmla="*/ 2556279 h 2328"/>
                <a:gd name="T48" fmla="*/ 776690 w 623"/>
                <a:gd name="T49" fmla="*/ 0 h 2328"/>
                <a:gd name="T50" fmla="*/ 752195 w 623"/>
                <a:gd name="T51" fmla="*/ 101379 h 2328"/>
                <a:gd name="T52" fmla="*/ 703445 w 623"/>
                <a:gd name="T53" fmla="*/ 359834 h 2328"/>
                <a:gd name="T54" fmla="*/ 2385202 w 623"/>
                <a:gd name="T55" fmla="*/ 3810708 h 2328"/>
                <a:gd name="T56" fmla="*/ 3696461 w 623"/>
                <a:gd name="T57" fmla="*/ 3947092 h 23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23"/>
                <a:gd name="T88" fmla="*/ 0 h 2328"/>
                <a:gd name="T89" fmla="*/ 623 w 623"/>
                <a:gd name="T90" fmla="*/ 2328 h 232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23" h="2328">
                  <a:moveTo>
                    <a:pt x="597" y="699"/>
                  </a:moveTo>
                  <a:cubicBezTo>
                    <a:pt x="590" y="675"/>
                    <a:pt x="577" y="659"/>
                    <a:pt x="562" y="647"/>
                  </a:cubicBezTo>
                  <a:cubicBezTo>
                    <a:pt x="577" y="659"/>
                    <a:pt x="585" y="675"/>
                    <a:pt x="591" y="697"/>
                  </a:cubicBezTo>
                  <a:cubicBezTo>
                    <a:pt x="608" y="755"/>
                    <a:pt x="556" y="829"/>
                    <a:pt x="500" y="871"/>
                  </a:cubicBezTo>
                  <a:cubicBezTo>
                    <a:pt x="563" y="1139"/>
                    <a:pt x="327" y="1334"/>
                    <a:pt x="209" y="1466"/>
                  </a:cubicBezTo>
                  <a:cubicBezTo>
                    <a:pt x="109" y="1579"/>
                    <a:pt x="0" y="1779"/>
                    <a:pt x="13" y="1965"/>
                  </a:cubicBezTo>
                  <a:cubicBezTo>
                    <a:pt x="27" y="1966"/>
                    <a:pt x="37" y="1973"/>
                    <a:pt x="39" y="1991"/>
                  </a:cubicBezTo>
                  <a:cubicBezTo>
                    <a:pt x="41" y="2006"/>
                    <a:pt x="34" y="2020"/>
                    <a:pt x="24" y="2034"/>
                  </a:cubicBezTo>
                  <a:cubicBezTo>
                    <a:pt x="29" y="2057"/>
                    <a:pt x="37" y="2079"/>
                    <a:pt x="48" y="2101"/>
                  </a:cubicBezTo>
                  <a:cubicBezTo>
                    <a:pt x="77" y="2163"/>
                    <a:pt x="116" y="2210"/>
                    <a:pt x="157" y="2246"/>
                  </a:cubicBezTo>
                  <a:cubicBezTo>
                    <a:pt x="168" y="2245"/>
                    <a:pt x="178" y="2247"/>
                    <a:pt x="188" y="2253"/>
                  </a:cubicBezTo>
                  <a:cubicBezTo>
                    <a:pt x="198" y="2258"/>
                    <a:pt x="201" y="2268"/>
                    <a:pt x="203" y="2280"/>
                  </a:cubicBezTo>
                  <a:cubicBezTo>
                    <a:pt x="242" y="2306"/>
                    <a:pt x="282" y="2321"/>
                    <a:pt x="315" y="2328"/>
                  </a:cubicBezTo>
                  <a:cubicBezTo>
                    <a:pt x="332" y="2318"/>
                    <a:pt x="352" y="2311"/>
                    <a:pt x="382" y="2320"/>
                  </a:cubicBezTo>
                  <a:cubicBezTo>
                    <a:pt x="382" y="2320"/>
                    <a:pt x="16" y="2200"/>
                    <a:pt x="81" y="1845"/>
                  </a:cubicBezTo>
                  <a:cubicBezTo>
                    <a:pt x="132" y="1570"/>
                    <a:pt x="377" y="1429"/>
                    <a:pt x="464" y="1266"/>
                  </a:cubicBezTo>
                  <a:cubicBezTo>
                    <a:pt x="551" y="1103"/>
                    <a:pt x="548" y="1027"/>
                    <a:pt x="562" y="979"/>
                  </a:cubicBezTo>
                  <a:cubicBezTo>
                    <a:pt x="576" y="931"/>
                    <a:pt x="623" y="780"/>
                    <a:pt x="597" y="699"/>
                  </a:cubicBezTo>
                  <a:close/>
                  <a:moveTo>
                    <a:pt x="557" y="643"/>
                  </a:moveTo>
                  <a:cubicBezTo>
                    <a:pt x="558" y="644"/>
                    <a:pt x="559" y="645"/>
                    <a:pt x="561" y="646"/>
                  </a:cubicBezTo>
                  <a:cubicBezTo>
                    <a:pt x="559" y="645"/>
                    <a:pt x="558" y="644"/>
                    <a:pt x="557" y="643"/>
                  </a:cubicBezTo>
                  <a:close/>
                  <a:moveTo>
                    <a:pt x="557" y="643"/>
                  </a:moveTo>
                  <a:cubicBezTo>
                    <a:pt x="522" y="619"/>
                    <a:pt x="477" y="619"/>
                    <a:pt x="459" y="617"/>
                  </a:cubicBezTo>
                  <a:cubicBezTo>
                    <a:pt x="459" y="617"/>
                    <a:pt x="346" y="484"/>
                    <a:pt x="292" y="416"/>
                  </a:cubicBezTo>
                  <a:cubicBezTo>
                    <a:pt x="239" y="349"/>
                    <a:pt x="156" y="300"/>
                    <a:pt x="117" y="0"/>
                  </a:cubicBezTo>
                  <a:cubicBezTo>
                    <a:pt x="115" y="5"/>
                    <a:pt x="114" y="11"/>
                    <a:pt x="113" y="16"/>
                  </a:cubicBezTo>
                  <a:cubicBezTo>
                    <a:pt x="111" y="28"/>
                    <a:pt x="109" y="43"/>
                    <a:pt x="105" y="59"/>
                  </a:cubicBezTo>
                  <a:cubicBezTo>
                    <a:pt x="65" y="329"/>
                    <a:pt x="229" y="464"/>
                    <a:pt x="360" y="620"/>
                  </a:cubicBezTo>
                  <a:cubicBezTo>
                    <a:pt x="470" y="618"/>
                    <a:pt x="526" y="623"/>
                    <a:pt x="557" y="643"/>
                  </a:cubicBezTo>
                  <a:close/>
                </a:path>
              </a:pathLst>
            </a:custGeom>
            <a:solidFill>
              <a:srgbClr val="DDA7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2593" name="Freeform 15"/>
            <p:cNvSpPr>
              <a:spLocks/>
            </p:cNvSpPr>
            <p:nvPr/>
          </p:nvSpPr>
          <p:spPr bwMode="auto">
            <a:xfrm>
              <a:off x="2367" y="1780"/>
              <a:ext cx="307" cy="259"/>
            </a:xfrm>
            <a:custGeom>
              <a:avLst/>
              <a:gdLst>
                <a:gd name="T0" fmla="*/ 0 w 263"/>
                <a:gd name="T1" fmla="*/ 110642 h 222"/>
                <a:gd name="T2" fmla="*/ 1477883 w 263"/>
                <a:gd name="T3" fmla="*/ 412124 h 222"/>
                <a:gd name="T4" fmla="*/ 1225442 w 263"/>
                <a:gd name="T5" fmla="*/ 1454293 h 222"/>
                <a:gd name="T6" fmla="*/ 0 w 263"/>
                <a:gd name="T7" fmla="*/ 110642 h 22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3"/>
                <a:gd name="T13" fmla="*/ 0 h 222"/>
                <a:gd name="T14" fmla="*/ 263 w 263"/>
                <a:gd name="T15" fmla="*/ 222 h 22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3" h="222">
                  <a:moveTo>
                    <a:pt x="0" y="17"/>
                  </a:moveTo>
                  <a:cubicBezTo>
                    <a:pt x="0" y="17"/>
                    <a:pt x="187" y="0"/>
                    <a:pt x="219" y="63"/>
                  </a:cubicBezTo>
                  <a:cubicBezTo>
                    <a:pt x="263" y="150"/>
                    <a:pt x="182" y="222"/>
                    <a:pt x="182" y="222"/>
                  </a:cubicBezTo>
                  <a:cubicBezTo>
                    <a:pt x="182" y="222"/>
                    <a:pt x="228" y="25"/>
                    <a:pt x="0" y="17"/>
                  </a:cubicBezTo>
                  <a:close/>
                </a:path>
              </a:pathLst>
            </a:custGeom>
            <a:solidFill>
              <a:srgbClr val="BC89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2594" name="Freeform 16"/>
            <p:cNvSpPr>
              <a:spLocks/>
            </p:cNvSpPr>
            <p:nvPr/>
          </p:nvSpPr>
          <p:spPr bwMode="auto">
            <a:xfrm>
              <a:off x="2211" y="2280"/>
              <a:ext cx="116" cy="247"/>
            </a:xfrm>
            <a:custGeom>
              <a:avLst/>
              <a:gdLst>
                <a:gd name="T0" fmla="*/ 60992 w 100"/>
                <a:gd name="T1" fmla="*/ 0 h 212"/>
                <a:gd name="T2" fmla="*/ 134170 w 100"/>
                <a:gd name="T3" fmla="*/ 441765 h 212"/>
                <a:gd name="T4" fmla="*/ 305431 w 100"/>
                <a:gd name="T5" fmla="*/ 1287415 h 212"/>
                <a:gd name="T6" fmla="*/ 60992 w 100"/>
                <a:gd name="T7" fmla="*/ 0 h 21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0"/>
                <a:gd name="T13" fmla="*/ 0 h 212"/>
                <a:gd name="T14" fmla="*/ 100 w 100"/>
                <a:gd name="T15" fmla="*/ 212 h 21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0" h="212">
                  <a:moveTo>
                    <a:pt x="13" y="0"/>
                  </a:moveTo>
                  <a:cubicBezTo>
                    <a:pt x="13" y="0"/>
                    <a:pt x="13" y="48"/>
                    <a:pt x="29" y="73"/>
                  </a:cubicBezTo>
                  <a:cubicBezTo>
                    <a:pt x="45" y="98"/>
                    <a:pt x="100" y="168"/>
                    <a:pt x="65" y="212"/>
                  </a:cubicBezTo>
                  <a:cubicBezTo>
                    <a:pt x="65" y="212"/>
                    <a:pt x="0" y="60"/>
                    <a:pt x="13" y="0"/>
                  </a:cubicBezTo>
                  <a:close/>
                </a:path>
              </a:pathLst>
            </a:custGeom>
            <a:solidFill>
              <a:srgbClr val="BC89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2595" name="Freeform 17"/>
            <p:cNvSpPr>
              <a:spLocks/>
            </p:cNvSpPr>
            <p:nvPr/>
          </p:nvSpPr>
          <p:spPr bwMode="auto">
            <a:xfrm>
              <a:off x="1785" y="3319"/>
              <a:ext cx="216" cy="156"/>
            </a:xfrm>
            <a:custGeom>
              <a:avLst/>
              <a:gdLst>
                <a:gd name="T0" fmla="*/ 0 w 185"/>
                <a:gd name="T1" fmla="*/ 0 h 134"/>
                <a:gd name="T2" fmla="*/ 479559 w 185"/>
                <a:gd name="T3" fmla="*/ 269324 h 134"/>
                <a:gd name="T4" fmla="*/ 1186705 w 185"/>
                <a:gd name="T5" fmla="*/ 340841 h 134"/>
                <a:gd name="T6" fmla="*/ 922476 w 185"/>
                <a:gd name="T7" fmla="*/ 780568 h 134"/>
                <a:gd name="T8" fmla="*/ 0 w 185"/>
                <a:gd name="T9" fmla="*/ 0 h 1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5"/>
                <a:gd name="T16" fmla="*/ 0 h 134"/>
                <a:gd name="T17" fmla="*/ 185 w 185"/>
                <a:gd name="T18" fmla="*/ 134 h 1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5" h="134">
                  <a:moveTo>
                    <a:pt x="0" y="0"/>
                  </a:moveTo>
                  <a:cubicBezTo>
                    <a:pt x="0" y="0"/>
                    <a:pt x="15" y="47"/>
                    <a:pt x="69" y="46"/>
                  </a:cubicBezTo>
                  <a:cubicBezTo>
                    <a:pt x="122" y="45"/>
                    <a:pt x="162" y="24"/>
                    <a:pt x="173" y="58"/>
                  </a:cubicBezTo>
                  <a:cubicBezTo>
                    <a:pt x="185" y="91"/>
                    <a:pt x="135" y="134"/>
                    <a:pt x="135" y="134"/>
                  </a:cubicBezTo>
                  <a:cubicBezTo>
                    <a:pt x="135" y="134"/>
                    <a:pt x="2" y="33"/>
                    <a:pt x="0" y="0"/>
                  </a:cubicBezTo>
                  <a:close/>
                </a:path>
              </a:pathLst>
            </a:custGeom>
            <a:solidFill>
              <a:srgbClr val="BC89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2596" name="Freeform 18"/>
            <p:cNvSpPr>
              <a:spLocks/>
            </p:cNvSpPr>
            <p:nvPr/>
          </p:nvSpPr>
          <p:spPr bwMode="auto">
            <a:xfrm>
              <a:off x="1706" y="1063"/>
              <a:ext cx="963" cy="2779"/>
            </a:xfrm>
            <a:custGeom>
              <a:avLst/>
              <a:gdLst>
                <a:gd name="T0" fmla="*/ 2134407 w 825"/>
                <a:gd name="T1" fmla="*/ 0 h 2384"/>
                <a:gd name="T2" fmla="*/ 1721474 w 825"/>
                <a:gd name="T3" fmla="*/ 1140706 h 2384"/>
                <a:gd name="T4" fmla="*/ 1063349 w 825"/>
                <a:gd name="T5" fmla="*/ 3208205 h 2384"/>
                <a:gd name="T6" fmla="*/ 3413090 w 825"/>
                <a:gd name="T7" fmla="*/ 3950388 h 2384"/>
                <a:gd name="T8" fmla="*/ 5354537 w 825"/>
                <a:gd name="T9" fmla="*/ 4416950 h 2384"/>
                <a:gd name="T10" fmla="*/ 4346107 w 825"/>
                <a:gd name="T11" fmla="*/ 5687719 h 2384"/>
                <a:gd name="T12" fmla="*/ 3045206 w 825"/>
                <a:gd name="T13" fmla="*/ 6863087 h 2384"/>
                <a:gd name="T14" fmla="*/ 3015556 w 825"/>
                <a:gd name="T15" fmla="*/ 8056637 h 2384"/>
                <a:gd name="T16" fmla="*/ 332468 w 825"/>
                <a:gd name="T17" fmla="*/ 8845044 h 2384"/>
                <a:gd name="T18" fmla="*/ 1096445 w 825"/>
                <a:gd name="T19" fmla="*/ 10725910 h 2384"/>
                <a:gd name="T20" fmla="*/ 514855 w 825"/>
                <a:gd name="T21" fmla="*/ 12195032 h 2384"/>
                <a:gd name="T22" fmla="*/ 1624400 w 825"/>
                <a:gd name="T23" fmla="*/ 12498442 h 2384"/>
                <a:gd name="T24" fmla="*/ 1005372 w 825"/>
                <a:gd name="T25" fmla="*/ 14047339 h 2384"/>
                <a:gd name="T26" fmla="*/ 2633465 w 825"/>
                <a:gd name="T27" fmla="*/ 14127676 h 2384"/>
                <a:gd name="T28" fmla="*/ 2974552 w 825"/>
                <a:gd name="T29" fmla="*/ 14737926 h 2384"/>
                <a:gd name="T30" fmla="*/ 3945321 w 825"/>
                <a:gd name="T31" fmla="*/ 14545166 h 2384"/>
                <a:gd name="T32" fmla="*/ 1920584 w 825"/>
                <a:gd name="T33" fmla="*/ 11586062 h 2384"/>
                <a:gd name="T34" fmla="*/ 4490607 w 825"/>
                <a:gd name="T35" fmla="*/ 7973294 h 2384"/>
                <a:gd name="T36" fmla="*/ 5148737 w 825"/>
                <a:gd name="T37" fmla="*/ 6178699 h 2384"/>
                <a:gd name="T38" fmla="*/ 5391641 w 825"/>
                <a:gd name="T39" fmla="*/ 4429032 h 2384"/>
                <a:gd name="T40" fmla="*/ 4460272 w 825"/>
                <a:gd name="T41" fmla="*/ 3917601 h 2384"/>
                <a:gd name="T42" fmla="*/ 3336686 w 825"/>
                <a:gd name="T43" fmla="*/ 2665853 h 2384"/>
                <a:gd name="T44" fmla="*/ 2134407 w 825"/>
                <a:gd name="T45" fmla="*/ 0 h 238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825"/>
                <a:gd name="T70" fmla="*/ 0 h 2384"/>
                <a:gd name="T71" fmla="*/ 825 w 825"/>
                <a:gd name="T72" fmla="*/ 2384 h 2384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825" h="2384">
                  <a:moveTo>
                    <a:pt x="317" y="0"/>
                  </a:moveTo>
                  <a:cubicBezTo>
                    <a:pt x="317" y="0"/>
                    <a:pt x="314" y="111"/>
                    <a:pt x="255" y="184"/>
                  </a:cubicBezTo>
                  <a:cubicBezTo>
                    <a:pt x="196" y="257"/>
                    <a:pt x="109" y="408"/>
                    <a:pt x="157" y="515"/>
                  </a:cubicBezTo>
                  <a:cubicBezTo>
                    <a:pt x="205" y="622"/>
                    <a:pt x="281" y="641"/>
                    <a:pt x="506" y="633"/>
                  </a:cubicBezTo>
                  <a:cubicBezTo>
                    <a:pt x="731" y="625"/>
                    <a:pt x="774" y="636"/>
                    <a:pt x="794" y="708"/>
                  </a:cubicBezTo>
                  <a:cubicBezTo>
                    <a:pt x="816" y="787"/>
                    <a:pt x="714" y="894"/>
                    <a:pt x="644" y="911"/>
                  </a:cubicBezTo>
                  <a:cubicBezTo>
                    <a:pt x="573" y="928"/>
                    <a:pt x="401" y="961"/>
                    <a:pt x="452" y="1100"/>
                  </a:cubicBezTo>
                  <a:cubicBezTo>
                    <a:pt x="472" y="1153"/>
                    <a:pt x="570" y="1240"/>
                    <a:pt x="447" y="1291"/>
                  </a:cubicBezTo>
                  <a:cubicBezTo>
                    <a:pt x="323" y="1341"/>
                    <a:pt x="124" y="1205"/>
                    <a:pt x="50" y="1417"/>
                  </a:cubicBezTo>
                  <a:cubicBezTo>
                    <a:pt x="0" y="1564"/>
                    <a:pt x="183" y="1600"/>
                    <a:pt x="163" y="1718"/>
                  </a:cubicBezTo>
                  <a:cubicBezTo>
                    <a:pt x="139" y="1864"/>
                    <a:pt x="28" y="1884"/>
                    <a:pt x="76" y="1954"/>
                  </a:cubicBezTo>
                  <a:cubicBezTo>
                    <a:pt x="123" y="2025"/>
                    <a:pt x="233" y="1935"/>
                    <a:pt x="242" y="2002"/>
                  </a:cubicBezTo>
                  <a:cubicBezTo>
                    <a:pt x="250" y="2070"/>
                    <a:pt x="76" y="2129"/>
                    <a:pt x="149" y="2250"/>
                  </a:cubicBezTo>
                  <a:cubicBezTo>
                    <a:pt x="222" y="2370"/>
                    <a:pt x="318" y="2224"/>
                    <a:pt x="391" y="2264"/>
                  </a:cubicBezTo>
                  <a:cubicBezTo>
                    <a:pt x="421" y="2280"/>
                    <a:pt x="385" y="2339"/>
                    <a:pt x="441" y="2362"/>
                  </a:cubicBezTo>
                  <a:cubicBezTo>
                    <a:pt x="497" y="2384"/>
                    <a:pt x="509" y="2309"/>
                    <a:pt x="585" y="2331"/>
                  </a:cubicBezTo>
                  <a:cubicBezTo>
                    <a:pt x="585" y="2331"/>
                    <a:pt x="219" y="2211"/>
                    <a:pt x="284" y="1856"/>
                  </a:cubicBezTo>
                  <a:cubicBezTo>
                    <a:pt x="334" y="1580"/>
                    <a:pt x="579" y="1440"/>
                    <a:pt x="666" y="1277"/>
                  </a:cubicBezTo>
                  <a:cubicBezTo>
                    <a:pt x="753" y="1114"/>
                    <a:pt x="750" y="1038"/>
                    <a:pt x="764" y="990"/>
                  </a:cubicBezTo>
                  <a:cubicBezTo>
                    <a:pt x="779" y="942"/>
                    <a:pt x="825" y="791"/>
                    <a:pt x="800" y="710"/>
                  </a:cubicBezTo>
                  <a:cubicBezTo>
                    <a:pt x="775" y="629"/>
                    <a:pt x="689" y="631"/>
                    <a:pt x="661" y="628"/>
                  </a:cubicBezTo>
                  <a:cubicBezTo>
                    <a:pt x="661" y="628"/>
                    <a:pt x="548" y="495"/>
                    <a:pt x="494" y="427"/>
                  </a:cubicBezTo>
                  <a:cubicBezTo>
                    <a:pt x="440" y="359"/>
                    <a:pt x="357" y="310"/>
                    <a:pt x="317" y="0"/>
                  </a:cubicBezTo>
                  <a:close/>
                </a:path>
              </a:pathLst>
            </a:custGeom>
            <a:noFill/>
            <a:ln w="6350" cap="rnd">
              <a:solidFill>
                <a:srgbClr val="34343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2597" name="Freeform 19"/>
            <p:cNvSpPr>
              <a:spLocks/>
            </p:cNvSpPr>
            <p:nvPr/>
          </p:nvSpPr>
          <p:spPr bwMode="auto">
            <a:xfrm>
              <a:off x="2387" y="1798"/>
              <a:ext cx="233" cy="242"/>
            </a:xfrm>
            <a:custGeom>
              <a:avLst/>
              <a:gdLst>
                <a:gd name="T0" fmla="*/ 1008853 w 200"/>
                <a:gd name="T1" fmla="*/ 1166781 h 208"/>
                <a:gd name="T2" fmla="*/ 0 w 200"/>
                <a:gd name="T3" fmla="*/ 0 h 208"/>
                <a:gd name="T4" fmla="*/ 0 60000 65536"/>
                <a:gd name="T5" fmla="*/ 0 60000 65536"/>
                <a:gd name="T6" fmla="*/ 0 w 200"/>
                <a:gd name="T7" fmla="*/ 0 h 208"/>
                <a:gd name="T8" fmla="*/ 200 w 200"/>
                <a:gd name="T9" fmla="*/ 208 h 20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00" h="208">
                  <a:moveTo>
                    <a:pt x="167" y="208"/>
                  </a:moveTo>
                  <a:cubicBezTo>
                    <a:pt x="200" y="10"/>
                    <a:pt x="0" y="0"/>
                    <a:pt x="0" y="0"/>
                  </a:cubicBezTo>
                </a:path>
              </a:pathLst>
            </a:custGeom>
            <a:noFill/>
            <a:ln w="6350">
              <a:solidFill>
                <a:srgbClr val="34343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2598" name="Freeform 20"/>
            <p:cNvSpPr>
              <a:spLocks/>
            </p:cNvSpPr>
            <p:nvPr/>
          </p:nvSpPr>
          <p:spPr bwMode="auto">
            <a:xfrm>
              <a:off x="2219" y="2295"/>
              <a:ext cx="67" cy="232"/>
            </a:xfrm>
            <a:custGeom>
              <a:avLst/>
              <a:gdLst>
                <a:gd name="T0" fmla="*/ 16056 w 58"/>
                <a:gd name="T1" fmla="*/ 0 h 199"/>
                <a:gd name="T2" fmla="*/ 215421 w 58"/>
                <a:gd name="T3" fmla="*/ 1250172 h 199"/>
                <a:gd name="T4" fmla="*/ 0 60000 65536"/>
                <a:gd name="T5" fmla="*/ 0 60000 65536"/>
                <a:gd name="T6" fmla="*/ 0 w 58"/>
                <a:gd name="T7" fmla="*/ 0 h 199"/>
                <a:gd name="T8" fmla="*/ 58 w 58"/>
                <a:gd name="T9" fmla="*/ 199 h 19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8" h="199">
                  <a:moveTo>
                    <a:pt x="4" y="0"/>
                  </a:moveTo>
                  <a:cubicBezTo>
                    <a:pt x="4" y="0"/>
                    <a:pt x="0" y="45"/>
                    <a:pt x="58" y="199"/>
                  </a:cubicBezTo>
                </a:path>
              </a:pathLst>
            </a:custGeom>
            <a:noFill/>
            <a:ln w="6350">
              <a:solidFill>
                <a:srgbClr val="34343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2599" name="Freeform 21"/>
            <p:cNvSpPr>
              <a:spLocks/>
            </p:cNvSpPr>
            <p:nvPr/>
          </p:nvSpPr>
          <p:spPr bwMode="auto">
            <a:xfrm>
              <a:off x="1796" y="3344"/>
              <a:ext cx="150" cy="133"/>
            </a:xfrm>
            <a:custGeom>
              <a:avLst/>
              <a:gdLst>
                <a:gd name="T0" fmla="*/ 0 w 128"/>
                <a:gd name="T1" fmla="*/ 0 h 114"/>
                <a:gd name="T2" fmla="*/ 1076072 w 128"/>
                <a:gd name="T3" fmla="*/ 746848 h 114"/>
                <a:gd name="T4" fmla="*/ 0 60000 65536"/>
                <a:gd name="T5" fmla="*/ 0 60000 65536"/>
                <a:gd name="T6" fmla="*/ 0 w 128"/>
                <a:gd name="T7" fmla="*/ 0 h 114"/>
                <a:gd name="T8" fmla="*/ 128 w 128"/>
                <a:gd name="T9" fmla="*/ 114 h 11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28" h="114">
                  <a:moveTo>
                    <a:pt x="0" y="0"/>
                  </a:moveTo>
                  <a:cubicBezTo>
                    <a:pt x="0" y="0"/>
                    <a:pt x="46" y="55"/>
                    <a:pt x="128" y="114"/>
                  </a:cubicBezTo>
                </a:path>
              </a:pathLst>
            </a:custGeom>
            <a:noFill/>
            <a:ln w="6350">
              <a:solidFill>
                <a:srgbClr val="34343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2600" name="Freeform 22"/>
            <p:cNvSpPr>
              <a:spLocks/>
            </p:cNvSpPr>
            <p:nvPr/>
          </p:nvSpPr>
          <p:spPr bwMode="auto">
            <a:xfrm>
              <a:off x="2297" y="2464"/>
              <a:ext cx="27" cy="258"/>
            </a:xfrm>
            <a:custGeom>
              <a:avLst/>
              <a:gdLst>
                <a:gd name="T0" fmla="*/ 0 w 23"/>
                <a:gd name="T1" fmla="*/ 0 h 221"/>
                <a:gd name="T2" fmla="*/ 165047 w 23"/>
                <a:gd name="T3" fmla="*/ 947574 h 221"/>
                <a:gd name="T4" fmla="*/ 223763 w 23"/>
                <a:gd name="T5" fmla="*/ 1500546 h 221"/>
                <a:gd name="T6" fmla="*/ 0 60000 65536"/>
                <a:gd name="T7" fmla="*/ 0 60000 65536"/>
                <a:gd name="T8" fmla="*/ 0 60000 65536"/>
                <a:gd name="T9" fmla="*/ 0 w 23"/>
                <a:gd name="T10" fmla="*/ 0 h 221"/>
                <a:gd name="T11" fmla="*/ 23 w 23"/>
                <a:gd name="T12" fmla="*/ 221 h 22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3" h="221">
                  <a:moveTo>
                    <a:pt x="0" y="0"/>
                  </a:moveTo>
                  <a:cubicBezTo>
                    <a:pt x="0" y="0"/>
                    <a:pt x="17" y="87"/>
                    <a:pt x="18" y="140"/>
                  </a:cubicBezTo>
                  <a:cubicBezTo>
                    <a:pt x="19" y="171"/>
                    <a:pt x="23" y="221"/>
                    <a:pt x="23" y="221"/>
                  </a:cubicBezTo>
                </a:path>
              </a:pathLst>
            </a:custGeom>
            <a:noFill/>
            <a:ln w="4763" cap="rnd">
              <a:solidFill>
                <a:srgbClr val="34343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2601" name="Freeform 23"/>
            <p:cNvSpPr>
              <a:spLocks/>
            </p:cNvSpPr>
            <p:nvPr/>
          </p:nvSpPr>
          <p:spPr bwMode="auto">
            <a:xfrm>
              <a:off x="1987" y="3386"/>
              <a:ext cx="60" cy="84"/>
            </a:xfrm>
            <a:custGeom>
              <a:avLst/>
              <a:gdLst>
                <a:gd name="T0" fmla="*/ 0 w 52"/>
                <a:gd name="T1" fmla="*/ 0 h 72"/>
                <a:gd name="T2" fmla="*/ 179811 w 52"/>
                <a:gd name="T3" fmla="*/ 469842 h 72"/>
                <a:gd name="T4" fmla="*/ 0 60000 65536"/>
                <a:gd name="T5" fmla="*/ 0 60000 65536"/>
                <a:gd name="T6" fmla="*/ 0 w 52"/>
                <a:gd name="T7" fmla="*/ 0 h 72"/>
                <a:gd name="T8" fmla="*/ 52 w 52"/>
                <a:gd name="T9" fmla="*/ 72 h 7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2" h="72">
                  <a:moveTo>
                    <a:pt x="0" y="0"/>
                  </a:moveTo>
                  <a:cubicBezTo>
                    <a:pt x="0" y="0"/>
                    <a:pt x="14" y="50"/>
                    <a:pt x="52" y="72"/>
                  </a:cubicBezTo>
                </a:path>
              </a:pathLst>
            </a:custGeom>
            <a:noFill/>
            <a:ln w="4763" cap="rnd">
              <a:solidFill>
                <a:srgbClr val="34343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2602" name="Freeform 24"/>
            <p:cNvSpPr>
              <a:spLocks/>
            </p:cNvSpPr>
            <p:nvPr/>
          </p:nvSpPr>
          <p:spPr bwMode="auto">
            <a:xfrm>
              <a:off x="1957" y="1401"/>
              <a:ext cx="209" cy="13"/>
            </a:xfrm>
            <a:custGeom>
              <a:avLst/>
              <a:gdLst>
                <a:gd name="T0" fmla="*/ 1227229 w 179"/>
                <a:gd name="T1" fmla="*/ 88100 h 11"/>
                <a:gd name="T2" fmla="*/ 654115 w 179"/>
                <a:gd name="T3" fmla="*/ 123049 h 11"/>
                <a:gd name="T4" fmla="*/ 211443 w 179"/>
                <a:gd name="T5" fmla="*/ 2 h 11"/>
                <a:gd name="T6" fmla="*/ 0 w 179"/>
                <a:gd name="T7" fmla="*/ 88100 h 1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9"/>
                <a:gd name="T13" fmla="*/ 0 h 11"/>
                <a:gd name="T14" fmla="*/ 179 w 179"/>
                <a:gd name="T15" fmla="*/ 11 h 1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9" h="11">
                  <a:moveTo>
                    <a:pt x="179" y="7"/>
                  </a:moveTo>
                  <a:cubicBezTo>
                    <a:pt x="151" y="7"/>
                    <a:pt x="123" y="11"/>
                    <a:pt x="95" y="9"/>
                  </a:cubicBezTo>
                  <a:cubicBezTo>
                    <a:pt x="74" y="7"/>
                    <a:pt x="54" y="0"/>
                    <a:pt x="32" y="2"/>
                  </a:cubicBezTo>
                  <a:cubicBezTo>
                    <a:pt x="24" y="3"/>
                    <a:pt x="3" y="7"/>
                    <a:pt x="0" y="7"/>
                  </a:cubicBezTo>
                </a:path>
              </a:pathLst>
            </a:custGeom>
            <a:noFill/>
            <a:ln w="3175" cap="rnd">
              <a:solidFill>
                <a:srgbClr val="34343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2603" name="Freeform 25"/>
            <p:cNvSpPr>
              <a:spLocks/>
            </p:cNvSpPr>
            <p:nvPr/>
          </p:nvSpPr>
          <p:spPr bwMode="auto">
            <a:xfrm>
              <a:off x="2052" y="1462"/>
              <a:ext cx="142" cy="35"/>
            </a:xfrm>
            <a:custGeom>
              <a:avLst/>
              <a:gdLst>
                <a:gd name="T0" fmla="*/ 697615 w 122"/>
                <a:gd name="T1" fmla="*/ 1 h 30"/>
                <a:gd name="T2" fmla="*/ 0 w 122"/>
                <a:gd name="T3" fmla="*/ 199217 h 30"/>
                <a:gd name="T4" fmla="*/ 0 60000 65536"/>
                <a:gd name="T5" fmla="*/ 0 60000 65536"/>
                <a:gd name="T6" fmla="*/ 0 w 122"/>
                <a:gd name="T7" fmla="*/ 0 h 30"/>
                <a:gd name="T8" fmla="*/ 122 w 122"/>
                <a:gd name="T9" fmla="*/ 30 h 3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22" h="30">
                  <a:moveTo>
                    <a:pt x="122" y="1"/>
                  </a:moveTo>
                  <a:cubicBezTo>
                    <a:pt x="83" y="0"/>
                    <a:pt x="39" y="23"/>
                    <a:pt x="0" y="30"/>
                  </a:cubicBezTo>
                </a:path>
              </a:pathLst>
            </a:custGeom>
            <a:noFill/>
            <a:ln w="3175" cap="rnd">
              <a:solidFill>
                <a:srgbClr val="34343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2604" name="Freeform 26"/>
            <p:cNvSpPr>
              <a:spLocks/>
            </p:cNvSpPr>
            <p:nvPr/>
          </p:nvSpPr>
          <p:spPr bwMode="auto">
            <a:xfrm>
              <a:off x="1981" y="1509"/>
              <a:ext cx="251" cy="143"/>
            </a:xfrm>
            <a:custGeom>
              <a:avLst/>
              <a:gdLst>
                <a:gd name="T0" fmla="*/ 1459597 w 215"/>
                <a:gd name="T1" fmla="*/ 0 h 123"/>
                <a:gd name="T2" fmla="*/ 767647 w 215"/>
                <a:gd name="T3" fmla="*/ 390600 h 123"/>
                <a:gd name="T4" fmla="*/ 0 w 215"/>
                <a:gd name="T5" fmla="*/ 655123 h 123"/>
                <a:gd name="T6" fmla="*/ 0 60000 65536"/>
                <a:gd name="T7" fmla="*/ 0 60000 65536"/>
                <a:gd name="T8" fmla="*/ 0 60000 65536"/>
                <a:gd name="T9" fmla="*/ 0 w 215"/>
                <a:gd name="T10" fmla="*/ 0 h 123"/>
                <a:gd name="T11" fmla="*/ 215 w 215"/>
                <a:gd name="T12" fmla="*/ 123 h 12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" h="123">
                  <a:moveTo>
                    <a:pt x="215" y="0"/>
                  </a:moveTo>
                  <a:cubicBezTo>
                    <a:pt x="177" y="17"/>
                    <a:pt x="147" y="48"/>
                    <a:pt x="113" y="72"/>
                  </a:cubicBezTo>
                  <a:cubicBezTo>
                    <a:pt x="78" y="97"/>
                    <a:pt x="39" y="107"/>
                    <a:pt x="0" y="123"/>
                  </a:cubicBezTo>
                </a:path>
              </a:pathLst>
            </a:custGeom>
            <a:noFill/>
            <a:ln w="3175" cap="rnd">
              <a:solidFill>
                <a:srgbClr val="34343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2605" name="Freeform 27"/>
            <p:cNvSpPr>
              <a:spLocks/>
            </p:cNvSpPr>
            <p:nvPr/>
          </p:nvSpPr>
          <p:spPr bwMode="auto">
            <a:xfrm>
              <a:off x="2151" y="1554"/>
              <a:ext cx="130" cy="118"/>
            </a:xfrm>
            <a:custGeom>
              <a:avLst/>
              <a:gdLst>
                <a:gd name="T0" fmla="*/ 903376 w 111"/>
                <a:gd name="T1" fmla="*/ 0 h 101"/>
                <a:gd name="T2" fmla="*/ 0 w 111"/>
                <a:gd name="T3" fmla="*/ 715414 h 101"/>
                <a:gd name="T4" fmla="*/ 0 60000 65536"/>
                <a:gd name="T5" fmla="*/ 0 60000 65536"/>
                <a:gd name="T6" fmla="*/ 0 w 111"/>
                <a:gd name="T7" fmla="*/ 0 h 101"/>
                <a:gd name="T8" fmla="*/ 111 w 111"/>
                <a:gd name="T9" fmla="*/ 101 h 10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1" h="101">
                  <a:moveTo>
                    <a:pt x="111" y="0"/>
                  </a:moveTo>
                  <a:cubicBezTo>
                    <a:pt x="81" y="36"/>
                    <a:pt x="43" y="81"/>
                    <a:pt x="0" y="101"/>
                  </a:cubicBezTo>
                </a:path>
              </a:pathLst>
            </a:custGeom>
            <a:noFill/>
            <a:ln w="3175" cap="rnd">
              <a:solidFill>
                <a:srgbClr val="34343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2606" name="Freeform 28"/>
            <p:cNvSpPr>
              <a:spLocks/>
            </p:cNvSpPr>
            <p:nvPr/>
          </p:nvSpPr>
          <p:spPr bwMode="auto">
            <a:xfrm>
              <a:off x="2255" y="1623"/>
              <a:ext cx="77" cy="91"/>
            </a:xfrm>
            <a:custGeom>
              <a:avLst/>
              <a:gdLst>
                <a:gd name="T0" fmla="*/ 431304 w 66"/>
                <a:gd name="T1" fmla="*/ 0 h 78"/>
                <a:gd name="T2" fmla="*/ 0 w 66"/>
                <a:gd name="T3" fmla="*/ 512626 h 78"/>
                <a:gd name="T4" fmla="*/ 0 60000 65536"/>
                <a:gd name="T5" fmla="*/ 0 60000 65536"/>
                <a:gd name="T6" fmla="*/ 0 w 66"/>
                <a:gd name="T7" fmla="*/ 0 h 78"/>
                <a:gd name="T8" fmla="*/ 66 w 66"/>
                <a:gd name="T9" fmla="*/ 78 h 7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6" h="78">
                  <a:moveTo>
                    <a:pt x="66" y="0"/>
                  </a:moveTo>
                  <a:cubicBezTo>
                    <a:pt x="48" y="28"/>
                    <a:pt x="18" y="57"/>
                    <a:pt x="0" y="78"/>
                  </a:cubicBezTo>
                </a:path>
              </a:pathLst>
            </a:custGeom>
            <a:noFill/>
            <a:ln w="3175" cap="rnd">
              <a:solidFill>
                <a:srgbClr val="34343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2607" name="Freeform 29"/>
            <p:cNvSpPr>
              <a:spLocks/>
            </p:cNvSpPr>
            <p:nvPr/>
          </p:nvSpPr>
          <p:spPr bwMode="auto">
            <a:xfrm>
              <a:off x="2343" y="1682"/>
              <a:ext cx="37" cy="69"/>
            </a:xfrm>
            <a:custGeom>
              <a:avLst/>
              <a:gdLst>
                <a:gd name="T0" fmla="*/ 127470 w 32"/>
                <a:gd name="T1" fmla="*/ 0 h 59"/>
                <a:gd name="T2" fmla="*/ 0 w 32"/>
                <a:gd name="T3" fmla="*/ 445576 h 59"/>
                <a:gd name="T4" fmla="*/ 0 60000 65536"/>
                <a:gd name="T5" fmla="*/ 0 60000 65536"/>
                <a:gd name="T6" fmla="*/ 0 w 32"/>
                <a:gd name="T7" fmla="*/ 0 h 59"/>
                <a:gd name="T8" fmla="*/ 32 w 32"/>
                <a:gd name="T9" fmla="*/ 59 h 5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2" h="59">
                  <a:moveTo>
                    <a:pt x="32" y="0"/>
                  </a:moveTo>
                  <a:cubicBezTo>
                    <a:pt x="24" y="22"/>
                    <a:pt x="13" y="40"/>
                    <a:pt x="0" y="59"/>
                  </a:cubicBezTo>
                </a:path>
              </a:pathLst>
            </a:custGeom>
            <a:noFill/>
            <a:ln w="3175" cap="rnd">
              <a:solidFill>
                <a:srgbClr val="34343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2608" name="Freeform 30"/>
            <p:cNvSpPr>
              <a:spLocks/>
            </p:cNvSpPr>
            <p:nvPr/>
          </p:nvSpPr>
          <p:spPr bwMode="auto">
            <a:xfrm>
              <a:off x="2058" y="1275"/>
              <a:ext cx="73" cy="52"/>
            </a:xfrm>
            <a:custGeom>
              <a:avLst/>
              <a:gdLst>
                <a:gd name="T0" fmla="*/ 280976 w 63"/>
                <a:gd name="T1" fmla="*/ 587815 h 44"/>
                <a:gd name="T2" fmla="*/ 0 w 63"/>
                <a:gd name="T3" fmla="*/ 0 h 44"/>
                <a:gd name="T4" fmla="*/ 0 60000 65536"/>
                <a:gd name="T5" fmla="*/ 0 60000 65536"/>
                <a:gd name="T6" fmla="*/ 0 w 63"/>
                <a:gd name="T7" fmla="*/ 0 h 44"/>
                <a:gd name="T8" fmla="*/ 63 w 63"/>
                <a:gd name="T9" fmla="*/ 44 h 4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3" h="44">
                  <a:moveTo>
                    <a:pt x="63" y="44"/>
                  </a:moveTo>
                  <a:cubicBezTo>
                    <a:pt x="45" y="30"/>
                    <a:pt x="7" y="17"/>
                    <a:pt x="0" y="0"/>
                  </a:cubicBezTo>
                </a:path>
              </a:pathLst>
            </a:custGeom>
            <a:noFill/>
            <a:ln w="3175" cap="rnd">
              <a:solidFill>
                <a:srgbClr val="34343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2609" name="Freeform 31"/>
            <p:cNvSpPr>
              <a:spLocks/>
            </p:cNvSpPr>
            <p:nvPr/>
          </p:nvSpPr>
          <p:spPr bwMode="auto">
            <a:xfrm>
              <a:off x="2191" y="2613"/>
              <a:ext cx="46" cy="229"/>
            </a:xfrm>
            <a:custGeom>
              <a:avLst/>
              <a:gdLst>
                <a:gd name="T0" fmla="*/ 114349 w 40"/>
                <a:gd name="T1" fmla="*/ 1396884 h 196"/>
                <a:gd name="T2" fmla="*/ 70232 w 40"/>
                <a:gd name="T3" fmla="*/ 856659 h 196"/>
                <a:gd name="T4" fmla="*/ 0 w 40"/>
                <a:gd name="T5" fmla="*/ 0 h 196"/>
                <a:gd name="T6" fmla="*/ 0 60000 65536"/>
                <a:gd name="T7" fmla="*/ 0 60000 65536"/>
                <a:gd name="T8" fmla="*/ 0 60000 65536"/>
                <a:gd name="T9" fmla="*/ 0 w 40"/>
                <a:gd name="T10" fmla="*/ 0 h 196"/>
                <a:gd name="T11" fmla="*/ 40 w 40"/>
                <a:gd name="T12" fmla="*/ 196 h 1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0" h="196">
                  <a:moveTo>
                    <a:pt x="39" y="196"/>
                  </a:moveTo>
                  <a:cubicBezTo>
                    <a:pt x="40" y="169"/>
                    <a:pt x="33" y="146"/>
                    <a:pt x="24" y="121"/>
                  </a:cubicBezTo>
                  <a:cubicBezTo>
                    <a:pt x="11" y="82"/>
                    <a:pt x="10" y="39"/>
                    <a:pt x="0" y="0"/>
                  </a:cubicBezTo>
                </a:path>
              </a:pathLst>
            </a:custGeom>
            <a:noFill/>
            <a:ln w="3175" cap="rnd">
              <a:solidFill>
                <a:srgbClr val="34343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2610" name="Freeform 32"/>
            <p:cNvSpPr>
              <a:spLocks/>
            </p:cNvSpPr>
            <p:nvPr/>
          </p:nvSpPr>
          <p:spPr bwMode="auto">
            <a:xfrm>
              <a:off x="2019" y="2682"/>
              <a:ext cx="172" cy="223"/>
            </a:xfrm>
            <a:custGeom>
              <a:avLst/>
              <a:gdLst>
                <a:gd name="T0" fmla="*/ 1137184 w 147"/>
                <a:gd name="T1" fmla="*/ 1301138 h 191"/>
                <a:gd name="T2" fmla="*/ 737110 w 147"/>
                <a:gd name="T3" fmla="*/ 782087 h 191"/>
                <a:gd name="T4" fmla="*/ 0 w 147"/>
                <a:gd name="T5" fmla="*/ 0 h 191"/>
                <a:gd name="T6" fmla="*/ 0 60000 65536"/>
                <a:gd name="T7" fmla="*/ 0 60000 65536"/>
                <a:gd name="T8" fmla="*/ 0 60000 65536"/>
                <a:gd name="T9" fmla="*/ 0 w 147"/>
                <a:gd name="T10" fmla="*/ 0 h 191"/>
                <a:gd name="T11" fmla="*/ 147 w 147"/>
                <a:gd name="T12" fmla="*/ 191 h 19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7" h="191">
                  <a:moveTo>
                    <a:pt x="147" y="191"/>
                  </a:moveTo>
                  <a:cubicBezTo>
                    <a:pt x="132" y="164"/>
                    <a:pt x="116" y="138"/>
                    <a:pt x="96" y="115"/>
                  </a:cubicBezTo>
                  <a:cubicBezTo>
                    <a:pt x="61" y="75"/>
                    <a:pt x="24" y="50"/>
                    <a:pt x="0" y="0"/>
                  </a:cubicBezTo>
                </a:path>
              </a:pathLst>
            </a:custGeom>
            <a:noFill/>
            <a:ln w="3175" cap="rnd">
              <a:solidFill>
                <a:srgbClr val="34343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2611" name="Freeform 33"/>
            <p:cNvSpPr>
              <a:spLocks/>
            </p:cNvSpPr>
            <p:nvPr/>
          </p:nvSpPr>
          <p:spPr bwMode="auto">
            <a:xfrm>
              <a:off x="2011" y="2842"/>
              <a:ext cx="141" cy="111"/>
            </a:xfrm>
            <a:custGeom>
              <a:avLst/>
              <a:gdLst>
                <a:gd name="T0" fmla="*/ 738887 w 121"/>
                <a:gd name="T1" fmla="*/ 681251 h 95"/>
                <a:gd name="T2" fmla="*/ 486247 w 121"/>
                <a:gd name="T3" fmla="*/ 427080 h 95"/>
                <a:gd name="T4" fmla="*/ 0 w 121"/>
                <a:gd name="T5" fmla="*/ 0 h 95"/>
                <a:gd name="T6" fmla="*/ 0 60000 65536"/>
                <a:gd name="T7" fmla="*/ 0 60000 65536"/>
                <a:gd name="T8" fmla="*/ 0 60000 65536"/>
                <a:gd name="T9" fmla="*/ 0 w 121"/>
                <a:gd name="T10" fmla="*/ 0 h 95"/>
                <a:gd name="T11" fmla="*/ 121 w 121"/>
                <a:gd name="T12" fmla="*/ 95 h 9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1" h="95">
                  <a:moveTo>
                    <a:pt x="121" y="95"/>
                  </a:moveTo>
                  <a:cubicBezTo>
                    <a:pt x="106" y="86"/>
                    <a:pt x="96" y="69"/>
                    <a:pt x="80" y="59"/>
                  </a:cubicBezTo>
                  <a:cubicBezTo>
                    <a:pt x="51" y="42"/>
                    <a:pt x="16" y="32"/>
                    <a:pt x="0" y="0"/>
                  </a:cubicBezTo>
                </a:path>
              </a:pathLst>
            </a:custGeom>
            <a:noFill/>
            <a:ln w="3175" cap="rnd">
              <a:solidFill>
                <a:srgbClr val="34343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2612" name="Freeform 34"/>
            <p:cNvSpPr>
              <a:spLocks/>
            </p:cNvSpPr>
            <p:nvPr/>
          </p:nvSpPr>
          <p:spPr bwMode="auto">
            <a:xfrm>
              <a:off x="1866" y="2850"/>
              <a:ext cx="243" cy="164"/>
            </a:xfrm>
            <a:custGeom>
              <a:avLst/>
              <a:gdLst>
                <a:gd name="T0" fmla="*/ 1472678 w 208"/>
                <a:gd name="T1" fmla="*/ 775776 h 141"/>
                <a:gd name="T2" fmla="*/ 864038 w 208"/>
                <a:gd name="T3" fmla="*/ 581752 h 141"/>
                <a:gd name="T4" fmla="*/ 0 w 208"/>
                <a:gd name="T5" fmla="*/ 0 h 141"/>
                <a:gd name="T6" fmla="*/ 0 60000 65536"/>
                <a:gd name="T7" fmla="*/ 0 60000 65536"/>
                <a:gd name="T8" fmla="*/ 0 60000 65536"/>
                <a:gd name="T9" fmla="*/ 0 w 208"/>
                <a:gd name="T10" fmla="*/ 0 h 141"/>
                <a:gd name="T11" fmla="*/ 208 w 208"/>
                <a:gd name="T12" fmla="*/ 141 h 14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8" h="141">
                  <a:moveTo>
                    <a:pt x="208" y="141"/>
                  </a:moveTo>
                  <a:cubicBezTo>
                    <a:pt x="181" y="124"/>
                    <a:pt x="154" y="115"/>
                    <a:pt x="122" y="106"/>
                  </a:cubicBezTo>
                  <a:cubicBezTo>
                    <a:pt x="68" y="90"/>
                    <a:pt x="24" y="50"/>
                    <a:pt x="0" y="0"/>
                  </a:cubicBezTo>
                </a:path>
              </a:pathLst>
            </a:custGeom>
            <a:noFill/>
            <a:ln w="3175" cap="rnd">
              <a:solidFill>
                <a:srgbClr val="34343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2613" name="Freeform 35"/>
            <p:cNvSpPr>
              <a:spLocks/>
            </p:cNvSpPr>
            <p:nvPr/>
          </p:nvSpPr>
          <p:spPr bwMode="auto">
            <a:xfrm>
              <a:off x="1849" y="3310"/>
              <a:ext cx="180" cy="74"/>
            </a:xfrm>
            <a:custGeom>
              <a:avLst/>
              <a:gdLst>
                <a:gd name="T0" fmla="*/ 1112613 w 154"/>
                <a:gd name="T1" fmla="*/ 608756 h 63"/>
                <a:gd name="T2" fmla="*/ 694981 w 154"/>
                <a:gd name="T3" fmla="*/ 375638 h 63"/>
                <a:gd name="T4" fmla="*/ 0 w 154"/>
                <a:gd name="T5" fmla="*/ 0 h 63"/>
                <a:gd name="T6" fmla="*/ 0 60000 65536"/>
                <a:gd name="T7" fmla="*/ 0 60000 65536"/>
                <a:gd name="T8" fmla="*/ 0 60000 65536"/>
                <a:gd name="T9" fmla="*/ 0 w 154"/>
                <a:gd name="T10" fmla="*/ 0 h 63"/>
                <a:gd name="T11" fmla="*/ 154 w 154"/>
                <a:gd name="T12" fmla="*/ 63 h 6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4" h="63">
                  <a:moveTo>
                    <a:pt x="154" y="63"/>
                  </a:moveTo>
                  <a:cubicBezTo>
                    <a:pt x="135" y="56"/>
                    <a:pt x="115" y="46"/>
                    <a:pt x="95" y="39"/>
                  </a:cubicBezTo>
                  <a:cubicBezTo>
                    <a:pt x="70" y="30"/>
                    <a:pt x="13" y="24"/>
                    <a:pt x="0" y="0"/>
                  </a:cubicBezTo>
                </a:path>
              </a:pathLst>
            </a:custGeom>
            <a:noFill/>
            <a:ln w="3175" cap="rnd">
              <a:solidFill>
                <a:srgbClr val="34343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2614" name="Freeform 36"/>
            <p:cNvSpPr>
              <a:spLocks/>
            </p:cNvSpPr>
            <p:nvPr/>
          </p:nvSpPr>
          <p:spPr bwMode="auto">
            <a:xfrm>
              <a:off x="1901" y="3226"/>
              <a:ext cx="123" cy="101"/>
            </a:xfrm>
            <a:custGeom>
              <a:avLst/>
              <a:gdLst>
                <a:gd name="T0" fmla="*/ 870424 w 105"/>
                <a:gd name="T1" fmla="*/ 828330 h 86"/>
                <a:gd name="T2" fmla="*/ 518854 w 105"/>
                <a:gd name="T3" fmla="*/ 588121 h 86"/>
                <a:gd name="T4" fmla="*/ 0 w 105"/>
                <a:gd name="T5" fmla="*/ 0 h 86"/>
                <a:gd name="T6" fmla="*/ 0 60000 65536"/>
                <a:gd name="T7" fmla="*/ 0 60000 65536"/>
                <a:gd name="T8" fmla="*/ 0 60000 65536"/>
                <a:gd name="T9" fmla="*/ 0 w 105"/>
                <a:gd name="T10" fmla="*/ 0 h 86"/>
                <a:gd name="T11" fmla="*/ 105 w 105"/>
                <a:gd name="T12" fmla="*/ 86 h 8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5" h="86">
                  <a:moveTo>
                    <a:pt x="105" y="86"/>
                  </a:moveTo>
                  <a:cubicBezTo>
                    <a:pt x="90" y="80"/>
                    <a:pt x="74" y="71"/>
                    <a:pt x="62" y="61"/>
                  </a:cubicBezTo>
                  <a:cubicBezTo>
                    <a:pt x="39" y="44"/>
                    <a:pt x="25" y="14"/>
                    <a:pt x="0" y="0"/>
                  </a:cubicBezTo>
                </a:path>
              </a:pathLst>
            </a:custGeom>
            <a:noFill/>
            <a:ln w="3175" cap="rnd">
              <a:solidFill>
                <a:srgbClr val="34343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2615" name="Freeform 37"/>
            <p:cNvSpPr>
              <a:spLocks/>
            </p:cNvSpPr>
            <p:nvPr/>
          </p:nvSpPr>
          <p:spPr bwMode="auto">
            <a:xfrm>
              <a:off x="1967" y="3210"/>
              <a:ext cx="62" cy="57"/>
            </a:xfrm>
            <a:custGeom>
              <a:avLst/>
              <a:gdLst>
                <a:gd name="T0" fmla="*/ 405562 w 53"/>
                <a:gd name="T1" fmla="*/ 270767 h 49"/>
                <a:gd name="T2" fmla="*/ 0 w 53"/>
                <a:gd name="T3" fmla="*/ 0 h 49"/>
                <a:gd name="T4" fmla="*/ 0 60000 65536"/>
                <a:gd name="T5" fmla="*/ 0 60000 65536"/>
                <a:gd name="T6" fmla="*/ 0 w 53"/>
                <a:gd name="T7" fmla="*/ 0 h 49"/>
                <a:gd name="T8" fmla="*/ 53 w 53"/>
                <a:gd name="T9" fmla="*/ 49 h 4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3" h="49">
                  <a:moveTo>
                    <a:pt x="53" y="49"/>
                  </a:moveTo>
                  <a:cubicBezTo>
                    <a:pt x="29" y="45"/>
                    <a:pt x="15" y="15"/>
                    <a:pt x="0" y="0"/>
                  </a:cubicBezTo>
                </a:path>
              </a:pathLst>
            </a:custGeom>
            <a:noFill/>
            <a:ln w="3175" cap="rnd">
              <a:solidFill>
                <a:srgbClr val="34343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2616" name="Freeform 38"/>
            <p:cNvSpPr>
              <a:spLocks/>
            </p:cNvSpPr>
            <p:nvPr/>
          </p:nvSpPr>
          <p:spPr bwMode="auto">
            <a:xfrm>
              <a:off x="1954" y="3554"/>
              <a:ext cx="134" cy="20"/>
            </a:xfrm>
            <a:custGeom>
              <a:avLst/>
              <a:gdLst>
                <a:gd name="T0" fmla="*/ 704424 w 115"/>
                <a:gd name="T1" fmla="*/ 0 h 17"/>
                <a:gd name="T2" fmla="*/ 0 w 115"/>
                <a:gd name="T3" fmla="*/ 120519 h 17"/>
                <a:gd name="T4" fmla="*/ 0 60000 65536"/>
                <a:gd name="T5" fmla="*/ 0 60000 65536"/>
                <a:gd name="T6" fmla="*/ 0 w 115"/>
                <a:gd name="T7" fmla="*/ 0 h 17"/>
                <a:gd name="T8" fmla="*/ 115 w 115"/>
                <a:gd name="T9" fmla="*/ 17 h 1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5" h="17">
                  <a:moveTo>
                    <a:pt x="115" y="0"/>
                  </a:moveTo>
                  <a:cubicBezTo>
                    <a:pt x="82" y="17"/>
                    <a:pt x="36" y="10"/>
                    <a:pt x="0" y="12"/>
                  </a:cubicBezTo>
                </a:path>
              </a:pathLst>
            </a:custGeom>
            <a:noFill/>
            <a:ln w="3175" cap="rnd">
              <a:solidFill>
                <a:srgbClr val="34343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2617" name="Freeform 39"/>
            <p:cNvSpPr>
              <a:spLocks/>
            </p:cNvSpPr>
            <p:nvPr/>
          </p:nvSpPr>
          <p:spPr bwMode="auto">
            <a:xfrm>
              <a:off x="2002" y="3582"/>
              <a:ext cx="102" cy="50"/>
            </a:xfrm>
            <a:custGeom>
              <a:avLst/>
              <a:gdLst>
                <a:gd name="T0" fmla="*/ 396545 w 88"/>
                <a:gd name="T1" fmla="*/ 0 h 43"/>
                <a:gd name="T2" fmla="*/ 235030 w 88"/>
                <a:gd name="T3" fmla="*/ 125431 h 43"/>
                <a:gd name="T4" fmla="*/ 0 w 88"/>
                <a:gd name="T5" fmla="*/ 229910 h 43"/>
                <a:gd name="T6" fmla="*/ 0 60000 65536"/>
                <a:gd name="T7" fmla="*/ 0 60000 65536"/>
                <a:gd name="T8" fmla="*/ 0 60000 65536"/>
                <a:gd name="T9" fmla="*/ 0 w 88"/>
                <a:gd name="T10" fmla="*/ 0 h 43"/>
                <a:gd name="T11" fmla="*/ 88 w 88"/>
                <a:gd name="T12" fmla="*/ 43 h 4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8" h="43">
                  <a:moveTo>
                    <a:pt x="88" y="0"/>
                  </a:moveTo>
                  <a:cubicBezTo>
                    <a:pt x="75" y="5"/>
                    <a:pt x="65" y="16"/>
                    <a:pt x="53" y="23"/>
                  </a:cubicBezTo>
                  <a:cubicBezTo>
                    <a:pt x="36" y="34"/>
                    <a:pt x="18" y="37"/>
                    <a:pt x="0" y="43"/>
                  </a:cubicBezTo>
                </a:path>
              </a:pathLst>
            </a:custGeom>
            <a:noFill/>
            <a:ln w="3175" cap="rnd">
              <a:solidFill>
                <a:srgbClr val="34343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2618" name="Freeform 40"/>
            <p:cNvSpPr>
              <a:spLocks/>
            </p:cNvSpPr>
            <p:nvPr/>
          </p:nvSpPr>
          <p:spPr bwMode="auto">
            <a:xfrm>
              <a:off x="2081" y="3618"/>
              <a:ext cx="55" cy="43"/>
            </a:xfrm>
            <a:custGeom>
              <a:avLst/>
              <a:gdLst>
                <a:gd name="T0" fmla="*/ 367041 w 47"/>
                <a:gd name="T1" fmla="*/ 0 h 37"/>
                <a:gd name="T2" fmla="*/ 0 w 47"/>
                <a:gd name="T3" fmla="*/ 193315 h 37"/>
                <a:gd name="T4" fmla="*/ 0 60000 65536"/>
                <a:gd name="T5" fmla="*/ 0 60000 65536"/>
                <a:gd name="T6" fmla="*/ 0 w 47"/>
                <a:gd name="T7" fmla="*/ 0 h 37"/>
                <a:gd name="T8" fmla="*/ 47 w 47"/>
                <a:gd name="T9" fmla="*/ 37 h 3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7" h="37">
                  <a:moveTo>
                    <a:pt x="47" y="0"/>
                  </a:moveTo>
                  <a:cubicBezTo>
                    <a:pt x="29" y="7"/>
                    <a:pt x="15" y="25"/>
                    <a:pt x="0" y="37"/>
                  </a:cubicBezTo>
                </a:path>
              </a:pathLst>
            </a:custGeom>
            <a:noFill/>
            <a:ln w="3175" cap="rnd">
              <a:solidFill>
                <a:srgbClr val="34343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2619" name="Freeform 41"/>
            <p:cNvSpPr>
              <a:spLocks/>
            </p:cNvSpPr>
            <p:nvPr/>
          </p:nvSpPr>
          <p:spPr bwMode="auto">
            <a:xfrm>
              <a:off x="2227" y="3711"/>
              <a:ext cx="23" cy="71"/>
            </a:xfrm>
            <a:custGeom>
              <a:avLst/>
              <a:gdLst>
                <a:gd name="T0" fmla="*/ 56851 w 20"/>
                <a:gd name="T1" fmla="*/ 0 h 61"/>
                <a:gd name="T2" fmla="*/ 32505 w 20"/>
                <a:gd name="T3" fmla="*/ 169839 h 61"/>
                <a:gd name="T4" fmla="*/ 0 w 20"/>
                <a:gd name="T5" fmla="*/ 354300 h 61"/>
                <a:gd name="T6" fmla="*/ 0 60000 65536"/>
                <a:gd name="T7" fmla="*/ 0 60000 65536"/>
                <a:gd name="T8" fmla="*/ 0 60000 65536"/>
                <a:gd name="T9" fmla="*/ 0 w 20"/>
                <a:gd name="T10" fmla="*/ 0 h 61"/>
                <a:gd name="T11" fmla="*/ 20 w 20"/>
                <a:gd name="T12" fmla="*/ 61 h 6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61">
                  <a:moveTo>
                    <a:pt x="20" y="0"/>
                  </a:moveTo>
                  <a:cubicBezTo>
                    <a:pt x="13" y="9"/>
                    <a:pt x="13" y="19"/>
                    <a:pt x="11" y="29"/>
                  </a:cubicBezTo>
                  <a:cubicBezTo>
                    <a:pt x="8" y="40"/>
                    <a:pt x="2" y="50"/>
                    <a:pt x="0" y="61"/>
                  </a:cubicBezTo>
                </a:path>
              </a:pathLst>
            </a:custGeom>
            <a:noFill/>
            <a:ln w="3175" cap="rnd">
              <a:solidFill>
                <a:srgbClr val="34343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2620" name="Freeform 42"/>
            <p:cNvSpPr>
              <a:spLocks/>
            </p:cNvSpPr>
            <p:nvPr/>
          </p:nvSpPr>
          <p:spPr bwMode="auto">
            <a:xfrm>
              <a:off x="2206" y="3697"/>
              <a:ext cx="26" cy="42"/>
            </a:xfrm>
            <a:custGeom>
              <a:avLst/>
              <a:gdLst>
                <a:gd name="T0" fmla="*/ 301327 w 22"/>
                <a:gd name="T1" fmla="*/ 0 h 36"/>
                <a:gd name="T2" fmla="*/ 0 w 22"/>
                <a:gd name="T3" fmla="*/ 233119 h 36"/>
                <a:gd name="T4" fmla="*/ 0 60000 65536"/>
                <a:gd name="T5" fmla="*/ 0 60000 65536"/>
                <a:gd name="T6" fmla="*/ 0 w 22"/>
                <a:gd name="T7" fmla="*/ 0 h 36"/>
                <a:gd name="T8" fmla="*/ 22 w 22"/>
                <a:gd name="T9" fmla="*/ 36 h 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2" h="36">
                  <a:moveTo>
                    <a:pt x="22" y="0"/>
                  </a:moveTo>
                  <a:cubicBezTo>
                    <a:pt x="18" y="12"/>
                    <a:pt x="8" y="26"/>
                    <a:pt x="0" y="36"/>
                  </a:cubicBezTo>
                </a:path>
              </a:pathLst>
            </a:custGeom>
            <a:noFill/>
            <a:ln w="3175" cap="rnd">
              <a:solidFill>
                <a:srgbClr val="34343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2621" name="Freeform 43"/>
            <p:cNvSpPr>
              <a:spLocks/>
            </p:cNvSpPr>
            <p:nvPr/>
          </p:nvSpPr>
          <p:spPr bwMode="auto">
            <a:xfrm>
              <a:off x="2272" y="3724"/>
              <a:ext cx="14" cy="58"/>
            </a:xfrm>
            <a:custGeom>
              <a:avLst/>
              <a:gdLst>
                <a:gd name="T0" fmla="*/ 0 w 12"/>
                <a:gd name="T1" fmla="*/ 0 h 50"/>
                <a:gd name="T2" fmla="*/ 50716 w 12"/>
                <a:gd name="T3" fmla="*/ 95447 h 50"/>
                <a:gd name="T4" fmla="*/ 79003 w 12"/>
                <a:gd name="T5" fmla="*/ 232546 h 50"/>
                <a:gd name="T6" fmla="*/ 0 60000 65536"/>
                <a:gd name="T7" fmla="*/ 0 60000 65536"/>
                <a:gd name="T8" fmla="*/ 0 60000 65536"/>
                <a:gd name="T9" fmla="*/ 0 w 12"/>
                <a:gd name="T10" fmla="*/ 0 h 50"/>
                <a:gd name="T11" fmla="*/ 12 w 12"/>
                <a:gd name="T12" fmla="*/ 50 h 5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" h="50">
                  <a:moveTo>
                    <a:pt x="0" y="0"/>
                  </a:moveTo>
                  <a:cubicBezTo>
                    <a:pt x="3" y="7"/>
                    <a:pt x="7" y="13"/>
                    <a:pt x="8" y="21"/>
                  </a:cubicBezTo>
                  <a:cubicBezTo>
                    <a:pt x="9" y="32"/>
                    <a:pt x="8" y="40"/>
                    <a:pt x="12" y="50"/>
                  </a:cubicBezTo>
                </a:path>
              </a:pathLst>
            </a:custGeom>
            <a:noFill/>
            <a:ln w="3175" cap="rnd">
              <a:solidFill>
                <a:srgbClr val="34343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2622" name="Freeform 44"/>
            <p:cNvSpPr>
              <a:spLocks/>
            </p:cNvSpPr>
            <p:nvPr/>
          </p:nvSpPr>
          <p:spPr bwMode="auto">
            <a:xfrm>
              <a:off x="2333" y="2517"/>
              <a:ext cx="94" cy="116"/>
            </a:xfrm>
            <a:custGeom>
              <a:avLst/>
              <a:gdLst>
                <a:gd name="T0" fmla="*/ 785251 w 80"/>
                <a:gd name="T1" fmla="*/ 473707 h 100"/>
                <a:gd name="T2" fmla="*/ 0 w 80"/>
                <a:gd name="T3" fmla="*/ 0 h 100"/>
                <a:gd name="T4" fmla="*/ 0 60000 65536"/>
                <a:gd name="T5" fmla="*/ 0 60000 65536"/>
                <a:gd name="T6" fmla="*/ 0 w 80"/>
                <a:gd name="T7" fmla="*/ 0 h 100"/>
                <a:gd name="T8" fmla="*/ 80 w 80"/>
                <a:gd name="T9" fmla="*/ 100 h 10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80" h="100">
                  <a:moveTo>
                    <a:pt x="80" y="100"/>
                  </a:moveTo>
                  <a:cubicBezTo>
                    <a:pt x="47" y="76"/>
                    <a:pt x="3" y="34"/>
                    <a:pt x="0" y="0"/>
                  </a:cubicBezTo>
                </a:path>
              </a:pathLst>
            </a:custGeom>
            <a:noFill/>
            <a:ln w="3175" cap="rnd">
              <a:solidFill>
                <a:srgbClr val="34343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2623" name="Freeform 45"/>
            <p:cNvSpPr>
              <a:spLocks/>
            </p:cNvSpPr>
            <p:nvPr/>
          </p:nvSpPr>
          <p:spPr bwMode="auto">
            <a:xfrm>
              <a:off x="2272" y="2279"/>
              <a:ext cx="201" cy="270"/>
            </a:xfrm>
            <a:custGeom>
              <a:avLst/>
              <a:gdLst>
                <a:gd name="T0" fmla="*/ 1237688 w 172"/>
                <a:gd name="T1" fmla="*/ 1317790 h 232"/>
                <a:gd name="T2" fmla="*/ 649203 w 172"/>
                <a:gd name="T3" fmla="*/ 772231 h 232"/>
                <a:gd name="T4" fmla="*/ 0 w 172"/>
                <a:gd name="T5" fmla="*/ 0 h 232"/>
                <a:gd name="T6" fmla="*/ 0 60000 65536"/>
                <a:gd name="T7" fmla="*/ 0 60000 65536"/>
                <a:gd name="T8" fmla="*/ 0 60000 65536"/>
                <a:gd name="T9" fmla="*/ 0 w 172"/>
                <a:gd name="T10" fmla="*/ 0 h 232"/>
                <a:gd name="T11" fmla="*/ 172 w 172"/>
                <a:gd name="T12" fmla="*/ 232 h 23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232">
                  <a:moveTo>
                    <a:pt x="172" y="232"/>
                  </a:moveTo>
                  <a:cubicBezTo>
                    <a:pt x="140" y="221"/>
                    <a:pt x="113" y="162"/>
                    <a:pt x="91" y="136"/>
                  </a:cubicBezTo>
                  <a:cubicBezTo>
                    <a:pt x="56" y="95"/>
                    <a:pt x="36" y="37"/>
                    <a:pt x="0" y="0"/>
                  </a:cubicBezTo>
                </a:path>
              </a:pathLst>
            </a:custGeom>
            <a:noFill/>
            <a:ln w="3175" cap="rnd">
              <a:solidFill>
                <a:srgbClr val="34343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2624" name="Freeform 46"/>
            <p:cNvSpPr>
              <a:spLocks/>
            </p:cNvSpPr>
            <p:nvPr/>
          </p:nvSpPr>
          <p:spPr bwMode="auto">
            <a:xfrm>
              <a:off x="2417" y="2293"/>
              <a:ext cx="94" cy="196"/>
            </a:xfrm>
            <a:custGeom>
              <a:avLst/>
              <a:gdLst>
                <a:gd name="T0" fmla="*/ 785251 w 80"/>
                <a:gd name="T1" fmla="*/ 1104793 h 168"/>
                <a:gd name="T2" fmla="*/ 0 w 80"/>
                <a:gd name="T3" fmla="*/ 0 h 168"/>
                <a:gd name="T4" fmla="*/ 0 60000 65536"/>
                <a:gd name="T5" fmla="*/ 0 60000 65536"/>
                <a:gd name="T6" fmla="*/ 0 w 80"/>
                <a:gd name="T7" fmla="*/ 0 h 168"/>
                <a:gd name="T8" fmla="*/ 80 w 80"/>
                <a:gd name="T9" fmla="*/ 168 h 16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80" h="168">
                  <a:moveTo>
                    <a:pt x="80" y="168"/>
                  </a:moveTo>
                  <a:cubicBezTo>
                    <a:pt x="63" y="125"/>
                    <a:pt x="37" y="42"/>
                    <a:pt x="0" y="0"/>
                  </a:cubicBezTo>
                </a:path>
              </a:pathLst>
            </a:custGeom>
            <a:noFill/>
            <a:ln w="3175" cap="rnd">
              <a:solidFill>
                <a:srgbClr val="34343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2625" name="Freeform 47"/>
            <p:cNvSpPr>
              <a:spLocks/>
            </p:cNvSpPr>
            <p:nvPr/>
          </p:nvSpPr>
          <p:spPr bwMode="auto">
            <a:xfrm>
              <a:off x="2506" y="2172"/>
              <a:ext cx="42" cy="251"/>
            </a:xfrm>
            <a:custGeom>
              <a:avLst/>
              <a:gdLst>
                <a:gd name="T0" fmla="*/ 233119 w 36"/>
                <a:gd name="T1" fmla="*/ 1125866 h 216"/>
                <a:gd name="T2" fmla="*/ 0 w 36"/>
                <a:gd name="T3" fmla="*/ 0 h 216"/>
                <a:gd name="T4" fmla="*/ 0 60000 65536"/>
                <a:gd name="T5" fmla="*/ 0 60000 65536"/>
                <a:gd name="T6" fmla="*/ 0 w 36"/>
                <a:gd name="T7" fmla="*/ 0 h 216"/>
                <a:gd name="T8" fmla="*/ 36 w 36"/>
                <a:gd name="T9" fmla="*/ 216 h 21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" h="216">
                  <a:moveTo>
                    <a:pt x="36" y="216"/>
                  </a:moveTo>
                  <a:cubicBezTo>
                    <a:pt x="6" y="143"/>
                    <a:pt x="2" y="78"/>
                    <a:pt x="0" y="0"/>
                  </a:cubicBezTo>
                </a:path>
              </a:pathLst>
            </a:custGeom>
            <a:noFill/>
            <a:ln w="3175" cap="rnd">
              <a:solidFill>
                <a:srgbClr val="34343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2626" name="Freeform 48"/>
            <p:cNvSpPr>
              <a:spLocks/>
            </p:cNvSpPr>
            <p:nvPr/>
          </p:nvSpPr>
          <p:spPr bwMode="auto">
            <a:xfrm>
              <a:off x="1887" y="2991"/>
              <a:ext cx="139" cy="196"/>
            </a:xfrm>
            <a:custGeom>
              <a:avLst/>
              <a:gdLst>
                <a:gd name="T0" fmla="*/ 0 w 119"/>
                <a:gd name="T1" fmla="*/ 0 h 168"/>
                <a:gd name="T2" fmla="*/ 424935 w 119"/>
                <a:gd name="T3" fmla="*/ 743493 h 168"/>
                <a:gd name="T4" fmla="*/ 830587 w 119"/>
                <a:gd name="T5" fmla="*/ 1104793 h 168"/>
                <a:gd name="T6" fmla="*/ 0 60000 65536"/>
                <a:gd name="T7" fmla="*/ 0 60000 65536"/>
                <a:gd name="T8" fmla="*/ 0 60000 65536"/>
                <a:gd name="T9" fmla="*/ 0 w 119"/>
                <a:gd name="T10" fmla="*/ 0 h 168"/>
                <a:gd name="T11" fmla="*/ 119 w 119"/>
                <a:gd name="T12" fmla="*/ 168 h 16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9" h="168">
                  <a:moveTo>
                    <a:pt x="0" y="0"/>
                  </a:moveTo>
                  <a:cubicBezTo>
                    <a:pt x="0" y="0"/>
                    <a:pt x="36" y="80"/>
                    <a:pt x="61" y="113"/>
                  </a:cubicBezTo>
                  <a:cubicBezTo>
                    <a:pt x="97" y="161"/>
                    <a:pt x="119" y="168"/>
                    <a:pt x="119" y="168"/>
                  </a:cubicBezTo>
                </a:path>
              </a:pathLst>
            </a:custGeom>
            <a:noFill/>
            <a:ln w="4763" cap="rnd">
              <a:solidFill>
                <a:srgbClr val="34343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2627" name="Freeform 49"/>
            <p:cNvSpPr>
              <a:spLocks/>
            </p:cNvSpPr>
            <p:nvPr/>
          </p:nvSpPr>
          <p:spPr bwMode="auto">
            <a:xfrm>
              <a:off x="1725" y="2557"/>
              <a:ext cx="302" cy="306"/>
            </a:xfrm>
            <a:custGeom>
              <a:avLst/>
              <a:gdLst>
                <a:gd name="T0" fmla="*/ 386626 w 259"/>
                <a:gd name="T1" fmla="*/ 1824477 h 262"/>
                <a:gd name="T2" fmla="*/ 347286 w 259"/>
                <a:gd name="T3" fmla="*/ 699365 h 262"/>
                <a:gd name="T4" fmla="*/ 1639078 w 259"/>
                <a:gd name="T5" fmla="*/ 130961 h 262"/>
                <a:gd name="T6" fmla="*/ 392794 w 259"/>
                <a:gd name="T7" fmla="*/ 704830 h 262"/>
                <a:gd name="T8" fmla="*/ 386626 w 259"/>
                <a:gd name="T9" fmla="*/ 1824477 h 2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9"/>
                <a:gd name="T16" fmla="*/ 0 h 262"/>
                <a:gd name="T17" fmla="*/ 259 w 259"/>
                <a:gd name="T18" fmla="*/ 262 h 2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9" h="262">
                  <a:moveTo>
                    <a:pt x="60" y="262"/>
                  </a:moveTo>
                  <a:cubicBezTo>
                    <a:pt x="60" y="262"/>
                    <a:pt x="0" y="200"/>
                    <a:pt x="55" y="100"/>
                  </a:cubicBezTo>
                  <a:cubicBezTo>
                    <a:pt x="111" y="0"/>
                    <a:pt x="205" y="19"/>
                    <a:pt x="259" y="19"/>
                  </a:cubicBezTo>
                  <a:cubicBezTo>
                    <a:pt x="259" y="19"/>
                    <a:pt x="102" y="9"/>
                    <a:pt x="63" y="101"/>
                  </a:cubicBezTo>
                  <a:cubicBezTo>
                    <a:pt x="25" y="193"/>
                    <a:pt x="35" y="209"/>
                    <a:pt x="60" y="26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2628" name="Freeform 50"/>
            <p:cNvSpPr>
              <a:spLocks/>
            </p:cNvSpPr>
            <p:nvPr/>
          </p:nvSpPr>
          <p:spPr bwMode="auto">
            <a:xfrm>
              <a:off x="1771" y="3235"/>
              <a:ext cx="135" cy="142"/>
            </a:xfrm>
            <a:custGeom>
              <a:avLst/>
              <a:gdLst>
                <a:gd name="T0" fmla="*/ 260495 w 116"/>
                <a:gd name="T1" fmla="*/ 0 h 122"/>
                <a:gd name="T2" fmla="*/ 96482 w 116"/>
                <a:gd name="T3" fmla="*/ 434865 h 122"/>
                <a:gd name="T4" fmla="*/ 661514 w 116"/>
                <a:gd name="T5" fmla="*/ 650258 h 122"/>
                <a:gd name="T6" fmla="*/ 116368 w 116"/>
                <a:gd name="T7" fmla="*/ 445863 h 122"/>
                <a:gd name="T8" fmla="*/ 260495 w 116"/>
                <a:gd name="T9" fmla="*/ 0 h 1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6"/>
                <a:gd name="T16" fmla="*/ 0 h 122"/>
                <a:gd name="T17" fmla="*/ 116 w 116"/>
                <a:gd name="T18" fmla="*/ 122 h 1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6" h="122">
                  <a:moveTo>
                    <a:pt x="45" y="0"/>
                  </a:moveTo>
                  <a:cubicBezTo>
                    <a:pt x="45" y="0"/>
                    <a:pt x="0" y="38"/>
                    <a:pt x="17" y="76"/>
                  </a:cubicBezTo>
                  <a:cubicBezTo>
                    <a:pt x="34" y="115"/>
                    <a:pt x="71" y="119"/>
                    <a:pt x="116" y="113"/>
                  </a:cubicBezTo>
                  <a:cubicBezTo>
                    <a:pt x="116" y="113"/>
                    <a:pt x="40" y="122"/>
                    <a:pt x="21" y="78"/>
                  </a:cubicBezTo>
                  <a:cubicBezTo>
                    <a:pt x="3" y="34"/>
                    <a:pt x="45" y="0"/>
                    <a:pt x="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2629" name="Freeform 51"/>
            <p:cNvSpPr>
              <a:spLocks/>
            </p:cNvSpPr>
            <p:nvPr/>
          </p:nvSpPr>
          <p:spPr bwMode="auto">
            <a:xfrm>
              <a:off x="1828" y="3513"/>
              <a:ext cx="210" cy="261"/>
            </a:xfrm>
            <a:custGeom>
              <a:avLst/>
              <a:gdLst>
                <a:gd name="T0" fmla="*/ 500284 w 180"/>
                <a:gd name="T1" fmla="*/ 0 h 224"/>
                <a:gd name="T2" fmla="*/ 310931 w 180"/>
                <a:gd name="T3" fmla="*/ 878512 h 224"/>
                <a:gd name="T4" fmla="*/ 1180640 w 180"/>
                <a:gd name="T5" fmla="*/ 1063201 h 224"/>
                <a:gd name="T6" fmla="*/ 335396 w 180"/>
                <a:gd name="T7" fmla="*/ 859092 h 224"/>
                <a:gd name="T8" fmla="*/ 500284 w 180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0"/>
                <a:gd name="T16" fmla="*/ 0 h 224"/>
                <a:gd name="T17" fmla="*/ 180 w 180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0" h="224">
                  <a:moveTo>
                    <a:pt x="76" y="0"/>
                  </a:moveTo>
                  <a:cubicBezTo>
                    <a:pt x="76" y="0"/>
                    <a:pt x="0" y="69"/>
                    <a:pt x="47" y="144"/>
                  </a:cubicBezTo>
                  <a:cubicBezTo>
                    <a:pt x="94" y="218"/>
                    <a:pt x="141" y="189"/>
                    <a:pt x="180" y="175"/>
                  </a:cubicBezTo>
                  <a:cubicBezTo>
                    <a:pt x="180" y="175"/>
                    <a:pt x="95" y="224"/>
                    <a:pt x="51" y="142"/>
                  </a:cubicBezTo>
                  <a:cubicBezTo>
                    <a:pt x="8" y="59"/>
                    <a:pt x="76" y="0"/>
                    <a:pt x="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2630" name="Freeform 52"/>
            <p:cNvSpPr>
              <a:spLocks/>
            </p:cNvSpPr>
            <p:nvPr/>
          </p:nvSpPr>
          <p:spPr bwMode="auto">
            <a:xfrm>
              <a:off x="2181" y="3712"/>
              <a:ext cx="102" cy="110"/>
            </a:xfrm>
            <a:custGeom>
              <a:avLst/>
              <a:gdLst>
                <a:gd name="T0" fmla="*/ 0 w 87"/>
                <a:gd name="T1" fmla="*/ 0 h 94"/>
                <a:gd name="T2" fmla="*/ 37005 w 87"/>
                <a:gd name="T3" fmla="*/ 309555 h 94"/>
                <a:gd name="T4" fmla="*/ 291549 w 87"/>
                <a:gd name="T5" fmla="*/ 653856 h 94"/>
                <a:gd name="T6" fmla="*/ 757178 w 87"/>
                <a:gd name="T7" fmla="*/ 598192 h 94"/>
                <a:gd name="T8" fmla="*/ 310309 w 87"/>
                <a:gd name="T9" fmla="*/ 609374 h 94"/>
                <a:gd name="T10" fmla="*/ 96105 w 87"/>
                <a:gd name="T11" fmla="*/ 392109 h 94"/>
                <a:gd name="T12" fmla="*/ 0 w 87"/>
                <a:gd name="T13" fmla="*/ 0 h 9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7"/>
                <a:gd name="T22" fmla="*/ 0 h 94"/>
                <a:gd name="T23" fmla="*/ 87 w 87"/>
                <a:gd name="T24" fmla="*/ 94 h 9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7" h="94">
                  <a:moveTo>
                    <a:pt x="0" y="0"/>
                  </a:moveTo>
                  <a:cubicBezTo>
                    <a:pt x="0" y="0"/>
                    <a:pt x="3" y="25"/>
                    <a:pt x="4" y="39"/>
                  </a:cubicBezTo>
                  <a:cubicBezTo>
                    <a:pt x="5" y="52"/>
                    <a:pt x="8" y="73"/>
                    <a:pt x="33" y="84"/>
                  </a:cubicBezTo>
                  <a:cubicBezTo>
                    <a:pt x="58" y="94"/>
                    <a:pt x="68" y="85"/>
                    <a:pt x="87" y="77"/>
                  </a:cubicBezTo>
                  <a:cubicBezTo>
                    <a:pt x="87" y="77"/>
                    <a:pt x="62" y="93"/>
                    <a:pt x="36" y="79"/>
                  </a:cubicBezTo>
                  <a:cubicBezTo>
                    <a:pt x="10" y="65"/>
                    <a:pt x="14" y="68"/>
                    <a:pt x="11" y="50"/>
                  </a:cubicBezTo>
                  <a:cubicBezTo>
                    <a:pt x="7" y="33"/>
                    <a:pt x="4" y="5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2631" name="Freeform 53"/>
            <p:cNvSpPr>
              <a:spLocks/>
            </p:cNvSpPr>
            <p:nvPr/>
          </p:nvSpPr>
          <p:spPr bwMode="auto">
            <a:xfrm>
              <a:off x="2233" y="1970"/>
              <a:ext cx="400" cy="312"/>
            </a:xfrm>
            <a:custGeom>
              <a:avLst/>
              <a:gdLst>
                <a:gd name="T0" fmla="*/ 2189580 w 343"/>
                <a:gd name="T1" fmla="*/ 0 h 268"/>
                <a:gd name="T2" fmla="*/ 1390415 w 343"/>
                <a:gd name="T3" fmla="*/ 762694 h 268"/>
                <a:gd name="T4" fmla="*/ 0 w 343"/>
                <a:gd name="T5" fmla="*/ 1554739 h 268"/>
                <a:gd name="T6" fmla="*/ 485458 w 343"/>
                <a:gd name="T7" fmla="*/ 1081389 h 268"/>
                <a:gd name="T8" fmla="*/ 2189580 w 343"/>
                <a:gd name="T9" fmla="*/ 0 h 2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3"/>
                <a:gd name="T16" fmla="*/ 0 h 268"/>
                <a:gd name="T17" fmla="*/ 343 w 343"/>
                <a:gd name="T18" fmla="*/ 268 h 2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3" h="268">
                  <a:moveTo>
                    <a:pt x="343" y="0"/>
                  </a:moveTo>
                  <a:cubicBezTo>
                    <a:pt x="343" y="0"/>
                    <a:pt x="319" y="86"/>
                    <a:pt x="218" y="131"/>
                  </a:cubicBezTo>
                  <a:cubicBezTo>
                    <a:pt x="118" y="175"/>
                    <a:pt x="27" y="158"/>
                    <a:pt x="0" y="268"/>
                  </a:cubicBezTo>
                  <a:cubicBezTo>
                    <a:pt x="0" y="268"/>
                    <a:pt x="20" y="205"/>
                    <a:pt x="76" y="186"/>
                  </a:cubicBezTo>
                  <a:cubicBezTo>
                    <a:pt x="132" y="167"/>
                    <a:pt x="321" y="128"/>
                    <a:pt x="3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2632" name="Freeform 54"/>
            <p:cNvSpPr>
              <a:spLocks/>
            </p:cNvSpPr>
            <p:nvPr/>
          </p:nvSpPr>
          <p:spPr bwMode="auto">
            <a:xfrm>
              <a:off x="1876" y="1557"/>
              <a:ext cx="539" cy="248"/>
            </a:xfrm>
            <a:custGeom>
              <a:avLst/>
              <a:gdLst>
                <a:gd name="T0" fmla="*/ 3024841 w 462"/>
                <a:gd name="T1" fmla="*/ 1538090 h 212"/>
                <a:gd name="T2" fmla="*/ 1724185 w 462"/>
                <a:gd name="T3" fmla="*/ 1543315 h 212"/>
                <a:gd name="T4" fmla="*/ 43876 w 462"/>
                <a:gd name="T5" fmla="*/ 0 h 212"/>
                <a:gd name="T6" fmla="*/ 376627 w 462"/>
                <a:gd name="T7" fmla="*/ 1030819 h 212"/>
                <a:gd name="T8" fmla="*/ 1932534 w 462"/>
                <a:gd name="T9" fmla="*/ 1486228 h 212"/>
                <a:gd name="T10" fmla="*/ 3024841 w 462"/>
                <a:gd name="T11" fmla="*/ 1538090 h 2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62"/>
                <a:gd name="T19" fmla="*/ 0 h 212"/>
                <a:gd name="T20" fmla="*/ 462 w 462"/>
                <a:gd name="T21" fmla="*/ 212 h 2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62" h="212">
                  <a:moveTo>
                    <a:pt x="462" y="201"/>
                  </a:moveTo>
                  <a:cubicBezTo>
                    <a:pt x="462" y="201"/>
                    <a:pt x="306" y="197"/>
                    <a:pt x="263" y="203"/>
                  </a:cubicBezTo>
                  <a:cubicBezTo>
                    <a:pt x="220" y="208"/>
                    <a:pt x="0" y="212"/>
                    <a:pt x="7" y="0"/>
                  </a:cubicBezTo>
                  <a:cubicBezTo>
                    <a:pt x="7" y="0"/>
                    <a:pt x="9" y="70"/>
                    <a:pt x="57" y="135"/>
                  </a:cubicBezTo>
                  <a:cubicBezTo>
                    <a:pt x="106" y="199"/>
                    <a:pt x="209" y="203"/>
                    <a:pt x="295" y="194"/>
                  </a:cubicBezTo>
                  <a:cubicBezTo>
                    <a:pt x="381" y="185"/>
                    <a:pt x="462" y="201"/>
                    <a:pt x="462" y="20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2633" name="Freeform 55"/>
            <p:cNvSpPr>
              <a:spLocks/>
            </p:cNvSpPr>
            <p:nvPr/>
          </p:nvSpPr>
          <p:spPr bwMode="auto">
            <a:xfrm>
              <a:off x="1908" y="3373"/>
              <a:ext cx="77" cy="94"/>
            </a:xfrm>
            <a:custGeom>
              <a:avLst/>
              <a:gdLst>
                <a:gd name="T0" fmla="*/ 203685 w 66"/>
                <a:gd name="T1" fmla="*/ 785251 h 80"/>
                <a:gd name="T2" fmla="*/ 345580 w 66"/>
                <a:gd name="T3" fmla="*/ 510859 h 80"/>
                <a:gd name="T4" fmla="*/ 401137 w 66"/>
                <a:gd name="T5" fmla="*/ 170252 h 80"/>
                <a:gd name="T6" fmla="*/ 237641 w 66"/>
                <a:gd name="T7" fmla="*/ 2 h 80"/>
                <a:gd name="T8" fmla="*/ 0 w 66"/>
                <a:gd name="T9" fmla="*/ 66319 h 80"/>
                <a:gd name="T10" fmla="*/ 186107 w 66"/>
                <a:gd name="T11" fmla="*/ 403259 h 80"/>
                <a:gd name="T12" fmla="*/ 217125 w 66"/>
                <a:gd name="T13" fmla="*/ 773157 h 8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6"/>
                <a:gd name="T22" fmla="*/ 0 h 80"/>
                <a:gd name="T23" fmla="*/ 66 w 66"/>
                <a:gd name="T24" fmla="*/ 80 h 8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6" h="80">
                  <a:moveTo>
                    <a:pt x="32" y="80"/>
                  </a:moveTo>
                  <a:cubicBezTo>
                    <a:pt x="40" y="73"/>
                    <a:pt x="47" y="61"/>
                    <a:pt x="53" y="52"/>
                  </a:cubicBezTo>
                  <a:cubicBezTo>
                    <a:pt x="60" y="42"/>
                    <a:pt x="66" y="30"/>
                    <a:pt x="61" y="17"/>
                  </a:cubicBezTo>
                  <a:cubicBezTo>
                    <a:pt x="57" y="5"/>
                    <a:pt x="49" y="0"/>
                    <a:pt x="37" y="2"/>
                  </a:cubicBezTo>
                  <a:cubicBezTo>
                    <a:pt x="26" y="3"/>
                    <a:pt x="10" y="3"/>
                    <a:pt x="0" y="7"/>
                  </a:cubicBezTo>
                  <a:cubicBezTo>
                    <a:pt x="12" y="18"/>
                    <a:pt x="25" y="25"/>
                    <a:pt x="28" y="41"/>
                  </a:cubicBezTo>
                  <a:cubicBezTo>
                    <a:pt x="31" y="53"/>
                    <a:pt x="26" y="68"/>
                    <a:pt x="33" y="79"/>
                  </a:cubicBezTo>
                </a:path>
              </a:pathLst>
            </a:custGeom>
            <a:solidFill>
              <a:srgbClr val="AA73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2634" name="Freeform 56"/>
            <p:cNvSpPr>
              <a:spLocks/>
            </p:cNvSpPr>
            <p:nvPr/>
          </p:nvSpPr>
          <p:spPr bwMode="auto">
            <a:xfrm>
              <a:off x="2435" y="1801"/>
              <a:ext cx="191" cy="224"/>
            </a:xfrm>
            <a:custGeom>
              <a:avLst/>
              <a:gdLst>
                <a:gd name="T0" fmla="*/ 0 w 164"/>
                <a:gd name="T1" fmla="*/ 0 h 192"/>
                <a:gd name="T2" fmla="*/ 767118 w 164"/>
                <a:gd name="T3" fmla="*/ 1256130 h 192"/>
                <a:gd name="T4" fmla="*/ 860424 w 164"/>
                <a:gd name="T5" fmla="*/ 1126077 h 192"/>
                <a:gd name="T6" fmla="*/ 0 w 164"/>
                <a:gd name="T7" fmla="*/ 0 h 19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4"/>
                <a:gd name="T13" fmla="*/ 0 h 192"/>
                <a:gd name="T14" fmla="*/ 164 w 164"/>
                <a:gd name="T15" fmla="*/ 192 h 19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4" h="192">
                  <a:moveTo>
                    <a:pt x="0" y="0"/>
                  </a:moveTo>
                  <a:cubicBezTo>
                    <a:pt x="0" y="0"/>
                    <a:pt x="157" y="33"/>
                    <a:pt x="129" y="192"/>
                  </a:cubicBezTo>
                  <a:cubicBezTo>
                    <a:pt x="145" y="172"/>
                    <a:pt x="145" y="172"/>
                    <a:pt x="145" y="172"/>
                  </a:cubicBezTo>
                  <a:cubicBezTo>
                    <a:pt x="145" y="172"/>
                    <a:pt x="164" y="14"/>
                    <a:pt x="0" y="0"/>
                  </a:cubicBezTo>
                  <a:close/>
                </a:path>
              </a:pathLst>
            </a:custGeom>
            <a:solidFill>
              <a:srgbClr val="AA73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2635" name="Freeform 57"/>
            <p:cNvSpPr>
              <a:spLocks/>
            </p:cNvSpPr>
            <p:nvPr/>
          </p:nvSpPr>
          <p:spPr bwMode="auto">
            <a:xfrm>
              <a:off x="1899" y="1426"/>
              <a:ext cx="417" cy="356"/>
            </a:xfrm>
            <a:custGeom>
              <a:avLst/>
              <a:gdLst>
                <a:gd name="T0" fmla="*/ 214298 w 357"/>
                <a:gd name="T1" fmla="*/ 142828 h 306"/>
                <a:gd name="T2" fmla="*/ 575010 w 357"/>
                <a:gd name="T3" fmla="*/ 32184 h 306"/>
                <a:gd name="T4" fmla="*/ 827739 w 357"/>
                <a:gd name="T5" fmla="*/ 142828 h 306"/>
                <a:gd name="T6" fmla="*/ 888719 w 357"/>
                <a:gd name="T7" fmla="*/ 387248 h 306"/>
                <a:gd name="T8" fmla="*/ 888719 w 357"/>
                <a:gd name="T9" fmla="*/ 638644 h 306"/>
                <a:gd name="T10" fmla="*/ 389548 w 357"/>
                <a:gd name="T11" fmla="*/ 1151314 h 306"/>
                <a:gd name="T12" fmla="*/ 880995 w 357"/>
                <a:gd name="T13" fmla="*/ 1206971 h 306"/>
                <a:gd name="T14" fmla="*/ 1252564 w 357"/>
                <a:gd name="T15" fmla="*/ 1045681 h 306"/>
                <a:gd name="T16" fmla="*/ 1301682 w 357"/>
                <a:gd name="T17" fmla="*/ 1057108 h 306"/>
                <a:gd name="T18" fmla="*/ 1459360 w 357"/>
                <a:gd name="T19" fmla="*/ 1240371 h 306"/>
                <a:gd name="T20" fmla="*/ 1858115 w 357"/>
                <a:gd name="T21" fmla="*/ 1231433 h 306"/>
                <a:gd name="T22" fmla="*/ 1915634 w 357"/>
                <a:gd name="T23" fmla="*/ 1458781 h 306"/>
                <a:gd name="T24" fmla="*/ 2286582 w 357"/>
                <a:gd name="T25" fmla="*/ 1511982 h 306"/>
                <a:gd name="T26" fmla="*/ 1704631 w 357"/>
                <a:gd name="T27" fmla="*/ 1697144 h 306"/>
                <a:gd name="T28" fmla="*/ 918046 w 357"/>
                <a:gd name="T29" fmla="*/ 1607467 h 306"/>
                <a:gd name="T30" fmla="*/ 112127 w 357"/>
                <a:gd name="T31" fmla="*/ 934344 h 306"/>
                <a:gd name="T32" fmla="*/ 202708 w 357"/>
                <a:gd name="T33" fmla="*/ 173413 h 30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57"/>
                <a:gd name="T52" fmla="*/ 0 h 306"/>
                <a:gd name="T53" fmla="*/ 357 w 357"/>
                <a:gd name="T54" fmla="*/ 306 h 30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57" h="306">
                  <a:moveTo>
                    <a:pt x="31" y="25"/>
                  </a:moveTo>
                  <a:cubicBezTo>
                    <a:pt x="41" y="5"/>
                    <a:pt x="61" y="6"/>
                    <a:pt x="81" y="6"/>
                  </a:cubicBezTo>
                  <a:cubicBezTo>
                    <a:pt x="105" y="5"/>
                    <a:pt x="120" y="0"/>
                    <a:pt x="118" y="25"/>
                  </a:cubicBezTo>
                  <a:cubicBezTo>
                    <a:pt x="115" y="48"/>
                    <a:pt x="114" y="51"/>
                    <a:pt x="127" y="70"/>
                  </a:cubicBezTo>
                  <a:cubicBezTo>
                    <a:pt x="138" y="86"/>
                    <a:pt x="139" y="98"/>
                    <a:pt x="127" y="114"/>
                  </a:cubicBezTo>
                  <a:cubicBezTo>
                    <a:pt x="106" y="141"/>
                    <a:pt x="45" y="162"/>
                    <a:pt x="56" y="206"/>
                  </a:cubicBezTo>
                  <a:cubicBezTo>
                    <a:pt x="64" y="237"/>
                    <a:pt x="106" y="227"/>
                    <a:pt x="125" y="216"/>
                  </a:cubicBezTo>
                  <a:cubicBezTo>
                    <a:pt x="137" y="210"/>
                    <a:pt x="166" y="184"/>
                    <a:pt x="179" y="187"/>
                  </a:cubicBezTo>
                  <a:cubicBezTo>
                    <a:pt x="181" y="188"/>
                    <a:pt x="183" y="187"/>
                    <a:pt x="186" y="188"/>
                  </a:cubicBezTo>
                  <a:cubicBezTo>
                    <a:pt x="187" y="208"/>
                    <a:pt x="184" y="221"/>
                    <a:pt x="207" y="223"/>
                  </a:cubicBezTo>
                  <a:cubicBezTo>
                    <a:pt x="224" y="225"/>
                    <a:pt x="251" y="208"/>
                    <a:pt x="265" y="220"/>
                  </a:cubicBezTo>
                  <a:cubicBezTo>
                    <a:pt x="277" y="231"/>
                    <a:pt x="264" y="248"/>
                    <a:pt x="273" y="261"/>
                  </a:cubicBezTo>
                  <a:cubicBezTo>
                    <a:pt x="286" y="279"/>
                    <a:pt x="312" y="257"/>
                    <a:pt x="326" y="271"/>
                  </a:cubicBezTo>
                  <a:cubicBezTo>
                    <a:pt x="357" y="299"/>
                    <a:pt x="256" y="306"/>
                    <a:pt x="242" y="304"/>
                  </a:cubicBezTo>
                  <a:cubicBezTo>
                    <a:pt x="206" y="300"/>
                    <a:pt x="166" y="300"/>
                    <a:pt x="131" y="287"/>
                  </a:cubicBezTo>
                  <a:cubicBezTo>
                    <a:pt x="78" y="266"/>
                    <a:pt x="25" y="227"/>
                    <a:pt x="15" y="168"/>
                  </a:cubicBezTo>
                  <a:cubicBezTo>
                    <a:pt x="7" y="122"/>
                    <a:pt x="0" y="71"/>
                    <a:pt x="28" y="31"/>
                  </a:cubicBezTo>
                </a:path>
              </a:pathLst>
            </a:custGeom>
            <a:solidFill>
              <a:srgbClr val="D7B2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2636" name="Freeform 58"/>
            <p:cNvSpPr>
              <a:spLocks/>
            </p:cNvSpPr>
            <p:nvPr/>
          </p:nvSpPr>
          <p:spPr bwMode="auto">
            <a:xfrm>
              <a:off x="2269" y="2146"/>
              <a:ext cx="231" cy="288"/>
            </a:xfrm>
            <a:custGeom>
              <a:avLst/>
              <a:gdLst>
                <a:gd name="T0" fmla="*/ 0 w 198"/>
                <a:gd name="T1" fmla="*/ 585647 h 247"/>
                <a:gd name="T2" fmla="*/ 500284 w 198"/>
                <a:gd name="T3" fmla="*/ 1092533 h 247"/>
                <a:gd name="T4" fmla="*/ 913683 w 198"/>
                <a:gd name="T5" fmla="*/ 1545361 h 247"/>
                <a:gd name="T6" fmla="*/ 717409 w 198"/>
                <a:gd name="T7" fmla="*/ 679021 h 247"/>
                <a:gd name="T8" fmla="*/ 1183390 w 198"/>
                <a:gd name="T9" fmla="*/ 952375 h 247"/>
                <a:gd name="T10" fmla="*/ 1137158 w 198"/>
                <a:gd name="T11" fmla="*/ 412663 h 247"/>
                <a:gd name="T12" fmla="*/ 1295207 w 198"/>
                <a:gd name="T13" fmla="*/ 2 h 247"/>
                <a:gd name="T14" fmla="*/ 599246 w 198"/>
                <a:gd name="T15" fmla="*/ 218886 h 247"/>
                <a:gd name="T16" fmla="*/ 27392 w 198"/>
                <a:gd name="T17" fmla="*/ 533592 h 24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8"/>
                <a:gd name="T28" fmla="*/ 0 h 247"/>
                <a:gd name="T29" fmla="*/ 198 w 198"/>
                <a:gd name="T30" fmla="*/ 247 h 24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8" h="247">
                  <a:moveTo>
                    <a:pt x="0" y="93"/>
                  </a:moveTo>
                  <a:cubicBezTo>
                    <a:pt x="30" y="81"/>
                    <a:pt x="62" y="149"/>
                    <a:pt x="76" y="172"/>
                  </a:cubicBezTo>
                  <a:cubicBezTo>
                    <a:pt x="86" y="189"/>
                    <a:pt x="116" y="247"/>
                    <a:pt x="139" y="244"/>
                  </a:cubicBezTo>
                  <a:cubicBezTo>
                    <a:pt x="172" y="240"/>
                    <a:pt x="100" y="134"/>
                    <a:pt x="110" y="107"/>
                  </a:cubicBezTo>
                  <a:cubicBezTo>
                    <a:pt x="130" y="51"/>
                    <a:pt x="167" y="145"/>
                    <a:pt x="180" y="150"/>
                  </a:cubicBezTo>
                  <a:cubicBezTo>
                    <a:pt x="195" y="124"/>
                    <a:pt x="173" y="92"/>
                    <a:pt x="173" y="65"/>
                  </a:cubicBezTo>
                  <a:cubicBezTo>
                    <a:pt x="173" y="36"/>
                    <a:pt x="193" y="27"/>
                    <a:pt x="198" y="2"/>
                  </a:cubicBezTo>
                  <a:cubicBezTo>
                    <a:pt x="166" y="0"/>
                    <a:pt x="122" y="21"/>
                    <a:pt x="92" y="34"/>
                  </a:cubicBezTo>
                  <a:cubicBezTo>
                    <a:pt x="65" y="45"/>
                    <a:pt x="24" y="63"/>
                    <a:pt x="4" y="84"/>
                  </a:cubicBezTo>
                </a:path>
              </a:pathLst>
            </a:custGeom>
            <a:solidFill>
              <a:srgbClr val="D7B2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2637" name="Freeform 59"/>
            <p:cNvSpPr>
              <a:spLocks/>
            </p:cNvSpPr>
            <p:nvPr/>
          </p:nvSpPr>
          <p:spPr bwMode="auto">
            <a:xfrm>
              <a:off x="1773" y="2578"/>
              <a:ext cx="397" cy="365"/>
            </a:xfrm>
            <a:custGeom>
              <a:avLst/>
              <a:gdLst>
                <a:gd name="T0" fmla="*/ 304728 w 340"/>
                <a:gd name="T1" fmla="*/ 1583694 h 313"/>
                <a:gd name="T2" fmla="*/ 721744 w 340"/>
                <a:gd name="T3" fmla="*/ 1373595 h 313"/>
                <a:gd name="T4" fmla="*/ 1027974 w 340"/>
                <a:gd name="T5" fmla="*/ 1724997 h 313"/>
                <a:gd name="T6" fmla="*/ 1362095 w 340"/>
                <a:gd name="T7" fmla="*/ 1742616 h 313"/>
                <a:gd name="T8" fmla="*/ 1230944 w 340"/>
                <a:gd name="T9" fmla="*/ 1264514 h 313"/>
                <a:gd name="T10" fmla="*/ 1622625 w 340"/>
                <a:gd name="T11" fmla="*/ 1351866 h 313"/>
                <a:gd name="T12" fmla="*/ 1512861 w 340"/>
                <a:gd name="T13" fmla="*/ 914702 h 313"/>
                <a:gd name="T14" fmla="*/ 1338369 w 340"/>
                <a:gd name="T15" fmla="*/ 458165 h 313"/>
                <a:gd name="T16" fmla="*/ 1804268 w 340"/>
                <a:gd name="T17" fmla="*/ 604168 h 313"/>
                <a:gd name="T18" fmla="*/ 2141670 w 340"/>
                <a:gd name="T19" fmla="*/ 797403 h 313"/>
                <a:gd name="T20" fmla="*/ 2285405 w 340"/>
                <a:gd name="T21" fmla="*/ 453267 h 313"/>
                <a:gd name="T22" fmla="*/ 1550129 w 340"/>
                <a:gd name="T23" fmla="*/ 48222 h 313"/>
                <a:gd name="T24" fmla="*/ 272341 w 340"/>
                <a:gd name="T25" fmla="*/ 492938 h 313"/>
                <a:gd name="T26" fmla="*/ 276677 w 340"/>
                <a:gd name="T27" fmla="*/ 1583694 h 31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40"/>
                <a:gd name="T43" fmla="*/ 0 h 313"/>
                <a:gd name="T44" fmla="*/ 340 w 340"/>
                <a:gd name="T45" fmla="*/ 313 h 31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40" h="313">
                  <a:moveTo>
                    <a:pt x="44" y="249"/>
                  </a:moveTo>
                  <a:cubicBezTo>
                    <a:pt x="54" y="224"/>
                    <a:pt x="72" y="187"/>
                    <a:pt x="105" y="215"/>
                  </a:cubicBezTo>
                  <a:cubicBezTo>
                    <a:pt x="123" y="230"/>
                    <a:pt x="132" y="254"/>
                    <a:pt x="150" y="271"/>
                  </a:cubicBezTo>
                  <a:cubicBezTo>
                    <a:pt x="163" y="283"/>
                    <a:pt x="207" y="313"/>
                    <a:pt x="199" y="273"/>
                  </a:cubicBezTo>
                  <a:cubicBezTo>
                    <a:pt x="195" y="255"/>
                    <a:pt x="152" y="216"/>
                    <a:pt x="180" y="198"/>
                  </a:cubicBezTo>
                  <a:cubicBezTo>
                    <a:pt x="198" y="186"/>
                    <a:pt x="219" y="213"/>
                    <a:pt x="236" y="212"/>
                  </a:cubicBezTo>
                  <a:cubicBezTo>
                    <a:pt x="280" y="209"/>
                    <a:pt x="233" y="156"/>
                    <a:pt x="220" y="143"/>
                  </a:cubicBezTo>
                  <a:cubicBezTo>
                    <a:pt x="205" y="128"/>
                    <a:pt x="167" y="91"/>
                    <a:pt x="194" y="71"/>
                  </a:cubicBezTo>
                  <a:cubicBezTo>
                    <a:pt x="216" y="55"/>
                    <a:pt x="248" y="80"/>
                    <a:pt x="263" y="95"/>
                  </a:cubicBezTo>
                  <a:cubicBezTo>
                    <a:pt x="278" y="110"/>
                    <a:pt x="289" y="139"/>
                    <a:pt x="313" y="125"/>
                  </a:cubicBezTo>
                  <a:cubicBezTo>
                    <a:pt x="334" y="113"/>
                    <a:pt x="340" y="91"/>
                    <a:pt x="333" y="70"/>
                  </a:cubicBezTo>
                  <a:cubicBezTo>
                    <a:pt x="320" y="29"/>
                    <a:pt x="264" y="13"/>
                    <a:pt x="226" y="8"/>
                  </a:cubicBezTo>
                  <a:cubicBezTo>
                    <a:pt x="161" y="0"/>
                    <a:pt x="78" y="24"/>
                    <a:pt x="39" y="77"/>
                  </a:cubicBezTo>
                  <a:cubicBezTo>
                    <a:pt x="3" y="126"/>
                    <a:pt x="0" y="203"/>
                    <a:pt x="40" y="249"/>
                  </a:cubicBezTo>
                </a:path>
              </a:pathLst>
            </a:custGeom>
            <a:solidFill>
              <a:srgbClr val="D7B2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2638" name="Freeform 60"/>
            <p:cNvSpPr>
              <a:spLocks/>
            </p:cNvSpPr>
            <p:nvPr/>
          </p:nvSpPr>
          <p:spPr bwMode="auto">
            <a:xfrm>
              <a:off x="1767" y="3083"/>
              <a:ext cx="187" cy="265"/>
            </a:xfrm>
            <a:custGeom>
              <a:avLst/>
              <a:gdLst>
                <a:gd name="T0" fmla="*/ 520504 w 160"/>
                <a:gd name="T1" fmla="*/ 1491324 h 227"/>
                <a:gd name="T2" fmla="*/ 620027 w 160"/>
                <a:gd name="T3" fmla="*/ 1126571 h 227"/>
                <a:gd name="T4" fmla="*/ 938621 w 160"/>
                <a:gd name="T5" fmla="*/ 1160511 h 227"/>
                <a:gd name="T6" fmla="*/ 746170 w 160"/>
                <a:gd name="T7" fmla="*/ 682305 h 227"/>
                <a:gd name="T8" fmla="*/ 1076432 w 160"/>
                <a:gd name="T9" fmla="*/ 766557 h 227"/>
                <a:gd name="T10" fmla="*/ 1084672 w 160"/>
                <a:gd name="T11" fmla="*/ 562837 h 227"/>
                <a:gd name="T12" fmla="*/ 1126303 w 160"/>
                <a:gd name="T13" fmla="*/ 412729 h 227"/>
                <a:gd name="T14" fmla="*/ 928062 w 160"/>
                <a:gd name="T15" fmla="*/ 0 h 227"/>
                <a:gd name="T16" fmla="*/ 694377 w 160"/>
                <a:gd name="T17" fmla="*/ 412729 h 227"/>
                <a:gd name="T18" fmla="*/ 588888 w 160"/>
                <a:gd name="T19" fmla="*/ 620462 h 227"/>
                <a:gd name="T20" fmla="*/ 457875 w 160"/>
                <a:gd name="T21" fmla="*/ 865576 h 227"/>
                <a:gd name="T22" fmla="*/ 457875 w 160"/>
                <a:gd name="T23" fmla="*/ 1536890 h 22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60"/>
                <a:gd name="T37" fmla="*/ 0 h 227"/>
                <a:gd name="T38" fmla="*/ 160 w 160"/>
                <a:gd name="T39" fmla="*/ 227 h 22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60" h="227">
                  <a:moveTo>
                    <a:pt x="72" y="220"/>
                  </a:moveTo>
                  <a:cubicBezTo>
                    <a:pt x="56" y="201"/>
                    <a:pt x="45" y="157"/>
                    <a:pt x="85" y="166"/>
                  </a:cubicBezTo>
                  <a:cubicBezTo>
                    <a:pt x="97" y="168"/>
                    <a:pt x="126" y="200"/>
                    <a:pt x="129" y="171"/>
                  </a:cubicBezTo>
                  <a:cubicBezTo>
                    <a:pt x="132" y="150"/>
                    <a:pt x="79" y="122"/>
                    <a:pt x="103" y="100"/>
                  </a:cubicBezTo>
                  <a:cubicBezTo>
                    <a:pt x="118" y="87"/>
                    <a:pt x="133" y="110"/>
                    <a:pt x="149" y="113"/>
                  </a:cubicBezTo>
                  <a:cubicBezTo>
                    <a:pt x="160" y="103"/>
                    <a:pt x="150" y="95"/>
                    <a:pt x="150" y="84"/>
                  </a:cubicBezTo>
                  <a:cubicBezTo>
                    <a:pt x="149" y="75"/>
                    <a:pt x="155" y="69"/>
                    <a:pt x="155" y="61"/>
                  </a:cubicBezTo>
                  <a:cubicBezTo>
                    <a:pt x="155" y="39"/>
                    <a:pt x="134" y="20"/>
                    <a:pt x="128" y="0"/>
                  </a:cubicBezTo>
                  <a:cubicBezTo>
                    <a:pt x="117" y="5"/>
                    <a:pt x="103" y="48"/>
                    <a:pt x="96" y="61"/>
                  </a:cubicBezTo>
                  <a:cubicBezTo>
                    <a:pt x="91" y="70"/>
                    <a:pt x="85" y="82"/>
                    <a:pt x="81" y="92"/>
                  </a:cubicBezTo>
                  <a:cubicBezTo>
                    <a:pt x="75" y="107"/>
                    <a:pt x="72" y="113"/>
                    <a:pt x="63" y="128"/>
                  </a:cubicBezTo>
                  <a:cubicBezTo>
                    <a:pt x="43" y="158"/>
                    <a:pt x="0" y="217"/>
                    <a:pt x="63" y="227"/>
                  </a:cubicBezTo>
                </a:path>
              </a:pathLst>
            </a:custGeom>
            <a:solidFill>
              <a:srgbClr val="D7B2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2639" name="Freeform 61"/>
            <p:cNvSpPr>
              <a:spLocks/>
            </p:cNvSpPr>
            <p:nvPr/>
          </p:nvSpPr>
          <p:spPr bwMode="auto">
            <a:xfrm>
              <a:off x="1878" y="3486"/>
              <a:ext cx="177" cy="239"/>
            </a:xfrm>
            <a:custGeom>
              <a:avLst/>
              <a:gdLst>
                <a:gd name="T0" fmla="*/ 360727 w 152"/>
                <a:gd name="T1" fmla="*/ 65120 h 205"/>
                <a:gd name="T2" fmla="*/ 454182 w 152"/>
                <a:gd name="T3" fmla="*/ 197868 h 205"/>
                <a:gd name="T4" fmla="*/ 356155 w 152"/>
                <a:gd name="T5" fmla="*/ 352208 h 205"/>
                <a:gd name="T6" fmla="*/ 390032 w 152"/>
                <a:gd name="T7" fmla="*/ 592214 h 205"/>
                <a:gd name="T8" fmla="*/ 569596 w 152"/>
                <a:gd name="T9" fmla="*/ 650691 h 205"/>
                <a:gd name="T10" fmla="*/ 562378 w 152"/>
                <a:gd name="T11" fmla="*/ 868849 h 205"/>
                <a:gd name="T12" fmla="*/ 771657 w 152"/>
                <a:gd name="T13" fmla="*/ 917945 h 205"/>
                <a:gd name="T14" fmla="*/ 888009 w 152"/>
                <a:gd name="T15" fmla="*/ 1109096 h 205"/>
                <a:gd name="T16" fmla="*/ 701276 w 152"/>
                <a:gd name="T17" fmla="*/ 1234232 h 205"/>
                <a:gd name="T18" fmla="*/ 53425 w 152"/>
                <a:gd name="T19" fmla="*/ 896412 h 205"/>
                <a:gd name="T20" fmla="*/ 62212 w 152"/>
                <a:gd name="T21" fmla="*/ 410623 h 205"/>
                <a:gd name="T22" fmla="*/ 188461 w 152"/>
                <a:gd name="T23" fmla="*/ 193227 h 205"/>
                <a:gd name="T24" fmla="*/ 309777 w 152"/>
                <a:gd name="T25" fmla="*/ 104590 h 20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52"/>
                <a:gd name="T40" fmla="*/ 0 h 205"/>
                <a:gd name="T41" fmla="*/ 152 w 152"/>
                <a:gd name="T42" fmla="*/ 205 h 20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52" h="205">
                  <a:moveTo>
                    <a:pt x="61" y="10"/>
                  </a:moveTo>
                  <a:cubicBezTo>
                    <a:pt x="73" y="0"/>
                    <a:pt x="76" y="24"/>
                    <a:pt x="77" y="32"/>
                  </a:cubicBezTo>
                  <a:cubicBezTo>
                    <a:pt x="80" y="52"/>
                    <a:pt x="69" y="43"/>
                    <a:pt x="60" y="56"/>
                  </a:cubicBezTo>
                  <a:cubicBezTo>
                    <a:pt x="52" y="66"/>
                    <a:pt x="54" y="86"/>
                    <a:pt x="66" y="94"/>
                  </a:cubicBezTo>
                  <a:cubicBezTo>
                    <a:pt x="74" y="99"/>
                    <a:pt x="96" y="91"/>
                    <a:pt x="97" y="104"/>
                  </a:cubicBezTo>
                  <a:cubicBezTo>
                    <a:pt x="99" y="116"/>
                    <a:pt x="80" y="126"/>
                    <a:pt x="95" y="139"/>
                  </a:cubicBezTo>
                  <a:cubicBezTo>
                    <a:pt x="104" y="147"/>
                    <a:pt x="121" y="140"/>
                    <a:pt x="131" y="146"/>
                  </a:cubicBezTo>
                  <a:cubicBezTo>
                    <a:pt x="140" y="151"/>
                    <a:pt x="152" y="166"/>
                    <a:pt x="150" y="177"/>
                  </a:cubicBezTo>
                  <a:cubicBezTo>
                    <a:pt x="148" y="191"/>
                    <a:pt x="131" y="194"/>
                    <a:pt x="119" y="196"/>
                  </a:cubicBezTo>
                  <a:cubicBezTo>
                    <a:pt x="73" y="205"/>
                    <a:pt x="27" y="189"/>
                    <a:pt x="9" y="142"/>
                  </a:cubicBezTo>
                  <a:cubicBezTo>
                    <a:pt x="0" y="119"/>
                    <a:pt x="4" y="88"/>
                    <a:pt x="10" y="65"/>
                  </a:cubicBezTo>
                  <a:cubicBezTo>
                    <a:pt x="14" y="51"/>
                    <a:pt x="20" y="38"/>
                    <a:pt x="33" y="31"/>
                  </a:cubicBezTo>
                  <a:cubicBezTo>
                    <a:pt x="41" y="27"/>
                    <a:pt x="49" y="24"/>
                    <a:pt x="52" y="17"/>
                  </a:cubicBezTo>
                </a:path>
              </a:pathLst>
            </a:custGeom>
            <a:solidFill>
              <a:srgbClr val="D7B2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2640" name="Freeform 62"/>
            <p:cNvSpPr>
              <a:spLocks/>
            </p:cNvSpPr>
            <p:nvPr/>
          </p:nvSpPr>
          <p:spPr bwMode="auto">
            <a:xfrm>
              <a:off x="2037" y="2395"/>
              <a:ext cx="660" cy="1192"/>
            </a:xfrm>
            <a:custGeom>
              <a:avLst/>
              <a:gdLst>
                <a:gd name="T0" fmla="*/ 3602793 w 566"/>
                <a:gd name="T1" fmla="*/ 0 h 1022"/>
                <a:gd name="T2" fmla="*/ 1763909 w 566"/>
                <a:gd name="T3" fmla="*/ 2774053 h 1022"/>
                <a:gd name="T4" fmla="*/ 1118440 w 566"/>
                <a:gd name="T5" fmla="*/ 6584116 h 1022"/>
                <a:gd name="T6" fmla="*/ 826110 w 566"/>
                <a:gd name="T7" fmla="*/ 3949081 h 1022"/>
                <a:gd name="T8" fmla="*/ 3602793 w 566"/>
                <a:gd name="T9" fmla="*/ 0 h 10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66"/>
                <a:gd name="T16" fmla="*/ 0 h 1022"/>
                <a:gd name="T17" fmla="*/ 566 w 566"/>
                <a:gd name="T18" fmla="*/ 1022 h 10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66" h="1022">
                  <a:moveTo>
                    <a:pt x="566" y="0"/>
                  </a:moveTo>
                  <a:cubicBezTo>
                    <a:pt x="566" y="0"/>
                    <a:pt x="528" y="209"/>
                    <a:pt x="277" y="430"/>
                  </a:cubicBezTo>
                  <a:cubicBezTo>
                    <a:pt x="106" y="581"/>
                    <a:pt x="18" y="816"/>
                    <a:pt x="176" y="1022"/>
                  </a:cubicBezTo>
                  <a:cubicBezTo>
                    <a:pt x="176" y="1022"/>
                    <a:pt x="0" y="857"/>
                    <a:pt x="130" y="612"/>
                  </a:cubicBezTo>
                  <a:cubicBezTo>
                    <a:pt x="277" y="336"/>
                    <a:pt x="394" y="436"/>
                    <a:pt x="5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2641" name="Freeform 63"/>
            <p:cNvSpPr>
              <a:spLocks/>
            </p:cNvSpPr>
            <p:nvPr/>
          </p:nvSpPr>
          <p:spPr bwMode="auto">
            <a:xfrm>
              <a:off x="2359" y="3669"/>
              <a:ext cx="68" cy="94"/>
            </a:xfrm>
            <a:custGeom>
              <a:avLst/>
              <a:gdLst>
                <a:gd name="T0" fmla="*/ 0 w 58"/>
                <a:gd name="T1" fmla="*/ 705304 h 80"/>
                <a:gd name="T2" fmla="*/ 81972 w 58"/>
                <a:gd name="T3" fmla="*/ 0 h 80"/>
                <a:gd name="T4" fmla="*/ 0 w 58"/>
                <a:gd name="T5" fmla="*/ 705304 h 80"/>
                <a:gd name="T6" fmla="*/ 0 60000 65536"/>
                <a:gd name="T7" fmla="*/ 0 60000 65536"/>
                <a:gd name="T8" fmla="*/ 0 60000 65536"/>
                <a:gd name="T9" fmla="*/ 0 w 58"/>
                <a:gd name="T10" fmla="*/ 0 h 80"/>
                <a:gd name="T11" fmla="*/ 58 w 58"/>
                <a:gd name="T12" fmla="*/ 80 h 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8" h="80">
                  <a:moveTo>
                    <a:pt x="0" y="72"/>
                  </a:moveTo>
                  <a:cubicBezTo>
                    <a:pt x="0" y="72"/>
                    <a:pt x="58" y="80"/>
                    <a:pt x="9" y="0"/>
                  </a:cubicBezTo>
                  <a:cubicBezTo>
                    <a:pt x="9" y="0"/>
                    <a:pt x="44" y="66"/>
                    <a:pt x="0" y="7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2642" name="Freeform 64"/>
            <p:cNvSpPr>
              <a:spLocks/>
            </p:cNvSpPr>
            <p:nvPr/>
          </p:nvSpPr>
          <p:spPr bwMode="auto">
            <a:xfrm>
              <a:off x="2414" y="1808"/>
              <a:ext cx="212" cy="273"/>
            </a:xfrm>
            <a:custGeom>
              <a:avLst/>
              <a:gdLst>
                <a:gd name="T0" fmla="*/ 595185 w 182"/>
                <a:gd name="T1" fmla="*/ 1531217 h 234"/>
                <a:gd name="T2" fmla="*/ 825490 w 182"/>
                <a:gd name="T3" fmla="*/ 1278239 h 234"/>
                <a:gd name="T4" fmla="*/ 0 w 182"/>
                <a:gd name="T5" fmla="*/ 0 h 234"/>
                <a:gd name="T6" fmla="*/ 595185 w 182"/>
                <a:gd name="T7" fmla="*/ 1531217 h 23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2"/>
                <a:gd name="T13" fmla="*/ 0 h 234"/>
                <a:gd name="T14" fmla="*/ 182 w 182"/>
                <a:gd name="T15" fmla="*/ 234 h 23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2" h="234">
                  <a:moveTo>
                    <a:pt x="100" y="234"/>
                  </a:moveTo>
                  <a:cubicBezTo>
                    <a:pt x="100" y="234"/>
                    <a:pt x="127" y="212"/>
                    <a:pt x="137" y="195"/>
                  </a:cubicBezTo>
                  <a:cubicBezTo>
                    <a:pt x="137" y="195"/>
                    <a:pt x="182" y="34"/>
                    <a:pt x="0" y="0"/>
                  </a:cubicBezTo>
                  <a:cubicBezTo>
                    <a:pt x="0" y="0"/>
                    <a:pt x="126" y="128"/>
                    <a:pt x="100" y="234"/>
                  </a:cubicBezTo>
                  <a:close/>
                </a:path>
              </a:pathLst>
            </a:custGeom>
            <a:solidFill>
              <a:srgbClr val="D8B4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2643" name="Freeform 65"/>
            <p:cNvSpPr>
              <a:spLocks/>
            </p:cNvSpPr>
            <p:nvPr/>
          </p:nvSpPr>
          <p:spPr bwMode="auto">
            <a:xfrm>
              <a:off x="2570" y="1637"/>
              <a:ext cx="356" cy="733"/>
            </a:xfrm>
            <a:custGeom>
              <a:avLst/>
              <a:gdLst>
                <a:gd name="T0" fmla="*/ 0 w 305"/>
                <a:gd name="T1" fmla="*/ 0 h 629"/>
                <a:gd name="T2" fmla="*/ 1533553 w 305"/>
                <a:gd name="T3" fmla="*/ 3862811 h 629"/>
                <a:gd name="T4" fmla="*/ 0 w 305"/>
                <a:gd name="T5" fmla="*/ 0 h 629"/>
                <a:gd name="T6" fmla="*/ 0 60000 65536"/>
                <a:gd name="T7" fmla="*/ 0 60000 65536"/>
                <a:gd name="T8" fmla="*/ 0 60000 65536"/>
                <a:gd name="T9" fmla="*/ 0 w 305"/>
                <a:gd name="T10" fmla="*/ 0 h 629"/>
                <a:gd name="T11" fmla="*/ 305 w 305"/>
                <a:gd name="T12" fmla="*/ 629 h 62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05" h="629">
                  <a:moveTo>
                    <a:pt x="0" y="0"/>
                  </a:moveTo>
                  <a:cubicBezTo>
                    <a:pt x="0" y="0"/>
                    <a:pt x="305" y="210"/>
                    <a:pt x="228" y="629"/>
                  </a:cubicBezTo>
                  <a:cubicBezTo>
                    <a:pt x="228" y="629"/>
                    <a:pt x="296" y="282"/>
                    <a:pt x="0" y="0"/>
                  </a:cubicBezTo>
                  <a:close/>
                </a:path>
              </a:pathLst>
            </a:custGeom>
            <a:solidFill>
              <a:srgbClr val="D8B0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2644" name="Freeform 66"/>
            <p:cNvSpPr>
              <a:spLocks/>
            </p:cNvSpPr>
            <p:nvPr/>
          </p:nvSpPr>
          <p:spPr bwMode="auto">
            <a:xfrm>
              <a:off x="2220" y="3146"/>
              <a:ext cx="149" cy="403"/>
            </a:xfrm>
            <a:custGeom>
              <a:avLst/>
              <a:gdLst>
                <a:gd name="T0" fmla="*/ 736210 w 128"/>
                <a:gd name="T1" fmla="*/ 0 h 346"/>
                <a:gd name="T2" fmla="*/ 517868 w 128"/>
                <a:gd name="T3" fmla="*/ 2060443 h 346"/>
                <a:gd name="T4" fmla="*/ 736210 w 128"/>
                <a:gd name="T5" fmla="*/ 0 h 346"/>
                <a:gd name="T6" fmla="*/ 0 60000 65536"/>
                <a:gd name="T7" fmla="*/ 0 60000 65536"/>
                <a:gd name="T8" fmla="*/ 0 60000 65536"/>
                <a:gd name="T9" fmla="*/ 0 w 128"/>
                <a:gd name="T10" fmla="*/ 0 h 346"/>
                <a:gd name="T11" fmla="*/ 128 w 128"/>
                <a:gd name="T12" fmla="*/ 346 h 34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8" h="346">
                  <a:moveTo>
                    <a:pt x="128" y="0"/>
                  </a:moveTo>
                  <a:cubicBezTo>
                    <a:pt x="128" y="0"/>
                    <a:pt x="13" y="106"/>
                    <a:pt x="90" y="346"/>
                  </a:cubicBezTo>
                  <a:cubicBezTo>
                    <a:pt x="90" y="346"/>
                    <a:pt x="0" y="121"/>
                    <a:pt x="128" y="0"/>
                  </a:cubicBezTo>
                  <a:close/>
                </a:path>
              </a:pathLst>
            </a:custGeom>
            <a:solidFill>
              <a:srgbClr val="D8B0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2645" name="Freeform 67"/>
            <p:cNvSpPr>
              <a:spLocks/>
            </p:cNvSpPr>
            <p:nvPr/>
          </p:nvSpPr>
          <p:spPr bwMode="auto">
            <a:xfrm>
              <a:off x="2448" y="602"/>
              <a:ext cx="198" cy="140"/>
            </a:xfrm>
            <a:custGeom>
              <a:avLst/>
              <a:gdLst>
                <a:gd name="T0" fmla="*/ 0 w 170"/>
                <a:gd name="T1" fmla="*/ 403177 h 120"/>
                <a:gd name="T2" fmla="*/ 1013776 w 170"/>
                <a:gd name="T3" fmla="*/ 0 h 120"/>
                <a:gd name="T4" fmla="*/ 0 w 170"/>
                <a:gd name="T5" fmla="*/ 403177 h 120"/>
                <a:gd name="T6" fmla="*/ 0 60000 65536"/>
                <a:gd name="T7" fmla="*/ 0 60000 65536"/>
                <a:gd name="T8" fmla="*/ 0 60000 65536"/>
                <a:gd name="T9" fmla="*/ 0 w 170"/>
                <a:gd name="T10" fmla="*/ 0 h 120"/>
                <a:gd name="T11" fmla="*/ 170 w 170"/>
                <a:gd name="T12" fmla="*/ 120 h 1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0" h="120">
                  <a:moveTo>
                    <a:pt x="0" y="62"/>
                  </a:moveTo>
                  <a:cubicBezTo>
                    <a:pt x="0" y="62"/>
                    <a:pt x="108" y="120"/>
                    <a:pt x="170" y="0"/>
                  </a:cubicBezTo>
                  <a:cubicBezTo>
                    <a:pt x="170" y="0"/>
                    <a:pt x="124" y="95"/>
                    <a:pt x="0" y="62"/>
                  </a:cubicBezTo>
                  <a:close/>
                </a:path>
              </a:pathLst>
            </a:custGeom>
            <a:solidFill>
              <a:srgbClr val="D8B0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2646" name="Freeform 68"/>
            <p:cNvSpPr>
              <a:spLocks/>
            </p:cNvSpPr>
            <p:nvPr/>
          </p:nvSpPr>
          <p:spPr bwMode="auto">
            <a:xfrm>
              <a:off x="2106" y="659"/>
              <a:ext cx="152" cy="373"/>
            </a:xfrm>
            <a:custGeom>
              <a:avLst/>
              <a:gdLst>
                <a:gd name="T0" fmla="*/ 627102 w 131"/>
                <a:gd name="T1" fmla="*/ 0 h 320"/>
                <a:gd name="T2" fmla="*/ 0 w 131"/>
                <a:gd name="T3" fmla="*/ 1992462 h 320"/>
                <a:gd name="T4" fmla="*/ 627102 w 131"/>
                <a:gd name="T5" fmla="*/ 0 h 320"/>
                <a:gd name="T6" fmla="*/ 0 60000 65536"/>
                <a:gd name="T7" fmla="*/ 0 60000 65536"/>
                <a:gd name="T8" fmla="*/ 0 60000 65536"/>
                <a:gd name="T9" fmla="*/ 0 w 131"/>
                <a:gd name="T10" fmla="*/ 0 h 320"/>
                <a:gd name="T11" fmla="*/ 131 w 131"/>
                <a:gd name="T12" fmla="*/ 320 h 3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1" h="320">
                  <a:moveTo>
                    <a:pt x="131" y="0"/>
                  </a:moveTo>
                  <a:cubicBezTo>
                    <a:pt x="131" y="0"/>
                    <a:pt x="19" y="46"/>
                    <a:pt x="0" y="320"/>
                  </a:cubicBezTo>
                  <a:cubicBezTo>
                    <a:pt x="0" y="320"/>
                    <a:pt x="8" y="51"/>
                    <a:pt x="131" y="0"/>
                  </a:cubicBezTo>
                  <a:close/>
                </a:path>
              </a:pathLst>
            </a:custGeom>
            <a:solidFill>
              <a:srgbClr val="D8B0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2647" name="Freeform 69"/>
            <p:cNvSpPr>
              <a:spLocks/>
            </p:cNvSpPr>
            <p:nvPr/>
          </p:nvSpPr>
          <p:spPr bwMode="auto">
            <a:xfrm>
              <a:off x="2372" y="1581"/>
              <a:ext cx="399" cy="605"/>
            </a:xfrm>
            <a:custGeom>
              <a:avLst/>
              <a:gdLst>
                <a:gd name="T0" fmla="*/ 0 w 342"/>
                <a:gd name="T1" fmla="*/ 0 h 519"/>
                <a:gd name="T2" fmla="*/ 1977098 w 342"/>
                <a:gd name="T3" fmla="*/ 3242275 h 519"/>
                <a:gd name="T4" fmla="*/ 0 w 342"/>
                <a:gd name="T5" fmla="*/ 0 h 519"/>
                <a:gd name="T6" fmla="*/ 0 60000 65536"/>
                <a:gd name="T7" fmla="*/ 0 60000 65536"/>
                <a:gd name="T8" fmla="*/ 0 60000 65536"/>
                <a:gd name="T9" fmla="*/ 0 w 342"/>
                <a:gd name="T10" fmla="*/ 0 h 519"/>
                <a:gd name="T11" fmla="*/ 342 w 342"/>
                <a:gd name="T12" fmla="*/ 519 h 51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42" h="519">
                  <a:moveTo>
                    <a:pt x="0" y="0"/>
                  </a:moveTo>
                  <a:cubicBezTo>
                    <a:pt x="0" y="0"/>
                    <a:pt x="296" y="116"/>
                    <a:pt x="302" y="519"/>
                  </a:cubicBezTo>
                  <a:cubicBezTo>
                    <a:pt x="302" y="519"/>
                    <a:pt x="342" y="157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2648" name="Freeform 70"/>
            <p:cNvSpPr>
              <a:spLocks/>
            </p:cNvSpPr>
            <p:nvPr/>
          </p:nvSpPr>
          <p:spPr bwMode="auto">
            <a:xfrm>
              <a:off x="2178" y="574"/>
              <a:ext cx="226" cy="142"/>
            </a:xfrm>
            <a:custGeom>
              <a:avLst/>
              <a:gdLst>
                <a:gd name="T0" fmla="*/ 0 w 194"/>
                <a:gd name="T1" fmla="*/ 697615 h 122"/>
                <a:gd name="T2" fmla="*/ 1163393 w 194"/>
                <a:gd name="T3" fmla="*/ 280572 h 122"/>
                <a:gd name="T4" fmla="*/ 0 w 194"/>
                <a:gd name="T5" fmla="*/ 697615 h 122"/>
                <a:gd name="T6" fmla="*/ 0 60000 65536"/>
                <a:gd name="T7" fmla="*/ 0 60000 65536"/>
                <a:gd name="T8" fmla="*/ 0 60000 65536"/>
                <a:gd name="T9" fmla="*/ 0 w 194"/>
                <a:gd name="T10" fmla="*/ 0 h 122"/>
                <a:gd name="T11" fmla="*/ 194 w 194"/>
                <a:gd name="T12" fmla="*/ 122 h 12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4" h="122">
                  <a:moveTo>
                    <a:pt x="0" y="122"/>
                  </a:moveTo>
                  <a:cubicBezTo>
                    <a:pt x="0" y="122"/>
                    <a:pt x="79" y="0"/>
                    <a:pt x="194" y="49"/>
                  </a:cubicBezTo>
                  <a:cubicBezTo>
                    <a:pt x="194" y="49"/>
                    <a:pt x="100" y="6"/>
                    <a:pt x="0" y="1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2649" name="Freeform 71"/>
            <p:cNvSpPr>
              <a:spLocks/>
            </p:cNvSpPr>
            <p:nvPr/>
          </p:nvSpPr>
          <p:spPr bwMode="auto">
            <a:xfrm>
              <a:off x="2695" y="364"/>
              <a:ext cx="267" cy="127"/>
            </a:xfrm>
            <a:custGeom>
              <a:avLst/>
              <a:gdLst>
                <a:gd name="T0" fmla="*/ 0 w 229"/>
                <a:gd name="T1" fmla="*/ 659260 h 109"/>
                <a:gd name="T2" fmla="*/ 1443505 w 229"/>
                <a:gd name="T3" fmla="*/ 185818 h 109"/>
                <a:gd name="T4" fmla="*/ 0 w 229"/>
                <a:gd name="T5" fmla="*/ 659260 h 109"/>
                <a:gd name="T6" fmla="*/ 0 60000 65536"/>
                <a:gd name="T7" fmla="*/ 0 60000 65536"/>
                <a:gd name="T8" fmla="*/ 0 60000 65536"/>
                <a:gd name="T9" fmla="*/ 0 w 229"/>
                <a:gd name="T10" fmla="*/ 0 h 109"/>
                <a:gd name="T11" fmla="*/ 229 w 229"/>
                <a:gd name="T12" fmla="*/ 109 h 10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9" h="109">
                  <a:moveTo>
                    <a:pt x="0" y="109"/>
                  </a:moveTo>
                  <a:cubicBezTo>
                    <a:pt x="0" y="109"/>
                    <a:pt x="64" y="0"/>
                    <a:pt x="229" y="30"/>
                  </a:cubicBezTo>
                  <a:cubicBezTo>
                    <a:pt x="229" y="30"/>
                    <a:pt x="92" y="7"/>
                    <a:pt x="0" y="10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2650" name="Freeform 72"/>
            <p:cNvSpPr>
              <a:spLocks/>
            </p:cNvSpPr>
            <p:nvPr/>
          </p:nvSpPr>
          <p:spPr bwMode="auto">
            <a:xfrm>
              <a:off x="2541" y="1814"/>
              <a:ext cx="103" cy="129"/>
            </a:xfrm>
            <a:custGeom>
              <a:avLst/>
              <a:gdLst>
                <a:gd name="T0" fmla="*/ 0 w 88"/>
                <a:gd name="T1" fmla="*/ 0 h 111"/>
                <a:gd name="T2" fmla="*/ 585248 w 88"/>
                <a:gd name="T3" fmla="*/ 581602 h 111"/>
                <a:gd name="T4" fmla="*/ 0 w 88"/>
                <a:gd name="T5" fmla="*/ 0 h 111"/>
                <a:gd name="T6" fmla="*/ 0 60000 65536"/>
                <a:gd name="T7" fmla="*/ 0 60000 65536"/>
                <a:gd name="T8" fmla="*/ 0 60000 65536"/>
                <a:gd name="T9" fmla="*/ 0 w 88"/>
                <a:gd name="T10" fmla="*/ 0 h 111"/>
                <a:gd name="T11" fmla="*/ 88 w 88"/>
                <a:gd name="T12" fmla="*/ 111 h 11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8" h="111">
                  <a:moveTo>
                    <a:pt x="0" y="0"/>
                  </a:moveTo>
                  <a:cubicBezTo>
                    <a:pt x="0" y="0"/>
                    <a:pt x="88" y="4"/>
                    <a:pt x="74" y="111"/>
                  </a:cubicBezTo>
                  <a:cubicBezTo>
                    <a:pt x="74" y="111"/>
                    <a:pt x="85" y="21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</p:grpSp>
      <p:sp>
        <p:nvSpPr>
          <p:cNvPr id="15258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B0BF37E-B1D6-480B-BE64-11CD6481323F}" type="slidenum">
              <a:rPr lang="en-US" altLang="en-US" sz="14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59</a:t>
            </a:fld>
            <a:endParaRPr lang="en-US" altLang="en-US" sz="1400" smtClean="0">
              <a:solidFill>
                <a:srgbClr val="000000"/>
              </a:solidFill>
            </a:endParaRPr>
          </a:p>
        </p:txBody>
      </p:sp>
      <p:sp>
        <p:nvSpPr>
          <p:cNvPr id="152581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1FAA72D-9565-42BA-8CFD-AEE048282818}" type="datetime1">
              <a:rPr lang="en-US" altLang="en-US" sz="14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3/23/2020</a:t>
            </a:fld>
            <a:endParaRPr lang="en-US" altLang="en-US" sz="14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9334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1" name="Rectangle 1027"/>
          <p:cNvSpPr>
            <a:spLocks noGrp="1" noChangeArrowheads="1"/>
          </p:cNvSpPr>
          <p:nvPr>
            <p:ph idx="1"/>
          </p:nvPr>
        </p:nvSpPr>
        <p:spPr>
          <a:xfrm>
            <a:off x="533400" y="685800"/>
            <a:ext cx="8153400" cy="5867400"/>
          </a:xfrm>
        </p:spPr>
        <p:txBody>
          <a:bodyPr/>
          <a:lstStyle/>
          <a:p>
            <a:pPr algn="just" eaLnBrk="1" hangingPunct="1">
              <a:buFont typeface="Wingdings" pitchFamily="2" charset="2"/>
              <a:buNone/>
              <a:defRPr/>
            </a:pPr>
            <a:r>
              <a:rPr lang="en-US" altLang="zh-CN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Commensalism</a:t>
            </a:r>
          </a:p>
          <a:p>
            <a:pPr lvl="1" algn="just" eaLnBrk="1" hangingPunct="1">
              <a:defRPr/>
            </a:pPr>
            <a:r>
              <a:rPr lang="en-US" altLang="zh-CN" dirty="0" smtClean="0">
                <a:cs typeface="Times New Roman" pitchFamily="18" charset="0"/>
              </a:rPr>
              <a:t>Association of two different organisms</a:t>
            </a:r>
          </a:p>
          <a:p>
            <a:pPr lvl="1" algn="just" eaLnBrk="1" hangingPunct="1">
              <a:defRPr/>
            </a:pPr>
            <a:r>
              <a:rPr lang="en-US" altLang="zh-CN" dirty="0" smtClean="0">
                <a:cs typeface="Times New Roman" pitchFamily="18" charset="0"/>
              </a:rPr>
              <a:t>One partner is benefited while the other neither benefited nor injured, such as E. Coli and man.</a:t>
            </a:r>
          </a:p>
          <a:p>
            <a:pPr algn="just" eaLnBrk="1" hangingPunct="1">
              <a:buFont typeface="Wingdings" pitchFamily="2" charset="2"/>
              <a:buNone/>
              <a:defRPr/>
            </a:pPr>
            <a:r>
              <a:rPr lang="en-US" altLang="zh-CN" b="1" dirty="0" smtClean="0">
                <a:cs typeface="Times New Roman" pitchFamily="18" charset="0"/>
              </a:rPr>
              <a:t>Parasitism</a:t>
            </a:r>
            <a:endParaRPr lang="en-US" altLang="zh-CN" sz="2800" b="1" dirty="0" smtClean="0">
              <a:cs typeface="Times New Roman" pitchFamily="18" charset="0"/>
            </a:endParaRPr>
          </a:p>
          <a:p>
            <a:pPr lvl="1" algn="just" eaLnBrk="1" hangingPunct="1">
              <a:defRPr/>
            </a:pPr>
            <a:r>
              <a:rPr lang="en-US" altLang="zh-CN" dirty="0" smtClean="0">
                <a:cs typeface="Times New Roman" pitchFamily="18" charset="0"/>
              </a:rPr>
              <a:t>Association of two different organisms</a:t>
            </a:r>
          </a:p>
          <a:p>
            <a:pPr lvl="1" algn="just" eaLnBrk="1" hangingPunct="1">
              <a:defRPr/>
            </a:pPr>
            <a:r>
              <a:rPr lang="en-US" altLang="zh-CN" dirty="0" smtClean="0">
                <a:cs typeface="Times New Roman" pitchFamily="18" charset="0"/>
              </a:rPr>
              <a:t>One partner is benefited while the other is injured, such as most pathogenic parasites and man.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altLang="zh-CN" sz="2800" dirty="0" smtClean="0">
              <a:latin typeface="Arial" pitchFamily="34" charset="0"/>
            </a:endParaRPr>
          </a:p>
        </p:txBody>
      </p:sp>
      <p:sp>
        <p:nvSpPr>
          <p:cNvPr id="88067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55CCE2F-60F2-42B9-82F3-1737FE5B2A5A}" type="slidenum">
              <a:rPr lang="en-US" altLang="en-US" sz="1200" smtClean="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200" smtClean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1086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2"/>
          <p:cNvSpPr>
            <a:spLocks noGrp="1" noChangeArrowheads="1"/>
          </p:cNvSpPr>
          <p:nvPr>
            <p:ph type="title"/>
          </p:nvPr>
        </p:nvSpPr>
        <p:spPr>
          <a:xfrm>
            <a:off x="1681163" y="331788"/>
            <a:ext cx="6881812" cy="574675"/>
          </a:xfrm>
        </p:spPr>
        <p:txBody>
          <a:bodyPr/>
          <a:lstStyle/>
          <a:p>
            <a:pPr eaLnBrk="1" hangingPunct="1">
              <a:defRPr/>
            </a:pPr>
            <a:r>
              <a:rPr lang="fr-FR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Leishmania</a:t>
            </a:r>
          </a:p>
        </p:txBody>
      </p:sp>
      <p:sp>
        <p:nvSpPr>
          <p:cNvPr id="154627" name="Text Box 3"/>
          <p:cNvSpPr txBox="1">
            <a:spLocks noChangeArrowheads="1"/>
          </p:cNvSpPr>
          <p:nvPr/>
        </p:nvSpPr>
        <p:spPr bwMode="auto">
          <a:xfrm>
            <a:off x="1754188" y="4970463"/>
            <a:ext cx="1327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fr-FR" altLang="en-US" sz="2400">
                <a:solidFill>
                  <a:srgbClr val="FFFFFF"/>
                </a:solidFill>
                <a:latin typeface="Arial" panose="020B0604020202020204" pitchFamily="34" charset="0"/>
              </a:rPr>
              <a:t>Amastigote</a:t>
            </a:r>
          </a:p>
        </p:txBody>
      </p:sp>
      <p:sp>
        <p:nvSpPr>
          <p:cNvPr id="154628" name="Text Box 4"/>
          <p:cNvSpPr txBox="1">
            <a:spLocks noChangeArrowheads="1"/>
          </p:cNvSpPr>
          <p:nvPr/>
        </p:nvSpPr>
        <p:spPr bwMode="auto">
          <a:xfrm>
            <a:off x="5959475" y="5192713"/>
            <a:ext cx="1530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fr-FR" altLang="en-US" sz="2400">
                <a:solidFill>
                  <a:srgbClr val="FFFFFF"/>
                </a:solidFill>
                <a:latin typeface="Arial" panose="020B0604020202020204" pitchFamily="34" charset="0"/>
              </a:rPr>
              <a:t>Promastigote</a:t>
            </a:r>
          </a:p>
        </p:txBody>
      </p:sp>
      <p:grpSp>
        <p:nvGrpSpPr>
          <p:cNvPr id="154629" name="Group 5"/>
          <p:cNvGrpSpPr>
            <a:grpSpLocks/>
          </p:cNvGrpSpPr>
          <p:nvPr/>
        </p:nvGrpSpPr>
        <p:grpSpPr bwMode="auto">
          <a:xfrm>
            <a:off x="1055688" y="1776413"/>
            <a:ext cx="2765425" cy="3124200"/>
            <a:chOff x="464" y="1164"/>
            <a:chExt cx="1742" cy="1968"/>
          </a:xfrm>
        </p:grpSpPr>
        <p:sp>
          <p:nvSpPr>
            <p:cNvPr id="154713" name="Freeform 6"/>
            <p:cNvSpPr>
              <a:spLocks/>
            </p:cNvSpPr>
            <p:nvPr/>
          </p:nvSpPr>
          <p:spPr bwMode="auto">
            <a:xfrm>
              <a:off x="464" y="1164"/>
              <a:ext cx="1742" cy="1947"/>
            </a:xfrm>
            <a:custGeom>
              <a:avLst/>
              <a:gdLst>
                <a:gd name="T0" fmla="*/ 2147483646 w 1239"/>
                <a:gd name="T1" fmla="*/ 2147483646 h 1299"/>
                <a:gd name="T2" fmla="*/ 2147483646 w 1239"/>
                <a:gd name="T3" fmla="*/ 2147483646 h 1299"/>
                <a:gd name="T4" fmla="*/ 2147483646 w 1239"/>
                <a:gd name="T5" fmla="*/ 2147483646 h 1299"/>
                <a:gd name="T6" fmla="*/ 2147483646 w 1239"/>
                <a:gd name="T7" fmla="*/ 2147483646 h 1299"/>
                <a:gd name="T8" fmla="*/ 2147483646 w 1239"/>
                <a:gd name="T9" fmla="*/ 2147483646 h 12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39"/>
                <a:gd name="T16" fmla="*/ 0 h 1299"/>
                <a:gd name="T17" fmla="*/ 1239 w 1239"/>
                <a:gd name="T18" fmla="*/ 1299 h 129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39" h="1299">
                  <a:moveTo>
                    <a:pt x="1141" y="815"/>
                  </a:moveTo>
                  <a:cubicBezTo>
                    <a:pt x="1043" y="1124"/>
                    <a:pt x="730" y="1299"/>
                    <a:pt x="442" y="1208"/>
                  </a:cubicBezTo>
                  <a:cubicBezTo>
                    <a:pt x="154" y="1116"/>
                    <a:pt x="0" y="792"/>
                    <a:pt x="98" y="484"/>
                  </a:cubicBezTo>
                  <a:cubicBezTo>
                    <a:pt x="197" y="175"/>
                    <a:pt x="509" y="0"/>
                    <a:pt x="797" y="91"/>
                  </a:cubicBezTo>
                  <a:cubicBezTo>
                    <a:pt x="1085" y="183"/>
                    <a:pt x="1239" y="507"/>
                    <a:pt x="1141" y="815"/>
                  </a:cubicBezTo>
                  <a:close/>
                </a:path>
              </a:pathLst>
            </a:custGeom>
            <a:solidFill>
              <a:srgbClr val="E2BD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4714" name="Freeform 7"/>
            <p:cNvSpPr>
              <a:spLocks/>
            </p:cNvSpPr>
            <p:nvPr/>
          </p:nvSpPr>
          <p:spPr bwMode="auto">
            <a:xfrm>
              <a:off x="542" y="1249"/>
              <a:ext cx="1560" cy="1776"/>
            </a:xfrm>
            <a:custGeom>
              <a:avLst/>
              <a:gdLst>
                <a:gd name="T0" fmla="*/ 2147483646 w 1110"/>
                <a:gd name="T1" fmla="*/ 2147483646 h 1185"/>
                <a:gd name="T2" fmla="*/ 2147483646 w 1110"/>
                <a:gd name="T3" fmla="*/ 2147483646 h 1185"/>
                <a:gd name="T4" fmla="*/ 2147483646 w 1110"/>
                <a:gd name="T5" fmla="*/ 2147483646 h 1185"/>
                <a:gd name="T6" fmla="*/ 2147483646 w 1110"/>
                <a:gd name="T7" fmla="*/ 2147483646 h 1185"/>
                <a:gd name="T8" fmla="*/ 2147483646 w 1110"/>
                <a:gd name="T9" fmla="*/ 2147483646 h 1185"/>
                <a:gd name="T10" fmla="*/ 2147483646 w 1110"/>
                <a:gd name="T11" fmla="*/ 2147483646 h 1185"/>
                <a:gd name="T12" fmla="*/ 2147483646 w 1110"/>
                <a:gd name="T13" fmla="*/ 2147483646 h 1185"/>
                <a:gd name="T14" fmla="*/ 2147483646 w 1110"/>
                <a:gd name="T15" fmla="*/ 2147483646 h 1185"/>
                <a:gd name="T16" fmla="*/ 2147483646 w 1110"/>
                <a:gd name="T17" fmla="*/ 2147483646 h 1185"/>
                <a:gd name="T18" fmla="*/ 2147483646 w 1110"/>
                <a:gd name="T19" fmla="*/ 2147483646 h 1185"/>
                <a:gd name="T20" fmla="*/ 2147483646 w 1110"/>
                <a:gd name="T21" fmla="*/ 2147483646 h 1185"/>
                <a:gd name="T22" fmla="*/ 2147483646 w 1110"/>
                <a:gd name="T23" fmla="*/ 2147483646 h 1185"/>
                <a:gd name="T24" fmla="*/ 2147483646 w 1110"/>
                <a:gd name="T25" fmla="*/ 2147483646 h 1185"/>
                <a:gd name="T26" fmla="*/ 2147483646 w 1110"/>
                <a:gd name="T27" fmla="*/ 2147483646 h 118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110"/>
                <a:gd name="T43" fmla="*/ 0 h 1185"/>
                <a:gd name="T44" fmla="*/ 1110 w 1110"/>
                <a:gd name="T45" fmla="*/ 1185 h 118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110" h="1185">
                  <a:moveTo>
                    <a:pt x="878" y="165"/>
                  </a:moveTo>
                  <a:cubicBezTo>
                    <a:pt x="1036" y="292"/>
                    <a:pt x="1110" y="523"/>
                    <a:pt x="1040" y="744"/>
                  </a:cubicBezTo>
                  <a:cubicBezTo>
                    <a:pt x="951" y="1025"/>
                    <a:pt x="665" y="1185"/>
                    <a:pt x="403" y="1102"/>
                  </a:cubicBezTo>
                  <a:cubicBezTo>
                    <a:pt x="140" y="1018"/>
                    <a:pt x="0" y="722"/>
                    <a:pt x="89" y="441"/>
                  </a:cubicBezTo>
                  <a:cubicBezTo>
                    <a:pt x="179" y="160"/>
                    <a:pt x="464" y="0"/>
                    <a:pt x="727" y="83"/>
                  </a:cubicBezTo>
                  <a:cubicBezTo>
                    <a:pt x="731" y="85"/>
                    <a:pt x="736" y="86"/>
                    <a:pt x="741" y="88"/>
                  </a:cubicBezTo>
                  <a:cubicBezTo>
                    <a:pt x="741" y="88"/>
                    <a:pt x="788" y="108"/>
                    <a:pt x="745" y="145"/>
                  </a:cubicBezTo>
                  <a:cubicBezTo>
                    <a:pt x="703" y="182"/>
                    <a:pt x="604" y="213"/>
                    <a:pt x="559" y="287"/>
                  </a:cubicBezTo>
                  <a:cubicBezTo>
                    <a:pt x="514" y="359"/>
                    <a:pt x="503" y="434"/>
                    <a:pt x="549" y="451"/>
                  </a:cubicBezTo>
                  <a:cubicBezTo>
                    <a:pt x="595" y="469"/>
                    <a:pt x="657" y="222"/>
                    <a:pt x="748" y="262"/>
                  </a:cubicBezTo>
                  <a:cubicBezTo>
                    <a:pt x="839" y="302"/>
                    <a:pt x="648" y="500"/>
                    <a:pt x="715" y="522"/>
                  </a:cubicBezTo>
                  <a:cubicBezTo>
                    <a:pt x="781" y="545"/>
                    <a:pt x="836" y="435"/>
                    <a:pt x="841" y="354"/>
                  </a:cubicBezTo>
                  <a:cubicBezTo>
                    <a:pt x="846" y="282"/>
                    <a:pt x="834" y="213"/>
                    <a:pt x="846" y="183"/>
                  </a:cubicBezTo>
                  <a:cubicBezTo>
                    <a:pt x="853" y="165"/>
                    <a:pt x="867" y="155"/>
                    <a:pt x="878" y="165"/>
                  </a:cubicBezTo>
                  <a:close/>
                </a:path>
              </a:pathLst>
            </a:custGeom>
            <a:solidFill>
              <a:srgbClr val="B583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4715" name="Freeform 8"/>
            <p:cNvSpPr>
              <a:spLocks/>
            </p:cNvSpPr>
            <p:nvPr/>
          </p:nvSpPr>
          <p:spPr bwMode="auto">
            <a:xfrm>
              <a:off x="754" y="1501"/>
              <a:ext cx="1246" cy="1355"/>
            </a:xfrm>
            <a:custGeom>
              <a:avLst/>
              <a:gdLst>
                <a:gd name="T0" fmla="*/ 2147483646 w 886"/>
                <a:gd name="T1" fmla="*/ 2147483646 h 904"/>
                <a:gd name="T2" fmla="*/ 2147483646 w 886"/>
                <a:gd name="T3" fmla="*/ 2147483646 h 904"/>
                <a:gd name="T4" fmla="*/ 2147483646 w 886"/>
                <a:gd name="T5" fmla="*/ 2147483646 h 904"/>
                <a:gd name="T6" fmla="*/ 2147483646 w 886"/>
                <a:gd name="T7" fmla="*/ 2147483646 h 904"/>
                <a:gd name="T8" fmla="*/ 2147483646 w 886"/>
                <a:gd name="T9" fmla="*/ 2147483646 h 904"/>
                <a:gd name="T10" fmla="*/ 2147483646 w 886"/>
                <a:gd name="T11" fmla="*/ 2147483646 h 904"/>
                <a:gd name="T12" fmla="*/ 2147483646 w 886"/>
                <a:gd name="T13" fmla="*/ 2147483646 h 904"/>
                <a:gd name="T14" fmla="*/ 2147483646 w 886"/>
                <a:gd name="T15" fmla="*/ 2147483646 h 904"/>
                <a:gd name="T16" fmla="*/ 2147483646 w 886"/>
                <a:gd name="T17" fmla="*/ 2147483646 h 904"/>
                <a:gd name="T18" fmla="*/ 2147483646 w 886"/>
                <a:gd name="T19" fmla="*/ 2147483646 h 90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86"/>
                <a:gd name="T31" fmla="*/ 0 h 904"/>
                <a:gd name="T32" fmla="*/ 886 w 886"/>
                <a:gd name="T33" fmla="*/ 904 h 90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86" h="904">
                  <a:moveTo>
                    <a:pt x="360" y="51"/>
                  </a:moveTo>
                  <a:cubicBezTo>
                    <a:pt x="360" y="51"/>
                    <a:pt x="278" y="285"/>
                    <a:pt x="355" y="325"/>
                  </a:cubicBezTo>
                  <a:cubicBezTo>
                    <a:pt x="432" y="365"/>
                    <a:pt x="510" y="416"/>
                    <a:pt x="566" y="408"/>
                  </a:cubicBezTo>
                  <a:cubicBezTo>
                    <a:pt x="622" y="400"/>
                    <a:pt x="728" y="251"/>
                    <a:pt x="742" y="213"/>
                  </a:cubicBezTo>
                  <a:cubicBezTo>
                    <a:pt x="755" y="176"/>
                    <a:pt x="859" y="187"/>
                    <a:pt x="872" y="251"/>
                  </a:cubicBezTo>
                  <a:cubicBezTo>
                    <a:pt x="886" y="315"/>
                    <a:pt x="814" y="621"/>
                    <a:pt x="768" y="675"/>
                  </a:cubicBezTo>
                  <a:cubicBezTo>
                    <a:pt x="723" y="728"/>
                    <a:pt x="286" y="904"/>
                    <a:pt x="214" y="800"/>
                  </a:cubicBezTo>
                  <a:cubicBezTo>
                    <a:pt x="142" y="696"/>
                    <a:pt x="0" y="600"/>
                    <a:pt x="11" y="477"/>
                  </a:cubicBezTo>
                  <a:cubicBezTo>
                    <a:pt x="22" y="355"/>
                    <a:pt x="135" y="89"/>
                    <a:pt x="200" y="60"/>
                  </a:cubicBezTo>
                  <a:cubicBezTo>
                    <a:pt x="265" y="32"/>
                    <a:pt x="360" y="0"/>
                    <a:pt x="360" y="51"/>
                  </a:cubicBezTo>
                  <a:close/>
                </a:path>
              </a:pathLst>
            </a:custGeom>
            <a:solidFill>
              <a:srgbClr val="A07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4716" name="Freeform 9"/>
            <p:cNvSpPr>
              <a:spLocks/>
            </p:cNvSpPr>
            <p:nvPr/>
          </p:nvSpPr>
          <p:spPr bwMode="auto">
            <a:xfrm>
              <a:off x="464" y="1164"/>
              <a:ext cx="1742" cy="1947"/>
            </a:xfrm>
            <a:custGeom>
              <a:avLst/>
              <a:gdLst>
                <a:gd name="T0" fmla="*/ 2147483646 w 1239"/>
                <a:gd name="T1" fmla="*/ 2147483646 h 1299"/>
                <a:gd name="T2" fmla="*/ 2147483646 w 1239"/>
                <a:gd name="T3" fmla="*/ 2147483646 h 1299"/>
                <a:gd name="T4" fmla="*/ 2147483646 w 1239"/>
                <a:gd name="T5" fmla="*/ 2147483646 h 1299"/>
                <a:gd name="T6" fmla="*/ 2147483646 w 1239"/>
                <a:gd name="T7" fmla="*/ 2147483646 h 1299"/>
                <a:gd name="T8" fmla="*/ 2147483646 w 1239"/>
                <a:gd name="T9" fmla="*/ 2147483646 h 12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39"/>
                <a:gd name="T16" fmla="*/ 0 h 1299"/>
                <a:gd name="T17" fmla="*/ 1239 w 1239"/>
                <a:gd name="T18" fmla="*/ 1299 h 129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39" h="1299">
                  <a:moveTo>
                    <a:pt x="1141" y="815"/>
                  </a:moveTo>
                  <a:cubicBezTo>
                    <a:pt x="1043" y="1124"/>
                    <a:pt x="730" y="1299"/>
                    <a:pt x="442" y="1208"/>
                  </a:cubicBezTo>
                  <a:cubicBezTo>
                    <a:pt x="154" y="1116"/>
                    <a:pt x="0" y="792"/>
                    <a:pt x="98" y="484"/>
                  </a:cubicBezTo>
                  <a:cubicBezTo>
                    <a:pt x="197" y="175"/>
                    <a:pt x="509" y="0"/>
                    <a:pt x="797" y="91"/>
                  </a:cubicBezTo>
                  <a:cubicBezTo>
                    <a:pt x="1085" y="183"/>
                    <a:pt x="1239" y="507"/>
                    <a:pt x="1141" y="815"/>
                  </a:cubicBezTo>
                  <a:close/>
                </a:path>
              </a:pathLst>
            </a:custGeom>
            <a:noFill/>
            <a:ln w="9525">
              <a:solidFill>
                <a:srgbClr val="34343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4717" name="Freeform 10"/>
            <p:cNvSpPr>
              <a:spLocks/>
            </p:cNvSpPr>
            <p:nvPr/>
          </p:nvSpPr>
          <p:spPr bwMode="auto">
            <a:xfrm>
              <a:off x="542" y="1249"/>
              <a:ext cx="1560" cy="1776"/>
            </a:xfrm>
            <a:custGeom>
              <a:avLst/>
              <a:gdLst>
                <a:gd name="T0" fmla="*/ 2147483646 w 1110"/>
                <a:gd name="T1" fmla="*/ 2147483646 h 1185"/>
                <a:gd name="T2" fmla="*/ 2147483646 w 1110"/>
                <a:gd name="T3" fmla="*/ 2147483646 h 1185"/>
                <a:gd name="T4" fmla="*/ 2147483646 w 1110"/>
                <a:gd name="T5" fmla="*/ 2147483646 h 1185"/>
                <a:gd name="T6" fmla="*/ 2147483646 w 1110"/>
                <a:gd name="T7" fmla="*/ 2147483646 h 1185"/>
                <a:gd name="T8" fmla="*/ 2147483646 w 1110"/>
                <a:gd name="T9" fmla="*/ 2147483646 h 1185"/>
                <a:gd name="T10" fmla="*/ 2147483646 w 1110"/>
                <a:gd name="T11" fmla="*/ 2147483646 h 1185"/>
                <a:gd name="T12" fmla="*/ 2147483646 w 1110"/>
                <a:gd name="T13" fmla="*/ 2147483646 h 1185"/>
                <a:gd name="T14" fmla="*/ 2147483646 w 1110"/>
                <a:gd name="T15" fmla="*/ 2147483646 h 1185"/>
                <a:gd name="T16" fmla="*/ 2147483646 w 1110"/>
                <a:gd name="T17" fmla="*/ 2147483646 h 1185"/>
                <a:gd name="T18" fmla="*/ 2147483646 w 1110"/>
                <a:gd name="T19" fmla="*/ 2147483646 h 1185"/>
                <a:gd name="T20" fmla="*/ 2147483646 w 1110"/>
                <a:gd name="T21" fmla="*/ 2147483646 h 1185"/>
                <a:gd name="T22" fmla="*/ 2147483646 w 1110"/>
                <a:gd name="T23" fmla="*/ 2147483646 h 1185"/>
                <a:gd name="T24" fmla="*/ 2147483646 w 1110"/>
                <a:gd name="T25" fmla="*/ 2147483646 h 1185"/>
                <a:gd name="T26" fmla="*/ 2147483646 w 1110"/>
                <a:gd name="T27" fmla="*/ 2147483646 h 118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110"/>
                <a:gd name="T43" fmla="*/ 0 h 1185"/>
                <a:gd name="T44" fmla="*/ 1110 w 1110"/>
                <a:gd name="T45" fmla="*/ 1185 h 118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110" h="1185">
                  <a:moveTo>
                    <a:pt x="878" y="165"/>
                  </a:moveTo>
                  <a:cubicBezTo>
                    <a:pt x="1036" y="292"/>
                    <a:pt x="1110" y="523"/>
                    <a:pt x="1040" y="744"/>
                  </a:cubicBezTo>
                  <a:cubicBezTo>
                    <a:pt x="951" y="1025"/>
                    <a:pt x="665" y="1185"/>
                    <a:pt x="403" y="1102"/>
                  </a:cubicBezTo>
                  <a:cubicBezTo>
                    <a:pt x="140" y="1018"/>
                    <a:pt x="0" y="722"/>
                    <a:pt x="89" y="441"/>
                  </a:cubicBezTo>
                  <a:cubicBezTo>
                    <a:pt x="179" y="160"/>
                    <a:pt x="464" y="0"/>
                    <a:pt x="727" y="83"/>
                  </a:cubicBezTo>
                  <a:cubicBezTo>
                    <a:pt x="731" y="85"/>
                    <a:pt x="736" y="86"/>
                    <a:pt x="741" y="88"/>
                  </a:cubicBezTo>
                  <a:cubicBezTo>
                    <a:pt x="741" y="88"/>
                    <a:pt x="788" y="108"/>
                    <a:pt x="745" y="145"/>
                  </a:cubicBezTo>
                  <a:cubicBezTo>
                    <a:pt x="703" y="182"/>
                    <a:pt x="604" y="213"/>
                    <a:pt x="559" y="287"/>
                  </a:cubicBezTo>
                  <a:cubicBezTo>
                    <a:pt x="514" y="359"/>
                    <a:pt x="503" y="434"/>
                    <a:pt x="549" y="451"/>
                  </a:cubicBezTo>
                  <a:cubicBezTo>
                    <a:pt x="595" y="469"/>
                    <a:pt x="657" y="222"/>
                    <a:pt x="748" y="262"/>
                  </a:cubicBezTo>
                  <a:cubicBezTo>
                    <a:pt x="839" y="302"/>
                    <a:pt x="648" y="500"/>
                    <a:pt x="715" y="522"/>
                  </a:cubicBezTo>
                  <a:cubicBezTo>
                    <a:pt x="781" y="545"/>
                    <a:pt x="836" y="435"/>
                    <a:pt x="841" y="354"/>
                  </a:cubicBezTo>
                  <a:cubicBezTo>
                    <a:pt x="846" y="282"/>
                    <a:pt x="834" y="213"/>
                    <a:pt x="846" y="183"/>
                  </a:cubicBezTo>
                  <a:cubicBezTo>
                    <a:pt x="853" y="165"/>
                    <a:pt x="867" y="155"/>
                    <a:pt x="878" y="165"/>
                  </a:cubicBezTo>
                  <a:close/>
                </a:path>
              </a:pathLst>
            </a:custGeom>
            <a:noFill/>
            <a:ln w="9525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4718" name="Freeform 11"/>
            <p:cNvSpPr>
              <a:spLocks/>
            </p:cNvSpPr>
            <p:nvPr/>
          </p:nvSpPr>
          <p:spPr bwMode="auto">
            <a:xfrm>
              <a:off x="1378" y="1631"/>
              <a:ext cx="238" cy="377"/>
            </a:xfrm>
            <a:custGeom>
              <a:avLst/>
              <a:gdLst>
                <a:gd name="T0" fmla="*/ 2147483646 w 169"/>
                <a:gd name="T1" fmla="*/ 2147483646 h 251"/>
                <a:gd name="T2" fmla="*/ 2147483646 w 169"/>
                <a:gd name="T3" fmla="*/ 2147483646 h 251"/>
                <a:gd name="T4" fmla="*/ 0 w 169"/>
                <a:gd name="T5" fmla="*/ 2147483646 h 251"/>
                <a:gd name="T6" fmla="*/ 2147483646 w 169"/>
                <a:gd name="T7" fmla="*/ 2147483646 h 251"/>
                <a:gd name="T8" fmla="*/ 2147483646 w 169"/>
                <a:gd name="T9" fmla="*/ 2147483646 h 251"/>
                <a:gd name="T10" fmla="*/ 2147483646 w 169"/>
                <a:gd name="T11" fmla="*/ 2147483646 h 25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9"/>
                <a:gd name="T19" fmla="*/ 0 h 251"/>
                <a:gd name="T20" fmla="*/ 169 w 169"/>
                <a:gd name="T21" fmla="*/ 251 h 25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9" h="251">
                  <a:moveTo>
                    <a:pt x="148" y="10"/>
                  </a:moveTo>
                  <a:cubicBezTo>
                    <a:pt x="133" y="0"/>
                    <a:pt x="102" y="28"/>
                    <a:pt x="70" y="92"/>
                  </a:cubicBezTo>
                  <a:cubicBezTo>
                    <a:pt x="38" y="155"/>
                    <a:pt x="11" y="196"/>
                    <a:pt x="0" y="199"/>
                  </a:cubicBezTo>
                  <a:cubicBezTo>
                    <a:pt x="0" y="199"/>
                    <a:pt x="16" y="251"/>
                    <a:pt x="74" y="243"/>
                  </a:cubicBezTo>
                  <a:cubicBezTo>
                    <a:pt x="74" y="243"/>
                    <a:pt x="88" y="181"/>
                    <a:pt x="125" y="116"/>
                  </a:cubicBezTo>
                  <a:cubicBezTo>
                    <a:pt x="145" y="81"/>
                    <a:pt x="169" y="22"/>
                    <a:pt x="148" y="10"/>
                  </a:cubicBezTo>
                  <a:close/>
                </a:path>
              </a:pathLst>
            </a:custGeom>
            <a:solidFill>
              <a:srgbClr val="EAA4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4719" name="Freeform 12"/>
            <p:cNvSpPr>
              <a:spLocks/>
            </p:cNvSpPr>
            <p:nvPr/>
          </p:nvSpPr>
          <p:spPr bwMode="auto">
            <a:xfrm>
              <a:off x="1378" y="1633"/>
              <a:ext cx="238" cy="376"/>
            </a:xfrm>
            <a:custGeom>
              <a:avLst/>
              <a:gdLst>
                <a:gd name="T0" fmla="*/ 2147483646 w 169"/>
                <a:gd name="T1" fmla="*/ 2147483646 h 251"/>
                <a:gd name="T2" fmla="*/ 2147483646 w 169"/>
                <a:gd name="T3" fmla="*/ 2147483646 h 251"/>
                <a:gd name="T4" fmla="*/ 0 w 169"/>
                <a:gd name="T5" fmla="*/ 2147483646 h 251"/>
                <a:gd name="T6" fmla="*/ 2147483646 w 169"/>
                <a:gd name="T7" fmla="*/ 2147483646 h 251"/>
                <a:gd name="T8" fmla="*/ 2147483646 w 169"/>
                <a:gd name="T9" fmla="*/ 2147483646 h 251"/>
                <a:gd name="T10" fmla="*/ 2147483646 w 169"/>
                <a:gd name="T11" fmla="*/ 2147483646 h 25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9"/>
                <a:gd name="T19" fmla="*/ 0 h 251"/>
                <a:gd name="T20" fmla="*/ 169 w 169"/>
                <a:gd name="T21" fmla="*/ 251 h 25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9" h="251">
                  <a:moveTo>
                    <a:pt x="148" y="10"/>
                  </a:moveTo>
                  <a:cubicBezTo>
                    <a:pt x="133" y="0"/>
                    <a:pt x="102" y="28"/>
                    <a:pt x="70" y="92"/>
                  </a:cubicBezTo>
                  <a:cubicBezTo>
                    <a:pt x="38" y="155"/>
                    <a:pt x="11" y="196"/>
                    <a:pt x="0" y="199"/>
                  </a:cubicBezTo>
                  <a:cubicBezTo>
                    <a:pt x="0" y="199"/>
                    <a:pt x="16" y="251"/>
                    <a:pt x="74" y="243"/>
                  </a:cubicBezTo>
                  <a:cubicBezTo>
                    <a:pt x="74" y="243"/>
                    <a:pt x="88" y="181"/>
                    <a:pt x="125" y="116"/>
                  </a:cubicBezTo>
                  <a:cubicBezTo>
                    <a:pt x="145" y="81"/>
                    <a:pt x="169" y="22"/>
                    <a:pt x="148" y="10"/>
                  </a:cubicBezTo>
                  <a:close/>
                </a:path>
              </a:pathLst>
            </a:custGeom>
            <a:noFill/>
            <a:ln w="9525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4720" name="Freeform 13"/>
            <p:cNvSpPr>
              <a:spLocks/>
            </p:cNvSpPr>
            <p:nvPr/>
          </p:nvSpPr>
          <p:spPr bwMode="auto">
            <a:xfrm>
              <a:off x="1721" y="1642"/>
              <a:ext cx="300" cy="785"/>
            </a:xfrm>
            <a:custGeom>
              <a:avLst/>
              <a:gdLst>
                <a:gd name="T0" fmla="*/ 2147483646 w 213"/>
                <a:gd name="T1" fmla="*/ 2147483646 h 524"/>
                <a:gd name="T2" fmla="*/ 2147483646 w 213"/>
                <a:gd name="T3" fmla="*/ 2147483646 h 524"/>
                <a:gd name="T4" fmla="*/ 2147483646 w 213"/>
                <a:gd name="T5" fmla="*/ 2147483646 h 524"/>
                <a:gd name="T6" fmla="*/ 2147483646 w 213"/>
                <a:gd name="T7" fmla="*/ 2147483646 h 524"/>
                <a:gd name="T8" fmla="*/ 2147483646 w 213"/>
                <a:gd name="T9" fmla="*/ 2147483646 h 5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3"/>
                <a:gd name="T16" fmla="*/ 0 h 524"/>
                <a:gd name="T17" fmla="*/ 213 w 213"/>
                <a:gd name="T18" fmla="*/ 524 h 5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3" h="524">
                  <a:moveTo>
                    <a:pt x="198" y="245"/>
                  </a:moveTo>
                  <a:cubicBezTo>
                    <a:pt x="213" y="384"/>
                    <a:pt x="166" y="504"/>
                    <a:pt x="133" y="510"/>
                  </a:cubicBezTo>
                  <a:cubicBezTo>
                    <a:pt x="48" y="524"/>
                    <a:pt x="116" y="400"/>
                    <a:pt x="100" y="261"/>
                  </a:cubicBezTo>
                  <a:cubicBezTo>
                    <a:pt x="84" y="121"/>
                    <a:pt x="0" y="17"/>
                    <a:pt x="76" y="5"/>
                  </a:cubicBezTo>
                  <a:cubicBezTo>
                    <a:pt x="109" y="0"/>
                    <a:pt x="182" y="106"/>
                    <a:pt x="198" y="245"/>
                  </a:cubicBezTo>
                  <a:close/>
                </a:path>
              </a:pathLst>
            </a:custGeom>
            <a:solidFill>
              <a:srgbClr val="E4C4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4721" name="Freeform 14"/>
            <p:cNvSpPr>
              <a:spLocks/>
            </p:cNvSpPr>
            <p:nvPr/>
          </p:nvSpPr>
          <p:spPr bwMode="auto">
            <a:xfrm>
              <a:off x="741" y="1388"/>
              <a:ext cx="685" cy="675"/>
            </a:xfrm>
            <a:custGeom>
              <a:avLst/>
              <a:gdLst>
                <a:gd name="T0" fmla="*/ 2147483646 w 487"/>
                <a:gd name="T1" fmla="*/ 2147483646 h 450"/>
                <a:gd name="T2" fmla="*/ 2147483646 w 487"/>
                <a:gd name="T3" fmla="*/ 2147483646 h 450"/>
                <a:gd name="T4" fmla="*/ 2147483646 w 487"/>
                <a:gd name="T5" fmla="*/ 2147483646 h 450"/>
                <a:gd name="T6" fmla="*/ 2147483646 w 487"/>
                <a:gd name="T7" fmla="*/ 2147483646 h 450"/>
                <a:gd name="T8" fmla="*/ 2147483646 w 487"/>
                <a:gd name="T9" fmla="*/ 2147483646 h 4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87"/>
                <a:gd name="T16" fmla="*/ 0 h 450"/>
                <a:gd name="T17" fmla="*/ 487 w 487"/>
                <a:gd name="T18" fmla="*/ 450 h 4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87" h="450">
                  <a:moveTo>
                    <a:pt x="223" y="191"/>
                  </a:moveTo>
                  <a:cubicBezTo>
                    <a:pt x="96" y="320"/>
                    <a:pt x="122" y="450"/>
                    <a:pt x="37" y="422"/>
                  </a:cubicBezTo>
                  <a:cubicBezTo>
                    <a:pt x="5" y="411"/>
                    <a:pt x="0" y="287"/>
                    <a:pt x="128" y="158"/>
                  </a:cubicBezTo>
                  <a:cubicBezTo>
                    <a:pt x="255" y="28"/>
                    <a:pt x="439" y="0"/>
                    <a:pt x="463" y="24"/>
                  </a:cubicBezTo>
                  <a:cubicBezTo>
                    <a:pt x="487" y="48"/>
                    <a:pt x="351" y="61"/>
                    <a:pt x="223" y="191"/>
                  </a:cubicBezTo>
                  <a:close/>
                </a:path>
              </a:pathLst>
            </a:custGeom>
            <a:solidFill>
              <a:srgbClr val="E4C4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4722" name="Freeform 15"/>
            <p:cNvSpPr>
              <a:spLocks/>
            </p:cNvSpPr>
            <p:nvPr/>
          </p:nvSpPr>
          <p:spPr bwMode="auto">
            <a:xfrm>
              <a:off x="1059" y="1742"/>
              <a:ext cx="328" cy="456"/>
            </a:xfrm>
            <a:custGeom>
              <a:avLst/>
              <a:gdLst>
                <a:gd name="T0" fmla="*/ 2147483646 w 233"/>
                <a:gd name="T1" fmla="*/ 2147483646 h 304"/>
                <a:gd name="T2" fmla="*/ 2147483646 w 233"/>
                <a:gd name="T3" fmla="*/ 2147483646 h 304"/>
                <a:gd name="T4" fmla="*/ 2147483646 w 233"/>
                <a:gd name="T5" fmla="*/ 2147483646 h 304"/>
                <a:gd name="T6" fmla="*/ 2147483646 w 233"/>
                <a:gd name="T7" fmla="*/ 2147483646 h 304"/>
                <a:gd name="T8" fmla="*/ 2147483646 w 233"/>
                <a:gd name="T9" fmla="*/ 2147483646 h 3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3"/>
                <a:gd name="T16" fmla="*/ 0 h 304"/>
                <a:gd name="T17" fmla="*/ 233 w 233"/>
                <a:gd name="T18" fmla="*/ 304 h 3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3" h="304">
                  <a:moveTo>
                    <a:pt x="112" y="148"/>
                  </a:moveTo>
                  <a:cubicBezTo>
                    <a:pt x="151" y="221"/>
                    <a:pt x="233" y="247"/>
                    <a:pt x="183" y="288"/>
                  </a:cubicBezTo>
                  <a:cubicBezTo>
                    <a:pt x="164" y="304"/>
                    <a:pt x="78" y="270"/>
                    <a:pt x="39" y="196"/>
                  </a:cubicBezTo>
                  <a:cubicBezTo>
                    <a:pt x="0" y="122"/>
                    <a:pt x="14" y="30"/>
                    <a:pt x="37" y="21"/>
                  </a:cubicBezTo>
                  <a:cubicBezTo>
                    <a:pt x="91" y="0"/>
                    <a:pt x="73" y="74"/>
                    <a:pt x="112" y="148"/>
                  </a:cubicBezTo>
                  <a:close/>
                </a:path>
              </a:pathLst>
            </a:custGeom>
            <a:solidFill>
              <a:srgbClr val="E4C4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4723" name="Freeform 16"/>
            <p:cNvSpPr>
              <a:spLocks/>
            </p:cNvSpPr>
            <p:nvPr/>
          </p:nvSpPr>
          <p:spPr bwMode="auto">
            <a:xfrm>
              <a:off x="1098" y="1802"/>
              <a:ext cx="230" cy="352"/>
            </a:xfrm>
            <a:custGeom>
              <a:avLst/>
              <a:gdLst>
                <a:gd name="T0" fmla="*/ 2147483646 w 163"/>
                <a:gd name="T1" fmla="*/ 2147483646 h 235"/>
                <a:gd name="T2" fmla="*/ 2147483646 w 163"/>
                <a:gd name="T3" fmla="*/ 2147483646 h 235"/>
                <a:gd name="T4" fmla="*/ 2147483646 w 163"/>
                <a:gd name="T5" fmla="*/ 2147483646 h 235"/>
                <a:gd name="T6" fmla="*/ 2147483646 w 163"/>
                <a:gd name="T7" fmla="*/ 2147483646 h 235"/>
                <a:gd name="T8" fmla="*/ 2147483646 w 163"/>
                <a:gd name="T9" fmla="*/ 2147483646 h 2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3"/>
                <a:gd name="T16" fmla="*/ 0 h 235"/>
                <a:gd name="T17" fmla="*/ 163 w 163"/>
                <a:gd name="T18" fmla="*/ 235 h 2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3" h="235">
                  <a:moveTo>
                    <a:pt x="75" y="127"/>
                  </a:moveTo>
                  <a:cubicBezTo>
                    <a:pt x="108" y="189"/>
                    <a:pt x="163" y="201"/>
                    <a:pt x="139" y="226"/>
                  </a:cubicBezTo>
                  <a:cubicBezTo>
                    <a:pt x="131" y="235"/>
                    <a:pt x="72" y="212"/>
                    <a:pt x="39" y="149"/>
                  </a:cubicBezTo>
                  <a:cubicBezTo>
                    <a:pt x="6" y="87"/>
                    <a:pt x="0" y="12"/>
                    <a:pt x="12" y="8"/>
                  </a:cubicBezTo>
                  <a:cubicBezTo>
                    <a:pt x="41" y="0"/>
                    <a:pt x="42" y="64"/>
                    <a:pt x="75" y="127"/>
                  </a:cubicBezTo>
                  <a:close/>
                </a:path>
              </a:pathLst>
            </a:custGeom>
            <a:solidFill>
              <a:srgbClr val="CB92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4724" name="Freeform 17"/>
            <p:cNvSpPr>
              <a:spLocks/>
            </p:cNvSpPr>
            <p:nvPr/>
          </p:nvSpPr>
          <p:spPr bwMode="auto">
            <a:xfrm>
              <a:off x="1059" y="1742"/>
              <a:ext cx="328" cy="456"/>
            </a:xfrm>
            <a:custGeom>
              <a:avLst/>
              <a:gdLst>
                <a:gd name="T0" fmla="*/ 2147483646 w 233"/>
                <a:gd name="T1" fmla="*/ 2147483646 h 304"/>
                <a:gd name="T2" fmla="*/ 2147483646 w 233"/>
                <a:gd name="T3" fmla="*/ 2147483646 h 304"/>
                <a:gd name="T4" fmla="*/ 2147483646 w 233"/>
                <a:gd name="T5" fmla="*/ 2147483646 h 304"/>
                <a:gd name="T6" fmla="*/ 2147483646 w 233"/>
                <a:gd name="T7" fmla="*/ 2147483646 h 304"/>
                <a:gd name="T8" fmla="*/ 2147483646 w 233"/>
                <a:gd name="T9" fmla="*/ 2147483646 h 3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3"/>
                <a:gd name="T16" fmla="*/ 0 h 304"/>
                <a:gd name="T17" fmla="*/ 233 w 233"/>
                <a:gd name="T18" fmla="*/ 304 h 3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3" h="304">
                  <a:moveTo>
                    <a:pt x="112" y="148"/>
                  </a:moveTo>
                  <a:cubicBezTo>
                    <a:pt x="151" y="221"/>
                    <a:pt x="233" y="247"/>
                    <a:pt x="183" y="288"/>
                  </a:cubicBezTo>
                  <a:cubicBezTo>
                    <a:pt x="164" y="304"/>
                    <a:pt x="78" y="270"/>
                    <a:pt x="39" y="196"/>
                  </a:cubicBezTo>
                  <a:cubicBezTo>
                    <a:pt x="0" y="122"/>
                    <a:pt x="14" y="30"/>
                    <a:pt x="37" y="21"/>
                  </a:cubicBezTo>
                  <a:cubicBezTo>
                    <a:pt x="91" y="0"/>
                    <a:pt x="73" y="74"/>
                    <a:pt x="112" y="148"/>
                  </a:cubicBezTo>
                  <a:close/>
                </a:path>
              </a:pathLst>
            </a:custGeom>
            <a:noFill/>
            <a:ln w="6350">
              <a:solidFill>
                <a:srgbClr val="34343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4725" name="Freeform 18"/>
            <p:cNvSpPr>
              <a:spLocks/>
            </p:cNvSpPr>
            <p:nvPr/>
          </p:nvSpPr>
          <p:spPr bwMode="auto">
            <a:xfrm>
              <a:off x="1098" y="1802"/>
              <a:ext cx="230" cy="352"/>
            </a:xfrm>
            <a:custGeom>
              <a:avLst/>
              <a:gdLst>
                <a:gd name="T0" fmla="*/ 2147483646 w 163"/>
                <a:gd name="T1" fmla="*/ 2147483646 h 235"/>
                <a:gd name="T2" fmla="*/ 2147483646 w 163"/>
                <a:gd name="T3" fmla="*/ 2147483646 h 235"/>
                <a:gd name="T4" fmla="*/ 2147483646 w 163"/>
                <a:gd name="T5" fmla="*/ 2147483646 h 235"/>
                <a:gd name="T6" fmla="*/ 2147483646 w 163"/>
                <a:gd name="T7" fmla="*/ 2147483646 h 235"/>
                <a:gd name="T8" fmla="*/ 2147483646 w 163"/>
                <a:gd name="T9" fmla="*/ 2147483646 h 2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3"/>
                <a:gd name="T16" fmla="*/ 0 h 235"/>
                <a:gd name="T17" fmla="*/ 163 w 163"/>
                <a:gd name="T18" fmla="*/ 235 h 2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3" h="235">
                  <a:moveTo>
                    <a:pt x="75" y="127"/>
                  </a:moveTo>
                  <a:cubicBezTo>
                    <a:pt x="108" y="189"/>
                    <a:pt x="163" y="201"/>
                    <a:pt x="139" y="226"/>
                  </a:cubicBezTo>
                  <a:cubicBezTo>
                    <a:pt x="131" y="235"/>
                    <a:pt x="72" y="212"/>
                    <a:pt x="39" y="149"/>
                  </a:cubicBezTo>
                  <a:cubicBezTo>
                    <a:pt x="6" y="87"/>
                    <a:pt x="0" y="12"/>
                    <a:pt x="12" y="8"/>
                  </a:cubicBezTo>
                  <a:cubicBezTo>
                    <a:pt x="41" y="0"/>
                    <a:pt x="42" y="64"/>
                    <a:pt x="75" y="127"/>
                  </a:cubicBezTo>
                  <a:close/>
                </a:path>
              </a:pathLst>
            </a:custGeom>
            <a:noFill/>
            <a:ln w="9525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4726" name="Freeform 19"/>
            <p:cNvSpPr>
              <a:spLocks/>
            </p:cNvSpPr>
            <p:nvPr/>
          </p:nvSpPr>
          <p:spPr bwMode="auto">
            <a:xfrm>
              <a:off x="872" y="2092"/>
              <a:ext cx="239" cy="239"/>
            </a:xfrm>
            <a:custGeom>
              <a:avLst/>
              <a:gdLst>
                <a:gd name="T0" fmla="*/ 2147483646 w 170"/>
                <a:gd name="T1" fmla="*/ 2147483646 h 160"/>
                <a:gd name="T2" fmla="*/ 2147483646 w 170"/>
                <a:gd name="T3" fmla="*/ 2147483646 h 160"/>
                <a:gd name="T4" fmla="*/ 2147483646 w 170"/>
                <a:gd name="T5" fmla="*/ 2147483646 h 160"/>
                <a:gd name="T6" fmla="*/ 2147483646 w 170"/>
                <a:gd name="T7" fmla="*/ 2147483646 h 160"/>
                <a:gd name="T8" fmla="*/ 2147483646 w 170"/>
                <a:gd name="T9" fmla="*/ 2147483646 h 1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0"/>
                <a:gd name="T16" fmla="*/ 0 h 160"/>
                <a:gd name="T17" fmla="*/ 170 w 170"/>
                <a:gd name="T18" fmla="*/ 160 h 1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0" h="160">
                  <a:moveTo>
                    <a:pt x="155" y="47"/>
                  </a:moveTo>
                  <a:cubicBezTo>
                    <a:pt x="170" y="77"/>
                    <a:pt x="148" y="117"/>
                    <a:pt x="106" y="138"/>
                  </a:cubicBezTo>
                  <a:cubicBezTo>
                    <a:pt x="65" y="160"/>
                    <a:pt x="29" y="148"/>
                    <a:pt x="15" y="118"/>
                  </a:cubicBezTo>
                  <a:cubicBezTo>
                    <a:pt x="0" y="89"/>
                    <a:pt x="15" y="42"/>
                    <a:pt x="57" y="21"/>
                  </a:cubicBezTo>
                  <a:cubicBezTo>
                    <a:pt x="98" y="0"/>
                    <a:pt x="140" y="18"/>
                    <a:pt x="155" y="47"/>
                  </a:cubicBezTo>
                  <a:close/>
                </a:path>
              </a:pathLst>
            </a:custGeom>
            <a:solidFill>
              <a:srgbClr val="DB99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4727" name="Freeform 20"/>
            <p:cNvSpPr>
              <a:spLocks/>
            </p:cNvSpPr>
            <p:nvPr/>
          </p:nvSpPr>
          <p:spPr bwMode="auto">
            <a:xfrm>
              <a:off x="871" y="2092"/>
              <a:ext cx="239" cy="239"/>
            </a:xfrm>
            <a:custGeom>
              <a:avLst/>
              <a:gdLst>
                <a:gd name="T0" fmla="*/ 2147483646 w 170"/>
                <a:gd name="T1" fmla="*/ 2147483646 h 160"/>
                <a:gd name="T2" fmla="*/ 2147483646 w 170"/>
                <a:gd name="T3" fmla="*/ 2147483646 h 160"/>
                <a:gd name="T4" fmla="*/ 2147483646 w 170"/>
                <a:gd name="T5" fmla="*/ 2147483646 h 160"/>
                <a:gd name="T6" fmla="*/ 2147483646 w 170"/>
                <a:gd name="T7" fmla="*/ 2147483646 h 160"/>
                <a:gd name="T8" fmla="*/ 2147483646 w 170"/>
                <a:gd name="T9" fmla="*/ 2147483646 h 1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0"/>
                <a:gd name="T16" fmla="*/ 0 h 160"/>
                <a:gd name="T17" fmla="*/ 170 w 170"/>
                <a:gd name="T18" fmla="*/ 160 h 1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0" h="160">
                  <a:moveTo>
                    <a:pt x="155" y="47"/>
                  </a:moveTo>
                  <a:cubicBezTo>
                    <a:pt x="170" y="77"/>
                    <a:pt x="148" y="117"/>
                    <a:pt x="106" y="138"/>
                  </a:cubicBezTo>
                  <a:cubicBezTo>
                    <a:pt x="65" y="160"/>
                    <a:pt x="29" y="148"/>
                    <a:pt x="15" y="118"/>
                  </a:cubicBezTo>
                  <a:cubicBezTo>
                    <a:pt x="0" y="89"/>
                    <a:pt x="15" y="42"/>
                    <a:pt x="57" y="21"/>
                  </a:cubicBezTo>
                  <a:cubicBezTo>
                    <a:pt x="98" y="0"/>
                    <a:pt x="140" y="18"/>
                    <a:pt x="155" y="47"/>
                  </a:cubicBezTo>
                  <a:close/>
                </a:path>
              </a:pathLst>
            </a:custGeom>
            <a:noFill/>
            <a:ln w="6350">
              <a:solidFill>
                <a:srgbClr val="34343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4728" name="Freeform 21"/>
            <p:cNvSpPr>
              <a:spLocks/>
            </p:cNvSpPr>
            <p:nvPr/>
          </p:nvSpPr>
          <p:spPr bwMode="auto">
            <a:xfrm>
              <a:off x="878" y="2480"/>
              <a:ext cx="111" cy="199"/>
            </a:xfrm>
            <a:custGeom>
              <a:avLst/>
              <a:gdLst>
                <a:gd name="T0" fmla="*/ 2147483646 w 79"/>
                <a:gd name="T1" fmla="*/ 2147483646 h 133"/>
                <a:gd name="T2" fmla="*/ 2147483646 w 79"/>
                <a:gd name="T3" fmla="*/ 2147483646 h 133"/>
                <a:gd name="T4" fmla="*/ 0 w 79"/>
                <a:gd name="T5" fmla="*/ 2147483646 h 133"/>
                <a:gd name="T6" fmla="*/ 2147483646 w 79"/>
                <a:gd name="T7" fmla="*/ 2147483646 h 133"/>
                <a:gd name="T8" fmla="*/ 2147483646 w 79"/>
                <a:gd name="T9" fmla="*/ 2147483646 h 1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9"/>
                <a:gd name="T16" fmla="*/ 0 h 133"/>
                <a:gd name="T17" fmla="*/ 79 w 79"/>
                <a:gd name="T18" fmla="*/ 133 h 1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9" h="133">
                  <a:moveTo>
                    <a:pt x="79" y="64"/>
                  </a:moveTo>
                  <a:cubicBezTo>
                    <a:pt x="79" y="102"/>
                    <a:pt x="63" y="133"/>
                    <a:pt x="42" y="133"/>
                  </a:cubicBezTo>
                  <a:cubicBezTo>
                    <a:pt x="22" y="133"/>
                    <a:pt x="0" y="103"/>
                    <a:pt x="0" y="65"/>
                  </a:cubicBezTo>
                  <a:cubicBezTo>
                    <a:pt x="0" y="26"/>
                    <a:pt x="7" y="7"/>
                    <a:pt x="39" y="3"/>
                  </a:cubicBezTo>
                  <a:cubicBezTo>
                    <a:pt x="59" y="0"/>
                    <a:pt x="79" y="26"/>
                    <a:pt x="79" y="64"/>
                  </a:cubicBezTo>
                  <a:close/>
                </a:path>
              </a:pathLst>
            </a:custGeom>
            <a:solidFill>
              <a:srgbClr val="DB99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4729" name="Freeform 22"/>
            <p:cNvSpPr>
              <a:spLocks/>
            </p:cNvSpPr>
            <p:nvPr/>
          </p:nvSpPr>
          <p:spPr bwMode="auto">
            <a:xfrm>
              <a:off x="878" y="2480"/>
              <a:ext cx="111" cy="199"/>
            </a:xfrm>
            <a:custGeom>
              <a:avLst/>
              <a:gdLst>
                <a:gd name="T0" fmla="*/ 2147483646 w 79"/>
                <a:gd name="T1" fmla="*/ 2147483646 h 133"/>
                <a:gd name="T2" fmla="*/ 2147483646 w 79"/>
                <a:gd name="T3" fmla="*/ 2147483646 h 133"/>
                <a:gd name="T4" fmla="*/ 0 w 79"/>
                <a:gd name="T5" fmla="*/ 2147483646 h 133"/>
                <a:gd name="T6" fmla="*/ 2147483646 w 79"/>
                <a:gd name="T7" fmla="*/ 2147483646 h 133"/>
                <a:gd name="T8" fmla="*/ 2147483646 w 79"/>
                <a:gd name="T9" fmla="*/ 2147483646 h 1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9"/>
                <a:gd name="T16" fmla="*/ 0 h 133"/>
                <a:gd name="T17" fmla="*/ 79 w 79"/>
                <a:gd name="T18" fmla="*/ 133 h 1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9" h="133">
                  <a:moveTo>
                    <a:pt x="79" y="64"/>
                  </a:moveTo>
                  <a:cubicBezTo>
                    <a:pt x="79" y="102"/>
                    <a:pt x="63" y="133"/>
                    <a:pt x="42" y="133"/>
                  </a:cubicBezTo>
                  <a:cubicBezTo>
                    <a:pt x="22" y="133"/>
                    <a:pt x="0" y="103"/>
                    <a:pt x="0" y="65"/>
                  </a:cubicBezTo>
                  <a:cubicBezTo>
                    <a:pt x="0" y="26"/>
                    <a:pt x="7" y="7"/>
                    <a:pt x="39" y="3"/>
                  </a:cubicBezTo>
                  <a:cubicBezTo>
                    <a:pt x="59" y="0"/>
                    <a:pt x="79" y="26"/>
                    <a:pt x="79" y="64"/>
                  </a:cubicBezTo>
                  <a:close/>
                </a:path>
              </a:pathLst>
            </a:custGeom>
            <a:noFill/>
            <a:ln w="6350">
              <a:solidFill>
                <a:srgbClr val="34343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4730" name="Freeform 23"/>
            <p:cNvSpPr>
              <a:spLocks/>
            </p:cNvSpPr>
            <p:nvPr/>
          </p:nvSpPr>
          <p:spPr bwMode="auto">
            <a:xfrm>
              <a:off x="661" y="2150"/>
              <a:ext cx="182" cy="246"/>
            </a:xfrm>
            <a:custGeom>
              <a:avLst/>
              <a:gdLst>
                <a:gd name="T0" fmla="*/ 2147483646 w 129"/>
                <a:gd name="T1" fmla="*/ 2147483646 h 164"/>
                <a:gd name="T2" fmla="*/ 2147483646 w 129"/>
                <a:gd name="T3" fmla="*/ 2147483646 h 164"/>
                <a:gd name="T4" fmla="*/ 2147483646 w 129"/>
                <a:gd name="T5" fmla="*/ 2147483646 h 164"/>
                <a:gd name="T6" fmla="*/ 2147483646 w 129"/>
                <a:gd name="T7" fmla="*/ 2147483646 h 164"/>
                <a:gd name="T8" fmla="*/ 2147483646 w 129"/>
                <a:gd name="T9" fmla="*/ 2147483646 h 1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9"/>
                <a:gd name="T16" fmla="*/ 0 h 164"/>
                <a:gd name="T17" fmla="*/ 129 w 129"/>
                <a:gd name="T18" fmla="*/ 164 h 1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9" h="164">
                  <a:moveTo>
                    <a:pt x="112" y="104"/>
                  </a:moveTo>
                  <a:cubicBezTo>
                    <a:pt x="95" y="143"/>
                    <a:pt x="59" y="164"/>
                    <a:pt x="32" y="152"/>
                  </a:cubicBezTo>
                  <a:cubicBezTo>
                    <a:pt x="4" y="140"/>
                    <a:pt x="0" y="110"/>
                    <a:pt x="10" y="69"/>
                  </a:cubicBezTo>
                  <a:cubicBezTo>
                    <a:pt x="22" y="21"/>
                    <a:pt x="44" y="0"/>
                    <a:pt x="90" y="18"/>
                  </a:cubicBezTo>
                  <a:cubicBezTo>
                    <a:pt x="119" y="29"/>
                    <a:pt x="129" y="65"/>
                    <a:pt x="112" y="104"/>
                  </a:cubicBezTo>
                  <a:close/>
                </a:path>
              </a:pathLst>
            </a:custGeom>
            <a:solidFill>
              <a:srgbClr val="E4C4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4731" name="Freeform 24"/>
            <p:cNvSpPr>
              <a:spLocks/>
            </p:cNvSpPr>
            <p:nvPr/>
          </p:nvSpPr>
          <p:spPr bwMode="auto">
            <a:xfrm>
              <a:off x="1103" y="2193"/>
              <a:ext cx="715" cy="662"/>
            </a:xfrm>
            <a:custGeom>
              <a:avLst/>
              <a:gdLst>
                <a:gd name="T0" fmla="*/ 2147483646 w 509"/>
                <a:gd name="T1" fmla="*/ 2147483646 h 441"/>
                <a:gd name="T2" fmla="*/ 2147483646 w 509"/>
                <a:gd name="T3" fmla="*/ 2147483646 h 441"/>
                <a:gd name="T4" fmla="*/ 2147483646 w 509"/>
                <a:gd name="T5" fmla="*/ 2147483646 h 441"/>
                <a:gd name="T6" fmla="*/ 2147483646 w 509"/>
                <a:gd name="T7" fmla="*/ 2147483646 h 441"/>
                <a:gd name="T8" fmla="*/ 2147483646 w 509"/>
                <a:gd name="T9" fmla="*/ 2147483646 h 4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09"/>
                <a:gd name="T16" fmla="*/ 0 h 441"/>
                <a:gd name="T17" fmla="*/ 509 w 509"/>
                <a:gd name="T18" fmla="*/ 441 h 4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09" h="441">
                  <a:moveTo>
                    <a:pt x="481" y="156"/>
                  </a:moveTo>
                  <a:cubicBezTo>
                    <a:pt x="509" y="248"/>
                    <a:pt x="430" y="356"/>
                    <a:pt x="300" y="399"/>
                  </a:cubicBezTo>
                  <a:cubicBezTo>
                    <a:pt x="170" y="441"/>
                    <a:pt x="60" y="424"/>
                    <a:pt x="30" y="333"/>
                  </a:cubicBezTo>
                  <a:cubicBezTo>
                    <a:pt x="0" y="241"/>
                    <a:pt x="62" y="85"/>
                    <a:pt x="192" y="42"/>
                  </a:cubicBezTo>
                  <a:cubicBezTo>
                    <a:pt x="323" y="0"/>
                    <a:pt x="448" y="45"/>
                    <a:pt x="481" y="156"/>
                  </a:cubicBezTo>
                  <a:close/>
                </a:path>
              </a:pathLst>
            </a:custGeom>
            <a:solidFill>
              <a:srgbClr val="F4A1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4732" name="Freeform 25"/>
            <p:cNvSpPr>
              <a:spLocks/>
            </p:cNvSpPr>
            <p:nvPr/>
          </p:nvSpPr>
          <p:spPr bwMode="auto">
            <a:xfrm>
              <a:off x="1103" y="2193"/>
              <a:ext cx="715" cy="662"/>
            </a:xfrm>
            <a:custGeom>
              <a:avLst/>
              <a:gdLst>
                <a:gd name="T0" fmla="*/ 2147483646 w 509"/>
                <a:gd name="T1" fmla="*/ 2147483646 h 441"/>
                <a:gd name="T2" fmla="*/ 2147483646 w 509"/>
                <a:gd name="T3" fmla="*/ 2147483646 h 441"/>
                <a:gd name="T4" fmla="*/ 2147483646 w 509"/>
                <a:gd name="T5" fmla="*/ 2147483646 h 441"/>
                <a:gd name="T6" fmla="*/ 2147483646 w 509"/>
                <a:gd name="T7" fmla="*/ 2147483646 h 441"/>
                <a:gd name="T8" fmla="*/ 2147483646 w 509"/>
                <a:gd name="T9" fmla="*/ 2147483646 h 4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09"/>
                <a:gd name="T16" fmla="*/ 0 h 441"/>
                <a:gd name="T17" fmla="*/ 509 w 509"/>
                <a:gd name="T18" fmla="*/ 441 h 4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09" h="441">
                  <a:moveTo>
                    <a:pt x="481" y="156"/>
                  </a:moveTo>
                  <a:cubicBezTo>
                    <a:pt x="509" y="248"/>
                    <a:pt x="430" y="356"/>
                    <a:pt x="300" y="399"/>
                  </a:cubicBezTo>
                  <a:cubicBezTo>
                    <a:pt x="170" y="441"/>
                    <a:pt x="60" y="424"/>
                    <a:pt x="30" y="333"/>
                  </a:cubicBezTo>
                  <a:cubicBezTo>
                    <a:pt x="0" y="241"/>
                    <a:pt x="62" y="85"/>
                    <a:pt x="192" y="42"/>
                  </a:cubicBezTo>
                  <a:cubicBezTo>
                    <a:pt x="323" y="0"/>
                    <a:pt x="448" y="45"/>
                    <a:pt x="481" y="156"/>
                  </a:cubicBezTo>
                  <a:close/>
                </a:path>
              </a:pathLst>
            </a:custGeom>
            <a:noFill/>
            <a:ln w="9525">
              <a:solidFill>
                <a:srgbClr val="34343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4733" name="Freeform 26"/>
            <p:cNvSpPr>
              <a:spLocks/>
            </p:cNvSpPr>
            <p:nvPr/>
          </p:nvSpPr>
          <p:spPr bwMode="auto">
            <a:xfrm>
              <a:off x="1253" y="2510"/>
              <a:ext cx="198" cy="205"/>
            </a:xfrm>
            <a:custGeom>
              <a:avLst/>
              <a:gdLst>
                <a:gd name="T0" fmla="*/ 2147483646 w 141"/>
                <a:gd name="T1" fmla="*/ 2147483646 h 137"/>
                <a:gd name="T2" fmla="*/ 2147483646 w 141"/>
                <a:gd name="T3" fmla="*/ 2147483646 h 137"/>
                <a:gd name="T4" fmla="*/ 2147483646 w 141"/>
                <a:gd name="T5" fmla="*/ 2147483646 h 137"/>
                <a:gd name="T6" fmla="*/ 2147483646 w 141"/>
                <a:gd name="T7" fmla="*/ 2147483646 h 137"/>
                <a:gd name="T8" fmla="*/ 2147483646 w 141"/>
                <a:gd name="T9" fmla="*/ 2147483646 h 1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1"/>
                <a:gd name="T16" fmla="*/ 0 h 137"/>
                <a:gd name="T17" fmla="*/ 141 w 141"/>
                <a:gd name="T18" fmla="*/ 137 h 1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1" h="137">
                  <a:moveTo>
                    <a:pt x="125" y="26"/>
                  </a:moveTo>
                  <a:cubicBezTo>
                    <a:pt x="141" y="51"/>
                    <a:pt x="118" y="95"/>
                    <a:pt x="89" y="113"/>
                  </a:cubicBezTo>
                  <a:cubicBezTo>
                    <a:pt x="60" y="132"/>
                    <a:pt x="32" y="137"/>
                    <a:pt x="16" y="111"/>
                  </a:cubicBezTo>
                  <a:cubicBezTo>
                    <a:pt x="0" y="85"/>
                    <a:pt x="2" y="39"/>
                    <a:pt x="31" y="21"/>
                  </a:cubicBezTo>
                  <a:cubicBezTo>
                    <a:pt x="60" y="2"/>
                    <a:pt x="109" y="0"/>
                    <a:pt x="125" y="26"/>
                  </a:cubicBezTo>
                  <a:close/>
                </a:path>
              </a:pathLst>
            </a:custGeom>
            <a:solidFill>
              <a:srgbClr val="EA8B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4734" name="Freeform 27"/>
            <p:cNvSpPr>
              <a:spLocks/>
            </p:cNvSpPr>
            <p:nvPr/>
          </p:nvSpPr>
          <p:spPr bwMode="auto">
            <a:xfrm>
              <a:off x="785" y="1436"/>
              <a:ext cx="512" cy="557"/>
            </a:xfrm>
            <a:custGeom>
              <a:avLst/>
              <a:gdLst>
                <a:gd name="T0" fmla="*/ 2147483646 w 364"/>
                <a:gd name="T1" fmla="*/ 2147483646 h 371"/>
                <a:gd name="T2" fmla="*/ 2147483646 w 364"/>
                <a:gd name="T3" fmla="*/ 2147483646 h 371"/>
                <a:gd name="T4" fmla="*/ 2147483646 w 364"/>
                <a:gd name="T5" fmla="*/ 2147483646 h 371"/>
                <a:gd name="T6" fmla="*/ 2147483646 w 364"/>
                <a:gd name="T7" fmla="*/ 2147483646 h 371"/>
                <a:gd name="T8" fmla="*/ 2147483646 w 364"/>
                <a:gd name="T9" fmla="*/ 2147483646 h 371"/>
                <a:gd name="T10" fmla="*/ 2147483646 w 364"/>
                <a:gd name="T11" fmla="*/ 2147483646 h 371"/>
                <a:gd name="T12" fmla="*/ 2147483646 w 364"/>
                <a:gd name="T13" fmla="*/ 2147483646 h 371"/>
                <a:gd name="T14" fmla="*/ 2147483646 w 364"/>
                <a:gd name="T15" fmla="*/ 2147483646 h 371"/>
                <a:gd name="T16" fmla="*/ 2147483646 w 364"/>
                <a:gd name="T17" fmla="*/ 2147483646 h 371"/>
                <a:gd name="T18" fmla="*/ 2147483646 w 364"/>
                <a:gd name="T19" fmla="*/ 2147483646 h 371"/>
                <a:gd name="T20" fmla="*/ 2147483646 w 364"/>
                <a:gd name="T21" fmla="*/ 2147483646 h 371"/>
                <a:gd name="T22" fmla="*/ 2147483646 w 364"/>
                <a:gd name="T23" fmla="*/ 2147483646 h 371"/>
                <a:gd name="T24" fmla="*/ 2147483646 w 364"/>
                <a:gd name="T25" fmla="*/ 2147483646 h 371"/>
                <a:gd name="T26" fmla="*/ 2147483646 w 364"/>
                <a:gd name="T27" fmla="*/ 2147483646 h 371"/>
                <a:gd name="T28" fmla="*/ 2147483646 w 364"/>
                <a:gd name="T29" fmla="*/ 2147483646 h 371"/>
                <a:gd name="T30" fmla="*/ 2147483646 w 364"/>
                <a:gd name="T31" fmla="*/ 2147483646 h 371"/>
                <a:gd name="T32" fmla="*/ 2147483646 w 364"/>
                <a:gd name="T33" fmla="*/ 2147483646 h 371"/>
                <a:gd name="T34" fmla="*/ 2147483646 w 364"/>
                <a:gd name="T35" fmla="*/ 2147483646 h 371"/>
                <a:gd name="T36" fmla="*/ 2147483646 w 364"/>
                <a:gd name="T37" fmla="*/ 2147483646 h 371"/>
                <a:gd name="T38" fmla="*/ 2147483646 w 364"/>
                <a:gd name="T39" fmla="*/ 2147483646 h 371"/>
                <a:gd name="T40" fmla="*/ 2147483646 w 364"/>
                <a:gd name="T41" fmla="*/ 2147483646 h 371"/>
                <a:gd name="T42" fmla="*/ 2147483646 w 364"/>
                <a:gd name="T43" fmla="*/ 2147483646 h 371"/>
                <a:gd name="T44" fmla="*/ 2147483646 w 364"/>
                <a:gd name="T45" fmla="*/ 2147483646 h 371"/>
                <a:gd name="T46" fmla="*/ 2147483646 w 364"/>
                <a:gd name="T47" fmla="*/ 2147483646 h 371"/>
                <a:gd name="T48" fmla="*/ 2147483646 w 364"/>
                <a:gd name="T49" fmla="*/ 2147483646 h 371"/>
                <a:gd name="T50" fmla="*/ 2147483646 w 364"/>
                <a:gd name="T51" fmla="*/ 2147483646 h 371"/>
                <a:gd name="T52" fmla="*/ 2147483646 w 364"/>
                <a:gd name="T53" fmla="*/ 2147483646 h 371"/>
                <a:gd name="T54" fmla="*/ 2147483646 w 364"/>
                <a:gd name="T55" fmla="*/ 2147483646 h 371"/>
                <a:gd name="T56" fmla="*/ 2147483646 w 364"/>
                <a:gd name="T57" fmla="*/ 2147483646 h 371"/>
                <a:gd name="T58" fmla="*/ 2147483646 w 364"/>
                <a:gd name="T59" fmla="*/ 2147483646 h 371"/>
                <a:gd name="T60" fmla="*/ 2147483646 w 364"/>
                <a:gd name="T61" fmla="*/ 2147483646 h 371"/>
                <a:gd name="T62" fmla="*/ 2147483646 w 364"/>
                <a:gd name="T63" fmla="*/ 2147483646 h 371"/>
                <a:gd name="T64" fmla="*/ 2147483646 w 364"/>
                <a:gd name="T65" fmla="*/ 2147483646 h 371"/>
                <a:gd name="T66" fmla="*/ 2147483646 w 364"/>
                <a:gd name="T67" fmla="*/ 2147483646 h 371"/>
                <a:gd name="T68" fmla="*/ 2147483646 w 364"/>
                <a:gd name="T69" fmla="*/ 2147483646 h 371"/>
                <a:gd name="T70" fmla="*/ 2147483646 w 364"/>
                <a:gd name="T71" fmla="*/ 2147483646 h 371"/>
                <a:gd name="T72" fmla="*/ 2147483646 w 364"/>
                <a:gd name="T73" fmla="*/ 2147483646 h 371"/>
                <a:gd name="T74" fmla="*/ 2147483646 w 364"/>
                <a:gd name="T75" fmla="*/ 2147483646 h 371"/>
                <a:gd name="T76" fmla="*/ 2147483646 w 364"/>
                <a:gd name="T77" fmla="*/ 2147483646 h 371"/>
                <a:gd name="T78" fmla="*/ 2147483646 w 364"/>
                <a:gd name="T79" fmla="*/ 2147483646 h 371"/>
                <a:gd name="T80" fmla="*/ 2147483646 w 364"/>
                <a:gd name="T81" fmla="*/ 2147483646 h 371"/>
                <a:gd name="T82" fmla="*/ 2147483646 w 364"/>
                <a:gd name="T83" fmla="*/ 2147483646 h 371"/>
                <a:gd name="T84" fmla="*/ 2147483646 w 364"/>
                <a:gd name="T85" fmla="*/ 2147483646 h 371"/>
                <a:gd name="T86" fmla="*/ 2147483646 w 364"/>
                <a:gd name="T87" fmla="*/ 2147483646 h 371"/>
                <a:gd name="T88" fmla="*/ 2147483646 w 364"/>
                <a:gd name="T89" fmla="*/ 2147483646 h 371"/>
                <a:gd name="T90" fmla="*/ 2147483646 w 364"/>
                <a:gd name="T91" fmla="*/ 2147483646 h 371"/>
                <a:gd name="T92" fmla="*/ 2147483646 w 364"/>
                <a:gd name="T93" fmla="*/ 2147483646 h 371"/>
                <a:gd name="T94" fmla="*/ 2147483646 w 364"/>
                <a:gd name="T95" fmla="*/ 2147483646 h 371"/>
                <a:gd name="T96" fmla="*/ 2147483646 w 364"/>
                <a:gd name="T97" fmla="*/ 2147483646 h 371"/>
                <a:gd name="T98" fmla="*/ 2147483646 w 364"/>
                <a:gd name="T99" fmla="*/ 2147483646 h 37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64"/>
                <a:gd name="T151" fmla="*/ 0 h 371"/>
                <a:gd name="T152" fmla="*/ 364 w 364"/>
                <a:gd name="T153" fmla="*/ 371 h 37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64" h="371">
                  <a:moveTo>
                    <a:pt x="354" y="24"/>
                  </a:moveTo>
                  <a:cubicBezTo>
                    <a:pt x="362" y="11"/>
                    <a:pt x="349" y="0"/>
                    <a:pt x="337" y="4"/>
                  </a:cubicBezTo>
                  <a:cubicBezTo>
                    <a:pt x="330" y="7"/>
                    <a:pt x="325" y="14"/>
                    <a:pt x="317" y="17"/>
                  </a:cubicBezTo>
                  <a:cubicBezTo>
                    <a:pt x="308" y="20"/>
                    <a:pt x="298" y="17"/>
                    <a:pt x="289" y="19"/>
                  </a:cubicBezTo>
                  <a:cubicBezTo>
                    <a:pt x="272" y="24"/>
                    <a:pt x="266" y="40"/>
                    <a:pt x="250" y="47"/>
                  </a:cubicBezTo>
                  <a:cubicBezTo>
                    <a:pt x="242" y="51"/>
                    <a:pt x="232" y="47"/>
                    <a:pt x="224" y="51"/>
                  </a:cubicBezTo>
                  <a:cubicBezTo>
                    <a:pt x="214" y="54"/>
                    <a:pt x="218" y="62"/>
                    <a:pt x="216" y="71"/>
                  </a:cubicBezTo>
                  <a:cubicBezTo>
                    <a:pt x="208" y="93"/>
                    <a:pt x="192" y="71"/>
                    <a:pt x="180" y="82"/>
                  </a:cubicBezTo>
                  <a:cubicBezTo>
                    <a:pt x="174" y="87"/>
                    <a:pt x="179" y="93"/>
                    <a:pt x="175" y="98"/>
                  </a:cubicBezTo>
                  <a:cubicBezTo>
                    <a:pt x="171" y="102"/>
                    <a:pt x="166" y="98"/>
                    <a:pt x="163" y="104"/>
                  </a:cubicBezTo>
                  <a:cubicBezTo>
                    <a:pt x="159" y="113"/>
                    <a:pt x="166" y="116"/>
                    <a:pt x="156" y="123"/>
                  </a:cubicBezTo>
                  <a:cubicBezTo>
                    <a:pt x="147" y="129"/>
                    <a:pt x="139" y="122"/>
                    <a:pt x="129" y="124"/>
                  </a:cubicBezTo>
                  <a:cubicBezTo>
                    <a:pt x="121" y="125"/>
                    <a:pt x="108" y="134"/>
                    <a:pt x="103" y="142"/>
                  </a:cubicBezTo>
                  <a:cubicBezTo>
                    <a:pt x="97" y="152"/>
                    <a:pt x="106" y="163"/>
                    <a:pt x="101" y="172"/>
                  </a:cubicBezTo>
                  <a:cubicBezTo>
                    <a:pt x="97" y="179"/>
                    <a:pt x="83" y="180"/>
                    <a:pt x="75" y="183"/>
                  </a:cubicBezTo>
                  <a:cubicBezTo>
                    <a:pt x="72" y="184"/>
                    <a:pt x="69" y="182"/>
                    <a:pt x="66" y="184"/>
                  </a:cubicBezTo>
                  <a:cubicBezTo>
                    <a:pt x="63" y="186"/>
                    <a:pt x="65" y="190"/>
                    <a:pt x="64" y="191"/>
                  </a:cubicBezTo>
                  <a:cubicBezTo>
                    <a:pt x="59" y="195"/>
                    <a:pt x="53" y="197"/>
                    <a:pt x="50" y="204"/>
                  </a:cubicBezTo>
                  <a:cubicBezTo>
                    <a:pt x="47" y="215"/>
                    <a:pt x="60" y="228"/>
                    <a:pt x="65" y="236"/>
                  </a:cubicBezTo>
                  <a:cubicBezTo>
                    <a:pt x="75" y="256"/>
                    <a:pt x="65" y="269"/>
                    <a:pt x="44" y="260"/>
                  </a:cubicBezTo>
                  <a:cubicBezTo>
                    <a:pt x="41" y="259"/>
                    <a:pt x="33" y="252"/>
                    <a:pt x="29" y="255"/>
                  </a:cubicBezTo>
                  <a:cubicBezTo>
                    <a:pt x="22" y="260"/>
                    <a:pt x="36" y="268"/>
                    <a:pt x="37" y="272"/>
                  </a:cubicBezTo>
                  <a:cubicBezTo>
                    <a:pt x="40" y="285"/>
                    <a:pt x="29" y="279"/>
                    <a:pt x="21" y="286"/>
                  </a:cubicBezTo>
                  <a:cubicBezTo>
                    <a:pt x="11" y="294"/>
                    <a:pt x="21" y="292"/>
                    <a:pt x="24" y="302"/>
                  </a:cubicBezTo>
                  <a:cubicBezTo>
                    <a:pt x="31" y="322"/>
                    <a:pt x="0" y="334"/>
                    <a:pt x="9" y="357"/>
                  </a:cubicBezTo>
                  <a:cubicBezTo>
                    <a:pt x="12" y="366"/>
                    <a:pt x="18" y="371"/>
                    <a:pt x="29" y="367"/>
                  </a:cubicBezTo>
                  <a:cubicBezTo>
                    <a:pt x="37" y="364"/>
                    <a:pt x="52" y="352"/>
                    <a:pt x="50" y="342"/>
                  </a:cubicBezTo>
                  <a:cubicBezTo>
                    <a:pt x="49" y="334"/>
                    <a:pt x="15" y="315"/>
                    <a:pt x="44" y="315"/>
                  </a:cubicBezTo>
                  <a:cubicBezTo>
                    <a:pt x="57" y="316"/>
                    <a:pt x="63" y="321"/>
                    <a:pt x="53" y="306"/>
                  </a:cubicBezTo>
                  <a:cubicBezTo>
                    <a:pt x="49" y="300"/>
                    <a:pt x="41" y="291"/>
                    <a:pt x="48" y="284"/>
                  </a:cubicBezTo>
                  <a:cubicBezTo>
                    <a:pt x="54" y="278"/>
                    <a:pt x="73" y="284"/>
                    <a:pt x="81" y="281"/>
                  </a:cubicBezTo>
                  <a:cubicBezTo>
                    <a:pt x="97" y="277"/>
                    <a:pt x="97" y="264"/>
                    <a:pt x="92" y="250"/>
                  </a:cubicBezTo>
                  <a:cubicBezTo>
                    <a:pt x="90" y="242"/>
                    <a:pt x="79" y="226"/>
                    <a:pt x="81" y="218"/>
                  </a:cubicBezTo>
                  <a:cubicBezTo>
                    <a:pt x="83" y="207"/>
                    <a:pt x="100" y="209"/>
                    <a:pt x="110" y="209"/>
                  </a:cubicBezTo>
                  <a:cubicBezTo>
                    <a:pt x="124" y="210"/>
                    <a:pt x="140" y="209"/>
                    <a:pt x="133" y="190"/>
                  </a:cubicBezTo>
                  <a:cubicBezTo>
                    <a:pt x="131" y="184"/>
                    <a:pt x="119" y="168"/>
                    <a:pt x="137" y="175"/>
                  </a:cubicBezTo>
                  <a:cubicBezTo>
                    <a:pt x="139" y="172"/>
                    <a:pt x="136" y="170"/>
                    <a:pt x="137" y="167"/>
                  </a:cubicBezTo>
                  <a:cubicBezTo>
                    <a:pt x="137" y="165"/>
                    <a:pt x="135" y="163"/>
                    <a:pt x="135" y="161"/>
                  </a:cubicBezTo>
                  <a:cubicBezTo>
                    <a:pt x="135" y="160"/>
                    <a:pt x="138" y="159"/>
                    <a:pt x="138" y="157"/>
                  </a:cubicBezTo>
                  <a:cubicBezTo>
                    <a:pt x="140" y="148"/>
                    <a:pt x="141" y="146"/>
                    <a:pt x="150" y="145"/>
                  </a:cubicBezTo>
                  <a:cubicBezTo>
                    <a:pt x="171" y="143"/>
                    <a:pt x="203" y="161"/>
                    <a:pt x="199" y="126"/>
                  </a:cubicBezTo>
                  <a:cubicBezTo>
                    <a:pt x="198" y="119"/>
                    <a:pt x="193" y="112"/>
                    <a:pt x="202" y="108"/>
                  </a:cubicBezTo>
                  <a:cubicBezTo>
                    <a:pt x="211" y="103"/>
                    <a:pt x="220" y="114"/>
                    <a:pt x="228" y="110"/>
                  </a:cubicBezTo>
                  <a:cubicBezTo>
                    <a:pt x="237" y="106"/>
                    <a:pt x="231" y="91"/>
                    <a:pt x="237" y="87"/>
                  </a:cubicBezTo>
                  <a:cubicBezTo>
                    <a:pt x="244" y="83"/>
                    <a:pt x="247" y="93"/>
                    <a:pt x="255" y="84"/>
                  </a:cubicBezTo>
                  <a:cubicBezTo>
                    <a:pt x="261" y="77"/>
                    <a:pt x="257" y="74"/>
                    <a:pt x="267" y="70"/>
                  </a:cubicBezTo>
                  <a:cubicBezTo>
                    <a:pt x="274" y="66"/>
                    <a:pt x="278" y="65"/>
                    <a:pt x="285" y="59"/>
                  </a:cubicBezTo>
                  <a:cubicBezTo>
                    <a:pt x="295" y="51"/>
                    <a:pt x="307" y="46"/>
                    <a:pt x="319" y="40"/>
                  </a:cubicBezTo>
                  <a:cubicBezTo>
                    <a:pt x="327" y="36"/>
                    <a:pt x="334" y="32"/>
                    <a:pt x="343" y="29"/>
                  </a:cubicBezTo>
                  <a:cubicBezTo>
                    <a:pt x="347" y="28"/>
                    <a:pt x="364" y="26"/>
                    <a:pt x="355" y="18"/>
                  </a:cubicBezTo>
                </a:path>
              </a:pathLst>
            </a:custGeom>
            <a:solidFill>
              <a:srgbClr val="CB92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4735" name="Freeform 28"/>
            <p:cNvSpPr>
              <a:spLocks/>
            </p:cNvSpPr>
            <p:nvPr/>
          </p:nvSpPr>
          <p:spPr bwMode="auto">
            <a:xfrm>
              <a:off x="741" y="1388"/>
              <a:ext cx="685" cy="675"/>
            </a:xfrm>
            <a:custGeom>
              <a:avLst/>
              <a:gdLst>
                <a:gd name="T0" fmla="*/ 2147483646 w 487"/>
                <a:gd name="T1" fmla="*/ 2147483646 h 450"/>
                <a:gd name="T2" fmla="*/ 2147483646 w 487"/>
                <a:gd name="T3" fmla="*/ 2147483646 h 450"/>
                <a:gd name="T4" fmla="*/ 2147483646 w 487"/>
                <a:gd name="T5" fmla="*/ 2147483646 h 450"/>
                <a:gd name="T6" fmla="*/ 2147483646 w 487"/>
                <a:gd name="T7" fmla="*/ 2147483646 h 450"/>
                <a:gd name="T8" fmla="*/ 2147483646 w 487"/>
                <a:gd name="T9" fmla="*/ 2147483646 h 4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87"/>
                <a:gd name="T16" fmla="*/ 0 h 450"/>
                <a:gd name="T17" fmla="*/ 487 w 487"/>
                <a:gd name="T18" fmla="*/ 450 h 4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87" h="450">
                  <a:moveTo>
                    <a:pt x="223" y="191"/>
                  </a:moveTo>
                  <a:cubicBezTo>
                    <a:pt x="96" y="320"/>
                    <a:pt x="122" y="450"/>
                    <a:pt x="37" y="422"/>
                  </a:cubicBezTo>
                  <a:cubicBezTo>
                    <a:pt x="5" y="411"/>
                    <a:pt x="0" y="287"/>
                    <a:pt x="128" y="158"/>
                  </a:cubicBezTo>
                  <a:cubicBezTo>
                    <a:pt x="255" y="28"/>
                    <a:pt x="439" y="0"/>
                    <a:pt x="463" y="24"/>
                  </a:cubicBezTo>
                  <a:cubicBezTo>
                    <a:pt x="487" y="48"/>
                    <a:pt x="351" y="61"/>
                    <a:pt x="223" y="191"/>
                  </a:cubicBezTo>
                  <a:close/>
                </a:path>
              </a:pathLst>
            </a:custGeom>
            <a:noFill/>
            <a:ln w="6350">
              <a:solidFill>
                <a:srgbClr val="34343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4736" name="Freeform 29"/>
            <p:cNvSpPr>
              <a:spLocks/>
            </p:cNvSpPr>
            <p:nvPr/>
          </p:nvSpPr>
          <p:spPr bwMode="auto">
            <a:xfrm>
              <a:off x="785" y="1436"/>
              <a:ext cx="512" cy="557"/>
            </a:xfrm>
            <a:custGeom>
              <a:avLst/>
              <a:gdLst>
                <a:gd name="T0" fmla="*/ 2147483646 w 364"/>
                <a:gd name="T1" fmla="*/ 2147483646 h 371"/>
                <a:gd name="T2" fmla="*/ 2147483646 w 364"/>
                <a:gd name="T3" fmla="*/ 2147483646 h 371"/>
                <a:gd name="T4" fmla="*/ 2147483646 w 364"/>
                <a:gd name="T5" fmla="*/ 2147483646 h 371"/>
                <a:gd name="T6" fmla="*/ 2147483646 w 364"/>
                <a:gd name="T7" fmla="*/ 2147483646 h 371"/>
                <a:gd name="T8" fmla="*/ 2147483646 w 364"/>
                <a:gd name="T9" fmla="*/ 2147483646 h 371"/>
                <a:gd name="T10" fmla="*/ 2147483646 w 364"/>
                <a:gd name="T11" fmla="*/ 2147483646 h 371"/>
                <a:gd name="T12" fmla="*/ 2147483646 w 364"/>
                <a:gd name="T13" fmla="*/ 2147483646 h 371"/>
                <a:gd name="T14" fmla="*/ 2147483646 w 364"/>
                <a:gd name="T15" fmla="*/ 2147483646 h 371"/>
                <a:gd name="T16" fmla="*/ 2147483646 w 364"/>
                <a:gd name="T17" fmla="*/ 2147483646 h 371"/>
                <a:gd name="T18" fmla="*/ 2147483646 w 364"/>
                <a:gd name="T19" fmla="*/ 2147483646 h 371"/>
                <a:gd name="T20" fmla="*/ 2147483646 w 364"/>
                <a:gd name="T21" fmla="*/ 2147483646 h 371"/>
                <a:gd name="T22" fmla="*/ 2147483646 w 364"/>
                <a:gd name="T23" fmla="*/ 2147483646 h 371"/>
                <a:gd name="T24" fmla="*/ 2147483646 w 364"/>
                <a:gd name="T25" fmla="*/ 2147483646 h 371"/>
                <a:gd name="T26" fmla="*/ 2147483646 w 364"/>
                <a:gd name="T27" fmla="*/ 2147483646 h 371"/>
                <a:gd name="T28" fmla="*/ 2147483646 w 364"/>
                <a:gd name="T29" fmla="*/ 2147483646 h 371"/>
                <a:gd name="T30" fmla="*/ 2147483646 w 364"/>
                <a:gd name="T31" fmla="*/ 2147483646 h 371"/>
                <a:gd name="T32" fmla="*/ 2147483646 w 364"/>
                <a:gd name="T33" fmla="*/ 2147483646 h 371"/>
                <a:gd name="T34" fmla="*/ 2147483646 w 364"/>
                <a:gd name="T35" fmla="*/ 2147483646 h 371"/>
                <a:gd name="T36" fmla="*/ 2147483646 w 364"/>
                <a:gd name="T37" fmla="*/ 2147483646 h 371"/>
                <a:gd name="T38" fmla="*/ 2147483646 w 364"/>
                <a:gd name="T39" fmla="*/ 2147483646 h 371"/>
                <a:gd name="T40" fmla="*/ 2147483646 w 364"/>
                <a:gd name="T41" fmla="*/ 2147483646 h 371"/>
                <a:gd name="T42" fmla="*/ 2147483646 w 364"/>
                <a:gd name="T43" fmla="*/ 2147483646 h 371"/>
                <a:gd name="T44" fmla="*/ 2147483646 w 364"/>
                <a:gd name="T45" fmla="*/ 2147483646 h 371"/>
                <a:gd name="T46" fmla="*/ 2147483646 w 364"/>
                <a:gd name="T47" fmla="*/ 2147483646 h 371"/>
                <a:gd name="T48" fmla="*/ 2147483646 w 364"/>
                <a:gd name="T49" fmla="*/ 2147483646 h 371"/>
                <a:gd name="T50" fmla="*/ 2147483646 w 364"/>
                <a:gd name="T51" fmla="*/ 2147483646 h 371"/>
                <a:gd name="T52" fmla="*/ 2147483646 w 364"/>
                <a:gd name="T53" fmla="*/ 2147483646 h 371"/>
                <a:gd name="T54" fmla="*/ 2147483646 w 364"/>
                <a:gd name="T55" fmla="*/ 2147483646 h 371"/>
                <a:gd name="T56" fmla="*/ 2147483646 w 364"/>
                <a:gd name="T57" fmla="*/ 2147483646 h 371"/>
                <a:gd name="T58" fmla="*/ 2147483646 w 364"/>
                <a:gd name="T59" fmla="*/ 2147483646 h 371"/>
                <a:gd name="T60" fmla="*/ 2147483646 w 364"/>
                <a:gd name="T61" fmla="*/ 2147483646 h 371"/>
                <a:gd name="T62" fmla="*/ 2147483646 w 364"/>
                <a:gd name="T63" fmla="*/ 2147483646 h 371"/>
                <a:gd name="T64" fmla="*/ 2147483646 w 364"/>
                <a:gd name="T65" fmla="*/ 2147483646 h 371"/>
                <a:gd name="T66" fmla="*/ 2147483646 w 364"/>
                <a:gd name="T67" fmla="*/ 2147483646 h 371"/>
                <a:gd name="T68" fmla="*/ 2147483646 w 364"/>
                <a:gd name="T69" fmla="*/ 2147483646 h 371"/>
                <a:gd name="T70" fmla="*/ 2147483646 w 364"/>
                <a:gd name="T71" fmla="*/ 2147483646 h 371"/>
                <a:gd name="T72" fmla="*/ 2147483646 w 364"/>
                <a:gd name="T73" fmla="*/ 2147483646 h 371"/>
                <a:gd name="T74" fmla="*/ 2147483646 w 364"/>
                <a:gd name="T75" fmla="*/ 2147483646 h 371"/>
                <a:gd name="T76" fmla="*/ 2147483646 w 364"/>
                <a:gd name="T77" fmla="*/ 2147483646 h 371"/>
                <a:gd name="T78" fmla="*/ 2147483646 w 364"/>
                <a:gd name="T79" fmla="*/ 2147483646 h 371"/>
                <a:gd name="T80" fmla="*/ 2147483646 w 364"/>
                <a:gd name="T81" fmla="*/ 2147483646 h 371"/>
                <a:gd name="T82" fmla="*/ 2147483646 w 364"/>
                <a:gd name="T83" fmla="*/ 2147483646 h 371"/>
                <a:gd name="T84" fmla="*/ 2147483646 w 364"/>
                <a:gd name="T85" fmla="*/ 2147483646 h 371"/>
                <a:gd name="T86" fmla="*/ 2147483646 w 364"/>
                <a:gd name="T87" fmla="*/ 2147483646 h 371"/>
                <a:gd name="T88" fmla="*/ 2147483646 w 364"/>
                <a:gd name="T89" fmla="*/ 2147483646 h 371"/>
                <a:gd name="T90" fmla="*/ 2147483646 w 364"/>
                <a:gd name="T91" fmla="*/ 2147483646 h 371"/>
                <a:gd name="T92" fmla="*/ 2147483646 w 364"/>
                <a:gd name="T93" fmla="*/ 2147483646 h 371"/>
                <a:gd name="T94" fmla="*/ 2147483646 w 364"/>
                <a:gd name="T95" fmla="*/ 2147483646 h 371"/>
                <a:gd name="T96" fmla="*/ 2147483646 w 364"/>
                <a:gd name="T97" fmla="*/ 2147483646 h 371"/>
                <a:gd name="T98" fmla="*/ 2147483646 w 364"/>
                <a:gd name="T99" fmla="*/ 2147483646 h 37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64"/>
                <a:gd name="T151" fmla="*/ 0 h 371"/>
                <a:gd name="T152" fmla="*/ 364 w 364"/>
                <a:gd name="T153" fmla="*/ 371 h 37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64" h="371">
                  <a:moveTo>
                    <a:pt x="354" y="24"/>
                  </a:moveTo>
                  <a:cubicBezTo>
                    <a:pt x="362" y="11"/>
                    <a:pt x="349" y="0"/>
                    <a:pt x="337" y="4"/>
                  </a:cubicBezTo>
                  <a:cubicBezTo>
                    <a:pt x="330" y="7"/>
                    <a:pt x="325" y="14"/>
                    <a:pt x="317" y="17"/>
                  </a:cubicBezTo>
                  <a:cubicBezTo>
                    <a:pt x="308" y="20"/>
                    <a:pt x="298" y="17"/>
                    <a:pt x="289" y="19"/>
                  </a:cubicBezTo>
                  <a:cubicBezTo>
                    <a:pt x="272" y="24"/>
                    <a:pt x="266" y="40"/>
                    <a:pt x="250" y="47"/>
                  </a:cubicBezTo>
                  <a:cubicBezTo>
                    <a:pt x="242" y="51"/>
                    <a:pt x="232" y="47"/>
                    <a:pt x="224" y="51"/>
                  </a:cubicBezTo>
                  <a:cubicBezTo>
                    <a:pt x="214" y="54"/>
                    <a:pt x="218" y="62"/>
                    <a:pt x="216" y="71"/>
                  </a:cubicBezTo>
                  <a:cubicBezTo>
                    <a:pt x="208" y="93"/>
                    <a:pt x="192" y="71"/>
                    <a:pt x="180" y="82"/>
                  </a:cubicBezTo>
                  <a:cubicBezTo>
                    <a:pt x="174" y="87"/>
                    <a:pt x="179" y="93"/>
                    <a:pt x="175" y="98"/>
                  </a:cubicBezTo>
                  <a:cubicBezTo>
                    <a:pt x="171" y="102"/>
                    <a:pt x="166" y="98"/>
                    <a:pt x="163" y="104"/>
                  </a:cubicBezTo>
                  <a:cubicBezTo>
                    <a:pt x="159" y="113"/>
                    <a:pt x="166" y="116"/>
                    <a:pt x="156" y="123"/>
                  </a:cubicBezTo>
                  <a:cubicBezTo>
                    <a:pt x="147" y="129"/>
                    <a:pt x="139" y="122"/>
                    <a:pt x="129" y="124"/>
                  </a:cubicBezTo>
                  <a:cubicBezTo>
                    <a:pt x="121" y="125"/>
                    <a:pt x="108" y="134"/>
                    <a:pt x="103" y="142"/>
                  </a:cubicBezTo>
                  <a:cubicBezTo>
                    <a:pt x="97" y="152"/>
                    <a:pt x="106" y="163"/>
                    <a:pt x="101" y="172"/>
                  </a:cubicBezTo>
                  <a:cubicBezTo>
                    <a:pt x="97" y="179"/>
                    <a:pt x="83" y="180"/>
                    <a:pt x="75" y="183"/>
                  </a:cubicBezTo>
                  <a:cubicBezTo>
                    <a:pt x="72" y="184"/>
                    <a:pt x="69" y="182"/>
                    <a:pt x="66" y="184"/>
                  </a:cubicBezTo>
                  <a:cubicBezTo>
                    <a:pt x="63" y="186"/>
                    <a:pt x="65" y="190"/>
                    <a:pt x="64" y="191"/>
                  </a:cubicBezTo>
                  <a:cubicBezTo>
                    <a:pt x="59" y="195"/>
                    <a:pt x="53" y="197"/>
                    <a:pt x="50" y="204"/>
                  </a:cubicBezTo>
                  <a:cubicBezTo>
                    <a:pt x="47" y="215"/>
                    <a:pt x="60" y="228"/>
                    <a:pt x="65" y="236"/>
                  </a:cubicBezTo>
                  <a:cubicBezTo>
                    <a:pt x="75" y="256"/>
                    <a:pt x="65" y="269"/>
                    <a:pt x="44" y="260"/>
                  </a:cubicBezTo>
                  <a:cubicBezTo>
                    <a:pt x="41" y="259"/>
                    <a:pt x="33" y="252"/>
                    <a:pt x="29" y="255"/>
                  </a:cubicBezTo>
                  <a:cubicBezTo>
                    <a:pt x="22" y="260"/>
                    <a:pt x="36" y="268"/>
                    <a:pt x="37" y="272"/>
                  </a:cubicBezTo>
                  <a:cubicBezTo>
                    <a:pt x="40" y="285"/>
                    <a:pt x="29" y="279"/>
                    <a:pt x="21" y="286"/>
                  </a:cubicBezTo>
                  <a:cubicBezTo>
                    <a:pt x="11" y="294"/>
                    <a:pt x="21" y="292"/>
                    <a:pt x="24" y="302"/>
                  </a:cubicBezTo>
                  <a:cubicBezTo>
                    <a:pt x="31" y="322"/>
                    <a:pt x="0" y="334"/>
                    <a:pt x="9" y="357"/>
                  </a:cubicBezTo>
                  <a:cubicBezTo>
                    <a:pt x="12" y="366"/>
                    <a:pt x="18" y="371"/>
                    <a:pt x="29" y="367"/>
                  </a:cubicBezTo>
                  <a:cubicBezTo>
                    <a:pt x="37" y="364"/>
                    <a:pt x="52" y="352"/>
                    <a:pt x="50" y="342"/>
                  </a:cubicBezTo>
                  <a:cubicBezTo>
                    <a:pt x="49" y="334"/>
                    <a:pt x="15" y="315"/>
                    <a:pt x="44" y="315"/>
                  </a:cubicBezTo>
                  <a:cubicBezTo>
                    <a:pt x="57" y="316"/>
                    <a:pt x="63" y="321"/>
                    <a:pt x="53" y="306"/>
                  </a:cubicBezTo>
                  <a:cubicBezTo>
                    <a:pt x="49" y="300"/>
                    <a:pt x="41" y="291"/>
                    <a:pt x="48" y="284"/>
                  </a:cubicBezTo>
                  <a:cubicBezTo>
                    <a:pt x="54" y="278"/>
                    <a:pt x="73" y="284"/>
                    <a:pt x="81" y="281"/>
                  </a:cubicBezTo>
                  <a:cubicBezTo>
                    <a:pt x="97" y="277"/>
                    <a:pt x="97" y="264"/>
                    <a:pt x="92" y="250"/>
                  </a:cubicBezTo>
                  <a:cubicBezTo>
                    <a:pt x="90" y="242"/>
                    <a:pt x="79" y="226"/>
                    <a:pt x="81" y="218"/>
                  </a:cubicBezTo>
                  <a:cubicBezTo>
                    <a:pt x="83" y="207"/>
                    <a:pt x="100" y="209"/>
                    <a:pt x="110" y="209"/>
                  </a:cubicBezTo>
                  <a:cubicBezTo>
                    <a:pt x="124" y="210"/>
                    <a:pt x="140" y="209"/>
                    <a:pt x="133" y="190"/>
                  </a:cubicBezTo>
                  <a:cubicBezTo>
                    <a:pt x="131" y="184"/>
                    <a:pt x="119" y="168"/>
                    <a:pt x="137" y="175"/>
                  </a:cubicBezTo>
                  <a:cubicBezTo>
                    <a:pt x="139" y="172"/>
                    <a:pt x="136" y="170"/>
                    <a:pt x="137" y="167"/>
                  </a:cubicBezTo>
                  <a:cubicBezTo>
                    <a:pt x="137" y="165"/>
                    <a:pt x="135" y="163"/>
                    <a:pt x="135" y="161"/>
                  </a:cubicBezTo>
                  <a:cubicBezTo>
                    <a:pt x="135" y="160"/>
                    <a:pt x="138" y="159"/>
                    <a:pt x="138" y="157"/>
                  </a:cubicBezTo>
                  <a:cubicBezTo>
                    <a:pt x="140" y="148"/>
                    <a:pt x="141" y="146"/>
                    <a:pt x="150" y="145"/>
                  </a:cubicBezTo>
                  <a:cubicBezTo>
                    <a:pt x="171" y="143"/>
                    <a:pt x="203" y="161"/>
                    <a:pt x="199" y="126"/>
                  </a:cubicBezTo>
                  <a:cubicBezTo>
                    <a:pt x="198" y="119"/>
                    <a:pt x="193" y="112"/>
                    <a:pt x="202" y="108"/>
                  </a:cubicBezTo>
                  <a:cubicBezTo>
                    <a:pt x="211" y="103"/>
                    <a:pt x="220" y="114"/>
                    <a:pt x="228" y="110"/>
                  </a:cubicBezTo>
                  <a:cubicBezTo>
                    <a:pt x="237" y="106"/>
                    <a:pt x="231" y="91"/>
                    <a:pt x="237" y="87"/>
                  </a:cubicBezTo>
                  <a:cubicBezTo>
                    <a:pt x="244" y="83"/>
                    <a:pt x="247" y="93"/>
                    <a:pt x="255" y="84"/>
                  </a:cubicBezTo>
                  <a:cubicBezTo>
                    <a:pt x="261" y="77"/>
                    <a:pt x="257" y="74"/>
                    <a:pt x="267" y="70"/>
                  </a:cubicBezTo>
                  <a:cubicBezTo>
                    <a:pt x="274" y="66"/>
                    <a:pt x="278" y="65"/>
                    <a:pt x="285" y="59"/>
                  </a:cubicBezTo>
                  <a:cubicBezTo>
                    <a:pt x="295" y="51"/>
                    <a:pt x="307" y="46"/>
                    <a:pt x="319" y="40"/>
                  </a:cubicBezTo>
                  <a:cubicBezTo>
                    <a:pt x="327" y="36"/>
                    <a:pt x="334" y="32"/>
                    <a:pt x="343" y="29"/>
                  </a:cubicBezTo>
                  <a:cubicBezTo>
                    <a:pt x="347" y="28"/>
                    <a:pt x="364" y="26"/>
                    <a:pt x="355" y="18"/>
                  </a:cubicBezTo>
                </a:path>
              </a:pathLst>
            </a:custGeom>
            <a:noFill/>
            <a:ln w="9525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4737" name="Freeform 30"/>
            <p:cNvSpPr>
              <a:spLocks/>
            </p:cNvSpPr>
            <p:nvPr/>
          </p:nvSpPr>
          <p:spPr bwMode="auto">
            <a:xfrm>
              <a:off x="1806" y="1679"/>
              <a:ext cx="178" cy="667"/>
            </a:xfrm>
            <a:custGeom>
              <a:avLst/>
              <a:gdLst>
                <a:gd name="T0" fmla="*/ 2147483646 w 127"/>
                <a:gd name="T1" fmla="*/ 2147483646 h 445"/>
                <a:gd name="T2" fmla="*/ 1219996322 w 127"/>
                <a:gd name="T3" fmla="*/ 2147483646 h 445"/>
                <a:gd name="T4" fmla="*/ 2147483646 w 127"/>
                <a:gd name="T5" fmla="*/ 2147483646 h 445"/>
                <a:gd name="T6" fmla="*/ 2147483646 w 127"/>
                <a:gd name="T7" fmla="*/ 2147483646 h 445"/>
                <a:gd name="T8" fmla="*/ 2147483646 w 127"/>
                <a:gd name="T9" fmla="*/ 2147483646 h 445"/>
                <a:gd name="T10" fmla="*/ 2147483646 w 127"/>
                <a:gd name="T11" fmla="*/ 2147483646 h 445"/>
                <a:gd name="T12" fmla="*/ 2147483646 w 127"/>
                <a:gd name="T13" fmla="*/ 2147483646 h 445"/>
                <a:gd name="T14" fmla="*/ 2147483646 w 127"/>
                <a:gd name="T15" fmla="*/ 2147483646 h 445"/>
                <a:gd name="T16" fmla="*/ 2147483646 w 127"/>
                <a:gd name="T17" fmla="*/ 2147483646 h 445"/>
                <a:gd name="T18" fmla="*/ 2147483646 w 127"/>
                <a:gd name="T19" fmla="*/ 2147483646 h 445"/>
                <a:gd name="T20" fmla="*/ 2147483646 w 127"/>
                <a:gd name="T21" fmla="*/ 2147483646 h 445"/>
                <a:gd name="T22" fmla="*/ 2147483646 w 127"/>
                <a:gd name="T23" fmla="*/ 2147483646 h 445"/>
                <a:gd name="T24" fmla="*/ 2147483646 w 127"/>
                <a:gd name="T25" fmla="*/ 2147483646 h 445"/>
                <a:gd name="T26" fmla="*/ 2147483646 w 127"/>
                <a:gd name="T27" fmla="*/ 2147483646 h 445"/>
                <a:gd name="T28" fmla="*/ 2147483646 w 127"/>
                <a:gd name="T29" fmla="*/ 2147483646 h 445"/>
                <a:gd name="T30" fmla="*/ 2147483646 w 127"/>
                <a:gd name="T31" fmla="*/ 2147483646 h 445"/>
                <a:gd name="T32" fmla="*/ 2147483646 w 127"/>
                <a:gd name="T33" fmla="*/ 2147483646 h 445"/>
                <a:gd name="T34" fmla="*/ 2147483646 w 127"/>
                <a:gd name="T35" fmla="*/ 2147483646 h 445"/>
                <a:gd name="T36" fmla="*/ 2147483646 w 127"/>
                <a:gd name="T37" fmla="*/ 2147483646 h 445"/>
                <a:gd name="T38" fmla="*/ 2147483646 w 127"/>
                <a:gd name="T39" fmla="*/ 2147483646 h 445"/>
                <a:gd name="T40" fmla="*/ 2147483646 w 127"/>
                <a:gd name="T41" fmla="*/ 2147483646 h 445"/>
                <a:gd name="T42" fmla="*/ 2147483646 w 127"/>
                <a:gd name="T43" fmla="*/ 2147483646 h 445"/>
                <a:gd name="T44" fmla="*/ 2147483646 w 127"/>
                <a:gd name="T45" fmla="*/ 2147483646 h 445"/>
                <a:gd name="T46" fmla="*/ 2147483646 w 127"/>
                <a:gd name="T47" fmla="*/ 2147483646 h 445"/>
                <a:gd name="T48" fmla="*/ 2147483646 w 127"/>
                <a:gd name="T49" fmla="*/ 2147483646 h 445"/>
                <a:gd name="T50" fmla="*/ 2147483646 w 127"/>
                <a:gd name="T51" fmla="*/ 2147483646 h 445"/>
                <a:gd name="T52" fmla="*/ 2147483646 w 127"/>
                <a:gd name="T53" fmla="*/ 2147483646 h 445"/>
                <a:gd name="T54" fmla="*/ 2147483646 w 127"/>
                <a:gd name="T55" fmla="*/ 2147483646 h 445"/>
                <a:gd name="T56" fmla="*/ 2147483646 w 127"/>
                <a:gd name="T57" fmla="*/ 2147483646 h 445"/>
                <a:gd name="T58" fmla="*/ 2147483646 w 127"/>
                <a:gd name="T59" fmla="*/ 2147483646 h 445"/>
                <a:gd name="T60" fmla="*/ 2147483646 w 127"/>
                <a:gd name="T61" fmla="*/ 2147483646 h 445"/>
                <a:gd name="T62" fmla="*/ 2147483646 w 127"/>
                <a:gd name="T63" fmla="*/ 2147483646 h 445"/>
                <a:gd name="T64" fmla="*/ 2147483646 w 127"/>
                <a:gd name="T65" fmla="*/ 2147483646 h 445"/>
                <a:gd name="T66" fmla="*/ 2147483646 w 127"/>
                <a:gd name="T67" fmla="*/ 2147483646 h 445"/>
                <a:gd name="T68" fmla="*/ 2147483646 w 127"/>
                <a:gd name="T69" fmla="*/ 2147483646 h 445"/>
                <a:gd name="T70" fmla="*/ 2147483646 w 127"/>
                <a:gd name="T71" fmla="*/ 2147483646 h 445"/>
                <a:gd name="T72" fmla="*/ 2147483646 w 127"/>
                <a:gd name="T73" fmla="*/ 2147483646 h 445"/>
                <a:gd name="T74" fmla="*/ 2147483646 w 127"/>
                <a:gd name="T75" fmla="*/ 2147483646 h 445"/>
                <a:gd name="T76" fmla="*/ 2147483646 w 127"/>
                <a:gd name="T77" fmla="*/ 2147483646 h 445"/>
                <a:gd name="T78" fmla="*/ 2147483646 w 127"/>
                <a:gd name="T79" fmla="*/ 2147483646 h 445"/>
                <a:gd name="T80" fmla="*/ 2147483646 w 127"/>
                <a:gd name="T81" fmla="*/ 2147483646 h 445"/>
                <a:gd name="T82" fmla="*/ 2147483646 w 127"/>
                <a:gd name="T83" fmla="*/ 2147483646 h 445"/>
                <a:gd name="T84" fmla="*/ 2147483646 w 127"/>
                <a:gd name="T85" fmla="*/ 2147483646 h 445"/>
                <a:gd name="T86" fmla="*/ 2147483646 w 127"/>
                <a:gd name="T87" fmla="*/ 2147483646 h 445"/>
                <a:gd name="T88" fmla="*/ 2147483646 w 127"/>
                <a:gd name="T89" fmla="*/ 2147483646 h 445"/>
                <a:gd name="T90" fmla="*/ 2147483646 w 127"/>
                <a:gd name="T91" fmla="*/ 2147483646 h 445"/>
                <a:gd name="T92" fmla="*/ 2147483646 w 127"/>
                <a:gd name="T93" fmla="*/ 1 h 445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27"/>
                <a:gd name="T142" fmla="*/ 0 h 445"/>
                <a:gd name="T143" fmla="*/ 127 w 127"/>
                <a:gd name="T144" fmla="*/ 445 h 445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27" h="445">
                  <a:moveTo>
                    <a:pt x="19" y="2"/>
                  </a:moveTo>
                  <a:cubicBezTo>
                    <a:pt x="0" y="1"/>
                    <a:pt x="1" y="20"/>
                    <a:pt x="6" y="33"/>
                  </a:cubicBezTo>
                  <a:cubicBezTo>
                    <a:pt x="13" y="52"/>
                    <a:pt x="18" y="34"/>
                    <a:pt x="33" y="39"/>
                  </a:cubicBezTo>
                  <a:cubicBezTo>
                    <a:pt x="52" y="46"/>
                    <a:pt x="26" y="56"/>
                    <a:pt x="22" y="60"/>
                  </a:cubicBezTo>
                  <a:cubicBezTo>
                    <a:pt x="16" y="65"/>
                    <a:pt x="17" y="66"/>
                    <a:pt x="20" y="71"/>
                  </a:cubicBezTo>
                  <a:cubicBezTo>
                    <a:pt x="22" y="73"/>
                    <a:pt x="25" y="71"/>
                    <a:pt x="27" y="73"/>
                  </a:cubicBezTo>
                  <a:cubicBezTo>
                    <a:pt x="30" y="78"/>
                    <a:pt x="29" y="81"/>
                    <a:pt x="29" y="87"/>
                  </a:cubicBezTo>
                  <a:cubicBezTo>
                    <a:pt x="28" y="110"/>
                    <a:pt x="38" y="97"/>
                    <a:pt x="57" y="99"/>
                  </a:cubicBezTo>
                  <a:cubicBezTo>
                    <a:pt x="76" y="101"/>
                    <a:pt x="74" y="120"/>
                    <a:pt x="60" y="129"/>
                  </a:cubicBezTo>
                  <a:cubicBezTo>
                    <a:pt x="51" y="136"/>
                    <a:pt x="36" y="134"/>
                    <a:pt x="40" y="149"/>
                  </a:cubicBezTo>
                  <a:cubicBezTo>
                    <a:pt x="42" y="154"/>
                    <a:pt x="48" y="162"/>
                    <a:pt x="53" y="165"/>
                  </a:cubicBezTo>
                  <a:cubicBezTo>
                    <a:pt x="57" y="168"/>
                    <a:pt x="61" y="166"/>
                    <a:pt x="66" y="169"/>
                  </a:cubicBezTo>
                  <a:cubicBezTo>
                    <a:pt x="75" y="174"/>
                    <a:pt x="72" y="177"/>
                    <a:pt x="69" y="186"/>
                  </a:cubicBezTo>
                  <a:cubicBezTo>
                    <a:pt x="68" y="188"/>
                    <a:pt x="65" y="189"/>
                    <a:pt x="64" y="191"/>
                  </a:cubicBezTo>
                  <a:cubicBezTo>
                    <a:pt x="63" y="194"/>
                    <a:pt x="65" y="198"/>
                    <a:pt x="64" y="200"/>
                  </a:cubicBezTo>
                  <a:cubicBezTo>
                    <a:pt x="63" y="204"/>
                    <a:pt x="55" y="209"/>
                    <a:pt x="55" y="214"/>
                  </a:cubicBezTo>
                  <a:cubicBezTo>
                    <a:pt x="56" y="221"/>
                    <a:pt x="64" y="218"/>
                    <a:pt x="69" y="222"/>
                  </a:cubicBezTo>
                  <a:cubicBezTo>
                    <a:pt x="75" y="227"/>
                    <a:pt x="73" y="229"/>
                    <a:pt x="72" y="236"/>
                  </a:cubicBezTo>
                  <a:cubicBezTo>
                    <a:pt x="71" y="248"/>
                    <a:pt x="71" y="259"/>
                    <a:pt x="71" y="270"/>
                  </a:cubicBezTo>
                  <a:cubicBezTo>
                    <a:pt x="71" y="281"/>
                    <a:pt x="69" y="285"/>
                    <a:pt x="66" y="294"/>
                  </a:cubicBezTo>
                  <a:cubicBezTo>
                    <a:pt x="63" y="300"/>
                    <a:pt x="59" y="304"/>
                    <a:pt x="66" y="308"/>
                  </a:cubicBezTo>
                  <a:cubicBezTo>
                    <a:pt x="71" y="311"/>
                    <a:pt x="80" y="306"/>
                    <a:pt x="85" y="307"/>
                  </a:cubicBezTo>
                  <a:cubicBezTo>
                    <a:pt x="91" y="308"/>
                    <a:pt x="97" y="314"/>
                    <a:pt x="98" y="320"/>
                  </a:cubicBezTo>
                  <a:cubicBezTo>
                    <a:pt x="102" y="336"/>
                    <a:pt x="78" y="338"/>
                    <a:pt x="68" y="342"/>
                  </a:cubicBezTo>
                  <a:cubicBezTo>
                    <a:pt x="56" y="347"/>
                    <a:pt x="58" y="362"/>
                    <a:pt x="56" y="375"/>
                  </a:cubicBezTo>
                  <a:cubicBezTo>
                    <a:pt x="54" y="390"/>
                    <a:pt x="51" y="404"/>
                    <a:pt x="52" y="420"/>
                  </a:cubicBezTo>
                  <a:cubicBezTo>
                    <a:pt x="52" y="432"/>
                    <a:pt x="60" y="445"/>
                    <a:pt x="73" y="437"/>
                  </a:cubicBezTo>
                  <a:cubicBezTo>
                    <a:pt x="79" y="433"/>
                    <a:pt x="95" y="410"/>
                    <a:pt x="93" y="402"/>
                  </a:cubicBezTo>
                  <a:cubicBezTo>
                    <a:pt x="82" y="403"/>
                    <a:pt x="70" y="400"/>
                    <a:pt x="72" y="384"/>
                  </a:cubicBezTo>
                  <a:cubicBezTo>
                    <a:pt x="73" y="378"/>
                    <a:pt x="78" y="378"/>
                    <a:pt x="79" y="372"/>
                  </a:cubicBezTo>
                  <a:cubicBezTo>
                    <a:pt x="79" y="365"/>
                    <a:pt x="72" y="365"/>
                    <a:pt x="76" y="358"/>
                  </a:cubicBezTo>
                  <a:cubicBezTo>
                    <a:pt x="78" y="355"/>
                    <a:pt x="91" y="348"/>
                    <a:pt x="95" y="344"/>
                  </a:cubicBezTo>
                  <a:cubicBezTo>
                    <a:pt x="99" y="340"/>
                    <a:pt x="106" y="336"/>
                    <a:pt x="109" y="330"/>
                  </a:cubicBezTo>
                  <a:cubicBezTo>
                    <a:pt x="115" y="319"/>
                    <a:pt x="117" y="300"/>
                    <a:pt x="104" y="293"/>
                  </a:cubicBezTo>
                  <a:cubicBezTo>
                    <a:pt x="99" y="290"/>
                    <a:pt x="92" y="293"/>
                    <a:pt x="88" y="288"/>
                  </a:cubicBezTo>
                  <a:cubicBezTo>
                    <a:pt x="82" y="279"/>
                    <a:pt x="89" y="277"/>
                    <a:pt x="94" y="275"/>
                  </a:cubicBezTo>
                  <a:cubicBezTo>
                    <a:pt x="108" y="267"/>
                    <a:pt x="127" y="269"/>
                    <a:pt x="114" y="249"/>
                  </a:cubicBezTo>
                  <a:cubicBezTo>
                    <a:pt x="109" y="243"/>
                    <a:pt x="102" y="242"/>
                    <a:pt x="98" y="237"/>
                  </a:cubicBezTo>
                  <a:cubicBezTo>
                    <a:pt x="93" y="230"/>
                    <a:pt x="97" y="213"/>
                    <a:pt x="95" y="205"/>
                  </a:cubicBezTo>
                  <a:cubicBezTo>
                    <a:pt x="94" y="194"/>
                    <a:pt x="93" y="182"/>
                    <a:pt x="90" y="171"/>
                  </a:cubicBezTo>
                  <a:cubicBezTo>
                    <a:pt x="87" y="160"/>
                    <a:pt x="86" y="165"/>
                    <a:pt x="79" y="160"/>
                  </a:cubicBezTo>
                  <a:cubicBezTo>
                    <a:pt x="65" y="150"/>
                    <a:pt x="73" y="145"/>
                    <a:pt x="82" y="134"/>
                  </a:cubicBezTo>
                  <a:cubicBezTo>
                    <a:pt x="92" y="124"/>
                    <a:pt x="91" y="122"/>
                    <a:pt x="85" y="108"/>
                  </a:cubicBezTo>
                  <a:cubicBezTo>
                    <a:pt x="77" y="88"/>
                    <a:pt x="83" y="52"/>
                    <a:pt x="53" y="61"/>
                  </a:cubicBezTo>
                  <a:cubicBezTo>
                    <a:pt x="48" y="46"/>
                    <a:pt x="55" y="37"/>
                    <a:pt x="42" y="26"/>
                  </a:cubicBezTo>
                  <a:cubicBezTo>
                    <a:pt x="35" y="20"/>
                    <a:pt x="24" y="14"/>
                    <a:pt x="23" y="4"/>
                  </a:cubicBezTo>
                  <a:cubicBezTo>
                    <a:pt x="21" y="3"/>
                    <a:pt x="19" y="0"/>
                    <a:pt x="20" y="1"/>
                  </a:cubicBezTo>
                </a:path>
              </a:pathLst>
            </a:custGeom>
            <a:solidFill>
              <a:srgbClr val="CB92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4738" name="Freeform 31"/>
            <p:cNvSpPr>
              <a:spLocks/>
            </p:cNvSpPr>
            <p:nvPr/>
          </p:nvSpPr>
          <p:spPr bwMode="auto">
            <a:xfrm>
              <a:off x="1721" y="1642"/>
              <a:ext cx="300" cy="785"/>
            </a:xfrm>
            <a:custGeom>
              <a:avLst/>
              <a:gdLst>
                <a:gd name="T0" fmla="*/ 2147483646 w 213"/>
                <a:gd name="T1" fmla="*/ 2147483646 h 524"/>
                <a:gd name="T2" fmla="*/ 2147483646 w 213"/>
                <a:gd name="T3" fmla="*/ 2147483646 h 524"/>
                <a:gd name="T4" fmla="*/ 2147483646 w 213"/>
                <a:gd name="T5" fmla="*/ 2147483646 h 524"/>
                <a:gd name="T6" fmla="*/ 2147483646 w 213"/>
                <a:gd name="T7" fmla="*/ 2147483646 h 524"/>
                <a:gd name="T8" fmla="*/ 2147483646 w 213"/>
                <a:gd name="T9" fmla="*/ 2147483646 h 5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3"/>
                <a:gd name="T16" fmla="*/ 0 h 524"/>
                <a:gd name="T17" fmla="*/ 213 w 213"/>
                <a:gd name="T18" fmla="*/ 524 h 5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3" h="524">
                  <a:moveTo>
                    <a:pt x="198" y="245"/>
                  </a:moveTo>
                  <a:cubicBezTo>
                    <a:pt x="213" y="384"/>
                    <a:pt x="166" y="504"/>
                    <a:pt x="133" y="510"/>
                  </a:cubicBezTo>
                  <a:cubicBezTo>
                    <a:pt x="48" y="524"/>
                    <a:pt x="116" y="400"/>
                    <a:pt x="100" y="261"/>
                  </a:cubicBezTo>
                  <a:cubicBezTo>
                    <a:pt x="84" y="121"/>
                    <a:pt x="0" y="17"/>
                    <a:pt x="76" y="5"/>
                  </a:cubicBezTo>
                  <a:cubicBezTo>
                    <a:pt x="109" y="0"/>
                    <a:pt x="182" y="106"/>
                    <a:pt x="198" y="245"/>
                  </a:cubicBezTo>
                  <a:close/>
                </a:path>
              </a:pathLst>
            </a:custGeom>
            <a:noFill/>
            <a:ln w="6350">
              <a:solidFill>
                <a:srgbClr val="34343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4739" name="Freeform 32"/>
            <p:cNvSpPr>
              <a:spLocks/>
            </p:cNvSpPr>
            <p:nvPr/>
          </p:nvSpPr>
          <p:spPr bwMode="auto">
            <a:xfrm>
              <a:off x="1806" y="1679"/>
              <a:ext cx="178" cy="667"/>
            </a:xfrm>
            <a:custGeom>
              <a:avLst/>
              <a:gdLst>
                <a:gd name="T0" fmla="*/ 2147483646 w 127"/>
                <a:gd name="T1" fmla="*/ 2147483646 h 445"/>
                <a:gd name="T2" fmla="*/ 1219996322 w 127"/>
                <a:gd name="T3" fmla="*/ 2147483646 h 445"/>
                <a:gd name="T4" fmla="*/ 2147483646 w 127"/>
                <a:gd name="T5" fmla="*/ 2147483646 h 445"/>
                <a:gd name="T6" fmla="*/ 2147483646 w 127"/>
                <a:gd name="T7" fmla="*/ 2147483646 h 445"/>
                <a:gd name="T8" fmla="*/ 2147483646 w 127"/>
                <a:gd name="T9" fmla="*/ 2147483646 h 445"/>
                <a:gd name="T10" fmla="*/ 2147483646 w 127"/>
                <a:gd name="T11" fmla="*/ 2147483646 h 445"/>
                <a:gd name="T12" fmla="*/ 2147483646 w 127"/>
                <a:gd name="T13" fmla="*/ 2147483646 h 445"/>
                <a:gd name="T14" fmla="*/ 2147483646 w 127"/>
                <a:gd name="T15" fmla="*/ 2147483646 h 445"/>
                <a:gd name="T16" fmla="*/ 2147483646 w 127"/>
                <a:gd name="T17" fmla="*/ 2147483646 h 445"/>
                <a:gd name="T18" fmla="*/ 2147483646 w 127"/>
                <a:gd name="T19" fmla="*/ 2147483646 h 445"/>
                <a:gd name="T20" fmla="*/ 2147483646 w 127"/>
                <a:gd name="T21" fmla="*/ 2147483646 h 445"/>
                <a:gd name="T22" fmla="*/ 2147483646 w 127"/>
                <a:gd name="T23" fmla="*/ 2147483646 h 445"/>
                <a:gd name="T24" fmla="*/ 2147483646 w 127"/>
                <a:gd name="T25" fmla="*/ 2147483646 h 445"/>
                <a:gd name="T26" fmla="*/ 2147483646 w 127"/>
                <a:gd name="T27" fmla="*/ 2147483646 h 445"/>
                <a:gd name="T28" fmla="*/ 2147483646 w 127"/>
                <a:gd name="T29" fmla="*/ 2147483646 h 445"/>
                <a:gd name="T30" fmla="*/ 2147483646 w 127"/>
                <a:gd name="T31" fmla="*/ 2147483646 h 445"/>
                <a:gd name="T32" fmla="*/ 2147483646 w 127"/>
                <a:gd name="T33" fmla="*/ 2147483646 h 445"/>
                <a:gd name="T34" fmla="*/ 2147483646 w 127"/>
                <a:gd name="T35" fmla="*/ 2147483646 h 445"/>
                <a:gd name="T36" fmla="*/ 2147483646 w 127"/>
                <a:gd name="T37" fmla="*/ 2147483646 h 445"/>
                <a:gd name="T38" fmla="*/ 2147483646 w 127"/>
                <a:gd name="T39" fmla="*/ 2147483646 h 445"/>
                <a:gd name="T40" fmla="*/ 2147483646 w 127"/>
                <a:gd name="T41" fmla="*/ 2147483646 h 445"/>
                <a:gd name="T42" fmla="*/ 2147483646 w 127"/>
                <a:gd name="T43" fmla="*/ 2147483646 h 445"/>
                <a:gd name="T44" fmla="*/ 2147483646 w 127"/>
                <a:gd name="T45" fmla="*/ 2147483646 h 445"/>
                <a:gd name="T46" fmla="*/ 2147483646 w 127"/>
                <a:gd name="T47" fmla="*/ 2147483646 h 445"/>
                <a:gd name="T48" fmla="*/ 2147483646 w 127"/>
                <a:gd name="T49" fmla="*/ 2147483646 h 445"/>
                <a:gd name="T50" fmla="*/ 2147483646 w 127"/>
                <a:gd name="T51" fmla="*/ 2147483646 h 445"/>
                <a:gd name="T52" fmla="*/ 2147483646 w 127"/>
                <a:gd name="T53" fmla="*/ 2147483646 h 445"/>
                <a:gd name="T54" fmla="*/ 2147483646 w 127"/>
                <a:gd name="T55" fmla="*/ 2147483646 h 445"/>
                <a:gd name="T56" fmla="*/ 2147483646 w 127"/>
                <a:gd name="T57" fmla="*/ 2147483646 h 445"/>
                <a:gd name="T58" fmla="*/ 2147483646 w 127"/>
                <a:gd name="T59" fmla="*/ 2147483646 h 445"/>
                <a:gd name="T60" fmla="*/ 2147483646 w 127"/>
                <a:gd name="T61" fmla="*/ 2147483646 h 445"/>
                <a:gd name="T62" fmla="*/ 2147483646 w 127"/>
                <a:gd name="T63" fmla="*/ 2147483646 h 445"/>
                <a:gd name="T64" fmla="*/ 2147483646 w 127"/>
                <a:gd name="T65" fmla="*/ 2147483646 h 445"/>
                <a:gd name="T66" fmla="*/ 2147483646 w 127"/>
                <a:gd name="T67" fmla="*/ 2147483646 h 445"/>
                <a:gd name="T68" fmla="*/ 2147483646 w 127"/>
                <a:gd name="T69" fmla="*/ 2147483646 h 445"/>
                <a:gd name="T70" fmla="*/ 2147483646 w 127"/>
                <a:gd name="T71" fmla="*/ 2147483646 h 445"/>
                <a:gd name="T72" fmla="*/ 2147483646 w 127"/>
                <a:gd name="T73" fmla="*/ 2147483646 h 445"/>
                <a:gd name="T74" fmla="*/ 2147483646 w 127"/>
                <a:gd name="T75" fmla="*/ 2147483646 h 445"/>
                <a:gd name="T76" fmla="*/ 2147483646 w 127"/>
                <a:gd name="T77" fmla="*/ 2147483646 h 445"/>
                <a:gd name="T78" fmla="*/ 2147483646 w 127"/>
                <a:gd name="T79" fmla="*/ 2147483646 h 445"/>
                <a:gd name="T80" fmla="*/ 2147483646 w 127"/>
                <a:gd name="T81" fmla="*/ 2147483646 h 445"/>
                <a:gd name="T82" fmla="*/ 2147483646 w 127"/>
                <a:gd name="T83" fmla="*/ 2147483646 h 445"/>
                <a:gd name="T84" fmla="*/ 2147483646 w 127"/>
                <a:gd name="T85" fmla="*/ 2147483646 h 445"/>
                <a:gd name="T86" fmla="*/ 2147483646 w 127"/>
                <a:gd name="T87" fmla="*/ 2147483646 h 445"/>
                <a:gd name="T88" fmla="*/ 2147483646 w 127"/>
                <a:gd name="T89" fmla="*/ 2147483646 h 445"/>
                <a:gd name="T90" fmla="*/ 2147483646 w 127"/>
                <a:gd name="T91" fmla="*/ 2147483646 h 445"/>
                <a:gd name="T92" fmla="*/ 2147483646 w 127"/>
                <a:gd name="T93" fmla="*/ 1 h 445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27"/>
                <a:gd name="T142" fmla="*/ 0 h 445"/>
                <a:gd name="T143" fmla="*/ 127 w 127"/>
                <a:gd name="T144" fmla="*/ 445 h 445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27" h="445">
                  <a:moveTo>
                    <a:pt x="19" y="2"/>
                  </a:moveTo>
                  <a:cubicBezTo>
                    <a:pt x="0" y="1"/>
                    <a:pt x="1" y="20"/>
                    <a:pt x="6" y="33"/>
                  </a:cubicBezTo>
                  <a:cubicBezTo>
                    <a:pt x="13" y="52"/>
                    <a:pt x="18" y="34"/>
                    <a:pt x="33" y="39"/>
                  </a:cubicBezTo>
                  <a:cubicBezTo>
                    <a:pt x="52" y="46"/>
                    <a:pt x="26" y="56"/>
                    <a:pt x="22" y="60"/>
                  </a:cubicBezTo>
                  <a:cubicBezTo>
                    <a:pt x="16" y="65"/>
                    <a:pt x="17" y="66"/>
                    <a:pt x="20" y="71"/>
                  </a:cubicBezTo>
                  <a:cubicBezTo>
                    <a:pt x="22" y="73"/>
                    <a:pt x="25" y="71"/>
                    <a:pt x="27" y="73"/>
                  </a:cubicBezTo>
                  <a:cubicBezTo>
                    <a:pt x="30" y="78"/>
                    <a:pt x="29" y="81"/>
                    <a:pt x="29" y="87"/>
                  </a:cubicBezTo>
                  <a:cubicBezTo>
                    <a:pt x="28" y="110"/>
                    <a:pt x="38" y="97"/>
                    <a:pt x="57" y="99"/>
                  </a:cubicBezTo>
                  <a:cubicBezTo>
                    <a:pt x="76" y="101"/>
                    <a:pt x="74" y="120"/>
                    <a:pt x="60" y="129"/>
                  </a:cubicBezTo>
                  <a:cubicBezTo>
                    <a:pt x="51" y="136"/>
                    <a:pt x="36" y="134"/>
                    <a:pt x="40" y="149"/>
                  </a:cubicBezTo>
                  <a:cubicBezTo>
                    <a:pt x="42" y="154"/>
                    <a:pt x="48" y="162"/>
                    <a:pt x="53" y="165"/>
                  </a:cubicBezTo>
                  <a:cubicBezTo>
                    <a:pt x="57" y="168"/>
                    <a:pt x="61" y="166"/>
                    <a:pt x="66" y="169"/>
                  </a:cubicBezTo>
                  <a:cubicBezTo>
                    <a:pt x="75" y="174"/>
                    <a:pt x="72" y="177"/>
                    <a:pt x="69" y="186"/>
                  </a:cubicBezTo>
                  <a:cubicBezTo>
                    <a:pt x="68" y="188"/>
                    <a:pt x="65" y="189"/>
                    <a:pt x="64" y="191"/>
                  </a:cubicBezTo>
                  <a:cubicBezTo>
                    <a:pt x="63" y="194"/>
                    <a:pt x="65" y="198"/>
                    <a:pt x="64" y="200"/>
                  </a:cubicBezTo>
                  <a:cubicBezTo>
                    <a:pt x="63" y="204"/>
                    <a:pt x="55" y="209"/>
                    <a:pt x="55" y="214"/>
                  </a:cubicBezTo>
                  <a:cubicBezTo>
                    <a:pt x="56" y="221"/>
                    <a:pt x="64" y="218"/>
                    <a:pt x="69" y="222"/>
                  </a:cubicBezTo>
                  <a:cubicBezTo>
                    <a:pt x="75" y="227"/>
                    <a:pt x="73" y="229"/>
                    <a:pt x="72" y="236"/>
                  </a:cubicBezTo>
                  <a:cubicBezTo>
                    <a:pt x="71" y="248"/>
                    <a:pt x="71" y="259"/>
                    <a:pt x="71" y="270"/>
                  </a:cubicBezTo>
                  <a:cubicBezTo>
                    <a:pt x="71" y="281"/>
                    <a:pt x="69" y="285"/>
                    <a:pt x="66" y="294"/>
                  </a:cubicBezTo>
                  <a:cubicBezTo>
                    <a:pt x="63" y="300"/>
                    <a:pt x="59" y="304"/>
                    <a:pt x="66" y="308"/>
                  </a:cubicBezTo>
                  <a:cubicBezTo>
                    <a:pt x="71" y="311"/>
                    <a:pt x="80" y="306"/>
                    <a:pt x="85" y="307"/>
                  </a:cubicBezTo>
                  <a:cubicBezTo>
                    <a:pt x="91" y="308"/>
                    <a:pt x="97" y="314"/>
                    <a:pt x="98" y="320"/>
                  </a:cubicBezTo>
                  <a:cubicBezTo>
                    <a:pt x="102" y="336"/>
                    <a:pt x="78" y="338"/>
                    <a:pt x="68" y="342"/>
                  </a:cubicBezTo>
                  <a:cubicBezTo>
                    <a:pt x="56" y="347"/>
                    <a:pt x="58" y="362"/>
                    <a:pt x="56" y="375"/>
                  </a:cubicBezTo>
                  <a:cubicBezTo>
                    <a:pt x="54" y="390"/>
                    <a:pt x="51" y="404"/>
                    <a:pt x="52" y="420"/>
                  </a:cubicBezTo>
                  <a:cubicBezTo>
                    <a:pt x="52" y="432"/>
                    <a:pt x="60" y="445"/>
                    <a:pt x="73" y="437"/>
                  </a:cubicBezTo>
                  <a:cubicBezTo>
                    <a:pt x="79" y="433"/>
                    <a:pt x="95" y="410"/>
                    <a:pt x="93" y="402"/>
                  </a:cubicBezTo>
                  <a:cubicBezTo>
                    <a:pt x="82" y="403"/>
                    <a:pt x="70" y="400"/>
                    <a:pt x="72" y="384"/>
                  </a:cubicBezTo>
                  <a:cubicBezTo>
                    <a:pt x="73" y="378"/>
                    <a:pt x="78" y="378"/>
                    <a:pt x="79" y="372"/>
                  </a:cubicBezTo>
                  <a:cubicBezTo>
                    <a:pt x="79" y="365"/>
                    <a:pt x="72" y="365"/>
                    <a:pt x="76" y="358"/>
                  </a:cubicBezTo>
                  <a:cubicBezTo>
                    <a:pt x="78" y="355"/>
                    <a:pt x="91" y="348"/>
                    <a:pt x="95" y="344"/>
                  </a:cubicBezTo>
                  <a:cubicBezTo>
                    <a:pt x="99" y="340"/>
                    <a:pt x="106" y="336"/>
                    <a:pt x="109" y="330"/>
                  </a:cubicBezTo>
                  <a:cubicBezTo>
                    <a:pt x="115" y="319"/>
                    <a:pt x="117" y="300"/>
                    <a:pt x="104" y="293"/>
                  </a:cubicBezTo>
                  <a:cubicBezTo>
                    <a:pt x="99" y="290"/>
                    <a:pt x="92" y="293"/>
                    <a:pt x="88" y="288"/>
                  </a:cubicBezTo>
                  <a:cubicBezTo>
                    <a:pt x="82" y="279"/>
                    <a:pt x="89" y="277"/>
                    <a:pt x="94" y="275"/>
                  </a:cubicBezTo>
                  <a:cubicBezTo>
                    <a:pt x="108" y="267"/>
                    <a:pt x="127" y="269"/>
                    <a:pt x="114" y="249"/>
                  </a:cubicBezTo>
                  <a:cubicBezTo>
                    <a:pt x="109" y="243"/>
                    <a:pt x="102" y="242"/>
                    <a:pt x="98" y="237"/>
                  </a:cubicBezTo>
                  <a:cubicBezTo>
                    <a:pt x="93" y="230"/>
                    <a:pt x="97" y="213"/>
                    <a:pt x="95" y="205"/>
                  </a:cubicBezTo>
                  <a:cubicBezTo>
                    <a:pt x="94" y="194"/>
                    <a:pt x="93" y="182"/>
                    <a:pt x="90" y="171"/>
                  </a:cubicBezTo>
                  <a:cubicBezTo>
                    <a:pt x="87" y="160"/>
                    <a:pt x="86" y="165"/>
                    <a:pt x="79" y="160"/>
                  </a:cubicBezTo>
                  <a:cubicBezTo>
                    <a:pt x="65" y="150"/>
                    <a:pt x="73" y="145"/>
                    <a:pt x="82" y="134"/>
                  </a:cubicBezTo>
                  <a:cubicBezTo>
                    <a:pt x="92" y="124"/>
                    <a:pt x="91" y="122"/>
                    <a:pt x="85" y="108"/>
                  </a:cubicBezTo>
                  <a:cubicBezTo>
                    <a:pt x="77" y="88"/>
                    <a:pt x="83" y="52"/>
                    <a:pt x="53" y="61"/>
                  </a:cubicBezTo>
                  <a:cubicBezTo>
                    <a:pt x="48" y="46"/>
                    <a:pt x="55" y="37"/>
                    <a:pt x="42" y="26"/>
                  </a:cubicBezTo>
                  <a:cubicBezTo>
                    <a:pt x="35" y="20"/>
                    <a:pt x="24" y="14"/>
                    <a:pt x="23" y="4"/>
                  </a:cubicBezTo>
                  <a:cubicBezTo>
                    <a:pt x="21" y="3"/>
                    <a:pt x="19" y="0"/>
                    <a:pt x="20" y="1"/>
                  </a:cubicBezTo>
                </a:path>
              </a:pathLst>
            </a:custGeom>
            <a:noFill/>
            <a:ln w="9525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4740" name="Freeform 33"/>
            <p:cNvSpPr>
              <a:spLocks/>
            </p:cNvSpPr>
            <p:nvPr/>
          </p:nvSpPr>
          <p:spPr bwMode="auto">
            <a:xfrm>
              <a:off x="688" y="2201"/>
              <a:ext cx="114" cy="151"/>
            </a:xfrm>
            <a:custGeom>
              <a:avLst/>
              <a:gdLst>
                <a:gd name="T0" fmla="*/ 2147483646 w 81"/>
                <a:gd name="T1" fmla="*/ 2147483646 h 101"/>
                <a:gd name="T2" fmla="*/ 2147483646 w 81"/>
                <a:gd name="T3" fmla="*/ 2147483646 h 101"/>
                <a:gd name="T4" fmla="*/ 2147483646 w 81"/>
                <a:gd name="T5" fmla="*/ 2147483646 h 101"/>
                <a:gd name="T6" fmla="*/ 2147483646 w 81"/>
                <a:gd name="T7" fmla="*/ 2147483646 h 101"/>
                <a:gd name="T8" fmla="*/ 2147483646 w 81"/>
                <a:gd name="T9" fmla="*/ 2147483646 h 101"/>
                <a:gd name="T10" fmla="*/ 2147483646 w 81"/>
                <a:gd name="T11" fmla="*/ 2147483646 h 101"/>
                <a:gd name="T12" fmla="*/ 2147483646 w 81"/>
                <a:gd name="T13" fmla="*/ 2147483646 h 101"/>
                <a:gd name="T14" fmla="*/ 2147483646 w 81"/>
                <a:gd name="T15" fmla="*/ 2147483646 h 101"/>
                <a:gd name="T16" fmla="*/ 2147483646 w 81"/>
                <a:gd name="T17" fmla="*/ 2147483646 h 101"/>
                <a:gd name="T18" fmla="*/ 2147483646 w 81"/>
                <a:gd name="T19" fmla="*/ 2147483646 h 101"/>
                <a:gd name="T20" fmla="*/ 2147483646 w 81"/>
                <a:gd name="T21" fmla="*/ 2147483646 h 101"/>
                <a:gd name="T22" fmla="*/ 2147483646 w 81"/>
                <a:gd name="T23" fmla="*/ 2147483646 h 101"/>
                <a:gd name="T24" fmla="*/ 2147483646 w 81"/>
                <a:gd name="T25" fmla="*/ 2147483646 h 101"/>
                <a:gd name="T26" fmla="*/ 2147483646 w 81"/>
                <a:gd name="T27" fmla="*/ 2147483646 h 101"/>
                <a:gd name="T28" fmla="*/ 2147483646 w 81"/>
                <a:gd name="T29" fmla="*/ 2147483646 h 101"/>
                <a:gd name="T30" fmla="*/ 2147483646 w 81"/>
                <a:gd name="T31" fmla="*/ 2147483646 h 101"/>
                <a:gd name="T32" fmla="*/ 2147483646 w 81"/>
                <a:gd name="T33" fmla="*/ 2147483646 h 101"/>
                <a:gd name="T34" fmla="*/ 2147483646 w 81"/>
                <a:gd name="T35" fmla="*/ 2147483646 h 10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1"/>
                <a:gd name="T55" fmla="*/ 0 h 101"/>
                <a:gd name="T56" fmla="*/ 81 w 81"/>
                <a:gd name="T57" fmla="*/ 101 h 10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1" h="101">
                  <a:moveTo>
                    <a:pt x="73" y="11"/>
                  </a:moveTo>
                  <a:cubicBezTo>
                    <a:pt x="63" y="7"/>
                    <a:pt x="51" y="0"/>
                    <a:pt x="39" y="3"/>
                  </a:cubicBezTo>
                  <a:cubicBezTo>
                    <a:pt x="22" y="8"/>
                    <a:pt x="21" y="27"/>
                    <a:pt x="36" y="34"/>
                  </a:cubicBezTo>
                  <a:cubicBezTo>
                    <a:pt x="40" y="36"/>
                    <a:pt x="51" y="38"/>
                    <a:pt x="51" y="44"/>
                  </a:cubicBezTo>
                  <a:cubicBezTo>
                    <a:pt x="51" y="49"/>
                    <a:pt x="43" y="51"/>
                    <a:pt x="39" y="51"/>
                  </a:cubicBezTo>
                  <a:cubicBezTo>
                    <a:pt x="30" y="51"/>
                    <a:pt x="7" y="40"/>
                    <a:pt x="9" y="58"/>
                  </a:cubicBezTo>
                  <a:cubicBezTo>
                    <a:pt x="9" y="67"/>
                    <a:pt x="18" y="63"/>
                    <a:pt x="22" y="69"/>
                  </a:cubicBezTo>
                  <a:cubicBezTo>
                    <a:pt x="26" y="75"/>
                    <a:pt x="13" y="75"/>
                    <a:pt x="11" y="80"/>
                  </a:cubicBezTo>
                  <a:cubicBezTo>
                    <a:pt x="0" y="95"/>
                    <a:pt x="31" y="101"/>
                    <a:pt x="40" y="100"/>
                  </a:cubicBezTo>
                  <a:cubicBezTo>
                    <a:pt x="45" y="100"/>
                    <a:pt x="54" y="97"/>
                    <a:pt x="54" y="90"/>
                  </a:cubicBezTo>
                  <a:cubicBezTo>
                    <a:pt x="55" y="84"/>
                    <a:pt x="48" y="86"/>
                    <a:pt x="45" y="84"/>
                  </a:cubicBezTo>
                  <a:cubicBezTo>
                    <a:pt x="41" y="82"/>
                    <a:pt x="35" y="76"/>
                    <a:pt x="37" y="71"/>
                  </a:cubicBezTo>
                  <a:cubicBezTo>
                    <a:pt x="39" y="65"/>
                    <a:pt x="48" y="66"/>
                    <a:pt x="53" y="65"/>
                  </a:cubicBezTo>
                  <a:cubicBezTo>
                    <a:pt x="62" y="63"/>
                    <a:pt x="78" y="55"/>
                    <a:pt x="67" y="46"/>
                  </a:cubicBezTo>
                  <a:cubicBezTo>
                    <a:pt x="63" y="43"/>
                    <a:pt x="59" y="40"/>
                    <a:pt x="56" y="35"/>
                  </a:cubicBezTo>
                  <a:cubicBezTo>
                    <a:pt x="52" y="27"/>
                    <a:pt x="60" y="31"/>
                    <a:pt x="67" y="31"/>
                  </a:cubicBezTo>
                  <a:cubicBezTo>
                    <a:pt x="74" y="31"/>
                    <a:pt x="81" y="26"/>
                    <a:pt x="80" y="18"/>
                  </a:cubicBezTo>
                  <a:cubicBezTo>
                    <a:pt x="80" y="14"/>
                    <a:pt x="76" y="8"/>
                    <a:pt x="72" y="12"/>
                  </a:cubicBezTo>
                </a:path>
              </a:pathLst>
            </a:custGeom>
            <a:solidFill>
              <a:srgbClr val="CB92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4741" name="Freeform 34"/>
            <p:cNvSpPr>
              <a:spLocks/>
            </p:cNvSpPr>
            <p:nvPr/>
          </p:nvSpPr>
          <p:spPr bwMode="auto">
            <a:xfrm>
              <a:off x="661" y="2150"/>
              <a:ext cx="182" cy="246"/>
            </a:xfrm>
            <a:custGeom>
              <a:avLst/>
              <a:gdLst>
                <a:gd name="T0" fmla="*/ 2147483646 w 129"/>
                <a:gd name="T1" fmla="*/ 2147483646 h 164"/>
                <a:gd name="T2" fmla="*/ 2147483646 w 129"/>
                <a:gd name="T3" fmla="*/ 2147483646 h 164"/>
                <a:gd name="T4" fmla="*/ 2147483646 w 129"/>
                <a:gd name="T5" fmla="*/ 2147483646 h 164"/>
                <a:gd name="T6" fmla="*/ 2147483646 w 129"/>
                <a:gd name="T7" fmla="*/ 2147483646 h 164"/>
                <a:gd name="T8" fmla="*/ 2147483646 w 129"/>
                <a:gd name="T9" fmla="*/ 2147483646 h 1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9"/>
                <a:gd name="T16" fmla="*/ 0 h 164"/>
                <a:gd name="T17" fmla="*/ 129 w 129"/>
                <a:gd name="T18" fmla="*/ 164 h 1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9" h="164">
                  <a:moveTo>
                    <a:pt x="112" y="104"/>
                  </a:moveTo>
                  <a:cubicBezTo>
                    <a:pt x="95" y="143"/>
                    <a:pt x="59" y="164"/>
                    <a:pt x="32" y="152"/>
                  </a:cubicBezTo>
                  <a:cubicBezTo>
                    <a:pt x="4" y="140"/>
                    <a:pt x="0" y="110"/>
                    <a:pt x="10" y="69"/>
                  </a:cubicBezTo>
                  <a:cubicBezTo>
                    <a:pt x="22" y="21"/>
                    <a:pt x="44" y="0"/>
                    <a:pt x="90" y="18"/>
                  </a:cubicBezTo>
                  <a:cubicBezTo>
                    <a:pt x="119" y="29"/>
                    <a:pt x="129" y="65"/>
                    <a:pt x="112" y="104"/>
                  </a:cubicBezTo>
                  <a:close/>
                </a:path>
              </a:pathLst>
            </a:custGeom>
            <a:noFill/>
            <a:ln w="6350">
              <a:solidFill>
                <a:srgbClr val="34343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4742" name="Freeform 35"/>
            <p:cNvSpPr>
              <a:spLocks/>
            </p:cNvSpPr>
            <p:nvPr/>
          </p:nvSpPr>
          <p:spPr bwMode="auto">
            <a:xfrm>
              <a:off x="688" y="2201"/>
              <a:ext cx="114" cy="151"/>
            </a:xfrm>
            <a:custGeom>
              <a:avLst/>
              <a:gdLst>
                <a:gd name="T0" fmla="*/ 2147483646 w 81"/>
                <a:gd name="T1" fmla="*/ 2147483646 h 101"/>
                <a:gd name="T2" fmla="*/ 2147483646 w 81"/>
                <a:gd name="T3" fmla="*/ 2147483646 h 101"/>
                <a:gd name="T4" fmla="*/ 2147483646 w 81"/>
                <a:gd name="T5" fmla="*/ 2147483646 h 101"/>
                <a:gd name="T6" fmla="*/ 2147483646 w 81"/>
                <a:gd name="T7" fmla="*/ 2147483646 h 101"/>
                <a:gd name="T8" fmla="*/ 2147483646 w 81"/>
                <a:gd name="T9" fmla="*/ 2147483646 h 101"/>
                <a:gd name="T10" fmla="*/ 2147483646 w 81"/>
                <a:gd name="T11" fmla="*/ 2147483646 h 101"/>
                <a:gd name="T12" fmla="*/ 2147483646 w 81"/>
                <a:gd name="T13" fmla="*/ 2147483646 h 101"/>
                <a:gd name="T14" fmla="*/ 2147483646 w 81"/>
                <a:gd name="T15" fmla="*/ 2147483646 h 101"/>
                <a:gd name="T16" fmla="*/ 2147483646 w 81"/>
                <a:gd name="T17" fmla="*/ 2147483646 h 101"/>
                <a:gd name="T18" fmla="*/ 2147483646 w 81"/>
                <a:gd name="T19" fmla="*/ 2147483646 h 101"/>
                <a:gd name="T20" fmla="*/ 2147483646 w 81"/>
                <a:gd name="T21" fmla="*/ 2147483646 h 101"/>
                <a:gd name="T22" fmla="*/ 2147483646 w 81"/>
                <a:gd name="T23" fmla="*/ 2147483646 h 101"/>
                <a:gd name="T24" fmla="*/ 2147483646 w 81"/>
                <a:gd name="T25" fmla="*/ 2147483646 h 101"/>
                <a:gd name="T26" fmla="*/ 2147483646 w 81"/>
                <a:gd name="T27" fmla="*/ 2147483646 h 101"/>
                <a:gd name="T28" fmla="*/ 2147483646 w 81"/>
                <a:gd name="T29" fmla="*/ 2147483646 h 101"/>
                <a:gd name="T30" fmla="*/ 2147483646 w 81"/>
                <a:gd name="T31" fmla="*/ 2147483646 h 101"/>
                <a:gd name="T32" fmla="*/ 2147483646 w 81"/>
                <a:gd name="T33" fmla="*/ 2147483646 h 101"/>
                <a:gd name="T34" fmla="*/ 2147483646 w 81"/>
                <a:gd name="T35" fmla="*/ 2147483646 h 10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1"/>
                <a:gd name="T55" fmla="*/ 0 h 101"/>
                <a:gd name="T56" fmla="*/ 81 w 81"/>
                <a:gd name="T57" fmla="*/ 101 h 10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1" h="101">
                  <a:moveTo>
                    <a:pt x="73" y="11"/>
                  </a:moveTo>
                  <a:cubicBezTo>
                    <a:pt x="63" y="7"/>
                    <a:pt x="51" y="0"/>
                    <a:pt x="39" y="3"/>
                  </a:cubicBezTo>
                  <a:cubicBezTo>
                    <a:pt x="22" y="8"/>
                    <a:pt x="21" y="27"/>
                    <a:pt x="36" y="34"/>
                  </a:cubicBezTo>
                  <a:cubicBezTo>
                    <a:pt x="40" y="36"/>
                    <a:pt x="51" y="38"/>
                    <a:pt x="51" y="44"/>
                  </a:cubicBezTo>
                  <a:cubicBezTo>
                    <a:pt x="51" y="49"/>
                    <a:pt x="43" y="51"/>
                    <a:pt x="39" y="51"/>
                  </a:cubicBezTo>
                  <a:cubicBezTo>
                    <a:pt x="30" y="51"/>
                    <a:pt x="7" y="40"/>
                    <a:pt x="9" y="58"/>
                  </a:cubicBezTo>
                  <a:cubicBezTo>
                    <a:pt x="9" y="67"/>
                    <a:pt x="18" y="63"/>
                    <a:pt x="22" y="69"/>
                  </a:cubicBezTo>
                  <a:cubicBezTo>
                    <a:pt x="26" y="75"/>
                    <a:pt x="13" y="75"/>
                    <a:pt x="11" y="80"/>
                  </a:cubicBezTo>
                  <a:cubicBezTo>
                    <a:pt x="0" y="95"/>
                    <a:pt x="31" y="101"/>
                    <a:pt x="40" y="100"/>
                  </a:cubicBezTo>
                  <a:cubicBezTo>
                    <a:pt x="45" y="100"/>
                    <a:pt x="54" y="97"/>
                    <a:pt x="54" y="90"/>
                  </a:cubicBezTo>
                  <a:cubicBezTo>
                    <a:pt x="55" y="84"/>
                    <a:pt x="48" y="86"/>
                    <a:pt x="45" y="84"/>
                  </a:cubicBezTo>
                  <a:cubicBezTo>
                    <a:pt x="41" y="82"/>
                    <a:pt x="35" y="76"/>
                    <a:pt x="37" y="71"/>
                  </a:cubicBezTo>
                  <a:cubicBezTo>
                    <a:pt x="39" y="65"/>
                    <a:pt x="48" y="66"/>
                    <a:pt x="53" y="65"/>
                  </a:cubicBezTo>
                  <a:cubicBezTo>
                    <a:pt x="62" y="63"/>
                    <a:pt x="78" y="55"/>
                    <a:pt x="67" y="46"/>
                  </a:cubicBezTo>
                  <a:cubicBezTo>
                    <a:pt x="63" y="43"/>
                    <a:pt x="59" y="40"/>
                    <a:pt x="56" y="35"/>
                  </a:cubicBezTo>
                  <a:cubicBezTo>
                    <a:pt x="52" y="27"/>
                    <a:pt x="60" y="31"/>
                    <a:pt x="67" y="31"/>
                  </a:cubicBezTo>
                  <a:cubicBezTo>
                    <a:pt x="74" y="31"/>
                    <a:pt x="81" y="26"/>
                    <a:pt x="80" y="18"/>
                  </a:cubicBezTo>
                  <a:cubicBezTo>
                    <a:pt x="80" y="14"/>
                    <a:pt x="76" y="8"/>
                    <a:pt x="72" y="12"/>
                  </a:cubicBezTo>
                </a:path>
              </a:pathLst>
            </a:custGeom>
            <a:noFill/>
            <a:ln w="9525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4743" name="Freeform 36"/>
            <p:cNvSpPr>
              <a:spLocks/>
            </p:cNvSpPr>
            <p:nvPr/>
          </p:nvSpPr>
          <p:spPr bwMode="auto">
            <a:xfrm>
              <a:off x="1101" y="1453"/>
              <a:ext cx="175" cy="96"/>
            </a:xfrm>
            <a:custGeom>
              <a:avLst/>
              <a:gdLst>
                <a:gd name="T0" fmla="*/ 2147483646 w 124"/>
                <a:gd name="T1" fmla="*/ 2147483646 h 64"/>
                <a:gd name="T2" fmla="*/ 2147483646 w 124"/>
                <a:gd name="T3" fmla="*/ 2147483646 h 64"/>
                <a:gd name="T4" fmla="*/ 2147483646 w 124"/>
                <a:gd name="T5" fmla="*/ 0 h 64"/>
                <a:gd name="T6" fmla="*/ 2147483646 w 124"/>
                <a:gd name="T7" fmla="*/ 2147483646 h 64"/>
                <a:gd name="T8" fmla="*/ 2147483646 w 124"/>
                <a:gd name="T9" fmla="*/ 2147483646 h 64"/>
                <a:gd name="T10" fmla="*/ 2147483646 w 124"/>
                <a:gd name="T11" fmla="*/ 2147483646 h 64"/>
                <a:gd name="T12" fmla="*/ 686160520 w 124"/>
                <a:gd name="T13" fmla="*/ 2147483646 h 64"/>
                <a:gd name="T14" fmla="*/ 2147483646 w 124"/>
                <a:gd name="T15" fmla="*/ 2147483646 h 64"/>
                <a:gd name="T16" fmla="*/ 2147483646 w 124"/>
                <a:gd name="T17" fmla="*/ 2147483646 h 64"/>
                <a:gd name="T18" fmla="*/ 2147483646 w 124"/>
                <a:gd name="T19" fmla="*/ 2147483646 h 64"/>
                <a:gd name="T20" fmla="*/ 2147483646 w 124"/>
                <a:gd name="T21" fmla="*/ 2147483646 h 6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4"/>
                <a:gd name="T34" fmla="*/ 0 h 64"/>
                <a:gd name="T35" fmla="*/ 124 w 124"/>
                <a:gd name="T36" fmla="*/ 64 h 6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4" h="64">
                  <a:moveTo>
                    <a:pt x="116" y="11"/>
                  </a:moveTo>
                  <a:cubicBezTo>
                    <a:pt x="116" y="12"/>
                    <a:pt x="114" y="13"/>
                    <a:pt x="116" y="13"/>
                  </a:cubicBezTo>
                  <a:cubicBezTo>
                    <a:pt x="119" y="9"/>
                    <a:pt x="124" y="1"/>
                    <a:pt x="117" y="0"/>
                  </a:cubicBezTo>
                  <a:cubicBezTo>
                    <a:pt x="116" y="0"/>
                    <a:pt x="106" y="8"/>
                    <a:pt x="103" y="9"/>
                  </a:cubicBezTo>
                  <a:cubicBezTo>
                    <a:pt x="92" y="13"/>
                    <a:pt x="80" y="14"/>
                    <a:pt x="68" y="18"/>
                  </a:cubicBezTo>
                  <a:cubicBezTo>
                    <a:pt x="58" y="22"/>
                    <a:pt x="48" y="26"/>
                    <a:pt x="38" y="32"/>
                  </a:cubicBezTo>
                  <a:cubicBezTo>
                    <a:pt x="24" y="40"/>
                    <a:pt x="18" y="50"/>
                    <a:pt x="2" y="51"/>
                  </a:cubicBezTo>
                  <a:cubicBezTo>
                    <a:pt x="0" y="57"/>
                    <a:pt x="13" y="64"/>
                    <a:pt x="18" y="64"/>
                  </a:cubicBezTo>
                  <a:cubicBezTo>
                    <a:pt x="26" y="63"/>
                    <a:pt x="35" y="50"/>
                    <a:pt x="42" y="46"/>
                  </a:cubicBezTo>
                  <a:cubicBezTo>
                    <a:pt x="62" y="34"/>
                    <a:pt x="91" y="29"/>
                    <a:pt x="105" y="12"/>
                  </a:cubicBezTo>
                  <a:cubicBezTo>
                    <a:pt x="108" y="12"/>
                    <a:pt x="112" y="12"/>
                    <a:pt x="115" y="11"/>
                  </a:cubicBezTo>
                </a:path>
              </a:pathLst>
            </a:custGeom>
            <a:solidFill>
              <a:srgbClr val="C17D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4744" name="Freeform 37"/>
            <p:cNvSpPr>
              <a:spLocks/>
            </p:cNvSpPr>
            <p:nvPr/>
          </p:nvSpPr>
          <p:spPr bwMode="auto">
            <a:xfrm>
              <a:off x="800" y="1930"/>
              <a:ext cx="37" cy="46"/>
            </a:xfrm>
            <a:custGeom>
              <a:avLst/>
              <a:gdLst>
                <a:gd name="T0" fmla="*/ 2147483646 w 26"/>
                <a:gd name="T1" fmla="*/ 0 h 31"/>
                <a:gd name="T2" fmla="*/ 2147483646 w 26"/>
                <a:gd name="T3" fmla="*/ 2147483646 h 31"/>
                <a:gd name="T4" fmla="*/ 2147483646 w 26"/>
                <a:gd name="T5" fmla="*/ 2147483646 h 31"/>
                <a:gd name="T6" fmla="*/ 2147483646 w 26"/>
                <a:gd name="T7" fmla="*/ 2147483646 h 3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"/>
                <a:gd name="T13" fmla="*/ 0 h 31"/>
                <a:gd name="T14" fmla="*/ 26 w 26"/>
                <a:gd name="T15" fmla="*/ 31 h 3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" h="31">
                  <a:moveTo>
                    <a:pt x="15" y="0"/>
                  </a:moveTo>
                  <a:cubicBezTo>
                    <a:pt x="17" y="8"/>
                    <a:pt x="26" y="10"/>
                    <a:pt x="24" y="20"/>
                  </a:cubicBezTo>
                  <a:cubicBezTo>
                    <a:pt x="23" y="24"/>
                    <a:pt x="20" y="30"/>
                    <a:pt x="14" y="30"/>
                  </a:cubicBezTo>
                  <a:cubicBezTo>
                    <a:pt x="0" y="31"/>
                    <a:pt x="8" y="10"/>
                    <a:pt x="12" y="3"/>
                  </a:cubicBezTo>
                </a:path>
              </a:pathLst>
            </a:custGeom>
            <a:solidFill>
              <a:srgbClr val="C17D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4745" name="Freeform 38"/>
            <p:cNvSpPr>
              <a:spLocks/>
            </p:cNvSpPr>
            <p:nvPr/>
          </p:nvSpPr>
          <p:spPr bwMode="auto">
            <a:xfrm>
              <a:off x="872" y="1796"/>
              <a:ext cx="31" cy="51"/>
            </a:xfrm>
            <a:custGeom>
              <a:avLst/>
              <a:gdLst>
                <a:gd name="T0" fmla="*/ 0 w 22"/>
                <a:gd name="T1" fmla="*/ 2147483646 h 34"/>
                <a:gd name="T2" fmla="*/ 2147483646 w 22"/>
                <a:gd name="T3" fmla="*/ 2147483646 h 34"/>
                <a:gd name="T4" fmla="*/ 2147483646 w 22"/>
                <a:gd name="T5" fmla="*/ 0 h 34"/>
                <a:gd name="T6" fmla="*/ 0 w 22"/>
                <a:gd name="T7" fmla="*/ 2147483646 h 3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34"/>
                <a:gd name="T14" fmla="*/ 22 w 22"/>
                <a:gd name="T15" fmla="*/ 34 h 3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34">
                  <a:moveTo>
                    <a:pt x="0" y="33"/>
                  </a:moveTo>
                  <a:cubicBezTo>
                    <a:pt x="10" y="33"/>
                    <a:pt x="19" y="33"/>
                    <a:pt x="21" y="21"/>
                  </a:cubicBezTo>
                  <a:cubicBezTo>
                    <a:pt x="22" y="15"/>
                    <a:pt x="18" y="4"/>
                    <a:pt x="13" y="0"/>
                  </a:cubicBezTo>
                  <a:cubicBezTo>
                    <a:pt x="14" y="13"/>
                    <a:pt x="19" y="30"/>
                    <a:pt x="0" y="34"/>
                  </a:cubicBezTo>
                </a:path>
              </a:pathLst>
            </a:custGeom>
            <a:solidFill>
              <a:srgbClr val="C17D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4746" name="Freeform 39"/>
            <p:cNvSpPr>
              <a:spLocks/>
            </p:cNvSpPr>
            <p:nvPr/>
          </p:nvSpPr>
          <p:spPr bwMode="auto">
            <a:xfrm>
              <a:off x="838" y="1627"/>
              <a:ext cx="138" cy="145"/>
            </a:xfrm>
            <a:custGeom>
              <a:avLst/>
              <a:gdLst>
                <a:gd name="T0" fmla="*/ 2147483646 w 98"/>
                <a:gd name="T1" fmla="*/ 2147483646 h 97"/>
                <a:gd name="T2" fmla="*/ 2147483646 w 98"/>
                <a:gd name="T3" fmla="*/ 2147483646 h 97"/>
                <a:gd name="T4" fmla="*/ 2147483646 w 98"/>
                <a:gd name="T5" fmla="*/ 2147483646 h 97"/>
                <a:gd name="T6" fmla="*/ 2147483646 w 98"/>
                <a:gd name="T7" fmla="*/ 2147483646 h 97"/>
                <a:gd name="T8" fmla="*/ 2147483646 w 98"/>
                <a:gd name="T9" fmla="*/ 2147483646 h 97"/>
                <a:gd name="T10" fmla="*/ 2147483646 w 98"/>
                <a:gd name="T11" fmla="*/ 2147483646 h 97"/>
                <a:gd name="T12" fmla="*/ 2147483646 w 98"/>
                <a:gd name="T13" fmla="*/ 2147483646 h 97"/>
                <a:gd name="T14" fmla="*/ 2147483646 w 98"/>
                <a:gd name="T15" fmla="*/ 2147483646 h 97"/>
                <a:gd name="T16" fmla="*/ 2147483646 w 98"/>
                <a:gd name="T17" fmla="*/ 2147483646 h 97"/>
                <a:gd name="T18" fmla="*/ 2147483646 w 98"/>
                <a:gd name="T19" fmla="*/ 2147483646 h 9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8"/>
                <a:gd name="T31" fmla="*/ 0 h 97"/>
                <a:gd name="T32" fmla="*/ 98 w 98"/>
                <a:gd name="T33" fmla="*/ 97 h 9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8" h="97">
                  <a:moveTo>
                    <a:pt x="31" y="97"/>
                  </a:moveTo>
                  <a:cubicBezTo>
                    <a:pt x="36" y="93"/>
                    <a:pt x="35" y="81"/>
                    <a:pt x="43" y="76"/>
                  </a:cubicBezTo>
                  <a:cubicBezTo>
                    <a:pt x="52" y="69"/>
                    <a:pt x="63" y="72"/>
                    <a:pt x="73" y="69"/>
                  </a:cubicBezTo>
                  <a:cubicBezTo>
                    <a:pt x="86" y="66"/>
                    <a:pt x="82" y="62"/>
                    <a:pt x="79" y="53"/>
                  </a:cubicBezTo>
                  <a:cubicBezTo>
                    <a:pt x="76" y="44"/>
                    <a:pt x="82" y="41"/>
                    <a:pt x="85" y="33"/>
                  </a:cubicBezTo>
                  <a:cubicBezTo>
                    <a:pt x="86" y="29"/>
                    <a:pt x="85" y="26"/>
                    <a:pt x="87" y="22"/>
                  </a:cubicBezTo>
                  <a:cubicBezTo>
                    <a:pt x="90" y="18"/>
                    <a:pt x="98" y="18"/>
                    <a:pt x="94" y="11"/>
                  </a:cubicBezTo>
                  <a:cubicBezTo>
                    <a:pt x="89" y="0"/>
                    <a:pt x="79" y="13"/>
                    <a:pt x="76" y="18"/>
                  </a:cubicBezTo>
                  <a:cubicBezTo>
                    <a:pt x="69" y="30"/>
                    <a:pt x="76" y="51"/>
                    <a:pt x="63" y="59"/>
                  </a:cubicBezTo>
                  <a:cubicBezTo>
                    <a:pt x="50" y="67"/>
                    <a:pt x="0" y="73"/>
                    <a:pt x="28" y="97"/>
                  </a:cubicBezTo>
                </a:path>
              </a:pathLst>
            </a:custGeom>
            <a:solidFill>
              <a:srgbClr val="C17D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4747" name="Freeform 40"/>
            <p:cNvSpPr>
              <a:spLocks/>
            </p:cNvSpPr>
            <p:nvPr/>
          </p:nvSpPr>
          <p:spPr bwMode="auto">
            <a:xfrm>
              <a:off x="993" y="1559"/>
              <a:ext cx="103" cy="84"/>
            </a:xfrm>
            <a:custGeom>
              <a:avLst/>
              <a:gdLst>
                <a:gd name="T0" fmla="*/ 0 w 73"/>
                <a:gd name="T1" fmla="*/ 2147483646 h 56"/>
                <a:gd name="T2" fmla="*/ 2147483646 w 73"/>
                <a:gd name="T3" fmla="*/ 2147483646 h 56"/>
                <a:gd name="T4" fmla="*/ 2147483646 w 73"/>
                <a:gd name="T5" fmla="*/ 2147483646 h 56"/>
                <a:gd name="T6" fmla="*/ 2147483646 w 73"/>
                <a:gd name="T7" fmla="*/ 2147483646 h 56"/>
                <a:gd name="T8" fmla="*/ 2147483646 w 73"/>
                <a:gd name="T9" fmla="*/ 0 h 56"/>
                <a:gd name="T10" fmla="*/ 2147483646 w 73"/>
                <a:gd name="T11" fmla="*/ 2147483646 h 56"/>
                <a:gd name="T12" fmla="*/ 2147483646 w 73"/>
                <a:gd name="T13" fmla="*/ 2147483646 h 56"/>
                <a:gd name="T14" fmla="*/ 2147483646 w 73"/>
                <a:gd name="T15" fmla="*/ 2147483646 h 56"/>
                <a:gd name="T16" fmla="*/ 2147483646 w 73"/>
                <a:gd name="T17" fmla="*/ 2147483646 h 56"/>
                <a:gd name="T18" fmla="*/ 1 w 73"/>
                <a:gd name="T19" fmla="*/ 2147483646 h 5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3"/>
                <a:gd name="T31" fmla="*/ 0 h 56"/>
                <a:gd name="T32" fmla="*/ 73 w 73"/>
                <a:gd name="T33" fmla="*/ 56 h 5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3" h="56">
                  <a:moveTo>
                    <a:pt x="0" y="54"/>
                  </a:moveTo>
                  <a:cubicBezTo>
                    <a:pt x="10" y="52"/>
                    <a:pt x="31" y="51"/>
                    <a:pt x="41" y="56"/>
                  </a:cubicBezTo>
                  <a:cubicBezTo>
                    <a:pt x="52" y="42"/>
                    <a:pt x="30" y="29"/>
                    <a:pt x="47" y="18"/>
                  </a:cubicBezTo>
                  <a:cubicBezTo>
                    <a:pt x="53" y="14"/>
                    <a:pt x="59" y="17"/>
                    <a:pt x="65" y="15"/>
                  </a:cubicBezTo>
                  <a:cubicBezTo>
                    <a:pt x="71" y="12"/>
                    <a:pt x="72" y="7"/>
                    <a:pt x="73" y="0"/>
                  </a:cubicBezTo>
                  <a:cubicBezTo>
                    <a:pt x="66" y="7"/>
                    <a:pt x="61" y="8"/>
                    <a:pt x="51" y="9"/>
                  </a:cubicBezTo>
                  <a:cubicBezTo>
                    <a:pt x="41" y="10"/>
                    <a:pt x="37" y="12"/>
                    <a:pt x="30" y="21"/>
                  </a:cubicBezTo>
                  <a:cubicBezTo>
                    <a:pt x="27" y="24"/>
                    <a:pt x="26" y="26"/>
                    <a:pt x="23" y="29"/>
                  </a:cubicBezTo>
                  <a:cubicBezTo>
                    <a:pt x="21" y="33"/>
                    <a:pt x="21" y="34"/>
                    <a:pt x="18" y="40"/>
                  </a:cubicBezTo>
                  <a:cubicBezTo>
                    <a:pt x="16" y="45"/>
                    <a:pt x="7" y="54"/>
                    <a:pt x="1" y="53"/>
                  </a:cubicBezTo>
                </a:path>
              </a:pathLst>
            </a:custGeom>
            <a:solidFill>
              <a:srgbClr val="C17D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4748" name="Freeform 41"/>
            <p:cNvSpPr>
              <a:spLocks/>
            </p:cNvSpPr>
            <p:nvPr/>
          </p:nvSpPr>
          <p:spPr bwMode="auto">
            <a:xfrm>
              <a:off x="1821" y="1700"/>
              <a:ext cx="25" cy="39"/>
            </a:xfrm>
            <a:custGeom>
              <a:avLst/>
              <a:gdLst>
                <a:gd name="T0" fmla="*/ 1 w 18"/>
                <a:gd name="T1" fmla="*/ 0 h 26"/>
                <a:gd name="T2" fmla="*/ 2147483646 w 18"/>
                <a:gd name="T3" fmla="*/ 2147483646 h 26"/>
                <a:gd name="T4" fmla="*/ 0 w 18"/>
                <a:gd name="T5" fmla="*/ 2147483646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1" y="0"/>
                  </a:moveTo>
                  <a:cubicBezTo>
                    <a:pt x="1" y="10"/>
                    <a:pt x="6" y="26"/>
                    <a:pt x="18" y="14"/>
                  </a:cubicBezTo>
                  <a:cubicBezTo>
                    <a:pt x="13" y="11"/>
                    <a:pt x="6" y="1"/>
                    <a:pt x="0" y="2"/>
                  </a:cubicBezTo>
                </a:path>
              </a:pathLst>
            </a:custGeom>
            <a:solidFill>
              <a:srgbClr val="C17D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4749" name="Freeform 42"/>
            <p:cNvSpPr>
              <a:spLocks/>
            </p:cNvSpPr>
            <p:nvPr/>
          </p:nvSpPr>
          <p:spPr bwMode="auto">
            <a:xfrm>
              <a:off x="1849" y="1768"/>
              <a:ext cx="54" cy="54"/>
            </a:xfrm>
            <a:custGeom>
              <a:avLst/>
              <a:gdLst>
                <a:gd name="T0" fmla="*/ 2147483646 w 38"/>
                <a:gd name="T1" fmla="*/ 0 h 36"/>
                <a:gd name="T2" fmla="*/ 0 w 38"/>
                <a:gd name="T3" fmla="*/ 2147483646 h 36"/>
                <a:gd name="T4" fmla="*/ 2147483646 w 38"/>
                <a:gd name="T5" fmla="*/ 2147483646 h 36"/>
                <a:gd name="T6" fmla="*/ 2147483646 w 38"/>
                <a:gd name="T7" fmla="*/ 2147483646 h 36"/>
                <a:gd name="T8" fmla="*/ 2147483646 w 38"/>
                <a:gd name="T9" fmla="*/ 2147483646 h 36"/>
                <a:gd name="T10" fmla="*/ 2147483646 w 38"/>
                <a:gd name="T11" fmla="*/ 2147483646 h 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8"/>
                <a:gd name="T19" fmla="*/ 0 h 36"/>
                <a:gd name="T20" fmla="*/ 38 w 38"/>
                <a:gd name="T21" fmla="*/ 36 h 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8" h="36">
                  <a:moveTo>
                    <a:pt x="11" y="0"/>
                  </a:moveTo>
                  <a:cubicBezTo>
                    <a:pt x="8" y="3"/>
                    <a:pt x="0" y="9"/>
                    <a:pt x="0" y="13"/>
                  </a:cubicBezTo>
                  <a:cubicBezTo>
                    <a:pt x="0" y="12"/>
                    <a:pt x="8" y="28"/>
                    <a:pt x="7" y="28"/>
                  </a:cubicBezTo>
                  <a:cubicBezTo>
                    <a:pt x="15" y="36"/>
                    <a:pt x="27" y="25"/>
                    <a:pt x="38" y="36"/>
                  </a:cubicBezTo>
                  <a:cubicBezTo>
                    <a:pt x="38" y="24"/>
                    <a:pt x="33" y="19"/>
                    <a:pt x="25" y="16"/>
                  </a:cubicBezTo>
                  <a:cubicBezTo>
                    <a:pt x="15" y="13"/>
                    <a:pt x="11" y="17"/>
                    <a:pt x="7" y="4"/>
                  </a:cubicBezTo>
                </a:path>
              </a:pathLst>
            </a:custGeom>
            <a:solidFill>
              <a:srgbClr val="C17D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4750" name="Freeform 43"/>
            <p:cNvSpPr>
              <a:spLocks/>
            </p:cNvSpPr>
            <p:nvPr/>
          </p:nvSpPr>
          <p:spPr bwMode="auto">
            <a:xfrm>
              <a:off x="1880" y="1880"/>
              <a:ext cx="18" cy="35"/>
            </a:xfrm>
            <a:custGeom>
              <a:avLst/>
              <a:gdLst>
                <a:gd name="T0" fmla="*/ 1465675063 w 13"/>
                <a:gd name="T1" fmla="*/ 0 h 23"/>
                <a:gd name="T2" fmla="*/ 239775952 w 13"/>
                <a:gd name="T3" fmla="*/ 2147483646 h 23"/>
                <a:gd name="T4" fmla="*/ 1119305862 w 13"/>
                <a:gd name="T5" fmla="*/ 2147483646 h 23"/>
                <a:gd name="T6" fmla="*/ 1119305862 w 13"/>
                <a:gd name="T7" fmla="*/ 2147483646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"/>
                <a:gd name="T13" fmla="*/ 0 h 23"/>
                <a:gd name="T14" fmla="*/ 13 w 13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" h="23">
                  <a:moveTo>
                    <a:pt x="13" y="0"/>
                  </a:moveTo>
                  <a:cubicBezTo>
                    <a:pt x="13" y="6"/>
                    <a:pt x="7" y="8"/>
                    <a:pt x="2" y="9"/>
                  </a:cubicBezTo>
                  <a:cubicBezTo>
                    <a:pt x="0" y="16"/>
                    <a:pt x="4" y="21"/>
                    <a:pt x="10" y="23"/>
                  </a:cubicBezTo>
                  <a:cubicBezTo>
                    <a:pt x="4" y="18"/>
                    <a:pt x="7" y="11"/>
                    <a:pt x="10" y="6"/>
                  </a:cubicBezTo>
                </a:path>
              </a:pathLst>
            </a:custGeom>
            <a:solidFill>
              <a:srgbClr val="C17D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4751" name="Freeform 44"/>
            <p:cNvSpPr>
              <a:spLocks/>
            </p:cNvSpPr>
            <p:nvPr/>
          </p:nvSpPr>
          <p:spPr bwMode="auto">
            <a:xfrm>
              <a:off x="1904" y="1963"/>
              <a:ext cx="35" cy="106"/>
            </a:xfrm>
            <a:custGeom>
              <a:avLst/>
              <a:gdLst>
                <a:gd name="T0" fmla="*/ 1622357475 w 25"/>
                <a:gd name="T1" fmla="*/ 0 h 71"/>
                <a:gd name="T2" fmla="*/ 0 w 25"/>
                <a:gd name="T3" fmla="*/ 2147483646 h 71"/>
                <a:gd name="T4" fmla="*/ 2147483646 w 25"/>
                <a:gd name="T5" fmla="*/ 2147483646 h 71"/>
                <a:gd name="T6" fmla="*/ 2147483646 w 25"/>
                <a:gd name="T7" fmla="*/ 2147483646 h 71"/>
                <a:gd name="T8" fmla="*/ 2147483646 w 25"/>
                <a:gd name="T9" fmla="*/ 2147483646 h 71"/>
                <a:gd name="T10" fmla="*/ 1622357475 w 25"/>
                <a:gd name="T11" fmla="*/ 2147483646 h 7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"/>
                <a:gd name="T19" fmla="*/ 0 h 71"/>
                <a:gd name="T20" fmla="*/ 25 w 25"/>
                <a:gd name="T21" fmla="*/ 71 h 7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" h="71">
                  <a:moveTo>
                    <a:pt x="8" y="0"/>
                  </a:moveTo>
                  <a:cubicBezTo>
                    <a:pt x="9" y="10"/>
                    <a:pt x="3" y="14"/>
                    <a:pt x="0" y="22"/>
                  </a:cubicBezTo>
                  <a:cubicBezTo>
                    <a:pt x="16" y="20"/>
                    <a:pt x="18" y="61"/>
                    <a:pt x="10" y="70"/>
                  </a:cubicBezTo>
                  <a:cubicBezTo>
                    <a:pt x="16" y="71"/>
                    <a:pt x="20" y="68"/>
                    <a:pt x="25" y="67"/>
                  </a:cubicBezTo>
                  <a:cubicBezTo>
                    <a:pt x="22" y="58"/>
                    <a:pt x="17" y="55"/>
                    <a:pt x="15" y="43"/>
                  </a:cubicBezTo>
                  <a:cubicBezTo>
                    <a:pt x="13" y="33"/>
                    <a:pt x="13" y="17"/>
                    <a:pt x="8" y="8"/>
                  </a:cubicBezTo>
                </a:path>
              </a:pathLst>
            </a:custGeom>
            <a:solidFill>
              <a:srgbClr val="C17D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4752" name="Freeform 45"/>
            <p:cNvSpPr>
              <a:spLocks/>
            </p:cNvSpPr>
            <p:nvPr/>
          </p:nvSpPr>
          <p:spPr bwMode="auto">
            <a:xfrm>
              <a:off x="1905" y="2114"/>
              <a:ext cx="14" cy="16"/>
            </a:xfrm>
            <a:custGeom>
              <a:avLst/>
              <a:gdLst>
                <a:gd name="T0" fmla="*/ 1109873639 w 10"/>
                <a:gd name="T1" fmla="*/ 1 h 11"/>
                <a:gd name="T2" fmla="*/ 2147483646 w 10"/>
                <a:gd name="T3" fmla="*/ 2147483646 h 11"/>
                <a:gd name="T4" fmla="*/ 422313359 w 10"/>
                <a:gd name="T5" fmla="*/ 0 h 11"/>
                <a:gd name="T6" fmla="*/ 0 60000 65536"/>
                <a:gd name="T7" fmla="*/ 0 60000 65536"/>
                <a:gd name="T8" fmla="*/ 0 60000 65536"/>
                <a:gd name="T9" fmla="*/ 0 w 10"/>
                <a:gd name="T10" fmla="*/ 0 h 11"/>
                <a:gd name="T11" fmla="*/ 10 w 10"/>
                <a:gd name="T12" fmla="*/ 11 h 1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" h="11">
                  <a:moveTo>
                    <a:pt x="5" y="1"/>
                  </a:moveTo>
                  <a:cubicBezTo>
                    <a:pt x="0" y="7"/>
                    <a:pt x="3" y="11"/>
                    <a:pt x="10" y="9"/>
                  </a:cubicBezTo>
                  <a:cubicBezTo>
                    <a:pt x="9" y="5"/>
                    <a:pt x="5" y="2"/>
                    <a:pt x="2" y="0"/>
                  </a:cubicBezTo>
                </a:path>
              </a:pathLst>
            </a:custGeom>
            <a:solidFill>
              <a:srgbClr val="C17D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4753" name="Freeform 46"/>
            <p:cNvSpPr>
              <a:spLocks/>
            </p:cNvSpPr>
            <p:nvPr/>
          </p:nvSpPr>
          <p:spPr bwMode="auto">
            <a:xfrm>
              <a:off x="1891" y="2256"/>
              <a:ext cx="21" cy="63"/>
            </a:xfrm>
            <a:custGeom>
              <a:avLst/>
              <a:gdLst>
                <a:gd name="T0" fmla="*/ 1 w 15"/>
                <a:gd name="T1" fmla="*/ 0 h 42"/>
                <a:gd name="T2" fmla="*/ 1 w 15"/>
                <a:gd name="T3" fmla="*/ 2147483646 h 42"/>
                <a:gd name="T4" fmla="*/ 2147483646 w 15"/>
                <a:gd name="T5" fmla="*/ 2147483646 h 42"/>
                <a:gd name="T6" fmla="*/ 1 w 15"/>
                <a:gd name="T7" fmla="*/ 2147483646 h 4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"/>
                <a:gd name="T13" fmla="*/ 0 h 42"/>
                <a:gd name="T14" fmla="*/ 15 w 15"/>
                <a:gd name="T15" fmla="*/ 42 h 4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" h="42">
                  <a:moveTo>
                    <a:pt x="1" y="0"/>
                  </a:moveTo>
                  <a:cubicBezTo>
                    <a:pt x="1" y="14"/>
                    <a:pt x="0" y="28"/>
                    <a:pt x="1" y="42"/>
                  </a:cubicBezTo>
                  <a:cubicBezTo>
                    <a:pt x="8" y="42"/>
                    <a:pt x="10" y="29"/>
                    <a:pt x="15" y="25"/>
                  </a:cubicBezTo>
                  <a:cubicBezTo>
                    <a:pt x="7" y="22"/>
                    <a:pt x="1" y="11"/>
                    <a:pt x="1" y="2"/>
                  </a:cubicBezTo>
                </a:path>
              </a:pathLst>
            </a:custGeom>
            <a:solidFill>
              <a:srgbClr val="C17D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4754" name="Freeform 47"/>
            <p:cNvSpPr>
              <a:spLocks/>
            </p:cNvSpPr>
            <p:nvPr/>
          </p:nvSpPr>
          <p:spPr bwMode="auto">
            <a:xfrm>
              <a:off x="1115" y="1828"/>
              <a:ext cx="173" cy="301"/>
            </a:xfrm>
            <a:custGeom>
              <a:avLst/>
              <a:gdLst>
                <a:gd name="T0" fmla="*/ 1515426807 w 123"/>
                <a:gd name="T1" fmla="*/ 0 h 201"/>
                <a:gd name="T2" fmla="*/ 1077442107 w 123"/>
                <a:gd name="T3" fmla="*/ 2147483646 h 201"/>
                <a:gd name="T4" fmla="*/ 2147483646 w 123"/>
                <a:gd name="T5" fmla="*/ 2147483646 h 201"/>
                <a:gd name="T6" fmla="*/ 2147483646 w 123"/>
                <a:gd name="T7" fmla="*/ 2147483646 h 201"/>
                <a:gd name="T8" fmla="*/ 2147483646 w 123"/>
                <a:gd name="T9" fmla="*/ 2147483646 h 201"/>
                <a:gd name="T10" fmla="*/ 2147483646 w 123"/>
                <a:gd name="T11" fmla="*/ 2147483646 h 201"/>
                <a:gd name="T12" fmla="*/ 2147483646 w 123"/>
                <a:gd name="T13" fmla="*/ 2147483646 h 201"/>
                <a:gd name="T14" fmla="*/ 2147483646 w 123"/>
                <a:gd name="T15" fmla="*/ 2147483646 h 201"/>
                <a:gd name="T16" fmla="*/ 2147483646 w 123"/>
                <a:gd name="T17" fmla="*/ 2147483646 h 201"/>
                <a:gd name="T18" fmla="*/ 2147483646 w 123"/>
                <a:gd name="T19" fmla="*/ 2147483646 h 201"/>
                <a:gd name="T20" fmla="*/ 2147483646 w 123"/>
                <a:gd name="T21" fmla="*/ 2147483646 h 201"/>
                <a:gd name="T22" fmla="*/ 2147483646 w 123"/>
                <a:gd name="T23" fmla="*/ 2147483646 h 201"/>
                <a:gd name="T24" fmla="*/ 1077442107 w 123"/>
                <a:gd name="T25" fmla="*/ 2147483646 h 20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3"/>
                <a:gd name="T40" fmla="*/ 0 h 201"/>
                <a:gd name="T41" fmla="*/ 123 w 123"/>
                <a:gd name="T42" fmla="*/ 201 h 20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3" h="201">
                  <a:moveTo>
                    <a:pt x="6" y="0"/>
                  </a:moveTo>
                  <a:cubicBezTo>
                    <a:pt x="0" y="8"/>
                    <a:pt x="4" y="21"/>
                    <a:pt x="4" y="30"/>
                  </a:cubicBezTo>
                  <a:cubicBezTo>
                    <a:pt x="6" y="42"/>
                    <a:pt x="9" y="54"/>
                    <a:pt x="12" y="66"/>
                  </a:cubicBezTo>
                  <a:cubicBezTo>
                    <a:pt x="16" y="88"/>
                    <a:pt x="25" y="113"/>
                    <a:pt x="36" y="133"/>
                  </a:cubicBezTo>
                  <a:cubicBezTo>
                    <a:pt x="45" y="149"/>
                    <a:pt x="60" y="170"/>
                    <a:pt x="75" y="181"/>
                  </a:cubicBezTo>
                  <a:cubicBezTo>
                    <a:pt x="81" y="186"/>
                    <a:pt x="90" y="190"/>
                    <a:pt x="97" y="192"/>
                  </a:cubicBezTo>
                  <a:cubicBezTo>
                    <a:pt x="101" y="194"/>
                    <a:pt x="112" y="201"/>
                    <a:pt x="117" y="199"/>
                  </a:cubicBezTo>
                  <a:cubicBezTo>
                    <a:pt x="123" y="198"/>
                    <a:pt x="120" y="198"/>
                    <a:pt x="117" y="194"/>
                  </a:cubicBezTo>
                  <a:cubicBezTo>
                    <a:pt x="114" y="191"/>
                    <a:pt x="109" y="188"/>
                    <a:pt x="105" y="185"/>
                  </a:cubicBezTo>
                  <a:cubicBezTo>
                    <a:pt x="94" y="176"/>
                    <a:pt x="83" y="167"/>
                    <a:pt x="72" y="157"/>
                  </a:cubicBezTo>
                  <a:cubicBezTo>
                    <a:pt x="55" y="140"/>
                    <a:pt x="42" y="122"/>
                    <a:pt x="30" y="100"/>
                  </a:cubicBezTo>
                  <a:cubicBezTo>
                    <a:pt x="21" y="82"/>
                    <a:pt x="16" y="60"/>
                    <a:pt x="15" y="40"/>
                  </a:cubicBezTo>
                  <a:cubicBezTo>
                    <a:pt x="15" y="34"/>
                    <a:pt x="13" y="1"/>
                    <a:pt x="4" y="4"/>
                  </a:cubicBezTo>
                </a:path>
              </a:pathLst>
            </a:custGeom>
            <a:solidFill>
              <a:srgbClr val="C17D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4755" name="Freeform 48"/>
            <p:cNvSpPr>
              <a:spLocks/>
            </p:cNvSpPr>
            <p:nvPr/>
          </p:nvSpPr>
          <p:spPr bwMode="auto">
            <a:xfrm>
              <a:off x="1422" y="1654"/>
              <a:ext cx="181" cy="340"/>
            </a:xfrm>
            <a:custGeom>
              <a:avLst/>
              <a:gdLst>
                <a:gd name="T0" fmla="*/ 2147483646 w 129"/>
                <a:gd name="T1" fmla="*/ 0 h 227"/>
                <a:gd name="T2" fmla="*/ 2147483646 w 129"/>
                <a:gd name="T3" fmla="*/ 2147483646 h 227"/>
                <a:gd name="T4" fmla="*/ 2147483646 w 129"/>
                <a:gd name="T5" fmla="*/ 2147483646 h 227"/>
                <a:gd name="T6" fmla="*/ 0 w 129"/>
                <a:gd name="T7" fmla="*/ 2147483646 h 227"/>
                <a:gd name="T8" fmla="*/ 2147483646 w 129"/>
                <a:gd name="T9" fmla="*/ 2147483646 h 227"/>
                <a:gd name="T10" fmla="*/ 2147483646 w 129"/>
                <a:gd name="T11" fmla="*/ 0 h 22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9"/>
                <a:gd name="T19" fmla="*/ 0 h 227"/>
                <a:gd name="T20" fmla="*/ 129 w 129"/>
                <a:gd name="T21" fmla="*/ 227 h 22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9" h="227">
                  <a:moveTo>
                    <a:pt x="115" y="0"/>
                  </a:moveTo>
                  <a:cubicBezTo>
                    <a:pt x="115" y="0"/>
                    <a:pt x="129" y="5"/>
                    <a:pt x="112" y="54"/>
                  </a:cubicBezTo>
                  <a:cubicBezTo>
                    <a:pt x="94" y="102"/>
                    <a:pt x="59" y="155"/>
                    <a:pt x="40" y="223"/>
                  </a:cubicBezTo>
                  <a:cubicBezTo>
                    <a:pt x="40" y="223"/>
                    <a:pt x="19" y="227"/>
                    <a:pt x="0" y="215"/>
                  </a:cubicBezTo>
                  <a:cubicBezTo>
                    <a:pt x="0" y="215"/>
                    <a:pt x="33" y="198"/>
                    <a:pt x="60" y="140"/>
                  </a:cubicBezTo>
                  <a:cubicBezTo>
                    <a:pt x="86" y="82"/>
                    <a:pt x="125" y="23"/>
                    <a:pt x="115" y="0"/>
                  </a:cubicBezTo>
                  <a:close/>
                </a:path>
              </a:pathLst>
            </a:custGeom>
            <a:solidFill>
              <a:srgbClr val="D891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4756" name="Freeform 49"/>
            <p:cNvSpPr>
              <a:spLocks/>
            </p:cNvSpPr>
            <p:nvPr/>
          </p:nvSpPr>
          <p:spPr bwMode="auto">
            <a:xfrm>
              <a:off x="1523" y="1546"/>
              <a:ext cx="214" cy="558"/>
            </a:xfrm>
            <a:custGeom>
              <a:avLst/>
              <a:gdLst>
                <a:gd name="T0" fmla="*/ 2147483646 w 152"/>
                <a:gd name="T1" fmla="*/ 2147483646 h 372"/>
                <a:gd name="T2" fmla="*/ 2147483646 w 152"/>
                <a:gd name="T3" fmla="*/ 2147483646 h 372"/>
                <a:gd name="T4" fmla="*/ 2147483646 w 152"/>
                <a:gd name="T5" fmla="*/ 2147483646 h 372"/>
                <a:gd name="T6" fmla="*/ 2147483646 w 152"/>
                <a:gd name="T7" fmla="*/ 0 h 372"/>
                <a:gd name="T8" fmla="*/ 2147483646 w 152"/>
                <a:gd name="T9" fmla="*/ 2147483646 h 372"/>
                <a:gd name="T10" fmla="*/ 2147483646 w 152"/>
                <a:gd name="T11" fmla="*/ 2147483646 h 37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2"/>
                <a:gd name="T19" fmla="*/ 0 h 372"/>
                <a:gd name="T20" fmla="*/ 152 w 152"/>
                <a:gd name="T21" fmla="*/ 372 h 37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2" h="372">
                  <a:moveTo>
                    <a:pt x="9" y="291"/>
                  </a:moveTo>
                  <a:cubicBezTo>
                    <a:pt x="9" y="291"/>
                    <a:pt x="0" y="311"/>
                    <a:pt x="17" y="320"/>
                  </a:cubicBezTo>
                  <a:cubicBezTo>
                    <a:pt x="34" y="328"/>
                    <a:pt x="97" y="331"/>
                    <a:pt x="129" y="210"/>
                  </a:cubicBezTo>
                  <a:cubicBezTo>
                    <a:pt x="152" y="119"/>
                    <a:pt x="133" y="16"/>
                    <a:pt x="138" y="0"/>
                  </a:cubicBezTo>
                  <a:cubicBezTo>
                    <a:pt x="138" y="0"/>
                    <a:pt x="127" y="77"/>
                    <a:pt x="130" y="125"/>
                  </a:cubicBezTo>
                  <a:cubicBezTo>
                    <a:pt x="132" y="172"/>
                    <a:pt x="64" y="372"/>
                    <a:pt x="9" y="291"/>
                  </a:cubicBezTo>
                  <a:close/>
                </a:path>
              </a:pathLst>
            </a:custGeom>
            <a:solidFill>
              <a:srgbClr val="D3AA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4757" name="Freeform 50"/>
            <p:cNvSpPr>
              <a:spLocks/>
            </p:cNvSpPr>
            <p:nvPr/>
          </p:nvSpPr>
          <p:spPr bwMode="auto">
            <a:xfrm>
              <a:off x="1288" y="1628"/>
              <a:ext cx="259" cy="300"/>
            </a:xfrm>
            <a:custGeom>
              <a:avLst/>
              <a:gdLst>
                <a:gd name="T0" fmla="*/ 0 w 184"/>
                <a:gd name="T1" fmla="*/ 2147483646 h 200"/>
                <a:gd name="T2" fmla="*/ 2147483646 w 184"/>
                <a:gd name="T3" fmla="*/ 2147483646 h 200"/>
                <a:gd name="T4" fmla="*/ 2147483646 w 184"/>
                <a:gd name="T5" fmla="*/ 2147483646 h 200"/>
                <a:gd name="T6" fmla="*/ 2147483646 w 184"/>
                <a:gd name="T7" fmla="*/ 0 h 200"/>
                <a:gd name="T8" fmla="*/ 2147483646 w 184"/>
                <a:gd name="T9" fmla="*/ 2147483646 h 200"/>
                <a:gd name="T10" fmla="*/ 0 w 184"/>
                <a:gd name="T11" fmla="*/ 2147483646 h 2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4"/>
                <a:gd name="T19" fmla="*/ 0 h 200"/>
                <a:gd name="T20" fmla="*/ 184 w 184"/>
                <a:gd name="T21" fmla="*/ 200 h 2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4" h="200">
                  <a:moveTo>
                    <a:pt x="0" y="173"/>
                  </a:moveTo>
                  <a:cubicBezTo>
                    <a:pt x="0" y="173"/>
                    <a:pt x="7" y="194"/>
                    <a:pt x="23" y="195"/>
                  </a:cubicBezTo>
                  <a:cubicBezTo>
                    <a:pt x="39" y="196"/>
                    <a:pt x="69" y="128"/>
                    <a:pt x="88" y="103"/>
                  </a:cubicBezTo>
                  <a:cubicBezTo>
                    <a:pt x="107" y="78"/>
                    <a:pt x="140" y="18"/>
                    <a:pt x="184" y="0"/>
                  </a:cubicBezTo>
                  <a:cubicBezTo>
                    <a:pt x="184" y="0"/>
                    <a:pt x="115" y="24"/>
                    <a:pt x="84" y="80"/>
                  </a:cubicBezTo>
                  <a:cubicBezTo>
                    <a:pt x="54" y="136"/>
                    <a:pt x="25" y="200"/>
                    <a:pt x="0" y="173"/>
                  </a:cubicBezTo>
                  <a:close/>
                </a:path>
              </a:pathLst>
            </a:custGeom>
            <a:solidFill>
              <a:srgbClr val="D3AA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4758" name="Freeform 51"/>
            <p:cNvSpPr>
              <a:spLocks/>
            </p:cNvSpPr>
            <p:nvPr/>
          </p:nvSpPr>
          <p:spPr bwMode="auto">
            <a:xfrm>
              <a:off x="1856" y="2141"/>
              <a:ext cx="139" cy="327"/>
            </a:xfrm>
            <a:custGeom>
              <a:avLst/>
              <a:gdLst>
                <a:gd name="T0" fmla="*/ 0 w 99"/>
                <a:gd name="T1" fmla="*/ 2147483646 h 218"/>
                <a:gd name="T2" fmla="*/ 2147483646 w 99"/>
                <a:gd name="T3" fmla="*/ 2147483646 h 218"/>
                <a:gd name="T4" fmla="*/ 2147483646 w 99"/>
                <a:gd name="T5" fmla="*/ 0 h 218"/>
                <a:gd name="T6" fmla="*/ 0 w 99"/>
                <a:gd name="T7" fmla="*/ 2147483646 h 2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9"/>
                <a:gd name="T13" fmla="*/ 0 h 218"/>
                <a:gd name="T14" fmla="*/ 99 w 99"/>
                <a:gd name="T15" fmla="*/ 218 h 2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9" h="218">
                  <a:moveTo>
                    <a:pt x="0" y="149"/>
                  </a:moveTo>
                  <a:cubicBezTo>
                    <a:pt x="0" y="149"/>
                    <a:pt x="2" y="172"/>
                    <a:pt x="23" y="173"/>
                  </a:cubicBezTo>
                  <a:cubicBezTo>
                    <a:pt x="43" y="174"/>
                    <a:pt x="85" y="148"/>
                    <a:pt x="99" y="0"/>
                  </a:cubicBezTo>
                  <a:cubicBezTo>
                    <a:pt x="99" y="0"/>
                    <a:pt x="56" y="218"/>
                    <a:pt x="0" y="149"/>
                  </a:cubicBezTo>
                  <a:close/>
                </a:path>
              </a:pathLst>
            </a:custGeom>
            <a:solidFill>
              <a:srgbClr val="D3AA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4759" name="Freeform 52"/>
            <p:cNvSpPr>
              <a:spLocks/>
            </p:cNvSpPr>
            <p:nvPr/>
          </p:nvSpPr>
          <p:spPr bwMode="auto">
            <a:xfrm>
              <a:off x="1807" y="1642"/>
              <a:ext cx="160" cy="237"/>
            </a:xfrm>
            <a:custGeom>
              <a:avLst/>
              <a:gdLst>
                <a:gd name="T0" fmla="*/ 0 w 114"/>
                <a:gd name="T1" fmla="*/ 2147483646 h 158"/>
                <a:gd name="T2" fmla="*/ 2147483646 w 114"/>
                <a:gd name="T3" fmla="*/ 2147483646 h 158"/>
                <a:gd name="T4" fmla="*/ 2147483646 w 114"/>
                <a:gd name="T5" fmla="*/ 2147483646 h 158"/>
                <a:gd name="T6" fmla="*/ 0 w 114"/>
                <a:gd name="T7" fmla="*/ 2147483646 h 15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4"/>
                <a:gd name="T13" fmla="*/ 0 h 158"/>
                <a:gd name="T14" fmla="*/ 114 w 114"/>
                <a:gd name="T15" fmla="*/ 158 h 15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4" h="158">
                  <a:moveTo>
                    <a:pt x="0" y="15"/>
                  </a:moveTo>
                  <a:cubicBezTo>
                    <a:pt x="0" y="15"/>
                    <a:pt x="16" y="0"/>
                    <a:pt x="37" y="18"/>
                  </a:cubicBezTo>
                  <a:cubicBezTo>
                    <a:pt x="59" y="37"/>
                    <a:pt x="100" y="100"/>
                    <a:pt x="114" y="158"/>
                  </a:cubicBezTo>
                  <a:cubicBezTo>
                    <a:pt x="114" y="158"/>
                    <a:pt x="51" y="7"/>
                    <a:pt x="0" y="15"/>
                  </a:cubicBezTo>
                  <a:close/>
                </a:path>
              </a:pathLst>
            </a:custGeom>
            <a:solidFill>
              <a:srgbClr val="D3AA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4760" name="Freeform 53"/>
            <p:cNvSpPr>
              <a:spLocks/>
            </p:cNvSpPr>
            <p:nvPr/>
          </p:nvSpPr>
          <p:spPr bwMode="auto">
            <a:xfrm>
              <a:off x="1087" y="1930"/>
              <a:ext cx="245" cy="272"/>
            </a:xfrm>
            <a:custGeom>
              <a:avLst/>
              <a:gdLst>
                <a:gd name="T0" fmla="*/ 2147483646 w 174"/>
                <a:gd name="T1" fmla="*/ 2147483646 h 182"/>
                <a:gd name="T2" fmla="*/ 2147483646 w 174"/>
                <a:gd name="T3" fmla="*/ 2147483646 h 182"/>
                <a:gd name="T4" fmla="*/ 0 w 174"/>
                <a:gd name="T5" fmla="*/ 0 h 182"/>
                <a:gd name="T6" fmla="*/ 2147483646 w 174"/>
                <a:gd name="T7" fmla="*/ 2147483646 h 182"/>
                <a:gd name="T8" fmla="*/ 2147483646 w 174"/>
                <a:gd name="T9" fmla="*/ 2147483646 h 1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4"/>
                <a:gd name="T16" fmla="*/ 0 h 182"/>
                <a:gd name="T17" fmla="*/ 174 w 174"/>
                <a:gd name="T18" fmla="*/ 182 h 1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4" h="182">
                  <a:moveTo>
                    <a:pt x="174" y="144"/>
                  </a:moveTo>
                  <a:cubicBezTo>
                    <a:pt x="174" y="144"/>
                    <a:pt x="164" y="181"/>
                    <a:pt x="109" y="152"/>
                  </a:cubicBezTo>
                  <a:cubicBezTo>
                    <a:pt x="55" y="123"/>
                    <a:pt x="13" y="77"/>
                    <a:pt x="0" y="0"/>
                  </a:cubicBezTo>
                  <a:cubicBezTo>
                    <a:pt x="0" y="0"/>
                    <a:pt x="5" y="62"/>
                    <a:pt x="80" y="122"/>
                  </a:cubicBezTo>
                  <a:cubicBezTo>
                    <a:pt x="156" y="182"/>
                    <a:pt x="174" y="144"/>
                    <a:pt x="174" y="144"/>
                  </a:cubicBezTo>
                  <a:close/>
                </a:path>
              </a:pathLst>
            </a:custGeom>
            <a:solidFill>
              <a:srgbClr val="D3AA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4761" name="Freeform 54"/>
            <p:cNvSpPr>
              <a:spLocks/>
            </p:cNvSpPr>
            <p:nvPr/>
          </p:nvSpPr>
          <p:spPr bwMode="auto">
            <a:xfrm>
              <a:off x="784" y="1769"/>
              <a:ext cx="189" cy="260"/>
            </a:xfrm>
            <a:custGeom>
              <a:avLst/>
              <a:gdLst>
                <a:gd name="T0" fmla="*/ 0 w 135"/>
                <a:gd name="T1" fmla="*/ 2147483646 h 173"/>
                <a:gd name="T2" fmla="*/ 2147483646 w 135"/>
                <a:gd name="T3" fmla="*/ 2147483646 h 173"/>
                <a:gd name="T4" fmla="*/ 2147483646 w 135"/>
                <a:gd name="T5" fmla="*/ 0 h 173"/>
                <a:gd name="T6" fmla="*/ 2147483646 w 135"/>
                <a:gd name="T7" fmla="*/ 2147483646 h 173"/>
                <a:gd name="T8" fmla="*/ 0 w 135"/>
                <a:gd name="T9" fmla="*/ 2147483646 h 1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5"/>
                <a:gd name="T16" fmla="*/ 0 h 173"/>
                <a:gd name="T17" fmla="*/ 135 w 135"/>
                <a:gd name="T18" fmla="*/ 173 h 1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5" h="173">
                  <a:moveTo>
                    <a:pt x="0" y="155"/>
                  </a:moveTo>
                  <a:cubicBezTo>
                    <a:pt x="0" y="155"/>
                    <a:pt x="18" y="173"/>
                    <a:pt x="46" y="164"/>
                  </a:cubicBezTo>
                  <a:cubicBezTo>
                    <a:pt x="74" y="154"/>
                    <a:pt x="101" y="45"/>
                    <a:pt x="135" y="0"/>
                  </a:cubicBezTo>
                  <a:cubicBezTo>
                    <a:pt x="135" y="0"/>
                    <a:pt x="86" y="74"/>
                    <a:pt x="74" y="114"/>
                  </a:cubicBezTo>
                  <a:cubicBezTo>
                    <a:pt x="61" y="154"/>
                    <a:pt x="27" y="163"/>
                    <a:pt x="0" y="155"/>
                  </a:cubicBezTo>
                  <a:close/>
                </a:path>
              </a:pathLst>
            </a:custGeom>
            <a:solidFill>
              <a:srgbClr val="D3AA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4762" name="Freeform 55"/>
            <p:cNvSpPr>
              <a:spLocks/>
            </p:cNvSpPr>
            <p:nvPr/>
          </p:nvSpPr>
          <p:spPr bwMode="auto">
            <a:xfrm>
              <a:off x="720" y="2265"/>
              <a:ext cx="104" cy="129"/>
            </a:xfrm>
            <a:custGeom>
              <a:avLst/>
              <a:gdLst>
                <a:gd name="T0" fmla="*/ 0 w 74"/>
                <a:gd name="T1" fmla="*/ 2147483646 h 86"/>
                <a:gd name="T2" fmla="*/ 2147483646 w 74"/>
                <a:gd name="T3" fmla="*/ 0 h 86"/>
                <a:gd name="T4" fmla="*/ 0 w 74"/>
                <a:gd name="T5" fmla="*/ 2147483646 h 86"/>
                <a:gd name="T6" fmla="*/ 0 60000 65536"/>
                <a:gd name="T7" fmla="*/ 0 60000 65536"/>
                <a:gd name="T8" fmla="*/ 0 60000 65536"/>
                <a:gd name="T9" fmla="*/ 0 w 74"/>
                <a:gd name="T10" fmla="*/ 0 h 86"/>
                <a:gd name="T11" fmla="*/ 74 w 74"/>
                <a:gd name="T12" fmla="*/ 86 h 8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4" h="86">
                  <a:moveTo>
                    <a:pt x="0" y="73"/>
                  </a:moveTo>
                  <a:cubicBezTo>
                    <a:pt x="0" y="73"/>
                    <a:pt x="52" y="86"/>
                    <a:pt x="74" y="0"/>
                  </a:cubicBezTo>
                  <a:cubicBezTo>
                    <a:pt x="74" y="0"/>
                    <a:pt x="48" y="68"/>
                    <a:pt x="0" y="73"/>
                  </a:cubicBezTo>
                  <a:close/>
                </a:path>
              </a:pathLst>
            </a:custGeom>
            <a:solidFill>
              <a:srgbClr val="D3AA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4763" name="Freeform 56"/>
            <p:cNvSpPr>
              <a:spLocks/>
            </p:cNvSpPr>
            <p:nvPr/>
          </p:nvSpPr>
          <p:spPr bwMode="auto">
            <a:xfrm>
              <a:off x="1136" y="2474"/>
              <a:ext cx="654" cy="379"/>
            </a:xfrm>
            <a:custGeom>
              <a:avLst/>
              <a:gdLst>
                <a:gd name="T0" fmla="*/ 764297529 w 465"/>
                <a:gd name="T1" fmla="*/ 2147483646 h 253"/>
                <a:gd name="T2" fmla="*/ 2147483646 w 465"/>
                <a:gd name="T3" fmla="*/ 2147483646 h 253"/>
                <a:gd name="T4" fmla="*/ 2147483646 w 465"/>
                <a:gd name="T5" fmla="*/ 0 h 253"/>
                <a:gd name="T6" fmla="*/ 2147483646 w 465"/>
                <a:gd name="T7" fmla="*/ 2147483646 h 253"/>
                <a:gd name="T8" fmla="*/ 764297529 w 465"/>
                <a:gd name="T9" fmla="*/ 2147483646 h 2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65"/>
                <a:gd name="T16" fmla="*/ 0 h 253"/>
                <a:gd name="T17" fmla="*/ 465 w 465"/>
                <a:gd name="T18" fmla="*/ 253 h 2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65" h="253">
                  <a:moveTo>
                    <a:pt x="3" y="99"/>
                  </a:moveTo>
                  <a:cubicBezTo>
                    <a:pt x="3" y="99"/>
                    <a:pt x="0" y="197"/>
                    <a:pt x="116" y="225"/>
                  </a:cubicBezTo>
                  <a:cubicBezTo>
                    <a:pt x="233" y="253"/>
                    <a:pt x="465" y="150"/>
                    <a:pt x="458" y="0"/>
                  </a:cubicBezTo>
                  <a:cubicBezTo>
                    <a:pt x="458" y="0"/>
                    <a:pt x="391" y="130"/>
                    <a:pt x="205" y="160"/>
                  </a:cubicBezTo>
                  <a:cubicBezTo>
                    <a:pt x="20" y="191"/>
                    <a:pt x="3" y="99"/>
                    <a:pt x="3" y="99"/>
                  </a:cubicBezTo>
                  <a:close/>
                </a:path>
              </a:pathLst>
            </a:custGeom>
            <a:solidFill>
              <a:srgbClr val="EA96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4764" name="Freeform 57"/>
            <p:cNvSpPr>
              <a:spLocks/>
            </p:cNvSpPr>
            <p:nvPr/>
          </p:nvSpPr>
          <p:spPr bwMode="auto">
            <a:xfrm>
              <a:off x="1224" y="2693"/>
              <a:ext cx="442" cy="210"/>
            </a:xfrm>
            <a:custGeom>
              <a:avLst/>
              <a:gdLst>
                <a:gd name="T0" fmla="*/ 0 w 315"/>
                <a:gd name="T1" fmla="*/ 2147483646 h 140"/>
                <a:gd name="T2" fmla="*/ 2147483646 w 315"/>
                <a:gd name="T3" fmla="*/ 0 h 140"/>
                <a:gd name="T4" fmla="*/ 0 w 315"/>
                <a:gd name="T5" fmla="*/ 2147483646 h 140"/>
                <a:gd name="T6" fmla="*/ 0 60000 65536"/>
                <a:gd name="T7" fmla="*/ 0 60000 65536"/>
                <a:gd name="T8" fmla="*/ 0 60000 65536"/>
                <a:gd name="T9" fmla="*/ 0 w 315"/>
                <a:gd name="T10" fmla="*/ 0 h 140"/>
                <a:gd name="T11" fmla="*/ 315 w 315"/>
                <a:gd name="T12" fmla="*/ 140 h 1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5" h="140">
                  <a:moveTo>
                    <a:pt x="0" y="45"/>
                  </a:moveTo>
                  <a:cubicBezTo>
                    <a:pt x="0" y="45"/>
                    <a:pt x="116" y="140"/>
                    <a:pt x="315" y="0"/>
                  </a:cubicBezTo>
                  <a:cubicBezTo>
                    <a:pt x="315" y="0"/>
                    <a:pt x="153" y="113"/>
                    <a:pt x="0" y="45"/>
                  </a:cubicBezTo>
                  <a:close/>
                </a:path>
              </a:pathLst>
            </a:custGeom>
            <a:solidFill>
              <a:srgbClr val="DB8B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4765" name="Freeform 58"/>
            <p:cNvSpPr>
              <a:spLocks/>
            </p:cNvSpPr>
            <p:nvPr/>
          </p:nvSpPr>
          <p:spPr bwMode="auto">
            <a:xfrm>
              <a:off x="1188" y="2219"/>
              <a:ext cx="526" cy="219"/>
            </a:xfrm>
            <a:custGeom>
              <a:avLst/>
              <a:gdLst>
                <a:gd name="T0" fmla="*/ 0 w 374"/>
                <a:gd name="T1" fmla="*/ 2147483646 h 146"/>
                <a:gd name="T2" fmla="*/ 2147483646 w 374"/>
                <a:gd name="T3" fmla="*/ 2147483646 h 146"/>
                <a:gd name="T4" fmla="*/ 2147483646 w 374"/>
                <a:gd name="T5" fmla="*/ 2147483646 h 146"/>
                <a:gd name="T6" fmla="*/ 2147483646 w 374"/>
                <a:gd name="T7" fmla="*/ 2147483646 h 146"/>
                <a:gd name="T8" fmla="*/ 0 w 374"/>
                <a:gd name="T9" fmla="*/ 2147483646 h 1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4"/>
                <a:gd name="T16" fmla="*/ 0 h 146"/>
                <a:gd name="T17" fmla="*/ 374 w 374"/>
                <a:gd name="T18" fmla="*/ 146 h 14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4" h="146">
                  <a:moveTo>
                    <a:pt x="0" y="146"/>
                  </a:moveTo>
                  <a:cubicBezTo>
                    <a:pt x="0" y="146"/>
                    <a:pt x="62" y="44"/>
                    <a:pt x="157" y="26"/>
                  </a:cubicBezTo>
                  <a:cubicBezTo>
                    <a:pt x="251" y="8"/>
                    <a:pt x="313" y="14"/>
                    <a:pt x="374" y="76"/>
                  </a:cubicBezTo>
                  <a:cubicBezTo>
                    <a:pt x="374" y="76"/>
                    <a:pt x="286" y="0"/>
                    <a:pt x="158" y="42"/>
                  </a:cubicBezTo>
                  <a:cubicBezTo>
                    <a:pt x="30" y="85"/>
                    <a:pt x="0" y="146"/>
                    <a:pt x="0" y="1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4766" name="Oval 59"/>
            <p:cNvSpPr>
              <a:spLocks noChangeArrowheads="1"/>
            </p:cNvSpPr>
            <p:nvPr/>
          </p:nvSpPr>
          <p:spPr bwMode="auto">
            <a:xfrm>
              <a:off x="1172" y="2429"/>
              <a:ext cx="29" cy="3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54767" name="Oval 60"/>
            <p:cNvSpPr>
              <a:spLocks noChangeArrowheads="1"/>
            </p:cNvSpPr>
            <p:nvPr/>
          </p:nvSpPr>
          <p:spPr bwMode="auto">
            <a:xfrm>
              <a:off x="1167" y="2477"/>
              <a:ext cx="12" cy="1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54768" name="Freeform 61"/>
            <p:cNvSpPr>
              <a:spLocks/>
            </p:cNvSpPr>
            <p:nvPr/>
          </p:nvSpPr>
          <p:spPr bwMode="auto">
            <a:xfrm>
              <a:off x="1284" y="1531"/>
              <a:ext cx="228" cy="279"/>
            </a:xfrm>
            <a:custGeom>
              <a:avLst/>
              <a:gdLst>
                <a:gd name="T0" fmla="*/ 2147483646 w 162"/>
                <a:gd name="T1" fmla="*/ 0 h 186"/>
                <a:gd name="T2" fmla="*/ 2147483646 w 162"/>
                <a:gd name="T3" fmla="*/ 2147483646 h 186"/>
                <a:gd name="T4" fmla="*/ 0 w 162"/>
                <a:gd name="T5" fmla="*/ 2147483646 h 186"/>
                <a:gd name="T6" fmla="*/ 2147483646 w 162"/>
                <a:gd name="T7" fmla="*/ 0 h 18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2"/>
                <a:gd name="T13" fmla="*/ 0 h 186"/>
                <a:gd name="T14" fmla="*/ 162 w 162"/>
                <a:gd name="T15" fmla="*/ 186 h 18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2" h="186">
                  <a:moveTo>
                    <a:pt x="162" y="0"/>
                  </a:moveTo>
                  <a:cubicBezTo>
                    <a:pt x="162" y="0"/>
                    <a:pt x="77" y="44"/>
                    <a:pt x="51" y="81"/>
                  </a:cubicBezTo>
                  <a:cubicBezTo>
                    <a:pt x="24" y="118"/>
                    <a:pt x="1" y="160"/>
                    <a:pt x="0" y="186"/>
                  </a:cubicBezTo>
                  <a:cubicBezTo>
                    <a:pt x="0" y="186"/>
                    <a:pt x="31" y="65"/>
                    <a:pt x="1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4769" name="Freeform 62"/>
            <p:cNvSpPr>
              <a:spLocks/>
            </p:cNvSpPr>
            <p:nvPr/>
          </p:nvSpPr>
          <p:spPr bwMode="auto">
            <a:xfrm>
              <a:off x="1603" y="1382"/>
              <a:ext cx="61" cy="86"/>
            </a:xfrm>
            <a:custGeom>
              <a:avLst/>
              <a:gdLst>
                <a:gd name="T0" fmla="*/ 1436893399 w 43"/>
                <a:gd name="T1" fmla="*/ 0 h 57"/>
                <a:gd name="T2" fmla="*/ 0 w 43"/>
                <a:gd name="T3" fmla="*/ 2147483646 h 57"/>
                <a:gd name="T4" fmla="*/ 1436893399 w 43"/>
                <a:gd name="T5" fmla="*/ 0 h 57"/>
                <a:gd name="T6" fmla="*/ 0 60000 65536"/>
                <a:gd name="T7" fmla="*/ 0 60000 65536"/>
                <a:gd name="T8" fmla="*/ 0 60000 65536"/>
                <a:gd name="T9" fmla="*/ 0 w 43"/>
                <a:gd name="T10" fmla="*/ 0 h 57"/>
                <a:gd name="T11" fmla="*/ 43 w 43"/>
                <a:gd name="T12" fmla="*/ 57 h 5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" h="57">
                  <a:moveTo>
                    <a:pt x="3" y="0"/>
                  </a:moveTo>
                  <a:cubicBezTo>
                    <a:pt x="3" y="0"/>
                    <a:pt x="33" y="24"/>
                    <a:pt x="0" y="57"/>
                  </a:cubicBezTo>
                  <a:cubicBezTo>
                    <a:pt x="0" y="57"/>
                    <a:pt x="43" y="24"/>
                    <a:pt x="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4770" name="Freeform 63"/>
            <p:cNvSpPr>
              <a:spLocks/>
            </p:cNvSpPr>
            <p:nvPr/>
          </p:nvSpPr>
          <p:spPr bwMode="auto">
            <a:xfrm>
              <a:off x="782" y="1486"/>
              <a:ext cx="333" cy="399"/>
            </a:xfrm>
            <a:custGeom>
              <a:avLst/>
              <a:gdLst>
                <a:gd name="T0" fmla="*/ 2147483646 w 237"/>
                <a:gd name="T1" fmla="*/ 0 h 266"/>
                <a:gd name="T2" fmla="*/ 0 w 237"/>
                <a:gd name="T3" fmla="*/ 2147483646 h 266"/>
                <a:gd name="T4" fmla="*/ 2147483646 w 237"/>
                <a:gd name="T5" fmla="*/ 0 h 266"/>
                <a:gd name="T6" fmla="*/ 0 60000 65536"/>
                <a:gd name="T7" fmla="*/ 0 60000 65536"/>
                <a:gd name="T8" fmla="*/ 0 60000 65536"/>
                <a:gd name="T9" fmla="*/ 0 w 237"/>
                <a:gd name="T10" fmla="*/ 0 h 266"/>
                <a:gd name="T11" fmla="*/ 237 w 237"/>
                <a:gd name="T12" fmla="*/ 266 h 26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37" h="266">
                  <a:moveTo>
                    <a:pt x="237" y="0"/>
                  </a:moveTo>
                  <a:cubicBezTo>
                    <a:pt x="237" y="0"/>
                    <a:pt x="57" y="77"/>
                    <a:pt x="0" y="266"/>
                  </a:cubicBezTo>
                  <a:cubicBezTo>
                    <a:pt x="0" y="266"/>
                    <a:pt x="28" y="126"/>
                    <a:pt x="23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4771" name="Freeform 64"/>
            <p:cNvSpPr>
              <a:spLocks/>
            </p:cNvSpPr>
            <p:nvPr/>
          </p:nvSpPr>
          <p:spPr bwMode="auto">
            <a:xfrm>
              <a:off x="1077" y="1745"/>
              <a:ext cx="79" cy="156"/>
            </a:xfrm>
            <a:custGeom>
              <a:avLst/>
              <a:gdLst>
                <a:gd name="T0" fmla="*/ 2147483646 w 56"/>
                <a:gd name="T1" fmla="*/ 2147483646 h 104"/>
                <a:gd name="T2" fmla="*/ 2147483646 w 56"/>
                <a:gd name="T3" fmla="*/ 2147483646 h 104"/>
                <a:gd name="T4" fmla="*/ 1655655222 w 56"/>
                <a:gd name="T5" fmla="*/ 2147483646 h 104"/>
                <a:gd name="T6" fmla="*/ 2147483646 w 56"/>
                <a:gd name="T7" fmla="*/ 2147483646 h 10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6"/>
                <a:gd name="T13" fmla="*/ 0 h 104"/>
                <a:gd name="T14" fmla="*/ 56 w 56"/>
                <a:gd name="T15" fmla="*/ 104 h 10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6" h="104">
                  <a:moveTo>
                    <a:pt x="56" y="29"/>
                  </a:moveTo>
                  <a:cubicBezTo>
                    <a:pt x="56" y="29"/>
                    <a:pt x="49" y="10"/>
                    <a:pt x="25" y="23"/>
                  </a:cubicBezTo>
                  <a:cubicBezTo>
                    <a:pt x="0" y="37"/>
                    <a:pt x="5" y="104"/>
                    <a:pt x="5" y="104"/>
                  </a:cubicBezTo>
                  <a:cubicBezTo>
                    <a:pt x="5" y="104"/>
                    <a:pt x="3" y="0"/>
                    <a:pt x="56" y="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4772" name="Freeform 65"/>
            <p:cNvSpPr>
              <a:spLocks/>
            </p:cNvSpPr>
            <p:nvPr/>
          </p:nvSpPr>
          <p:spPr bwMode="auto">
            <a:xfrm>
              <a:off x="882" y="2099"/>
              <a:ext cx="150" cy="153"/>
            </a:xfrm>
            <a:custGeom>
              <a:avLst/>
              <a:gdLst>
                <a:gd name="T0" fmla="*/ 2147483646 w 107"/>
                <a:gd name="T1" fmla="*/ 2147483646 h 102"/>
                <a:gd name="T2" fmla="*/ 2147483646 w 107"/>
                <a:gd name="T3" fmla="*/ 2147483646 h 102"/>
                <a:gd name="T4" fmla="*/ 1730370255 w 107"/>
                <a:gd name="T5" fmla="*/ 2147483646 h 102"/>
                <a:gd name="T6" fmla="*/ 2147483646 w 107"/>
                <a:gd name="T7" fmla="*/ 2147483646 h 10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02"/>
                <a:gd name="T14" fmla="*/ 107 w 107"/>
                <a:gd name="T15" fmla="*/ 102 h 10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02">
                  <a:moveTo>
                    <a:pt x="107" y="15"/>
                  </a:moveTo>
                  <a:cubicBezTo>
                    <a:pt x="107" y="15"/>
                    <a:pt x="73" y="0"/>
                    <a:pt x="37" y="31"/>
                  </a:cubicBezTo>
                  <a:cubicBezTo>
                    <a:pt x="0" y="61"/>
                    <a:pt x="8" y="102"/>
                    <a:pt x="8" y="102"/>
                  </a:cubicBezTo>
                  <a:cubicBezTo>
                    <a:pt x="8" y="102"/>
                    <a:pt x="3" y="12"/>
                    <a:pt x="107" y="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4773" name="Freeform 66"/>
            <p:cNvSpPr>
              <a:spLocks/>
            </p:cNvSpPr>
            <p:nvPr/>
          </p:nvSpPr>
          <p:spPr bwMode="auto">
            <a:xfrm>
              <a:off x="907" y="2174"/>
              <a:ext cx="194" cy="153"/>
            </a:xfrm>
            <a:custGeom>
              <a:avLst/>
              <a:gdLst>
                <a:gd name="T0" fmla="*/ 0 w 138"/>
                <a:gd name="T1" fmla="*/ 2147483646 h 102"/>
                <a:gd name="T2" fmla="*/ 2147483646 w 138"/>
                <a:gd name="T3" fmla="*/ 2147483646 h 102"/>
                <a:gd name="T4" fmla="*/ 2147483646 w 138"/>
                <a:gd name="T5" fmla="*/ 0 h 102"/>
                <a:gd name="T6" fmla="*/ 2147483646 w 138"/>
                <a:gd name="T7" fmla="*/ 2147483646 h 102"/>
                <a:gd name="T8" fmla="*/ 0 w 138"/>
                <a:gd name="T9" fmla="*/ 2147483646 h 1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02"/>
                <a:gd name="T17" fmla="*/ 138 w 138"/>
                <a:gd name="T18" fmla="*/ 102 h 10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02">
                  <a:moveTo>
                    <a:pt x="0" y="71"/>
                  </a:moveTo>
                  <a:cubicBezTo>
                    <a:pt x="0" y="71"/>
                    <a:pt x="22" y="102"/>
                    <a:pt x="62" y="85"/>
                  </a:cubicBezTo>
                  <a:cubicBezTo>
                    <a:pt x="103" y="68"/>
                    <a:pt x="138" y="37"/>
                    <a:pt x="129" y="0"/>
                  </a:cubicBezTo>
                  <a:cubicBezTo>
                    <a:pt x="129" y="0"/>
                    <a:pt x="121" y="46"/>
                    <a:pt x="83" y="62"/>
                  </a:cubicBezTo>
                  <a:cubicBezTo>
                    <a:pt x="44" y="77"/>
                    <a:pt x="21" y="81"/>
                    <a:pt x="0" y="71"/>
                  </a:cubicBezTo>
                  <a:close/>
                </a:path>
              </a:pathLst>
            </a:custGeom>
            <a:solidFill>
              <a:srgbClr val="C688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4774" name="Freeform 67"/>
            <p:cNvSpPr>
              <a:spLocks/>
            </p:cNvSpPr>
            <p:nvPr/>
          </p:nvSpPr>
          <p:spPr bwMode="auto">
            <a:xfrm>
              <a:off x="928" y="2253"/>
              <a:ext cx="134" cy="83"/>
            </a:xfrm>
            <a:custGeom>
              <a:avLst/>
              <a:gdLst>
                <a:gd name="T0" fmla="*/ 0 w 95"/>
                <a:gd name="T1" fmla="*/ 2147483646 h 55"/>
                <a:gd name="T2" fmla="*/ 2147483646 w 95"/>
                <a:gd name="T3" fmla="*/ 0 h 55"/>
                <a:gd name="T4" fmla="*/ 0 w 95"/>
                <a:gd name="T5" fmla="*/ 2147483646 h 55"/>
                <a:gd name="T6" fmla="*/ 0 60000 65536"/>
                <a:gd name="T7" fmla="*/ 0 60000 65536"/>
                <a:gd name="T8" fmla="*/ 0 60000 65536"/>
                <a:gd name="T9" fmla="*/ 0 w 95"/>
                <a:gd name="T10" fmla="*/ 0 h 55"/>
                <a:gd name="T11" fmla="*/ 95 w 95"/>
                <a:gd name="T12" fmla="*/ 55 h 5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5" h="55">
                  <a:moveTo>
                    <a:pt x="0" y="30"/>
                  </a:moveTo>
                  <a:cubicBezTo>
                    <a:pt x="0" y="30"/>
                    <a:pt x="44" y="55"/>
                    <a:pt x="95" y="0"/>
                  </a:cubicBezTo>
                  <a:cubicBezTo>
                    <a:pt x="95" y="0"/>
                    <a:pt x="57" y="42"/>
                    <a:pt x="0" y="30"/>
                  </a:cubicBezTo>
                  <a:close/>
                </a:path>
              </a:pathLst>
            </a:custGeom>
            <a:solidFill>
              <a:srgbClr val="B578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4775" name="Freeform 68"/>
            <p:cNvSpPr>
              <a:spLocks/>
            </p:cNvSpPr>
            <p:nvPr/>
          </p:nvSpPr>
          <p:spPr bwMode="auto">
            <a:xfrm>
              <a:off x="675" y="2142"/>
              <a:ext cx="114" cy="131"/>
            </a:xfrm>
            <a:custGeom>
              <a:avLst/>
              <a:gdLst>
                <a:gd name="T0" fmla="*/ 2147483646 w 81"/>
                <a:gd name="T1" fmla="*/ 2147483646 h 87"/>
                <a:gd name="T2" fmla="*/ 2147483646 w 81"/>
                <a:gd name="T3" fmla="*/ 2147483646 h 87"/>
                <a:gd name="T4" fmla="*/ 0 w 81"/>
                <a:gd name="T5" fmla="*/ 2147483646 h 87"/>
                <a:gd name="T6" fmla="*/ 2147483646 w 81"/>
                <a:gd name="T7" fmla="*/ 2147483646 h 8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1"/>
                <a:gd name="T13" fmla="*/ 0 h 87"/>
                <a:gd name="T14" fmla="*/ 81 w 81"/>
                <a:gd name="T15" fmla="*/ 87 h 8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1" h="87">
                  <a:moveTo>
                    <a:pt x="81" y="27"/>
                  </a:moveTo>
                  <a:cubicBezTo>
                    <a:pt x="81" y="27"/>
                    <a:pt x="53" y="13"/>
                    <a:pt x="32" y="24"/>
                  </a:cubicBezTo>
                  <a:cubicBezTo>
                    <a:pt x="12" y="35"/>
                    <a:pt x="1" y="85"/>
                    <a:pt x="0" y="87"/>
                  </a:cubicBezTo>
                  <a:cubicBezTo>
                    <a:pt x="0" y="87"/>
                    <a:pt x="17" y="0"/>
                    <a:pt x="81" y="2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4776" name="Freeform 69"/>
            <p:cNvSpPr>
              <a:spLocks/>
            </p:cNvSpPr>
            <p:nvPr/>
          </p:nvSpPr>
          <p:spPr bwMode="auto">
            <a:xfrm>
              <a:off x="879" y="2477"/>
              <a:ext cx="73" cy="102"/>
            </a:xfrm>
            <a:custGeom>
              <a:avLst/>
              <a:gdLst>
                <a:gd name="T0" fmla="*/ 2147483646 w 52"/>
                <a:gd name="T1" fmla="*/ 2147483646 h 68"/>
                <a:gd name="T2" fmla="*/ 2147483646 w 52"/>
                <a:gd name="T3" fmla="*/ 2147483646 h 68"/>
                <a:gd name="T4" fmla="*/ 1 w 52"/>
                <a:gd name="T5" fmla="*/ 2147483646 h 68"/>
                <a:gd name="T6" fmla="*/ 2147483646 w 52"/>
                <a:gd name="T7" fmla="*/ 2147483646 h 68"/>
                <a:gd name="T8" fmla="*/ 2147483646 w 52"/>
                <a:gd name="T9" fmla="*/ 2147483646 h 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2"/>
                <a:gd name="T16" fmla="*/ 0 h 68"/>
                <a:gd name="T17" fmla="*/ 52 w 52"/>
                <a:gd name="T18" fmla="*/ 68 h 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2" h="68">
                  <a:moveTo>
                    <a:pt x="52" y="12"/>
                  </a:moveTo>
                  <a:cubicBezTo>
                    <a:pt x="52" y="12"/>
                    <a:pt x="36" y="0"/>
                    <a:pt x="13" y="18"/>
                  </a:cubicBezTo>
                  <a:cubicBezTo>
                    <a:pt x="8" y="23"/>
                    <a:pt x="0" y="38"/>
                    <a:pt x="1" y="68"/>
                  </a:cubicBezTo>
                  <a:cubicBezTo>
                    <a:pt x="1" y="68"/>
                    <a:pt x="5" y="33"/>
                    <a:pt x="17" y="23"/>
                  </a:cubicBezTo>
                  <a:cubicBezTo>
                    <a:pt x="30" y="14"/>
                    <a:pt x="52" y="12"/>
                    <a:pt x="52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4777" name="Freeform 70"/>
            <p:cNvSpPr>
              <a:spLocks/>
            </p:cNvSpPr>
            <p:nvPr/>
          </p:nvSpPr>
          <p:spPr bwMode="auto">
            <a:xfrm>
              <a:off x="895" y="2576"/>
              <a:ext cx="88" cy="102"/>
            </a:xfrm>
            <a:custGeom>
              <a:avLst/>
              <a:gdLst>
                <a:gd name="T0" fmla="*/ 0 w 63"/>
                <a:gd name="T1" fmla="*/ 2147483646 h 68"/>
                <a:gd name="T2" fmla="*/ 2147483646 w 63"/>
                <a:gd name="T3" fmla="*/ 2147483646 h 68"/>
                <a:gd name="T4" fmla="*/ 2147483646 w 63"/>
                <a:gd name="T5" fmla="*/ 0 h 68"/>
                <a:gd name="T6" fmla="*/ 2147483646 w 63"/>
                <a:gd name="T7" fmla="*/ 2147483646 h 68"/>
                <a:gd name="T8" fmla="*/ 0 w 63"/>
                <a:gd name="T9" fmla="*/ 2147483646 h 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68"/>
                <a:gd name="T17" fmla="*/ 63 w 63"/>
                <a:gd name="T18" fmla="*/ 68 h 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68">
                  <a:moveTo>
                    <a:pt x="0" y="36"/>
                  </a:moveTo>
                  <a:cubicBezTo>
                    <a:pt x="0" y="36"/>
                    <a:pt x="12" y="68"/>
                    <a:pt x="32" y="65"/>
                  </a:cubicBezTo>
                  <a:cubicBezTo>
                    <a:pt x="53" y="63"/>
                    <a:pt x="63" y="25"/>
                    <a:pt x="63" y="0"/>
                  </a:cubicBezTo>
                  <a:cubicBezTo>
                    <a:pt x="63" y="0"/>
                    <a:pt x="52" y="48"/>
                    <a:pt x="34" y="52"/>
                  </a:cubicBezTo>
                  <a:cubicBezTo>
                    <a:pt x="15" y="56"/>
                    <a:pt x="0" y="36"/>
                    <a:pt x="0" y="36"/>
                  </a:cubicBezTo>
                  <a:close/>
                </a:path>
              </a:pathLst>
            </a:custGeom>
            <a:solidFill>
              <a:srgbClr val="CE8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4778" name="Freeform 71"/>
            <p:cNvSpPr>
              <a:spLocks/>
            </p:cNvSpPr>
            <p:nvPr/>
          </p:nvSpPr>
          <p:spPr bwMode="auto">
            <a:xfrm>
              <a:off x="917" y="2643"/>
              <a:ext cx="52" cy="53"/>
            </a:xfrm>
            <a:custGeom>
              <a:avLst/>
              <a:gdLst>
                <a:gd name="T0" fmla="*/ 0 w 37"/>
                <a:gd name="T1" fmla="*/ 2147483646 h 35"/>
                <a:gd name="T2" fmla="*/ 2147483646 w 37"/>
                <a:gd name="T3" fmla="*/ 0 h 35"/>
                <a:gd name="T4" fmla="*/ 0 w 37"/>
                <a:gd name="T5" fmla="*/ 2147483646 h 35"/>
                <a:gd name="T6" fmla="*/ 0 60000 65536"/>
                <a:gd name="T7" fmla="*/ 0 60000 65536"/>
                <a:gd name="T8" fmla="*/ 0 60000 65536"/>
                <a:gd name="T9" fmla="*/ 0 w 37"/>
                <a:gd name="T10" fmla="*/ 0 h 35"/>
                <a:gd name="T11" fmla="*/ 37 w 37"/>
                <a:gd name="T12" fmla="*/ 35 h 3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7" h="35">
                  <a:moveTo>
                    <a:pt x="0" y="13"/>
                  </a:moveTo>
                  <a:cubicBezTo>
                    <a:pt x="0" y="13"/>
                    <a:pt x="21" y="35"/>
                    <a:pt x="37" y="0"/>
                  </a:cubicBezTo>
                  <a:cubicBezTo>
                    <a:pt x="37" y="0"/>
                    <a:pt x="23" y="26"/>
                    <a:pt x="0" y="13"/>
                  </a:cubicBezTo>
                  <a:close/>
                </a:path>
              </a:pathLst>
            </a:custGeom>
            <a:solidFill>
              <a:srgbClr val="B579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4779" name="Freeform 72"/>
            <p:cNvSpPr>
              <a:spLocks/>
            </p:cNvSpPr>
            <p:nvPr/>
          </p:nvSpPr>
          <p:spPr bwMode="auto">
            <a:xfrm>
              <a:off x="1510" y="1637"/>
              <a:ext cx="73" cy="84"/>
            </a:xfrm>
            <a:custGeom>
              <a:avLst/>
              <a:gdLst>
                <a:gd name="T0" fmla="*/ 2147483646 w 52"/>
                <a:gd name="T1" fmla="*/ 2147483646 h 56"/>
                <a:gd name="T2" fmla="*/ 0 w 52"/>
                <a:gd name="T3" fmla="*/ 2147483646 h 56"/>
                <a:gd name="T4" fmla="*/ 2147483646 w 52"/>
                <a:gd name="T5" fmla="*/ 2147483646 h 56"/>
                <a:gd name="T6" fmla="*/ 0 60000 65536"/>
                <a:gd name="T7" fmla="*/ 0 60000 65536"/>
                <a:gd name="T8" fmla="*/ 0 60000 65536"/>
                <a:gd name="T9" fmla="*/ 0 w 52"/>
                <a:gd name="T10" fmla="*/ 0 h 56"/>
                <a:gd name="T11" fmla="*/ 52 w 52"/>
                <a:gd name="T12" fmla="*/ 56 h 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" h="56">
                  <a:moveTo>
                    <a:pt x="52" y="11"/>
                  </a:moveTo>
                  <a:cubicBezTo>
                    <a:pt x="52" y="11"/>
                    <a:pt x="34" y="0"/>
                    <a:pt x="0" y="56"/>
                  </a:cubicBezTo>
                  <a:cubicBezTo>
                    <a:pt x="0" y="56"/>
                    <a:pt x="36" y="7"/>
                    <a:pt x="52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4780" name="Freeform 73"/>
            <p:cNvSpPr>
              <a:spLocks/>
            </p:cNvSpPr>
            <p:nvPr/>
          </p:nvSpPr>
          <p:spPr bwMode="auto">
            <a:xfrm>
              <a:off x="1391" y="1855"/>
              <a:ext cx="52" cy="81"/>
            </a:xfrm>
            <a:custGeom>
              <a:avLst/>
              <a:gdLst>
                <a:gd name="T0" fmla="*/ 0 w 37"/>
                <a:gd name="T1" fmla="*/ 2147483646 h 54"/>
                <a:gd name="T2" fmla="*/ 2147483646 w 37"/>
                <a:gd name="T3" fmla="*/ 0 h 54"/>
                <a:gd name="T4" fmla="*/ 0 w 37"/>
                <a:gd name="T5" fmla="*/ 2147483646 h 54"/>
                <a:gd name="T6" fmla="*/ 0 60000 65536"/>
                <a:gd name="T7" fmla="*/ 0 60000 65536"/>
                <a:gd name="T8" fmla="*/ 0 60000 65536"/>
                <a:gd name="T9" fmla="*/ 0 w 37"/>
                <a:gd name="T10" fmla="*/ 0 h 54"/>
                <a:gd name="T11" fmla="*/ 37 w 37"/>
                <a:gd name="T12" fmla="*/ 54 h 5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7" h="54">
                  <a:moveTo>
                    <a:pt x="0" y="54"/>
                  </a:moveTo>
                  <a:cubicBezTo>
                    <a:pt x="0" y="54"/>
                    <a:pt x="28" y="25"/>
                    <a:pt x="37" y="0"/>
                  </a:cubicBezTo>
                  <a:cubicBezTo>
                    <a:pt x="37" y="0"/>
                    <a:pt x="26" y="38"/>
                    <a:pt x="0" y="5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4781" name="Freeform 74"/>
            <p:cNvSpPr>
              <a:spLocks/>
            </p:cNvSpPr>
            <p:nvPr/>
          </p:nvSpPr>
          <p:spPr bwMode="auto">
            <a:xfrm>
              <a:off x="1789" y="1655"/>
              <a:ext cx="43" cy="42"/>
            </a:xfrm>
            <a:custGeom>
              <a:avLst/>
              <a:gdLst>
                <a:gd name="T0" fmla="*/ 2147483646 w 31"/>
                <a:gd name="T1" fmla="*/ 0 h 28"/>
                <a:gd name="T2" fmla="*/ 2147483646 w 31"/>
                <a:gd name="T3" fmla="*/ 0 h 28"/>
                <a:gd name="T4" fmla="*/ 0 w 31"/>
                <a:gd name="T5" fmla="*/ 2147483646 h 28"/>
                <a:gd name="T6" fmla="*/ 2147483646 w 31"/>
                <a:gd name="T7" fmla="*/ 0 h 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"/>
                <a:gd name="T13" fmla="*/ 0 h 28"/>
                <a:gd name="T14" fmla="*/ 31 w 31"/>
                <a:gd name="T15" fmla="*/ 28 h 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" h="2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25" y="0"/>
                    <a:pt x="3" y="0"/>
                    <a:pt x="0" y="28"/>
                  </a:cubicBezTo>
                  <a:cubicBezTo>
                    <a:pt x="0" y="28"/>
                    <a:pt x="9" y="2"/>
                    <a:pt x="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4782" name="Freeform 75"/>
            <p:cNvSpPr>
              <a:spLocks/>
            </p:cNvSpPr>
            <p:nvPr/>
          </p:nvSpPr>
          <p:spPr bwMode="auto">
            <a:xfrm>
              <a:off x="1336" y="1417"/>
              <a:ext cx="66" cy="22"/>
            </a:xfrm>
            <a:custGeom>
              <a:avLst/>
              <a:gdLst>
                <a:gd name="T0" fmla="*/ 0 w 47"/>
                <a:gd name="T1" fmla="*/ 2147483646 h 15"/>
                <a:gd name="T2" fmla="*/ 2147483646 w 47"/>
                <a:gd name="T3" fmla="*/ 2147483646 h 15"/>
                <a:gd name="T4" fmla="*/ 0 w 47"/>
                <a:gd name="T5" fmla="*/ 2147483646 h 15"/>
                <a:gd name="T6" fmla="*/ 0 60000 65536"/>
                <a:gd name="T7" fmla="*/ 0 60000 65536"/>
                <a:gd name="T8" fmla="*/ 0 60000 65536"/>
                <a:gd name="T9" fmla="*/ 0 w 47"/>
                <a:gd name="T10" fmla="*/ 0 h 15"/>
                <a:gd name="T11" fmla="*/ 47 w 47"/>
                <a:gd name="T12" fmla="*/ 15 h 1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7" h="15">
                  <a:moveTo>
                    <a:pt x="0" y="2"/>
                  </a:moveTo>
                  <a:cubicBezTo>
                    <a:pt x="0" y="2"/>
                    <a:pt x="47" y="0"/>
                    <a:pt x="35" y="15"/>
                  </a:cubicBezTo>
                  <a:cubicBezTo>
                    <a:pt x="35" y="15"/>
                    <a:pt x="37" y="2"/>
                    <a:pt x="0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4783" name="Freeform 76"/>
            <p:cNvSpPr>
              <a:spLocks/>
            </p:cNvSpPr>
            <p:nvPr/>
          </p:nvSpPr>
          <p:spPr bwMode="auto">
            <a:xfrm>
              <a:off x="598" y="1221"/>
              <a:ext cx="897" cy="716"/>
            </a:xfrm>
            <a:custGeom>
              <a:avLst/>
              <a:gdLst>
                <a:gd name="T0" fmla="*/ 2147483646 w 638"/>
                <a:gd name="T1" fmla="*/ 2147483646 h 478"/>
                <a:gd name="T2" fmla="*/ 2147483646 w 638"/>
                <a:gd name="T3" fmla="*/ 2147483646 h 478"/>
                <a:gd name="T4" fmla="*/ 0 w 638"/>
                <a:gd name="T5" fmla="*/ 2147483646 h 478"/>
                <a:gd name="T6" fmla="*/ 2147483646 w 638"/>
                <a:gd name="T7" fmla="*/ 2147483646 h 47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38"/>
                <a:gd name="T13" fmla="*/ 0 h 478"/>
                <a:gd name="T14" fmla="*/ 638 w 638"/>
                <a:gd name="T15" fmla="*/ 478 h 47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38" h="478">
                  <a:moveTo>
                    <a:pt x="638" y="46"/>
                  </a:moveTo>
                  <a:cubicBezTo>
                    <a:pt x="638" y="46"/>
                    <a:pt x="461" y="1"/>
                    <a:pt x="290" y="102"/>
                  </a:cubicBezTo>
                  <a:cubicBezTo>
                    <a:pt x="118" y="203"/>
                    <a:pt x="37" y="343"/>
                    <a:pt x="0" y="478"/>
                  </a:cubicBezTo>
                  <a:cubicBezTo>
                    <a:pt x="0" y="478"/>
                    <a:pt x="135" y="0"/>
                    <a:pt x="638" y="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4784" name="Freeform 77"/>
            <p:cNvSpPr>
              <a:spLocks/>
            </p:cNvSpPr>
            <p:nvPr/>
          </p:nvSpPr>
          <p:spPr bwMode="auto">
            <a:xfrm>
              <a:off x="1155" y="2337"/>
              <a:ext cx="913" cy="795"/>
            </a:xfrm>
            <a:custGeom>
              <a:avLst/>
              <a:gdLst>
                <a:gd name="T0" fmla="*/ 0 w 650"/>
                <a:gd name="T1" fmla="*/ 2147483646 h 530"/>
                <a:gd name="T2" fmla="*/ 2147483646 w 650"/>
                <a:gd name="T3" fmla="*/ 0 h 530"/>
                <a:gd name="T4" fmla="*/ 0 w 650"/>
                <a:gd name="T5" fmla="*/ 2147483646 h 530"/>
                <a:gd name="T6" fmla="*/ 0 60000 65536"/>
                <a:gd name="T7" fmla="*/ 0 60000 65536"/>
                <a:gd name="T8" fmla="*/ 0 60000 65536"/>
                <a:gd name="T9" fmla="*/ 0 w 650"/>
                <a:gd name="T10" fmla="*/ 0 h 530"/>
                <a:gd name="T11" fmla="*/ 650 w 650"/>
                <a:gd name="T12" fmla="*/ 530 h 53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50" h="530">
                  <a:moveTo>
                    <a:pt x="0" y="429"/>
                  </a:moveTo>
                  <a:cubicBezTo>
                    <a:pt x="0" y="429"/>
                    <a:pt x="485" y="530"/>
                    <a:pt x="650" y="0"/>
                  </a:cubicBezTo>
                  <a:cubicBezTo>
                    <a:pt x="650" y="0"/>
                    <a:pt x="517" y="482"/>
                    <a:pt x="0" y="429"/>
                  </a:cubicBezTo>
                  <a:close/>
                </a:path>
              </a:pathLst>
            </a:custGeom>
            <a:solidFill>
              <a:srgbClr val="D1AD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4785" name="Oval 78"/>
            <p:cNvSpPr>
              <a:spLocks noChangeArrowheads="1"/>
            </p:cNvSpPr>
            <p:nvPr/>
          </p:nvSpPr>
          <p:spPr bwMode="auto">
            <a:xfrm>
              <a:off x="719" y="2562"/>
              <a:ext cx="24" cy="2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54786" name="Oval 79"/>
            <p:cNvSpPr>
              <a:spLocks noChangeArrowheads="1"/>
            </p:cNvSpPr>
            <p:nvPr/>
          </p:nvSpPr>
          <p:spPr bwMode="auto">
            <a:xfrm>
              <a:off x="746" y="2603"/>
              <a:ext cx="16" cy="1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54787" name="Oval 80"/>
            <p:cNvSpPr>
              <a:spLocks noChangeArrowheads="1"/>
            </p:cNvSpPr>
            <p:nvPr/>
          </p:nvSpPr>
          <p:spPr bwMode="auto">
            <a:xfrm>
              <a:off x="698" y="2520"/>
              <a:ext cx="21" cy="2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54788" name="Oval 81"/>
            <p:cNvSpPr>
              <a:spLocks noChangeArrowheads="1"/>
            </p:cNvSpPr>
            <p:nvPr/>
          </p:nvSpPr>
          <p:spPr bwMode="auto">
            <a:xfrm>
              <a:off x="2016" y="1939"/>
              <a:ext cx="15" cy="1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54789" name="Oval 82"/>
            <p:cNvSpPr>
              <a:spLocks noChangeArrowheads="1"/>
            </p:cNvSpPr>
            <p:nvPr/>
          </p:nvSpPr>
          <p:spPr bwMode="auto">
            <a:xfrm>
              <a:off x="2022" y="1969"/>
              <a:ext cx="13" cy="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54790" name="Oval 83"/>
            <p:cNvSpPr>
              <a:spLocks noChangeArrowheads="1"/>
            </p:cNvSpPr>
            <p:nvPr/>
          </p:nvSpPr>
          <p:spPr bwMode="auto">
            <a:xfrm>
              <a:off x="1600" y="1408"/>
              <a:ext cx="19" cy="1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54791" name="Oval 84"/>
            <p:cNvSpPr>
              <a:spLocks noChangeArrowheads="1"/>
            </p:cNvSpPr>
            <p:nvPr/>
          </p:nvSpPr>
          <p:spPr bwMode="auto">
            <a:xfrm>
              <a:off x="1585" y="1388"/>
              <a:ext cx="15" cy="1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54792" name="Oval 85"/>
            <p:cNvSpPr>
              <a:spLocks noChangeArrowheads="1"/>
            </p:cNvSpPr>
            <p:nvPr/>
          </p:nvSpPr>
          <p:spPr bwMode="auto">
            <a:xfrm>
              <a:off x="1578" y="1633"/>
              <a:ext cx="21" cy="2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54793" name="Oval 86"/>
            <p:cNvSpPr>
              <a:spLocks noChangeArrowheads="1"/>
            </p:cNvSpPr>
            <p:nvPr/>
          </p:nvSpPr>
          <p:spPr bwMode="auto">
            <a:xfrm>
              <a:off x="1603" y="1651"/>
              <a:ext cx="11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54794" name="Oval 87"/>
            <p:cNvSpPr>
              <a:spLocks noChangeArrowheads="1"/>
            </p:cNvSpPr>
            <p:nvPr/>
          </p:nvSpPr>
          <p:spPr bwMode="auto">
            <a:xfrm>
              <a:off x="1113" y="1805"/>
              <a:ext cx="15" cy="1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54795" name="Oval 88"/>
            <p:cNvSpPr>
              <a:spLocks noChangeArrowheads="1"/>
            </p:cNvSpPr>
            <p:nvPr/>
          </p:nvSpPr>
          <p:spPr bwMode="auto">
            <a:xfrm>
              <a:off x="1035" y="2129"/>
              <a:ext cx="10" cy="1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54796" name="Freeform 89"/>
            <p:cNvSpPr>
              <a:spLocks/>
            </p:cNvSpPr>
            <p:nvPr/>
          </p:nvSpPr>
          <p:spPr bwMode="auto">
            <a:xfrm>
              <a:off x="657" y="1381"/>
              <a:ext cx="522" cy="633"/>
            </a:xfrm>
            <a:custGeom>
              <a:avLst/>
              <a:gdLst>
                <a:gd name="T0" fmla="*/ 2147483646 w 371"/>
                <a:gd name="T1" fmla="*/ 0 h 422"/>
                <a:gd name="T2" fmla="*/ 0 w 371"/>
                <a:gd name="T3" fmla="*/ 2147483646 h 422"/>
                <a:gd name="T4" fmla="*/ 2147483646 w 371"/>
                <a:gd name="T5" fmla="*/ 0 h 422"/>
                <a:gd name="T6" fmla="*/ 0 60000 65536"/>
                <a:gd name="T7" fmla="*/ 0 60000 65536"/>
                <a:gd name="T8" fmla="*/ 0 60000 65536"/>
                <a:gd name="T9" fmla="*/ 0 w 371"/>
                <a:gd name="T10" fmla="*/ 0 h 422"/>
                <a:gd name="T11" fmla="*/ 371 w 371"/>
                <a:gd name="T12" fmla="*/ 422 h 42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71" h="422">
                  <a:moveTo>
                    <a:pt x="371" y="0"/>
                  </a:moveTo>
                  <a:cubicBezTo>
                    <a:pt x="371" y="0"/>
                    <a:pt x="79" y="57"/>
                    <a:pt x="0" y="422"/>
                  </a:cubicBezTo>
                  <a:cubicBezTo>
                    <a:pt x="0" y="422"/>
                    <a:pt x="90" y="96"/>
                    <a:pt x="371" y="0"/>
                  </a:cubicBezTo>
                  <a:close/>
                </a:path>
              </a:pathLst>
            </a:custGeom>
            <a:solidFill>
              <a:srgbClr val="A07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4797" name="Freeform 90"/>
            <p:cNvSpPr>
              <a:spLocks/>
            </p:cNvSpPr>
            <p:nvPr/>
          </p:nvSpPr>
          <p:spPr bwMode="auto">
            <a:xfrm>
              <a:off x="1203" y="2421"/>
              <a:ext cx="768" cy="621"/>
            </a:xfrm>
            <a:custGeom>
              <a:avLst/>
              <a:gdLst>
                <a:gd name="T0" fmla="*/ 0 w 547"/>
                <a:gd name="T1" fmla="*/ 2147483646 h 414"/>
                <a:gd name="T2" fmla="*/ 2147483646 w 547"/>
                <a:gd name="T3" fmla="*/ 0 h 414"/>
                <a:gd name="T4" fmla="*/ 0 w 547"/>
                <a:gd name="T5" fmla="*/ 2147483646 h 414"/>
                <a:gd name="T6" fmla="*/ 0 60000 65536"/>
                <a:gd name="T7" fmla="*/ 0 60000 65536"/>
                <a:gd name="T8" fmla="*/ 0 60000 65536"/>
                <a:gd name="T9" fmla="*/ 0 w 547"/>
                <a:gd name="T10" fmla="*/ 0 h 414"/>
                <a:gd name="T11" fmla="*/ 547 w 547"/>
                <a:gd name="T12" fmla="*/ 414 h 41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47" h="414">
                  <a:moveTo>
                    <a:pt x="0" y="321"/>
                  </a:moveTo>
                  <a:cubicBezTo>
                    <a:pt x="0" y="321"/>
                    <a:pt x="354" y="414"/>
                    <a:pt x="547" y="0"/>
                  </a:cubicBezTo>
                  <a:cubicBezTo>
                    <a:pt x="547" y="0"/>
                    <a:pt x="402" y="361"/>
                    <a:pt x="0" y="321"/>
                  </a:cubicBezTo>
                  <a:close/>
                </a:path>
              </a:pathLst>
            </a:custGeom>
            <a:solidFill>
              <a:srgbClr val="DDB4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4798" name="Freeform 91"/>
            <p:cNvSpPr>
              <a:spLocks/>
            </p:cNvSpPr>
            <p:nvPr/>
          </p:nvSpPr>
          <p:spPr bwMode="auto">
            <a:xfrm>
              <a:off x="729" y="1460"/>
              <a:ext cx="981" cy="1018"/>
            </a:xfrm>
            <a:custGeom>
              <a:avLst/>
              <a:gdLst>
                <a:gd name="T0" fmla="*/ 2147483646 w 698"/>
                <a:gd name="T1" fmla="*/ 0 h 679"/>
                <a:gd name="T2" fmla="*/ 2147483646 w 698"/>
                <a:gd name="T3" fmla="*/ 2147483646 h 679"/>
                <a:gd name="T4" fmla="*/ 2147483646 w 698"/>
                <a:gd name="T5" fmla="*/ 0 h 679"/>
                <a:gd name="T6" fmla="*/ 0 60000 65536"/>
                <a:gd name="T7" fmla="*/ 0 60000 65536"/>
                <a:gd name="T8" fmla="*/ 0 60000 65536"/>
                <a:gd name="T9" fmla="*/ 0 w 698"/>
                <a:gd name="T10" fmla="*/ 0 h 679"/>
                <a:gd name="T11" fmla="*/ 698 w 698"/>
                <a:gd name="T12" fmla="*/ 679 h 67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98" h="679">
                  <a:moveTo>
                    <a:pt x="698" y="0"/>
                  </a:moveTo>
                  <a:cubicBezTo>
                    <a:pt x="698" y="0"/>
                    <a:pt x="63" y="83"/>
                    <a:pt x="160" y="679"/>
                  </a:cubicBezTo>
                  <a:cubicBezTo>
                    <a:pt x="160" y="679"/>
                    <a:pt x="0" y="116"/>
                    <a:pt x="69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4799" name="Oval 92"/>
            <p:cNvSpPr>
              <a:spLocks noChangeArrowheads="1"/>
            </p:cNvSpPr>
            <p:nvPr/>
          </p:nvSpPr>
          <p:spPr bwMode="auto">
            <a:xfrm>
              <a:off x="956" y="2502"/>
              <a:ext cx="27" cy="2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54800" name="Oval 93"/>
            <p:cNvSpPr>
              <a:spLocks noChangeArrowheads="1"/>
            </p:cNvSpPr>
            <p:nvPr/>
          </p:nvSpPr>
          <p:spPr bwMode="auto">
            <a:xfrm>
              <a:off x="976" y="2558"/>
              <a:ext cx="27" cy="2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54801" name="Oval 94"/>
            <p:cNvSpPr>
              <a:spLocks noChangeArrowheads="1"/>
            </p:cNvSpPr>
            <p:nvPr/>
          </p:nvSpPr>
          <p:spPr bwMode="auto">
            <a:xfrm>
              <a:off x="1727" y="1453"/>
              <a:ext cx="20" cy="2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</p:grpSp>
      <p:grpSp>
        <p:nvGrpSpPr>
          <p:cNvPr id="154630" name="Group 95"/>
          <p:cNvGrpSpPr>
            <a:grpSpLocks/>
          </p:cNvGrpSpPr>
          <p:nvPr/>
        </p:nvGrpSpPr>
        <p:grpSpPr bwMode="auto">
          <a:xfrm>
            <a:off x="4332288" y="1135063"/>
            <a:ext cx="3787775" cy="4749800"/>
            <a:chOff x="2729" y="715"/>
            <a:chExt cx="2386" cy="2992"/>
          </a:xfrm>
        </p:grpSpPr>
        <p:sp>
          <p:nvSpPr>
            <p:cNvPr id="154633" name="Freeform 96"/>
            <p:cNvSpPr>
              <a:spLocks/>
            </p:cNvSpPr>
            <p:nvPr/>
          </p:nvSpPr>
          <p:spPr bwMode="auto">
            <a:xfrm>
              <a:off x="2729" y="715"/>
              <a:ext cx="2376" cy="2992"/>
            </a:xfrm>
            <a:custGeom>
              <a:avLst/>
              <a:gdLst>
                <a:gd name="T0" fmla="*/ 2147483646 w 1749"/>
                <a:gd name="T1" fmla="*/ 1 h 2200"/>
                <a:gd name="T2" fmla="*/ 2147483646 w 1749"/>
                <a:gd name="T3" fmla="*/ 2147483646 h 2200"/>
                <a:gd name="T4" fmla="*/ 2147483646 w 1749"/>
                <a:gd name="T5" fmla="*/ 2147483646 h 2200"/>
                <a:gd name="T6" fmla="*/ 2147483646 w 1749"/>
                <a:gd name="T7" fmla="*/ 2147483646 h 2200"/>
                <a:gd name="T8" fmla="*/ 2147483646 w 1749"/>
                <a:gd name="T9" fmla="*/ 2147483646 h 2200"/>
                <a:gd name="T10" fmla="*/ 2147483646 w 1749"/>
                <a:gd name="T11" fmla="*/ 2147483646 h 2200"/>
                <a:gd name="T12" fmla="*/ 2147483646 w 1749"/>
                <a:gd name="T13" fmla="*/ 2147483646 h 2200"/>
                <a:gd name="T14" fmla="*/ 2147483646 w 1749"/>
                <a:gd name="T15" fmla="*/ 2147483646 h 2200"/>
                <a:gd name="T16" fmla="*/ 2147483646 w 1749"/>
                <a:gd name="T17" fmla="*/ 2147483646 h 2200"/>
                <a:gd name="T18" fmla="*/ 2147483646 w 1749"/>
                <a:gd name="T19" fmla="*/ 2147483646 h 2200"/>
                <a:gd name="T20" fmla="*/ 2147483646 w 1749"/>
                <a:gd name="T21" fmla="*/ 2147483646 h 2200"/>
                <a:gd name="T22" fmla="*/ 2147483646 w 1749"/>
                <a:gd name="T23" fmla="*/ 2147483646 h 2200"/>
                <a:gd name="T24" fmla="*/ 2147483646 w 1749"/>
                <a:gd name="T25" fmla="*/ 2147483646 h 2200"/>
                <a:gd name="T26" fmla="*/ 2147483646 w 1749"/>
                <a:gd name="T27" fmla="*/ 2147483646 h 2200"/>
                <a:gd name="T28" fmla="*/ 2147483646 w 1749"/>
                <a:gd name="T29" fmla="*/ 1 h 220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49"/>
                <a:gd name="T46" fmla="*/ 0 h 2200"/>
                <a:gd name="T47" fmla="*/ 1749 w 1749"/>
                <a:gd name="T48" fmla="*/ 2200 h 220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49" h="2200">
                  <a:moveTo>
                    <a:pt x="1693" y="1"/>
                  </a:moveTo>
                  <a:cubicBezTo>
                    <a:pt x="1632" y="0"/>
                    <a:pt x="1749" y="244"/>
                    <a:pt x="1570" y="321"/>
                  </a:cubicBezTo>
                  <a:cubicBezTo>
                    <a:pt x="1390" y="399"/>
                    <a:pt x="1327" y="437"/>
                    <a:pt x="1324" y="599"/>
                  </a:cubicBezTo>
                  <a:cubicBezTo>
                    <a:pt x="1320" y="761"/>
                    <a:pt x="1331" y="747"/>
                    <a:pt x="1239" y="750"/>
                  </a:cubicBezTo>
                  <a:cubicBezTo>
                    <a:pt x="1148" y="754"/>
                    <a:pt x="687" y="715"/>
                    <a:pt x="475" y="1138"/>
                  </a:cubicBezTo>
                  <a:cubicBezTo>
                    <a:pt x="419" y="1250"/>
                    <a:pt x="378" y="1349"/>
                    <a:pt x="250" y="1497"/>
                  </a:cubicBezTo>
                  <a:cubicBezTo>
                    <a:pt x="115" y="1653"/>
                    <a:pt x="0" y="2024"/>
                    <a:pt x="113" y="2112"/>
                  </a:cubicBezTo>
                  <a:cubicBezTo>
                    <a:pt x="226" y="2200"/>
                    <a:pt x="311" y="1964"/>
                    <a:pt x="355" y="1907"/>
                  </a:cubicBezTo>
                  <a:cubicBezTo>
                    <a:pt x="457" y="1775"/>
                    <a:pt x="607" y="1710"/>
                    <a:pt x="883" y="1625"/>
                  </a:cubicBezTo>
                  <a:cubicBezTo>
                    <a:pt x="1199" y="1528"/>
                    <a:pt x="1368" y="1338"/>
                    <a:pt x="1381" y="977"/>
                  </a:cubicBezTo>
                  <a:cubicBezTo>
                    <a:pt x="1383" y="922"/>
                    <a:pt x="1353" y="834"/>
                    <a:pt x="1369" y="784"/>
                  </a:cubicBezTo>
                  <a:cubicBezTo>
                    <a:pt x="1385" y="734"/>
                    <a:pt x="1387" y="674"/>
                    <a:pt x="1383" y="623"/>
                  </a:cubicBezTo>
                  <a:cubicBezTo>
                    <a:pt x="1379" y="571"/>
                    <a:pt x="1375" y="463"/>
                    <a:pt x="1547" y="395"/>
                  </a:cubicBezTo>
                  <a:cubicBezTo>
                    <a:pt x="1718" y="328"/>
                    <a:pt x="1730" y="204"/>
                    <a:pt x="1732" y="146"/>
                  </a:cubicBezTo>
                  <a:cubicBezTo>
                    <a:pt x="1734" y="88"/>
                    <a:pt x="1730" y="1"/>
                    <a:pt x="1693" y="1"/>
                  </a:cubicBezTo>
                  <a:close/>
                </a:path>
              </a:pathLst>
            </a:custGeom>
            <a:solidFill>
              <a:srgbClr val="EFD1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4634" name="Freeform 97"/>
            <p:cNvSpPr>
              <a:spLocks/>
            </p:cNvSpPr>
            <p:nvPr/>
          </p:nvSpPr>
          <p:spPr bwMode="auto">
            <a:xfrm>
              <a:off x="2765" y="1723"/>
              <a:ext cx="1796" cy="1933"/>
            </a:xfrm>
            <a:custGeom>
              <a:avLst/>
              <a:gdLst>
                <a:gd name="T0" fmla="*/ 2147483646 w 1322"/>
                <a:gd name="T1" fmla="*/ 2147483646 h 1421"/>
                <a:gd name="T2" fmla="*/ 2147483646 w 1322"/>
                <a:gd name="T3" fmla="*/ 2147483646 h 1421"/>
                <a:gd name="T4" fmla="*/ 2147483646 w 1322"/>
                <a:gd name="T5" fmla="*/ 2147483646 h 1421"/>
                <a:gd name="T6" fmla="*/ 2147483646 w 1322"/>
                <a:gd name="T7" fmla="*/ 2147483646 h 1421"/>
                <a:gd name="T8" fmla="*/ 2147483646 w 1322"/>
                <a:gd name="T9" fmla="*/ 2147483646 h 1421"/>
                <a:gd name="T10" fmla="*/ 2147483646 w 1322"/>
                <a:gd name="T11" fmla="*/ 2147483646 h 1421"/>
                <a:gd name="T12" fmla="*/ 2147483646 w 1322"/>
                <a:gd name="T13" fmla="*/ 1356099683 h 1421"/>
                <a:gd name="T14" fmla="*/ 2147483646 w 1322"/>
                <a:gd name="T15" fmla="*/ 2147483646 h 1421"/>
                <a:gd name="T16" fmla="*/ 2147483646 w 1322"/>
                <a:gd name="T17" fmla="*/ 2147483646 h 14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22"/>
                <a:gd name="T28" fmla="*/ 0 h 1421"/>
                <a:gd name="T29" fmla="*/ 1322 w 1322"/>
                <a:gd name="T30" fmla="*/ 1421 h 142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22" h="1421">
                  <a:moveTo>
                    <a:pt x="1321" y="243"/>
                  </a:moveTo>
                  <a:cubicBezTo>
                    <a:pt x="1309" y="577"/>
                    <a:pt x="1167" y="766"/>
                    <a:pt x="874" y="856"/>
                  </a:cubicBezTo>
                  <a:cubicBezTo>
                    <a:pt x="618" y="935"/>
                    <a:pt x="437" y="1001"/>
                    <a:pt x="306" y="1163"/>
                  </a:cubicBezTo>
                  <a:cubicBezTo>
                    <a:pt x="264" y="1215"/>
                    <a:pt x="209" y="1421"/>
                    <a:pt x="105" y="1340"/>
                  </a:cubicBezTo>
                  <a:cubicBezTo>
                    <a:pt x="0" y="1258"/>
                    <a:pt x="142" y="898"/>
                    <a:pt x="267" y="754"/>
                  </a:cubicBezTo>
                  <a:cubicBezTo>
                    <a:pt x="386" y="616"/>
                    <a:pt x="428" y="496"/>
                    <a:pt x="480" y="391"/>
                  </a:cubicBezTo>
                  <a:cubicBezTo>
                    <a:pt x="676" y="0"/>
                    <a:pt x="1104" y="36"/>
                    <a:pt x="1189" y="32"/>
                  </a:cubicBezTo>
                  <a:cubicBezTo>
                    <a:pt x="1189" y="32"/>
                    <a:pt x="1256" y="28"/>
                    <a:pt x="1289" y="65"/>
                  </a:cubicBezTo>
                  <a:cubicBezTo>
                    <a:pt x="1322" y="101"/>
                    <a:pt x="1321" y="243"/>
                    <a:pt x="1321" y="243"/>
                  </a:cubicBezTo>
                  <a:close/>
                </a:path>
              </a:pathLst>
            </a:custGeom>
            <a:solidFill>
              <a:srgbClr val="DDAB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4635" name="Freeform 98"/>
            <p:cNvSpPr>
              <a:spLocks/>
            </p:cNvSpPr>
            <p:nvPr/>
          </p:nvSpPr>
          <p:spPr bwMode="auto">
            <a:xfrm>
              <a:off x="2861" y="1797"/>
              <a:ext cx="1663" cy="1683"/>
            </a:xfrm>
            <a:custGeom>
              <a:avLst/>
              <a:gdLst>
                <a:gd name="T0" fmla="*/ 2147483646 w 1224"/>
                <a:gd name="T1" fmla="*/ 2147483646 h 1238"/>
                <a:gd name="T2" fmla="*/ 2147483646 w 1224"/>
                <a:gd name="T3" fmla="*/ 2147483646 h 1238"/>
                <a:gd name="T4" fmla="*/ 2147483646 w 1224"/>
                <a:gd name="T5" fmla="*/ 2147483646 h 1238"/>
                <a:gd name="T6" fmla="*/ 2147483646 w 1224"/>
                <a:gd name="T7" fmla="*/ 2147483646 h 1238"/>
                <a:gd name="T8" fmla="*/ 2147483646 w 1224"/>
                <a:gd name="T9" fmla="*/ 2147483646 h 1238"/>
                <a:gd name="T10" fmla="*/ 2147483646 w 1224"/>
                <a:gd name="T11" fmla="*/ 2147483646 h 1238"/>
                <a:gd name="T12" fmla="*/ 2147483646 w 1224"/>
                <a:gd name="T13" fmla="*/ 2115637306 h 1238"/>
                <a:gd name="T14" fmla="*/ 2147483646 w 1224"/>
                <a:gd name="T15" fmla="*/ 2147483646 h 1238"/>
                <a:gd name="T16" fmla="*/ 2147483646 w 1224"/>
                <a:gd name="T17" fmla="*/ 2147483646 h 123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24"/>
                <a:gd name="T28" fmla="*/ 0 h 1238"/>
                <a:gd name="T29" fmla="*/ 1224 w 1224"/>
                <a:gd name="T30" fmla="*/ 1238 h 123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24" h="1238">
                  <a:moveTo>
                    <a:pt x="1216" y="245"/>
                  </a:moveTo>
                  <a:cubicBezTo>
                    <a:pt x="1190" y="541"/>
                    <a:pt x="1057" y="701"/>
                    <a:pt x="793" y="768"/>
                  </a:cubicBezTo>
                  <a:cubicBezTo>
                    <a:pt x="562" y="826"/>
                    <a:pt x="398" y="876"/>
                    <a:pt x="275" y="1014"/>
                  </a:cubicBezTo>
                  <a:cubicBezTo>
                    <a:pt x="236" y="1058"/>
                    <a:pt x="178" y="1238"/>
                    <a:pt x="89" y="1161"/>
                  </a:cubicBezTo>
                  <a:cubicBezTo>
                    <a:pt x="0" y="1084"/>
                    <a:pt x="142" y="772"/>
                    <a:pt x="260" y="649"/>
                  </a:cubicBezTo>
                  <a:cubicBezTo>
                    <a:pt x="371" y="533"/>
                    <a:pt x="414" y="429"/>
                    <a:pt x="465" y="338"/>
                  </a:cubicBezTo>
                  <a:cubicBezTo>
                    <a:pt x="656" y="0"/>
                    <a:pt x="1033" y="52"/>
                    <a:pt x="1109" y="53"/>
                  </a:cubicBezTo>
                  <a:cubicBezTo>
                    <a:pt x="1109" y="53"/>
                    <a:pt x="1169" y="52"/>
                    <a:pt x="1196" y="86"/>
                  </a:cubicBezTo>
                  <a:cubicBezTo>
                    <a:pt x="1224" y="119"/>
                    <a:pt x="1216" y="245"/>
                    <a:pt x="1216" y="245"/>
                  </a:cubicBezTo>
                  <a:close/>
                </a:path>
              </a:pathLst>
            </a:custGeom>
            <a:solidFill>
              <a:srgbClr val="CE94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4636" name="Freeform 99"/>
            <p:cNvSpPr>
              <a:spLocks/>
            </p:cNvSpPr>
            <p:nvPr/>
          </p:nvSpPr>
          <p:spPr bwMode="auto">
            <a:xfrm>
              <a:off x="2729" y="715"/>
              <a:ext cx="2376" cy="2992"/>
            </a:xfrm>
            <a:custGeom>
              <a:avLst/>
              <a:gdLst>
                <a:gd name="T0" fmla="*/ 2147483646 w 1749"/>
                <a:gd name="T1" fmla="*/ 1 h 2200"/>
                <a:gd name="T2" fmla="*/ 2147483646 w 1749"/>
                <a:gd name="T3" fmla="*/ 2147483646 h 2200"/>
                <a:gd name="T4" fmla="*/ 2147483646 w 1749"/>
                <a:gd name="T5" fmla="*/ 2147483646 h 2200"/>
                <a:gd name="T6" fmla="*/ 2147483646 w 1749"/>
                <a:gd name="T7" fmla="*/ 2147483646 h 2200"/>
                <a:gd name="T8" fmla="*/ 2147483646 w 1749"/>
                <a:gd name="T9" fmla="*/ 2147483646 h 2200"/>
                <a:gd name="T10" fmla="*/ 2147483646 w 1749"/>
                <a:gd name="T11" fmla="*/ 2147483646 h 2200"/>
                <a:gd name="T12" fmla="*/ 2147483646 w 1749"/>
                <a:gd name="T13" fmla="*/ 2147483646 h 2200"/>
                <a:gd name="T14" fmla="*/ 2147483646 w 1749"/>
                <a:gd name="T15" fmla="*/ 2147483646 h 2200"/>
                <a:gd name="T16" fmla="*/ 2147483646 w 1749"/>
                <a:gd name="T17" fmla="*/ 2147483646 h 2200"/>
                <a:gd name="T18" fmla="*/ 2147483646 w 1749"/>
                <a:gd name="T19" fmla="*/ 2147483646 h 2200"/>
                <a:gd name="T20" fmla="*/ 2147483646 w 1749"/>
                <a:gd name="T21" fmla="*/ 2147483646 h 2200"/>
                <a:gd name="T22" fmla="*/ 2147483646 w 1749"/>
                <a:gd name="T23" fmla="*/ 2147483646 h 2200"/>
                <a:gd name="T24" fmla="*/ 2147483646 w 1749"/>
                <a:gd name="T25" fmla="*/ 2147483646 h 2200"/>
                <a:gd name="T26" fmla="*/ 2147483646 w 1749"/>
                <a:gd name="T27" fmla="*/ 2147483646 h 2200"/>
                <a:gd name="T28" fmla="*/ 2147483646 w 1749"/>
                <a:gd name="T29" fmla="*/ 1 h 220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49"/>
                <a:gd name="T46" fmla="*/ 0 h 2200"/>
                <a:gd name="T47" fmla="*/ 1749 w 1749"/>
                <a:gd name="T48" fmla="*/ 2200 h 220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49" h="2200">
                  <a:moveTo>
                    <a:pt x="1693" y="1"/>
                  </a:moveTo>
                  <a:cubicBezTo>
                    <a:pt x="1632" y="0"/>
                    <a:pt x="1749" y="244"/>
                    <a:pt x="1570" y="321"/>
                  </a:cubicBezTo>
                  <a:cubicBezTo>
                    <a:pt x="1390" y="399"/>
                    <a:pt x="1327" y="437"/>
                    <a:pt x="1324" y="599"/>
                  </a:cubicBezTo>
                  <a:cubicBezTo>
                    <a:pt x="1320" y="761"/>
                    <a:pt x="1331" y="747"/>
                    <a:pt x="1239" y="750"/>
                  </a:cubicBezTo>
                  <a:cubicBezTo>
                    <a:pt x="1148" y="754"/>
                    <a:pt x="687" y="715"/>
                    <a:pt x="475" y="1138"/>
                  </a:cubicBezTo>
                  <a:cubicBezTo>
                    <a:pt x="419" y="1250"/>
                    <a:pt x="378" y="1349"/>
                    <a:pt x="250" y="1497"/>
                  </a:cubicBezTo>
                  <a:cubicBezTo>
                    <a:pt x="115" y="1653"/>
                    <a:pt x="0" y="2024"/>
                    <a:pt x="113" y="2112"/>
                  </a:cubicBezTo>
                  <a:cubicBezTo>
                    <a:pt x="226" y="2200"/>
                    <a:pt x="311" y="1964"/>
                    <a:pt x="355" y="1907"/>
                  </a:cubicBezTo>
                  <a:cubicBezTo>
                    <a:pt x="457" y="1775"/>
                    <a:pt x="607" y="1710"/>
                    <a:pt x="883" y="1625"/>
                  </a:cubicBezTo>
                  <a:cubicBezTo>
                    <a:pt x="1199" y="1528"/>
                    <a:pt x="1368" y="1338"/>
                    <a:pt x="1381" y="977"/>
                  </a:cubicBezTo>
                  <a:cubicBezTo>
                    <a:pt x="1383" y="922"/>
                    <a:pt x="1353" y="834"/>
                    <a:pt x="1369" y="784"/>
                  </a:cubicBezTo>
                  <a:cubicBezTo>
                    <a:pt x="1385" y="734"/>
                    <a:pt x="1387" y="674"/>
                    <a:pt x="1383" y="623"/>
                  </a:cubicBezTo>
                  <a:cubicBezTo>
                    <a:pt x="1379" y="571"/>
                    <a:pt x="1375" y="463"/>
                    <a:pt x="1547" y="395"/>
                  </a:cubicBezTo>
                  <a:cubicBezTo>
                    <a:pt x="1718" y="328"/>
                    <a:pt x="1730" y="204"/>
                    <a:pt x="1732" y="146"/>
                  </a:cubicBezTo>
                  <a:cubicBezTo>
                    <a:pt x="1734" y="88"/>
                    <a:pt x="1730" y="1"/>
                    <a:pt x="1693" y="1"/>
                  </a:cubicBezTo>
                  <a:close/>
                </a:path>
              </a:pathLst>
            </a:custGeom>
            <a:noFill/>
            <a:ln w="7938">
              <a:solidFill>
                <a:srgbClr val="34343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4637" name="Freeform 100"/>
            <p:cNvSpPr>
              <a:spLocks/>
            </p:cNvSpPr>
            <p:nvPr/>
          </p:nvSpPr>
          <p:spPr bwMode="auto">
            <a:xfrm>
              <a:off x="2765" y="1723"/>
              <a:ext cx="1796" cy="1933"/>
            </a:xfrm>
            <a:custGeom>
              <a:avLst/>
              <a:gdLst>
                <a:gd name="T0" fmla="*/ 2147483646 w 1322"/>
                <a:gd name="T1" fmla="*/ 2147483646 h 1421"/>
                <a:gd name="T2" fmla="*/ 2147483646 w 1322"/>
                <a:gd name="T3" fmla="*/ 2147483646 h 1421"/>
                <a:gd name="T4" fmla="*/ 2147483646 w 1322"/>
                <a:gd name="T5" fmla="*/ 2147483646 h 1421"/>
                <a:gd name="T6" fmla="*/ 2147483646 w 1322"/>
                <a:gd name="T7" fmla="*/ 2147483646 h 1421"/>
                <a:gd name="T8" fmla="*/ 2147483646 w 1322"/>
                <a:gd name="T9" fmla="*/ 2147483646 h 1421"/>
                <a:gd name="T10" fmla="*/ 2147483646 w 1322"/>
                <a:gd name="T11" fmla="*/ 2147483646 h 1421"/>
                <a:gd name="T12" fmla="*/ 2147483646 w 1322"/>
                <a:gd name="T13" fmla="*/ 1356099683 h 1421"/>
                <a:gd name="T14" fmla="*/ 2147483646 w 1322"/>
                <a:gd name="T15" fmla="*/ 2147483646 h 1421"/>
                <a:gd name="T16" fmla="*/ 2147483646 w 1322"/>
                <a:gd name="T17" fmla="*/ 2147483646 h 14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22"/>
                <a:gd name="T28" fmla="*/ 0 h 1421"/>
                <a:gd name="T29" fmla="*/ 1322 w 1322"/>
                <a:gd name="T30" fmla="*/ 1421 h 142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22" h="1421">
                  <a:moveTo>
                    <a:pt x="1321" y="243"/>
                  </a:moveTo>
                  <a:cubicBezTo>
                    <a:pt x="1309" y="577"/>
                    <a:pt x="1167" y="766"/>
                    <a:pt x="874" y="856"/>
                  </a:cubicBezTo>
                  <a:cubicBezTo>
                    <a:pt x="618" y="935"/>
                    <a:pt x="437" y="1001"/>
                    <a:pt x="306" y="1163"/>
                  </a:cubicBezTo>
                  <a:cubicBezTo>
                    <a:pt x="264" y="1215"/>
                    <a:pt x="209" y="1421"/>
                    <a:pt x="105" y="1340"/>
                  </a:cubicBezTo>
                  <a:cubicBezTo>
                    <a:pt x="0" y="1258"/>
                    <a:pt x="142" y="898"/>
                    <a:pt x="267" y="754"/>
                  </a:cubicBezTo>
                  <a:cubicBezTo>
                    <a:pt x="386" y="616"/>
                    <a:pt x="428" y="496"/>
                    <a:pt x="480" y="391"/>
                  </a:cubicBezTo>
                  <a:cubicBezTo>
                    <a:pt x="676" y="0"/>
                    <a:pt x="1104" y="36"/>
                    <a:pt x="1189" y="32"/>
                  </a:cubicBezTo>
                  <a:cubicBezTo>
                    <a:pt x="1189" y="32"/>
                    <a:pt x="1256" y="28"/>
                    <a:pt x="1289" y="65"/>
                  </a:cubicBezTo>
                  <a:cubicBezTo>
                    <a:pt x="1322" y="101"/>
                    <a:pt x="1321" y="243"/>
                    <a:pt x="1321" y="243"/>
                  </a:cubicBezTo>
                  <a:close/>
                </a:path>
              </a:pathLst>
            </a:custGeom>
            <a:noFill/>
            <a:ln w="7938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4638" name="Freeform 101"/>
            <p:cNvSpPr>
              <a:spLocks/>
            </p:cNvSpPr>
            <p:nvPr/>
          </p:nvSpPr>
          <p:spPr bwMode="auto">
            <a:xfrm>
              <a:off x="2966" y="2871"/>
              <a:ext cx="195" cy="496"/>
            </a:xfrm>
            <a:custGeom>
              <a:avLst/>
              <a:gdLst>
                <a:gd name="T0" fmla="*/ 2147483646 w 144"/>
                <a:gd name="T1" fmla="*/ 1054751103 h 365"/>
                <a:gd name="T2" fmla="*/ 1085179451 w 144"/>
                <a:gd name="T3" fmla="*/ 2147483646 h 365"/>
                <a:gd name="T4" fmla="*/ 656495636 w 144"/>
                <a:gd name="T5" fmla="*/ 2147483646 h 365"/>
                <a:gd name="T6" fmla="*/ 1925199067 w 144"/>
                <a:gd name="T7" fmla="*/ 2147483646 h 365"/>
                <a:gd name="T8" fmla="*/ 2147483646 w 144"/>
                <a:gd name="T9" fmla="*/ 1054751103 h 3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4"/>
                <a:gd name="T16" fmla="*/ 0 h 365"/>
                <a:gd name="T17" fmla="*/ 144 w 144"/>
                <a:gd name="T18" fmla="*/ 365 h 3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4" h="365">
                  <a:moveTo>
                    <a:pt x="128" y="27"/>
                  </a:moveTo>
                  <a:cubicBezTo>
                    <a:pt x="108" y="0"/>
                    <a:pt x="60" y="83"/>
                    <a:pt x="34" y="192"/>
                  </a:cubicBezTo>
                  <a:cubicBezTo>
                    <a:pt x="24" y="238"/>
                    <a:pt x="0" y="364"/>
                    <a:pt x="21" y="364"/>
                  </a:cubicBezTo>
                  <a:cubicBezTo>
                    <a:pt x="59" y="365"/>
                    <a:pt x="31" y="277"/>
                    <a:pt x="60" y="184"/>
                  </a:cubicBezTo>
                  <a:cubicBezTo>
                    <a:pt x="97" y="72"/>
                    <a:pt x="144" y="48"/>
                    <a:pt x="128" y="27"/>
                  </a:cubicBezTo>
                  <a:close/>
                </a:path>
              </a:pathLst>
            </a:custGeom>
            <a:solidFill>
              <a:srgbClr val="B37C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4639" name="Freeform 102"/>
            <p:cNvSpPr>
              <a:spLocks/>
            </p:cNvSpPr>
            <p:nvPr/>
          </p:nvSpPr>
          <p:spPr bwMode="auto">
            <a:xfrm>
              <a:off x="2958" y="2866"/>
              <a:ext cx="195" cy="495"/>
            </a:xfrm>
            <a:custGeom>
              <a:avLst/>
              <a:gdLst>
                <a:gd name="T0" fmla="*/ 2147483646 w 144"/>
                <a:gd name="T1" fmla="*/ 1093379870 h 364"/>
                <a:gd name="T2" fmla="*/ 1085179451 w 144"/>
                <a:gd name="T3" fmla="*/ 2147483646 h 364"/>
                <a:gd name="T4" fmla="*/ 656495636 w 144"/>
                <a:gd name="T5" fmla="*/ 2147483646 h 364"/>
                <a:gd name="T6" fmla="*/ 1961056626 w 144"/>
                <a:gd name="T7" fmla="*/ 2147483646 h 364"/>
                <a:gd name="T8" fmla="*/ 2147483646 w 144"/>
                <a:gd name="T9" fmla="*/ 1093379870 h 3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4"/>
                <a:gd name="T16" fmla="*/ 0 h 364"/>
                <a:gd name="T17" fmla="*/ 144 w 144"/>
                <a:gd name="T18" fmla="*/ 364 h 3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4" h="364">
                  <a:moveTo>
                    <a:pt x="129" y="27"/>
                  </a:moveTo>
                  <a:cubicBezTo>
                    <a:pt x="108" y="0"/>
                    <a:pt x="60" y="82"/>
                    <a:pt x="34" y="191"/>
                  </a:cubicBezTo>
                  <a:cubicBezTo>
                    <a:pt x="24" y="237"/>
                    <a:pt x="0" y="363"/>
                    <a:pt x="21" y="364"/>
                  </a:cubicBezTo>
                  <a:cubicBezTo>
                    <a:pt x="59" y="364"/>
                    <a:pt x="31" y="276"/>
                    <a:pt x="61" y="183"/>
                  </a:cubicBezTo>
                  <a:cubicBezTo>
                    <a:pt x="97" y="71"/>
                    <a:pt x="144" y="48"/>
                    <a:pt x="129" y="27"/>
                  </a:cubicBezTo>
                  <a:close/>
                </a:path>
              </a:pathLst>
            </a:custGeom>
            <a:solidFill>
              <a:srgbClr val="CC87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4640" name="Freeform 103"/>
            <p:cNvSpPr>
              <a:spLocks/>
            </p:cNvSpPr>
            <p:nvPr/>
          </p:nvSpPr>
          <p:spPr bwMode="auto">
            <a:xfrm>
              <a:off x="2958" y="2864"/>
              <a:ext cx="195" cy="497"/>
            </a:xfrm>
            <a:custGeom>
              <a:avLst/>
              <a:gdLst>
                <a:gd name="T0" fmla="*/ 2147483646 w 144"/>
                <a:gd name="T1" fmla="*/ 1189642929 h 365"/>
                <a:gd name="T2" fmla="*/ 1085179451 w 144"/>
                <a:gd name="T3" fmla="*/ 2147483646 h 365"/>
                <a:gd name="T4" fmla="*/ 656495636 w 144"/>
                <a:gd name="T5" fmla="*/ 2147483646 h 365"/>
                <a:gd name="T6" fmla="*/ 1961056626 w 144"/>
                <a:gd name="T7" fmla="*/ 2147483646 h 365"/>
                <a:gd name="T8" fmla="*/ 2147483646 w 144"/>
                <a:gd name="T9" fmla="*/ 1189642929 h 3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4"/>
                <a:gd name="T16" fmla="*/ 0 h 365"/>
                <a:gd name="T17" fmla="*/ 144 w 144"/>
                <a:gd name="T18" fmla="*/ 365 h 3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4" h="365">
                  <a:moveTo>
                    <a:pt x="129" y="27"/>
                  </a:moveTo>
                  <a:cubicBezTo>
                    <a:pt x="108" y="0"/>
                    <a:pt x="60" y="82"/>
                    <a:pt x="34" y="191"/>
                  </a:cubicBezTo>
                  <a:cubicBezTo>
                    <a:pt x="24" y="237"/>
                    <a:pt x="0" y="363"/>
                    <a:pt x="21" y="364"/>
                  </a:cubicBezTo>
                  <a:cubicBezTo>
                    <a:pt x="59" y="365"/>
                    <a:pt x="31" y="276"/>
                    <a:pt x="61" y="184"/>
                  </a:cubicBezTo>
                  <a:cubicBezTo>
                    <a:pt x="97" y="71"/>
                    <a:pt x="144" y="48"/>
                    <a:pt x="129" y="27"/>
                  </a:cubicBezTo>
                  <a:close/>
                </a:path>
              </a:pathLst>
            </a:custGeom>
            <a:noFill/>
            <a:ln w="7938">
              <a:solidFill>
                <a:srgbClr val="34343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4641" name="Oval 104"/>
            <p:cNvSpPr>
              <a:spLocks noChangeArrowheads="1"/>
            </p:cNvSpPr>
            <p:nvPr/>
          </p:nvSpPr>
          <p:spPr bwMode="auto">
            <a:xfrm>
              <a:off x="3353" y="2915"/>
              <a:ext cx="71" cy="69"/>
            </a:xfrm>
            <a:prstGeom prst="ellipse">
              <a:avLst/>
            </a:prstGeom>
            <a:solidFill>
              <a:srgbClr val="B37C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54642" name="Oval 105"/>
            <p:cNvSpPr>
              <a:spLocks noChangeArrowheads="1"/>
            </p:cNvSpPr>
            <p:nvPr/>
          </p:nvSpPr>
          <p:spPr bwMode="auto">
            <a:xfrm>
              <a:off x="3357" y="2904"/>
              <a:ext cx="69" cy="69"/>
            </a:xfrm>
            <a:prstGeom prst="ellipse">
              <a:avLst/>
            </a:prstGeom>
            <a:solidFill>
              <a:srgbClr val="DB99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54643" name="Oval 106"/>
            <p:cNvSpPr>
              <a:spLocks noChangeArrowheads="1"/>
            </p:cNvSpPr>
            <p:nvPr/>
          </p:nvSpPr>
          <p:spPr bwMode="auto">
            <a:xfrm>
              <a:off x="3357" y="2904"/>
              <a:ext cx="69" cy="69"/>
            </a:xfrm>
            <a:prstGeom prst="ellipse">
              <a:avLst/>
            </a:prstGeom>
            <a:noFill/>
            <a:ln w="6350">
              <a:solidFill>
                <a:srgbClr val="34343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54644" name="Oval 107"/>
            <p:cNvSpPr>
              <a:spLocks noChangeArrowheads="1"/>
            </p:cNvSpPr>
            <p:nvPr/>
          </p:nvSpPr>
          <p:spPr bwMode="auto">
            <a:xfrm>
              <a:off x="3387" y="2425"/>
              <a:ext cx="88" cy="88"/>
            </a:xfrm>
            <a:prstGeom prst="ellipse">
              <a:avLst/>
            </a:prstGeom>
            <a:solidFill>
              <a:srgbClr val="B37C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54645" name="Oval 108"/>
            <p:cNvSpPr>
              <a:spLocks noChangeArrowheads="1"/>
            </p:cNvSpPr>
            <p:nvPr/>
          </p:nvSpPr>
          <p:spPr bwMode="auto">
            <a:xfrm>
              <a:off x="3388" y="2415"/>
              <a:ext cx="89" cy="89"/>
            </a:xfrm>
            <a:prstGeom prst="ellipse">
              <a:avLst/>
            </a:prstGeom>
            <a:solidFill>
              <a:srgbClr val="DB99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54646" name="Oval 109"/>
            <p:cNvSpPr>
              <a:spLocks noChangeArrowheads="1"/>
            </p:cNvSpPr>
            <p:nvPr/>
          </p:nvSpPr>
          <p:spPr bwMode="auto">
            <a:xfrm>
              <a:off x="3388" y="2415"/>
              <a:ext cx="89" cy="89"/>
            </a:xfrm>
            <a:prstGeom prst="ellipse">
              <a:avLst/>
            </a:prstGeom>
            <a:noFill/>
            <a:ln w="6350">
              <a:solidFill>
                <a:srgbClr val="34343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54647" name="Freeform 110"/>
            <p:cNvSpPr>
              <a:spLocks/>
            </p:cNvSpPr>
            <p:nvPr/>
          </p:nvSpPr>
          <p:spPr bwMode="auto">
            <a:xfrm>
              <a:off x="3530" y="1919"/>
              <a:ext cx="373" cy="424"/>
            </a:xfrm>
            <a:custGeom>
              <a:avLst/>
              <a:gdLst>
                <a:gd name="T0" fmla="*/ 2147483646 w 275"/>
                <a:gd name="T1" fmla="*/ 889076579 h 312"/>
                <a:gd name="T2" fmla="*/ 2147483646 w 275"/>
                <a:gd name="T3" fmla="*/ 2147483646 h 312"/>
                <a:gd name="T4" fmla="*/ 2098988321 w 275"/>
                <a:gd name="T5" fmla="*/ 2147483646 h 312"/>
                <a:gd name="T6" fmla="*/ 1972341134 w 275"/>
                <a:gd name="T7" fmla="*/ 2147483646 h 312"/>
                <a:gd name="T8" fmla="*/ 2147483646 w 275"/>
                <a:gd name="T9" fmla="*/ 2147483646 h 312"/>
                <a:gd name="T10" fmla="*/ 2147483646 w 275"/>
                <a:gd name="T11" fmla="*/ 2147483646 h 312"/>
                <a:gd name="T12" fmla="*/ 2147483646 w 275"/>
                <a:gd name="T13" fmla="*/ 889076579 h 3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75"/>
                <a:gd name="T22" fmla="*/ 0 h 312"/>
                <a:gd name="T23" fmla="*/ 275 w 275"/>
                <a:gd name="T24" fmla="*/ 312 h 31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75" h="312">
                  <a:moveTo>
                    <a:pt x="242" y="23"/>
                  </a:moveTo>
                  <a:cubicBezTo>
                    <a:pt x="223" y="8"/>
                    <a:pt x="152" y="0"/>
                    <a:pt x="128" y="74"/>
                  </a:cubicBezTo>
                  <a:cubicBezTo>
                    <a:pt x="103" y="149"/>
                    <a:pt x="120" y="192"/>
                    <a:pt x="60" y="217"/>
                  </a:cubicBezTo>
                  <a:cubicBezTo>
                    <a:pt x="0" y="242"/>
                    <a:pt x="29" y="302"/>
                    <a:pt x="56" y="307"/>
                  </a:cubicBezTo>
                  <a:cubicBezTo>
                    <a:pt x="82" y="312"/>
                    <a:pt x="71" y="234"/>
                    <a:pt x="103" y="229"/>
                  </a:cubicBezTo>
                  <a:cubicBezTo>
                    <a:pt x="134" y="225"/>
                    <a:pt x="189" y="153"/>
                    <a:pt x="203" y="110"/>
                  </a:cubicBezTo>
                  <a:cubicBezTo>
                    <a:pt x="218" y="67"/>
                    <a:pt x="275" y="49"/>
                    <a:pt x="242" y="23"/>
                  </a:cubicBezTo>
                  <a:close/>
                </a:path>
              </a:pathLst>
            </a:custGeom>
            <a:solidFill>
              <a:srgbClr val="B37C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4648" name="Freeform 111"/>
            <p:cNvSpPr>
              <a:spLocks/>
            </p:cNvSpPr>
            <p:nvPr/>
          </p:nvSpPr>
          <p:spPr bwMode="auto">
            <a:xfrm>
              <a:off x="3539" y="1907"/>
              <a:ext cx="356" cy="428"/>
            </a:xfrm>
            <a:custGeom>
              <a:avLst/>
              <a:gdLst>
                <a:gd name="T0" fmla="*/ 2147483646 w 262"/>
                <a:gd name="T1" fmla="*/ 649587178 h 315"/>
                <a:gd name="T2" fmla="*/ 2147483646 w 262"/>
                <a:gd name="T3" fmla="*/ 2147483646 h 315"/>
                <a:gd name="T4" fmla="*/ 2147483646 w 262"/>
                <a:gd name="T5" fmla="*/ 2147483646 h 315"/>
                <a:gd name="T6" fmla="*/ 2147483646 w 262"/>
                <a:gd name="T7" fmla="*/ 2147483646 h 315"/>
                <a:gd name="T8" fmla="*/ 2147483646 w 262"/>
                <a:gd name="T9" fmla="*/ 2147483646 h 315"/>
                <a:gd name="T10" fmla="*/ 2147483646 w 262"/>
                <a:gd name="T11" fmla="*/ 2147483646 h 315"/>
                <a:gd name="T12" fmla="*/ 2147483646 w 262"/>
                <a:gd name="T13" fmla="*/ 649587178 h 3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62"/>
                <a:gd name="T22" fmla="*/ 0 h 315"/>
                <a:gd name="T23" fmla="*/ 262 w 262"/>
                <a:gd name="T24" fmla="*/ 315 h 31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62" h="315">
                  <a:moveTo>
                    <a:pt x="227" y="17"/>
                  </a:moveTo>
                  <a:cubicBezTo>
                    <a:pt x="207" y="3"/>
                    <a:pt x="135" y="0"/>
                    <a:pt x="116" y="76"/>
                  </a:cubicBezTo>
                  <a:cubicBezTo>
                    <a:pt x="97" y="151"/>
                    <a:pt x="116" y="193"/>
                    <a:pt x="58" y="222"/>
                  </a:cubicBezTo>
                  <a:cubicBezTo>
                    <a:pt x="0" y="251"/>
                    <a:pt x="33" y="310"/>
                    <a:pt x="60" y="312"/>
                  </a:cubicBezTo>
                  <a:cubicBezTo>
                    <a:pt x="87" y="315"/>
                    <a:pt x="70" y="239"/>
                    <a:pt x="101" y="232"/>
                  </a:cubicBezTo>
                  <a:cubicBezTo>
                    <a:pt x="133" y="225"/>
                    <a:pt x="182" y="149"/>
                    <a:pt x="194" y="106"/>
                  </a:cubicBezTo>
                  <a:cubicBezTo>
                    <a:pt x="205" y="62"/>
                    <a:pt x="262" y="40"/>
                    <a:pt x="227" y="17"/>
                  </a:cubicBezTo>
                  <a:close/>
                </a:path>
              </a:pathLst>
            </a:custGeom>
            <a:solidFill>
              <a:srgbClr val="E4C4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4649" name="Freeform 112"/>
            <p:cNvSpPr>
              <a:spLocks/>
            </p:cNvSpPr>
            <p:nvPr/>
          </p:nvSpPr>
          <p:spPr bwMode="auto">
            <a:xfrm>
              <a:off x="3539" y="1907"/>
              <a:ext cx="356" cy="428"/>
            </a:xfrm>
            <a:custGeom>
              <a:avLst/>
              <a:gdLst>
                <a:gd name="T0" fmla="*/ 2147483646 w 262"/>
                <a:gd name="T1" fmla="*/ 649587178 h 315"/>
                <a:gd name="T2" fmla="*/ 2147483646 w 262"/>
                <a:gd name="T3" fmla="*/ 2147483646 h 315"/>
                <a:gd name="T4" fmla="*/ 2147483646 w 262"/>
                <a:gd name="T5" fmla="*/ 2147483646 h 315"/>
                <a:gd name="T6" fmla="*/ 2147483646 w 262"/>
                <a:gd name="T7" fmla="*/ 2147483646 h 315"/>
                <a:gd name="T8" fmla="*/ 2147483646 w 262"/>
                <a:gd name="T9" fmla="*/ 2147483646 h 315"/>
                <a:gd name="T10" fmla="*/ 2147483646 w 262"/>
                <a:gd name="T11" fmla="*/ 2147483646 h 315"/>
                <a:gd name="T12" fmla="*/ 2147483646 w 262"/>
                <a:gd name="T13" fmla="*/ 649587178 h 3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62"/>
                <a:gd name="T22" fmla="*/ 0 h 315"/>
                <a:gd name="T23" fmla="*/ 262 w 262"/>
                <a:gd name="T24" fmla="*/ 315 h 31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62" h="315">
                  <a:moveTo>
                    <a:pt x="227" y="17"/>
                  </a:moveTo>
                  <a:cubicBezTo>
                    <a:pt x="207" y="3"/>
                    <a:pt x="135" y="0"/>
                    <a:pt x="116" y="76"/>
                  </a:cubicBezTo>
                  <a:cubicBezTo>
                    <a:pt x="97" y="151"/>
                    <a:pt x="116" y="193"/>
                    <a:pt x="58" y="222"/>
                  </a:cubicBezTo>
                  <a:cubicBezTo>
                    <a:pt x="0" y="251"/>
                    <a:pt x="33" y="310"/>
                    <a:pt x="60" y="312"/>
                  </a:cubicBezTo>
                  <a:cubicBezTo>
                    <a:pt x="87" y="315"/>
                    <a:pt x="70" y="239"/>
                    <a:pt x="101" y="232"/>
                  </a:cubicBezTo>
                  <a:cubicBezTo>
                    <a:pt x="133" y="225"/>
                    <a:pt x="182" y="149"/>
                    <a:pt x="194" y="106"/>
                  </a:cubicBezTo>
                  <a:cubicBezTo>
                    <a:pt x="205" y="62"/>
                    <a:pt x="262" y="40"/>
                    <a:pt x="227" y="17"/>
                  </a:cubicBezTo>
                  <a:close/>
                </a:path>
              </a:pathLst>
            </a:custGeom>
            <a:noFill/>
            <a:ln w="6350">
              <a:solidFill>
                <a:srgbClr val="34343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4650" name="Freeform 113"/>
            <p:cNvSpPr>
              <a:spLocks/>
            </p:cNvSpPr>
            <p:nvPr/>
          </p:nvSpPr>
          <p:spPr bwMode="auto">
            <a:xfrm>
              <a:off x="4290" y="2146"/>
              <a:ext cx="186" cy="449"/>
            </a:xfrm>
            <a:custGeom>
              <a:avLst/>
              <a:gdLst>
                <a:gd name="T0" fmla="*/ 2147483646 w 137"/>
                <a:gd name="T1" fmla="*/ 124957250 h 330"/>
                <a:gd name="T2" fmla="*/ 2147483646 w 137"/>
                <a:gd name="T3" fmla="*/ 2147483646 h 330"/>
                <a:gd name="T4" fmla="*/ 402756989 w 137"/>
                <a:gd name="T5" fmla="*/ 2147483646 h 330"/>
                <a:gd name="T6" fmla="*/ 2147483646 w 137"/>
                <a:gd name="T7" fmla="*/ 2147483646 h 330"/>
                <a:gd name="T8" fmla="*/ 2147483646 w 137"/>
                <a:gd name="T9" fmla="*/ 124957250 h 3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7"/>
                <a:gd name="T16" fmla="*/ 0 h 330"/>
                <a:gd name="T17" fmla="*/ 137 w 137"/>
                <a:gd name="T18" fmla="*/ 330 h 3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7" h="330">
                  <a:moveTo>
                    <a:pt x="83" y="3"/>
                  </a:moveTo>
                  <a:cubicBezTo>
                    <a:pt x="59" y="0"/>
                    <a:pt x="128" y="49"/>
                    <a:pt x="75" y="160"/>
                  </a:cubicBezTo>
                  <a:cubicBezTo>
                    <a:pt x="23" y="270"/>
                    <a:pt x="0" y="310"/>
                    <a:pt x="11" y="320"/>
                  </a:cubicBezTo>
                  <a:cubicBezTo>
                    <a:pt x="23" y="330"/>
                    <a:pt x="81" y="235"/>
                    <a:pt x="99" y="173"/>
                  </a:cubicBezTo>
                  <a:cubicBezTo>
                    <a:pt x="116" y="111"/>
                    <a:pt x="137" y="9"/>
                    <a:pt x="83" y="3"/>
                  </a:cubicBezTo>
                  <a:close/>
                </a:path>
              </a:pathLst>
            </a:custGeom>
            <a:solidFill>
              <a:srgbClr val="B37C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4651" name="Freeform 114"/>
            <p:cNvSpPr>
              <a:spLocks/>
            </p:cNvSpPr>
            <p:nvPr/>
          </p:nvSpPr>
          <p:spPr bwMode="auto">
            <a:xfrm>
              <a:off x="4281" y="2137"/>
              <a:ext cx="187" cy="448"/>
            </a:xfrm>
            <a:custGeom>
              <a:avLst/>
              <a:gdLst>
                <a:gd name="T0" fmla="*/ 2147483646 w 138"/>
                <a:gd name="T1" fmla="*/ 112600991 h 330"/>
                <a:gd name="T2" fmla="*/ 2147483646 w 138"/>
                <a:gd name="T3" fmla="*/ 2147483646 h 330"/>
                <a:gd name="T4" fmla="*/ 409576281 w 138"/>
                <a:gd name="T5" fmla="*/ 2147483646 h 330"/>
                <a:gd name="T6" fmla="*/ 2147483646 w 138"/>
                <a:gd name="T7" fmla="*/ 2147483646 h 330"/>
                <a:gd name="T8" fmla="*/ 2147483646 w 138"/>
                <a:gd name="T9" fmla="*/ 112600991 h 3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330"/>
                <a:gd name="T17" fmla="*/ 138 w 138"/>
                <a:gd name="T18" fmla="*/ 330 h 3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330">
                  <a:moveTo>
                    <a:pt x="83" y="3"/>
                  </a:moveTo>
                  <a:cubicBezTo>
                    <a:pt x="59" y="0"/>
                    <a:pt x="128" y="49"/>
                    <a:pt x="76" y="160"/>
                  </a:cubicBezTo>
                  <a:cubicBezTo>
                    <a:pt x="23" y="271"/>
                    <a:pt x="0" y="310"/>
                    <a:pt x="12" y="320"/>
                  </a:cubicBezTo>
                  <a:cubicBezTo>
                    <a:pt x="23" y="330"/>
                    <a:pt x="81" y="236"/>
                    <a:pt x="99" y="174"/>
                  </a:cubicBezTo>
                  <a:cubicBezTo>
                    <a:pt x="116" y="111"/>
                    <a:pt x="138" y="10"/>
                    <a:pt x="83" y="3"/>
                  </a:cubicBezTo>
                  <a:close/>
                </a:path>
              </a:pathLst>
            </a:custGeom>
            <a:solidFill>
              <a:srgbClr val="CC87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4652" name="Freeform 115"/>
            <p:cNvSpPr>
              <a:spLocks/>
            </p:cNvSpPr>
            <p:nvPr/>
          </p:nvSpPr>
          <p:spPr bwMode="auto">
            <a:xfrm>
              <a:off x="4282" y="2137"/>
              <a:ext cx="188" cy="448"/>
            </a:xfrm>
            <a:custGeom>
              <a:avLst/>
              <a:gdLst>
                <a:gd name="T0" fmla="*/ 2147483646 w 138"/>
                <a:gd name="T1" fmla="*/ 112600991 h 330"/>
                <a:gd name="T2" fmla="*/ 2147483646 w 138"/>
                <a:gd name="T3" fmla="*/ 2147483646 h 330"/>
                <a:gd name="T4" fmla="*/ 484183950 w 138"/>
                <a:gd name="T5" fmla="*/ 2147483646 h 330"/>
                <a:gd name="T6" fmla="*/ 2147483646 w 138"/>
                <a:gd name="T7" fmla="*/ 2147483646 h 330"/>
                <a:gd name="T8" fmla="*/ 2147483646 w 138"/>
                <a:gd name="T9" fmla="*/ 112600991 h 3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330"/>
                <a:gd name="T17" fmla="*/ 138 w 138"/>
                <a:gd name="T18" fmla="*/ 330 h 3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330">
                  <a:moveTo>
                    <a:pt x="83" y="3"/>
                  </a:moveTo>
                  <a:cubicBezTo>
                    <a:pt x="59" y="0"/>
                    <a:pt x="128" y="49"/>
                    <a:pt x="76" y="160"/>
                  </a:cubicBezTo>
                  <a:cubicBezTo>
                    <a:pt x="23" y="271"/>
                    <a:pt x="0" y="310"/>
                    <a:pt x="11" y="320"/>
                  </a:cubicBezTo>
                  <a:cubicBezTo>
                    <a:pt x="23" y="330"/>
                    <a:pt x="81" y="236"/>
                    <a:pt x="99" y="174"/>
                  </a:cubicBezTo>
                  <a:cubicBezTo>
                    <a:pt x="116" y="111"/>
                    <a:pt x="138" y="10"/>
                    <a:pt x="83" y="3"/>
                  </a:cubicBezTo>
                  <a:close/>
                </a:path>
              </a:pathLst>
            </a:custGeom>
            <a:noFill/>
            <a:ln w="6350">
              <a:solidFill>
                <a:srgbClr val="34343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4653" name="Freeform 116"/>
            <p:cNvSpPr>
              <a:spLocks/>
            </p:cNvSpPr>
            <p:nvPr/>
          </p:nvSpPr>
          <p:spPr bwMode="auto">
            <a:xfrm>
              <a:off x="4015" y="1933"/>
              <a:ext cx="198" cy="236"/>
            </a:xfrm>
            <a:custGeom>
              <a:avLst/>
              <a:gdLst>
                <a:gd name="T0" fmla="*/ 2147483646 w 146"/>
                <a:gd name="T1" fmla="*/ 2147483646 h 174"/>
                <a:gd name="T2" fmla="*/ 1959478001 w 146"/>
                <a:gd name="T3" fmla="*/ 2147483646 h 174"/>
                <a:gd name="T4" fmla="*/ 314968660 w 146"/>
                <a:gd name="T5" fmla="*/ 2147483646 h 174"/>
                <a:gd name="T6" fmla="*/ 2147483646 w 146"/>
                <a:gd name="T7" fmla="*/ 233302247 h 174"/>
                <a:gd name="T8" fmla="*/ 2147483646 w 146"/>
                <a:gd name="T9" fmla="*/ 2147483646 h 1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6"/>
                <a:gd name="T16" fmla="*/ 0 h 174"/>
                <a:gd name="T17" fmla="*/ 146 w 146"/>
                <a:gd name="T18" fmla="*/ 174 h 17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6" h="174">
                  <a:moveTo>
                    <a:pt x="136" y="101"/>
                  </a:moveTo>
                  <a:cubicBezTo>
                    <a:pt x="127" y="145"/>
                    <a:pt x="91" y="174"/>
                    <a:pt x="56" y="167"/>
                  </a:cubicBezTo>
                  <a:cubicBezTo>
                    <a:pt x="21" y="159"/>
                    <a:pt x="0" y="117"/>
                    <a:pt x="9" y="73"/>
                  </a:cubicBezTo>
                  <a:cubicBezTo>
                    <a:pt x="19" y="29"/>
                    <a:pt x="55" y="0"/>
                    <a:pt x="90" y="7"/>
                  </a:cubicBezTo>
                  <a:cubicBezTo>
                    <a:pt x="125" y="15"/>
                    <a:pt x="146" y="57"/>
                    <a:pt x="136" y="101"/>
                  </a:cubicBezTo>
                  <a:close/>
                </a:path>
              </a:pathLst>
            </a:custGeom>
            <a:solidFill>
              <a:srgbClr val="B37C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4654" name="Freeform 117"/>
            <p:cNvSpPr>
              <a:spLocks/>
            </p:cNvSpPr>
            <p:nvPr/>
          </p:nvSpPr>
          <p:spPr bwMode="auto">
            <a:xfrm>
              <a:off x="3909" y="1871"/>
              <a:ext cx="297" cy="229"/>
            </a:xfrm>
            <a:custGeom>
              <a:avLst/>
              <a:gdLst>
                <a:gd name="T0" fmla="*/ 2147483646 w 219"/>
                <a:gd name="T1" fmla="*/ 2147483646 h 168"/>
                <a:gd name="T2" fmla="*/ 2147483646 w 219"/>
                <a:gd name="T3" fmla="*/ 2147483646 h 168"/>
                <a:gd name="T4" fmla="*/ 232250162 w 219"/>
                <a:gd name="T5" fmla="*/ 2147483646 h 168"/>
                <a:gd name="T6" fmla="*/ 2147483646 w 219"/>
                <a:gd name="T7" fmla="*/ 473291970 h 168"/>
                <a:gd name="T8" fmla="*/ 2147483646 w 219"/>
                <a:gd name="T9" fmla="*/ 2147483646 h 1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9"/>
                <a:gd name="T16" fmla="*/ 0 h 168"/>
                <a:gd name="T17" fmla="*/ 219 w 219"/>
                <a:gd name="T18" fmla="*/ 168 h 1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9" h="168">
                  <a:moveTo>
                    <a:pt x="212" y="60"/>
                  </a:moveTo>
                  <a:cubicBezTo>
                    <a:pt x="219" y="100"/>
                    <a:pt x="189" y="147"/>
                    <a:pt x="128" y="158"/>
                  </a:cubicBezTo>
                  <a:cubicBezTo>
                    <a:pt x="68" y="168"/>
                    <a:pt x="14" y="144"/>
                    <a:pt x="7" y="103"/>
                  </a:cubicBezTo>
                  <a:cubicBezTo>
                    <a:pt x="0" y="62"/>
                    <a:pt x="43" y="21"/>
                    <a:pt x="103" y="10"/>
                  </a:cubicBezTo>
                  <a:cubicBezTo>
                    <a:pt x="163" y="0"/>
                    <a:pt x="205" y="19"/>
                    <a:pt x="212" y="60"/>
                  </a:cubicBezTo>
                  <a:close/>
                </a:path>
              </a:pathLst>
            </a:custGeom>
            <a:solidFill>
              <a:srgbClr val="B37C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4655" name="Freeform 118"/>
            <p:cNvSpPr>
              <a:spLocks/>
            </p:cNvSpPr>
            <p:nvPr/>
          </p:nvSpPr>
          <p:spPr bwMode="auto">
            <a:xfrm>
              <a:off x="3921" y="1855"/>
              <a:ext cx="299" cy="229"/>
            </a:xfrm>
            <a:custGeom>
              <a:avLst/>
              <a:gdLst>
                <a:gd name="T0" fmla="*/ 2147483646 w 220"/>
                <a:gd name="T1" fmla="*/ 2147483646 h 168"/>
                <a:gd name="T2" fmla="*/ 2147483646 w 220"/>
                <a:gd name="T3" fmla="*/ 2147483646 h 168"/>
                <a:gd name="T4" fmla="*/ 299056057 w 220"/>
                <a:gd name="T5" fmla="*/ 2147483646 h 168"/>
                <a:gd name="T6" fmla="*/ 2147483646 w 220"/>
                <a:gd name="T7" fmla="*/ 473291970 h 168"/>
                <a:gd name="T8" fmla="*/ 2147483646 w 220"/>
                <a:gd name="T9" fmla="*/ 2147483646 h 1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0"/>
                <a:gd name="T16" fmla="*/ 0 h 168"/>
                <a:gd name="T17" fmla="*/ 220 w 220"/>
                <a:gd name="T18" fmla="*/ 168 h 1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0" h="168">
                  <a:moveTo>
                    <a:pt x="213" y="59"/>
                  </a:moveTo>
                  <a:cubicBezTo>
                    <a:pt x="220" y="100"/>
                    <a:pt x="189" y="147"/>
                    <a:pt x="129" y="157"/>
                  </a:cubicBezTo>
                  <a:cubicBezTo>
                    <a:pt x="69" y="168"/>
                    <a:pt x="15" y="143"/>
                    <a:pt x="7" y="103"/>
                  </a:cubicBezTo>
                  <a:cubicBezTo>
                    <a:pt x="0" y="62"/>
                    <a:pt x="43" y="21"/>
                    <a:pt x="104" y="10"/>
                  </a:cubicBezTo>
                  <a:cubicBezTo>
                    <a:pt x="164" y="0"/>
                    <a:pt x="205" y="19"/>
                    <a:pt x="213" y="59"/>
                  </a:cubicBezTo>
                  <a:close/>
                </a:path>
              </a:pathLst>
            </a:custGeom>
            <a:solidFill>
              <a:srgbClr val="DB99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4656" name="Freeform 119"/>
            <p:cNvSpPr>
              <a:spLocks/>
            </p:cNvSpPr>
            <p:nvPr/>
          </p:nvSpPr>
          <p:spPr bwMode="auto">
            <a:xfrm>
              <a:off x="3921" y="1855"/>
              <a:ext cx="299" cy="229"/>
            </a:xfrm>
            <a:custGeom>
              <a:avLst/>
              <a:gdLst>
                <a:gd name="T0" fmla="*/ 2147483646 w 220"/>
                <a:gd name="T1" fmla="*/ 2147483646 h 168"/>
                <a:gd name="T2" fmla="*/ 2147483646 w 220"/>
                <a:gd name="T3" fmla="*/ 2147483646 h 168"/>
                <a:gd name="T4" fmla="*/ 299056057 w 220"/>
                <a:gd name="T5" fmla="*/ 2147483646 h 168"/>
                <a:gd name="T6" fmla="*/ 2147483646 w 220"/>
                <a:gd name="T7" fmla="*/ 473291970 h 168"/>
                <a:gd name="T8" fmla="*/ 2147483646 w 220"/>
                <a:gd name="T9" fmla="*/ 2147483646 h 1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0"/>
                <a:gd name="T16" fmla="*/ 0 h 168"/>
                <a:gd name="T17" fmla="*/ 220 w 220"/>
                <a:gd name="T18" fmla="*/ 168 h 1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0" h="168">
                  <a:moveTo>
                    <a:pt x="213" y="59"/>
                  </a:moveTo>
                  <a:cubicBezTo>
                    <a:pt x="220" y="100"/>
                    <a:pt x="189" y="147"/>
                    <a:pt x="129" y="157"/>
                  </a:cubicBezTo>
                  <a:cubicBezTo>
                    <a:pt x="69" y="168"/>
                    <a:pt x="15" y="143"/>
                    <a:pt x="7" y="103"/>
                  </a:cubicBezTo>
                  <a:cubicBezTo>
                    <a:pt x="0" y="62"/>
                    <a:pt x="43" y="21"/>
                    <a:pt x="104" y="10"/>
                  </a:cubicBezTo>
                  <a:cubicBezTo>
                    <a:pt x="164" y="0"/>
                    <a:pt x="205" y="19"/>
                    <a:pt x="213" y="59"/>
                  </a:cubicBezTo>
                  <a:close/>
                </a:path>
              </a:pathLst>
            </a:custGeom>
            <a:noFill/>
            <a:ln w="6350">
              <a:solidFill>
                <a:srgbClr val="34343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4657" name="Freeform 120"/>
            <p:cNvSpPr>
              <a:spLocks/>
            </p:cNvSpPr>
            <p:nvPr/>
          </p:nvSpPr>
          <p:spPr bwMode="auto">
            <a:xfrm>
              <a:off x="4028" y="1924"/>
              <a:ext cx="198" cy="237"/>
            </a:xfrm>
            <a:custGeom>
              <a:avLst/>
              <a:gdLst>
                <a:gd name="T0" fmla="*/ 2147483646 w 146"/>
                <a:gd name="T1" fmla="*/ 2147483646 h 174"/>
                <a:gd name="T2" fmla="*/ 1959478001 w 146"/>
                <a:gd name="T3" fmla="*/ 2147483646 h 174"/>
                <a:gd name="T4" fmla="*/ 358604042 w 146"/>
                <a:gd name="T5" fmla="*/ 2147483646 h 174"/>
                <a:gd name="T6" fmla="*/ 2147483646 w 146"/>
                <a:gd name="T7" fmla="*/ 335124541 h 174"/>
                <a:gd name="T8" fmla="*/ 2147483646 w 146"/>
                <a:gd name="T9" fmla="*/ 2147483646 h 1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6"/>
                <a:gd name="T16" fmla="*/ 0 h 174"/>
                <a:gd name="T17" fmla="*/ 146 w 146"/>
                <a:gd name="T18" fmla="*/ 174 h 17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6" h="174">
                  <a:moveTo>
                    <a:pt x="137" y="101"/>
                  </a:moveTo>
                  <a:cubicBezTo>
                    <a:pt x="128" y="145"/>
                    <a:pt x="91" y="174"/>
                    <a:pt x="56" y="167"/>
                  </a:cubicBezTo>
                  <a:cubicBezTo>
                    <a:pt x="21" y="159"/>
                    <a:pt x="0" y="117"/>
                    <a:pt x="10" y="73"/>
                  </a:cubicBezTo>
                  <a:cubicBezTo>
                    <a:pt x="19" y="29"/>
                    <a:pt x="55" y="0"/>
                    <a:pt x="90" y="7"/>
                  </a:cubicBezTo>
                  <a:cubicBezTo>
                    <a:pt x="126" y="15"/>
                    <a:pt x="146" y="57"/>
                    <a:pt x="137" y="101"/>
                  </a:cubicBezTo>
                  <a:close/>
                </a:path>
              </a:pathLst>
            </a:custGeom>
            <a:solidFill>
              <a:srgbClr val="E2A0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4658" name="Freeform 121"/>
            <p:cNvSpPr>
              <a:spLocks/>
            </p:cNvSpPr>
            <p:nvPr/>
          </p:nvSpPr>
          <p:spPr bwMode="auto">
            <a:xfrm>
              <a:off x="4029" y="1924"/>
              <a:ext cx="199" cy="237"/>
            </a:xfrm>
            <a:custGeom>
              <a:avLst/>
              <a:gdLst>
                <a:gd name="T0" fmla="*/ 2147483646 w 146"/>
                <a:gd name="T1" fmla="*/ 2147483646 h 174"/>
                <a:gd name="T2" fmla="*/ 2147483646 w 146"/>
                <a:gd name="T3" fmla="*/ 2147483646 h 174"/>
                <a:gd name="T4" fmla="*/ 406280216 w 146"/>
                <a:gd name="T5" fmla="*/ 2147483646 h 174"/>
                <a:gd name="T6" fmla="*/ 2147483646 w 146"/>
                <a:gd name="T7" fmla="*/ 335124541 h 174"/>
                <a:gd name="T8" fmla="*/ 2147483646 w 146"/>
                <a:gd name="T9" fmla="*/ 2147483646 h 1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6"/>
                <a:gd name="T16" fmla="*/ 0 h 174"/>
                <a:gd name="T17" fmla="*/ 146 w 146"/>
                <a:gd name="T18" fmla="*/ 174 h 17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6" h="174">
                  <a:moveTo>
                    <a:pt x="137" y="101"/>
                  </a:moveTo>
                  <a:cubicBezTo>
                    <a:pt x="127" y="145"/>
                    <a:pt x="91" y="174"/>
                    <a:pt x="56" y="167"/>
                  </a:cubicBezTo>
                  <a:cubicBezTo>
                    <a:pt x="21" y="159"/>
                    <a:pt x="0" y="117"/>
                    <a:pt x="9" y="73"/>
                  </a:cubicBezTo>
                  <a:cubicBezTo>
                    <a:pt x="19" y="29"/>
                    <a:pt x="55" y="0"/>
                    <a:pt x="90" y="7"/>
                  </a:cubicBezTo>
                  <a:cubicBezTo>
                    <a:pt x="125" y="15"/>
                    <a:pt x="146" y="57"/>
                    <a:pt x="137" y="101"/>
                  </a:cubicBezTo>
                  <a:close/>
                </a:path>
              </a:pathLst>
            </a:custGeom>
            <a:noFill/>
            <a:ln w="6350">
              <a:solidFill>
                <a:srgbClr val="34343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4659" name="Freeform 122"/>
            <p:cNvSpPr>
              <a:spLocks/>
            </p:cNvSpPr>
            <p:nvPr/>
          </p:nvSpPr>
          <p:spPr bwMode="auto">
            <a:xfrm>
              <a:off x="3386" y="2557"/>
              <a:ext cx="228" cy="422"/>
            </a:xfrm>
            <a:custGeom>
              <a:avLst/>
              <a:gdLst>
                <a:gd name="T0" fmla="*/ 2147483646 w 168"/>
                <a:gd name="T1" fmla="*/ 699358459 h 310"/>
                <a:gd name="T2" fmla="*/ 1656998500 w 168"/>
                <a:gd name="T3" fmla="*/ 2147483646 h 310"/>
                <a:gd name="T4" fmla="*/ 689691541 w 168"/>
                <a:gd name="T5" fmla="*/ 2147483646 h 310"/>
                <a:gd name="T6" fmla="*/ 2147483646 w 168"/>
                <a:gd name="T7" fmla="*/ 2147483646 h 310"/>
                <a:gd name="T8" fmla="*/ 2147483646 w 168"/>
                <a:gd name="T9" fmla="*/ 2147483646 h 310"/>
                <a:gd name="T10" fmla="*/ 2147483646 w 168"/>
                <a:gd name="T11" fmla="*/ 2147483646 h 310"/>
                <a:gd name="T12" fmla="*/ 2147483646 w 168"/>
                <a:gd name="T13" fmla="*/ 2147483646 h 310"/>
                <a:gd name="T14" fmla="*/ 2147483646 w 168"/>
                <a:gd name="T15" fmla="*/ 699358459 h 31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68"/>
                <a:gd name="T25" fmla="*/ 0 h 310"/>
                <a:gd name="T26" fmla="*/ 168 w 168"/>
                <a:gd name="T27" fmla="*/ 310 h 31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68" h="310">
                  <a:moveTo>
                    <a:pt x="89" y="16"/>
                  </a:moveTo>
                  <a:cubicBezTo>
                    <a:pt x="63" y="0"/>
                    <a:pt x="52" y="43"/>
                    <a:pt x="46" y="64"/>
                  </a:cubicBezTo>
                  <a:cubicBezTo>
                    <a:pt x="41" y="86"/>
                    <a:pt x="0" y="132"/>
                    <a:pt x="19" y="167"/>
                  </a:cubicBezTo>
                  <a:cubicBezTo>
                    <a:pt x="39" y="201"/>
                    <a:pt x="77" y="237"/>
                    <a:pt x="77" y="263"/>
                  </a:cubicBezTo>
                  <a:cubicBezTo>
                    <a:pt x="76" y="288"/>
                    <a:pt x="88" y="310"/>
                    <a:pt x="117" y="301"/>
                  </a:cubicBezTo>
                  <a:cubicBezTo>
                    <a:pt x="146" y="293"/>
                    <a:pt x="168" y="251"/>
                    <a:pt x="132" y="227"/>
                  </a:cubicBezTo>
                  <a:cubicBezTo>
                    <a:pt x="96" y="204"/>
                    <a:pt x="72" y="172"/>
                    <a:pt x="74" y="139"/>
                  </a:cubicBezTo>
                  <a:cubicBezTo>
                    <a:pt x="76" y="106"/>
                    <a:pt x="125" y="38"/>
                    <a:pt x="89" y="16"/>
                  </a:cubicBezTo>
                  <a:close/>
                </a:path>
              </a:pathLst>
            </a:custGeom>
            <a:solidFill>
              <a:srgbClr val="B37C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4660" name="Freeform 123"/>
            <p:cNvSpPr>
              <a:spLocks/>
            </p:cNvSpPr>
            <p:nvPr/>
          </p:nvSpPr>
          <p:spPr bwMode="auto">
            <a:xfrm>
              <a:off x="3395" y="2566"/>
              <a:ext cx="240" cy="418"/>
            </a:xfrm>
            <a:custGeom>
              <a:avLst/>
              <a:gdLst>
                <a:gd name="T0" fmla="*/ 2147483646 w 177"/>
                <a:gd name="T1" fmla="*/ 586068846 h 307"/>
                <a:gd name="T2" fmla="*/ 1435184969 w 177"/>
                <a:gd name="T3" fmla="*/ 2147483646 h 307"/>
                <a:gd name="T4" fmla="*/ 779242961 w 177"/>
                <a:gd name="T5" fmla="*/ 2147483646 h 307"/>
                <a:gd name="T6" fmla="*/ 2147483646 w 177"/>
                <a:gd name="T7" fmla="*/ 2147483646 h 307"/>
                <a:gd name="T8" fmla="*/ 2147483646 w 177"/>
                <a:gd name="T9" fmla="*/ 2147483646 h 307"/>
                <a:gd name="T10" fmla="*/ 2147483646 w 177"/>
                <a:gd name="T11" fmla="*/ 2147483646 h 307"/>
                <a:gd name="T12" fmla="*/ 2147483646 w 177"/>
                <a:gd name="T13" fmla="*/ 2147483646 h 307"/>
                <a:gd name="T14" fmla="*/ 2147483646 w 177"/>
                <a:gd name="T15" fmla="*/ 586068846 h 30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7"/>
                <a:gd name="T25" fmla="*/ 0 h 307"/>
                <a:gd name="T26" fmla="*/ 177 w 177"/>
                <a:gd name="T27" fmla="*/ 307 h 30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7" h="307">
                  <a:moveTo>
                    <a:pt x="80" y="13"/>
                  </a:moveTo>
                  <a:cubicBezTo>
                    <a:pt x="53" y="0"/>
                    <a:pt x="45" y="43"/>
                    <a:pt x="42" y="66"/>
                  </a:cubicBezTo>
                  <a:cubicBezTo>
                    <a:pt x="38" y="88"/>
                    <a:pt x="0" y="137"/>
                    <a:pt x="22" y="170"/>
                  </a:cubicBezTo>
                  <a:cubicBezTo>
                    <a:pt x="45" y="203"/>
                    <a:pt x="86" y="236"/>
                    <a:pt x="88" y="261"/>
                  </a:cubicBezTo>
                  <a:cubicBezTo>
                    <a:pt x="89" y="286"/>
                    <a:pt x="102" y="307"/>
                    <a:pt x="130" y="296"/>
                  </a:cubicBezTo>
                  <a:cubicBezTo>
                    <a:pt x="159" y="285"/>
                    <a:pt x="177" y="242"/>
                    <a:pt x="140" y="221"/>
                  </a:cubicBezTo>
                  <a:cubicBezTo>
                    <a:pt x="102" y="200"/>
                    <a:pt x="76" y="170"/>
                    <a:pt x="75" y="138"/>
                  </a:cubicBezTo>
                  <a:cubicBezTo>
                    <a:pt x="74" y="105"/>
                    <a:pt x="117" y="33"/>
                    <a:pt x="80" y="13"/>
                  </a:cubicBezTo>
                  <a:close/>
                </a:path>
              </a:pathLst>
            </a:custGeom>
            <a:solidFill>
              <a:srgbClr val="E4C4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4661" name="Freeform 124"/>
            <p:cNvSpPr>
              <a:spLocks/>
            </p:cNvSpPr>
            <p:nvPr/>
          </p:nvSpPr>
          <p:spPr bwMode="auto">
            <a:xfrm>
              <a:off x="3395" y="2566"/>
              <a:ext cx="240" cy="418"/>
            </a:xfrm>
            <a:custGeom>
              <a:avLst/>
              <a:gdLst>
                <a:gd name="T0" fmla="*/ 2147483646 w 177"/>
                <a:gd name="T1" fmla="*/ 586068846 h 307"/>
                <a:gd name="T2" fmla="*/ 1435184969 w 177"/>
                <a:gd name="T3" fmla="*/ 2147483646 h 307"/>
                <a:gd name="T4" fmla="*/ 779242961 w 177"/>
                <a:gd name="T5" fmla="*/ 2147483646 h 307"/>
                <a:gd name="T6" fmla="*/ 2147483646 w 177"/>
                <a:gd name="T7" fmla="*/ 2147483646 h 307"/>
                <a:gd name="T8" fmla="*/ 2147483646 w 177"/>
                <a:gd name="T9" fmla="*/ 2147483646 h 307"/>
                <a:gd name="T10" fmla="*/ 2147483646 w 177"/>
                <a:gd name="T11" fmla="*/ 2147483646 h 307"/>
                <a:gd name="T12" fmla="*/ 2147483646 w 177"/>
                <a:gd name="T13" fmla="*/ 2147483646 h 307"/>
                <a:gd name="T14" fmla="*/ 2147483646 w 177"/>
                <a:gd name="T15" fmla="*/ 586068846 h 30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7"/>
                <a:gd name="T25" fmla="*/ 0 h 307"/>
                <a:gd name="T26" fmla="*/ 177 w 177"/>
                <a:gd name="T27" fmla="*/ 307 h 30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7" h="307">
                  <a:moveTo>
                    <a:pt x="80" y="13"/>
                  </a:moveTo>
                  <a:cubicBezTo>
                    <a:pt x="53" y="0"/>
                    <a:pt x="45" y="43"/>
                    <a:pt x="42" y="66"/>
                  </a:cubicBezTo>
                  <a:cubicBezTo>
                    <a:pt x="38" y="88"/>
                    <a:pt x="0" y="137"/>
                    <a:pt x="22" y="170"/>
                  </a:cubicBezTo>
                  <a:cubicBezTo>
                    <a:pt x="45" y="203"/>
                    <a:pt x="86" y="236"/>
                    <a:pt x="88" y="261"/>
                  </a:cubicBezTo>
                  <a:cubicBezTo>
                    <a:pt x="89" y="286"/>
                    <a:pt x="102" y="307"/>
                    <a:pt x="130" y="296"/>
                  </a:cubicBezTo>
                  <a:cubicBezTo>
                    <a:pt x="159" y="285"/>
                    <a:pt x="177" y="242"/>
                    <a:pt x="140" y="221"/>
                  </a:cubicBezTo>
                  <a:cubicBezTo>
                    <a:pt x="102" y="200"/>
                    <a:pt x="76" y="170"/>
                    <a:pt x="75" y="138"/>
                  </a:cubicBezTo>
                  <a:cubicBezTo>
                    <a:pt x="74" y="105"/>
                    <a:pt x="117" y="33"/>
                    <a:pt x="80" y="13"/>
                  </a:cubicBezTo>
                  <a:close/>
                </a:path>
              </a:pathLst>
            </a:custGeom>
            <a:noFill/>
            <a:ln w="6350">
              <a:solidFill>
                <a:srgbClr val="34343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4662" name="Freeform 125"/>
            <p:cNvSpPr>
              <a:spLocks/>
            </p:cNvSpPr>
            <p:nvPr/>
          </p:nvSpPr>
          <p:spPr bwMode="auto">
            <a:xfrm>
              <a:off x="3583" y="2271"/>
              <a:ext cx="616" cy="562"/>
            </a:xfrm>
            <a:custGeom>
              <a:avLst/>
              <a:gdLst>
                <a:gd name="T0" fmla="*/ 2147483646 w 454"/>
                <a:gd name="T1" fmla="*/ 2147483646 h 413"/>
                <a:gd name="T2" fmla="*/ 2147483646 w 454"/>
                <a:gd name="T3" fmla="*/ 2147483646 h 413"/>
                <a:gd name="T4" fmla="*/ 0 w 454"/>
                <a:gd name="T5" fmla="*/ 2147483646 h 413"/>
                <a:gd name="T6" fmla="*/ 2147483646 w 454"/>
                <a:gd name="T7" fmla="*/ 1 h 413"/>
                <a:gd name="T8" fmla="*/ 2147483646 w 454"/>
                <a:gd name="T9" fmla="*/ 2147483646 h 4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4"/>
                <a:gd name="T16" fmla="*/ 0 h 413"/>
                <a:gd name="T17" fmla="*/ 454 w 454"/>
                <a:gd name="T18" fmla="*/ 413 h 4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4" h="413">
                  <a:moveTo>
                    <a:pt x="451" y="220"/>
                  </a:moveTo>
                  <a:cubicBezTo>
                    <a:pt x="448" y="327"/>
                    <a:pt x="347" y="413"/>
                    <a:pt x="220" y="412"/>
                  </a:cubicBezTo>
                  <a:cubicBezTo>
                    <a:pt x="92" y="412"/>
                    <a:pt x="0" y="356"/>
                    <a:pt x="0" y="249"/>
                  </a:cubicBezTo>
                  <a:cubicBezTo>
                    <a:pt x="0" y="143"/>
                    <a:pt x="101" y="0"/>
                    <a:pt x="229" y="1"/>
                  </a:cubicBezTo>
                  <a:cubicBezTo>
                    <a:pt x="356" y="1"/>
                    <a:pt x="454" y="92"/>
                    <a:pt x="451" y="220"/>
                  </a:cubicBezTo>
                  <a:close/>
                </a:path>
              </a:pathLst>
            </a:custGeom>
            <a:solidFill>
              <a:srgbClr val="B37C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4663" name="Freeform 126"/>
            <p:cNvSpPr>
              <a:spLocks/>
            </p:cNvSpPr>
            <p:nvPr/>
          </p:nvSpPr>
          <p:spPr bwMode="auto">
            <a:xfrm>
              <a:off x="3608" y="2252"/>
              <a:ext cx="617" cy="561"/>
            </a:xfrm>
            <a:custGeom>
              <a:avLst/>
              <a:gdLst>
                <a:gd name="T0" fmla="*/ 2147483646 w 454"/>
                <a:gd name="T1" fmla="*/ 2147483646 h 412"/>
                <a:gd name="T2" fmla="*/ 2147483646 w 454"/>
                <a:gd name="T3" fmla="*/ 2147483646 h 412"/>
                <a:gd name="T4" fmla="*/ 0 w 454"/>
                <a:gd name="T5" fmla="*/ 2147483646 h 412"/>
                <a:gd name="T6" fmla="*/ 2147483646 w 454"/>
                <a:gd name="T7" fmla="*/ 0 h 412"/>
                <a:gd name="T8" fmla="*/ 2147483646 w 454"/>
                <a:gd name="T9" fmla="*/ 2147483646 h 4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4"/>
                <a:gd name="T16" fmla="*/ 0 h 412"/>
                <a:gd name="T17" fmla="*/ 454 w 454"/>
                <a:gd name="T18" fmla="*/ 412 h 4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4" h="412">
                  <a:moveTo>
                    <a:pt x="451" y="220"/>
                  </a:moveTo>
                  <a:cubicBezTo>
                    <a:pt x="449" y="326"/>
                    <a:pt x="347" y="412"/>
                    <a:pt x="220" y="412"/>
                  </a:cubicBezTo>
                  <a:cubicBezTo>
                    <a:pt x="92" y="411"/>
                    <a:pt x="0" y="356"/>
                    <a:pt x="0" y="249"/>
                  </a:cubicBezTo>
                  <a:cubicBezTo>
                    <a:pt x="0" y="142"/>
                    <a:pt x="101" y="0"/>
                    <a:pt x="229" y="0"/>
                  </a:cubicBezTo>
                  <a:cubicBezTo>
                    <a:pt x="356" y="1"/>
                    <a:pt x="454" y="92"/>
                    <a:pt x="451" y="220"/>
                  </a:cubicBezTo>
                  <a:close/>
                </a:path>
              </a:pathLst>
            </a:custGeom>
            <a:solidFill>
              <a:srgbClr val="F4A1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4664" name="Freeform 127"/>
            <p:cNvSpPr>
              <a:spLocks/>
            </p:cNvSpPr>
            <p:nvPr/>
          </p:nvSpPr>
          <p:spPr bwMode="auto">
            <a:xfrm>
              <a:off x="3608" y="2252"/>
              <a:ext cx="617" cy="561"/>
            </a:xfrm>
            <a:custGeom>
              <a:avLst/>
              <a:gdLst>
                <a:gd name="T0" fmla="*/ 2147483646 w 454"/>
                <a:gd name="T1" fmla="*/ 2147483646 h 412"/>
                <a:gd name="T2" fmla="*/ 2147483646 w 454"/>
                <a:gd name="T3" fmla="*/ 2147483646 h 412"/>
                <a:gd name="T4" fmla="*/ 0 w 454"/>
                <a:gd name="T5" fmla="*/ 2147483646 h 412"/>
                <a:gd name="T6" fmla="*/ 2147483646 w 454"/>
                <a:gd name="T7" fmla="*/ 0 h 412"/>
                <a:gd name="T8" fmla="*/ 2147483646 w 454"/>
                <a:gd name="T9" fmla="*/ 2147483646 h 4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4"/>
                <a:gd name="T16" fmla="*/ 0 h 412"/>
                <a:gd name="T17" fmla="*/ 454 w 454"/>
                <a:gd name="T18" fmla="*/ 412 h 4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4" h="412">
                  <a:moveTo>
                    <a:pt x="451" y="220"/>
                  </a:moveTo>
                  <a:cubicBezTo>
                    <a:pt x="449" y="326"/>
                    <a:pt x="347" y="412"/>
                    <a:pt x="220" y="412"/>
                  </a:cubicBezTo>
                  <a:cubicBezTo>
                    <a:pt x="92" y="411"/>
                    <a:pt x="0" y="356"/>
                    <a:pt x="0" y="249"/>
                  </a:cubicBezTo>
                  <a:cubicBezTo>
                    <a:pt x="0" y="142"/>
                    <a:pt x="101" y="0"/>
                    <a:pt x="229" y="0"/>
                  </a:cubicBezTo>
                  <a:cubicBezTo>
                    <a:pt x="356" y="1"/>
                    <a:pt x="454" y="92"/>
                    <a:pt x="451" y="220"/>
                  </a:cubicBezTo>
                  <a:close/>
                </a:path>
              </a:pathLst>
            </a:custGeom>
            <a:noFill/>
            <a:ln w="7938">
              <a:solidFill>
                <a:srgbClr val="34343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4665" name="Freeform 128"/>
            <p:cNvSpPr>
              <a:spLocks/>
            </p:cNvSpPr>
            <p:nvPr/>
          </p:nvSpPr>
          <p:spPr bwMode="auto">
            <a:xfrm>
              <a:off x="3716" y="2485"/>
              <a:ext cx="183" cy="185"/>
            </a:xfrm>
            <a:custGeom>
              <a:avLst/>
              <a:gdLst>
                <a:gd name="T0" fmla="*/ 2147483646 w 135"/>
                <a:gd name="T1" fmla="*/ 1946604146 h 136"/>
                <a:gd name="T2" fmla="*/ 2147483646 w 135"/>
                <a:gd name="T3" fmla="*/ 2147483646 h 136"/>
                <a:gd name="T4" fmla="*/ 227695286 w 135"/>
                <a:gd name="T5" fmla="*/ 2147483646 h 136"/>
                <a:gd name="T6" fmla="*/ 1556911738 w 135"/>
                <a:gd name="T7" fmla="*/ 423896348 h 136"/>
                <a:gd name="T8" fmla="*/ 2147483646 w 135"/>
                <a:gd name="T9" fmla="*/ 1946604146 h 1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5"/>
                <a:gd name="T16" fmla="*/ 0 h 136"/>
                <a:gd name="T17" fmla="*/ 135 w 135"/>
                <a:gd name="T18" fmla="*/ 136 h 1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5" h="136">
                  <a:moveTo>
                    <a:pt x="128" y="47"/>
                  </a:moveTo>
                  <a:cubicBezTo>
                    <a:pt x="135" y="80"/>
                    <a:pt x="102" y="118"/>
                    <a:pt x="71" y="127"/>
                  </a:cubicBezTo>
                  <a:cubicBezTo>
                    <a:pt x="40" y="136"/>
                    <a:pt x="14" y="132"/>
                    <a:pt x="7" y="99"/>
                  </a:cubicBezTo>
                  <a:cubicBezTo>
                    <a:pt x="0" y="67"/>
                    <a:pt x="15" y="19"/>
                    <a:pt x="46" y="10"/>
                  </a:cubicBezTo>
                  <a:cubicBezTo>
                    <a:pt x="77" y="0"/>
                    <a:pt x="122" y="15"/>
                    <a:pt x="128" y="47"/>
                  </a:cubicBezTo>
                  <a:close/>
                </a:path>
              </a:pathLst>
            </a:custGeom>
            <a:solidFill>
              <a:srgbClr val="EA8B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4666" name="Freeform 129"/>
            <p:cNvSpPr>
              <a:spLocks/>
            </p:cNvSpPr>
            <p:nvPr/>
          </p:nvSpPr>
          <p:spPr bwMode="auto">
            <a:xfrm>
              <a:off x="3581" y="2523"/>
              <a:ext cx="629" cy="329"/>
            </a:xfrm>
            <a:custGeom>
              <a:avLst/>
              <a:gdLst>
                <a:gd name="T0" fmla="*/ 1206967433 w 463"/>
                <a:gd name="T1" fmla="*/ 0 h 242"/>
                <a:gd name="T2" fmla="*/ 2147483646 w 463"/>
                <a:gd name="T3" fmla="*/ 2147483646 h 242"/>
                <a:gd name="T4" fmla="*/ 2147483646 w 463"/>
                <a:gd name="T5" fmla="*/ 2147483646 h 242"/>
                <a:gd name="T6" fmla="*/ 2147483646 w 463"/>
                <a:gd name="T7" fmla="*/ 2147483646 h 242"/>
                <a:gd name="T8" fmla="*/ 1206967433 w 463"/>
                <a:gd name="T9" fmla="*/ 0 h 2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63"/>
                <a:gd name="T16" fmla="*/ 0 h 242"/>
                <a:gd name="T17" fmla="*/ 463 w 463"/>
                <a:gd name="T18" fmla="*/ 242 h 2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63" h="242">
                  <a:moveTo>
                    <a:pt x="32" y="0"/>
                  </a:moveTo>
                  <a:cubicBezTo>
                    <a:pt x="32" y="0"/>
                    <a:pt x="0" y="102"/>
                    <a:pt x="95" y="172"/>
                  </a:cubicBezTo>
                  <a:cubicBezTo>
                    <a:pt x="189" y="242"/>
                    <a:pt x="425" y="213"/>
                    <a:pt x="463" y="54"/>
                  </a:cubicBezTo>
                  <a:cubicBezTo>
                    <a:pt x="463" y="54"/>
                    <a:pt x="366" y="167"/>
                    <a:pt x="193" y="134"/>
                  </a:cubicBezTo>
                  <a:cubicBezTo>
                    <a:pt x="19" y="102"/>
                    <a:pt x="32" y="0"/>
                    <a:pt x="32" y="0"/>
                  </a:cubicBezTo>
                  <a:close/>
                </a:path>
              </a:pathLst>
            </a:custGeom>
            <a:solidFill>
              <a:srgbClr val="EA96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4667" name="Freeform 130"/>
            <p:cNvSpPr>
              <a:spLocks/>
            </p:cNvSpPr>
            <p:nvPr/>
          </p:nvSpPr>
          <p:spPr bwMode="auto">
            <a:xfrm>
              <a:off x="3657" y="2682"/>
              <a:ext cx="397" cy="190"/>
            </a:xfrm>
            <a:custGeom>
              <a:avLst/>
              <a:gdLst>
                <a:gd name="T0" fmla="*/ 0 w 292"/>
                <a:gd name="T1" fmla="*/ 0 h 140"/>
                <a:gd name="T2" fmla="*/ 2147483646 w 292"/>
                <a:gd name="T3" fmla="*/ 2147483646 h 140"/>
                <a:gd name="T4" fmla="*/ 0 w 292"/>
                <a:gd name="T5" fmla="*/ 0 h 140"/>
                <a:gd name="T6" fmla="*/ 0 60000 65536"/>
                <a:gd name="T7" fmla="*/ 0 60000 65536"/>
                <a:gd name="T8" fmla="*/ 0 60000 65536"/>
                <a:gd name="T9" fmla="*/ 0 w 292"/>
                <a:gd name="T10" fmla="*/ 0 h 140"/>
                <a:gd name="T11" fmla="*/ 292 w 292"/>
                <a:gd name="T12" fmla="*/ 140 h 1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92" h="140">
                  <a:moveTo>
                    <a:pt x="0" y="0"/>
                  </a:moveTo>
                  <a:cubicBezTo>
                    <a:pt x="0" y="0"/>
                    <a:pt x="76" y="140"/>
                    <a:pt x="292" y="61"/>
                  </a:cubicBezTo>
                  <a:cubicBezTo>
                    <a:pt x="292" y="61"/>
                    <a:pt x="116" y="124"/>
                    <a:pt x="0" y="0"/>
                  </a:cubicBezTo>
                  <a:close/>
                </a:path>
              </a:pathLst>
            </a:custGeom>
            <a:solidFill>
              <a:srgbClr val="DB8B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4668" name="Freeform 131"/>
            <p:cNvSpPr>
              <a:spLocks/>
            </p:cNvSpPr>
            <p:nvPr/>
          </p:nvSpPr>
          <p:spPr bwMode="auto">
            <a:xfrm>
              <a:off x="3714" y="2247"/>
              <a:ext cx="477" cy="192"/>
            </a:xfrm>
            <a:custGeom>
              <a:avLst/>
              <a:gdLst>
                <a:gd name="T0" fmla="*/ 0 w 351"/>
                <a:gd name="T1" fmla="*/ 2147483646 h 141"/>
                <a:gd name="T2" fmla="*/ 2147483646 w 351"/>
                <a:gd name="T3" fmla="*/ 613906049 h 141"/>
                <a:gd name="T4" fmla="*/ 2147483646 w 351"/>
                <a:gd name="T5" fmla="*/ 2147483646 h 141"/>
                <a:gd name="T6" fmla="*/ 2147483646 w 351"/>
                <a:gd name="T7" fmla="*/ 1430715683 h 141"/>
                <a:gd name="T8" fmla="*/ 0 w 351"/>
                <a:gd name="T9" fmla="*/ 2147483646 h 1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1"/>
                <a:gd name="T16" fmla="*/ 0 h 141"/>
                <a:gd name="T17" fmla="*/ 351 w 351"/>
                <a:gd name="T18" fmla="*/ 141 h 1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1" h="141">
                  <a:moveTo>
                    <a:pt x="0" y="86"/>
                  </a:moveTo>
                  <a:cubicBezTo>
                    <a:pt x="0" y="86"/>
                    <a:pt x="84" y="0"/>
                    <a:pt x="173" y="14"/>
                  </a:cubicBezTo>
                  <a:cubicBezTo>
                    <a:pt x="262" y="28"/>
                    <a:pt x="314" y="55"/>
                    <a:pt x="351" y="141"/>
                  </a:cubicBezTo>
                  <a:cubicBezTo>
                    <a:pt x="351" y="141"/>
                    <a:pt x="294" y="32"/>
                    <a:pt x="169" y="32"/>
                  </a:cubicBezTo>
                  <a:cubicBezTo>
                    <a:pt x="44" y="32"/>
                    <a:pt x="0" y="86"/>
                    <a:pt x="0" y="8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4669" name="Freeform 132"/>
            <p:cNvSpPr>
              <a:spLocks/>
            </p:cNvSpPr>
            <p:nvPr/>
          </p:nvSpPr>
          <p:spPr bwMode="auto">
            <a:xfrm>
              <a:off x="3695" y="2352"/>
              <a:ext cx="30" cy="35"/>
            </a:xfrm>
            <a:custGeom>
              <a:avLst/>
              <a:gdLst>
                <a:gd name="T0" fmla="*/ 940828714 w 22"/>
                <a:gd name="T1" fmla="*/ 398586242 h 26"/>
                <a:gd name="T2" fmla="*/ 371035497 w 22"/>
                <a:gd name="T3" fmla="*/ 542175515 h 26"/>
                <a:gd name="T4" fmla="*/ 102315634 w 22"/>
                <a:gd name="T5" fmla="*/ 222257331 h 26"/>
                <a:gd name="T6" fmla="*/ 657858505 w 22"/>
                <a:gd name="T7" fmla="*/ 47160168 h 26"/>
                <a:gd name="T8" fmla="*/ 940828714 w 22"/>
                <a:gd name="T9" fmla="*/ 398586242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26"/>
                <a:gd name="T17" fmla="*/ 22 w 22"/>
                <a:gd name="T18" fmla="*/ 26 h 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26">
                  <a:moveTo>
                    <a:pt x="20" y="17"/>
                  </a:moveTo>
                  <a:cubicBezTo>
                    <a:pt x="19" y="23"/>
                    <a:pt x="13" y="26"/>
                    <a:pt x="8" y="24"/>
                  </a:cubicBezTo>
                  <a:cubicBezTo>
                    <a:pt x="3" y="22"/>
                    <a:pt x="0" y="16"/>
                    <a:pt x="2" y="10"/>
                  </a:cubicBezTo>
                  <a:cubicBezTo>
                    <a:pt x="3" y="4"/>
                    <a:pt x="9" y="0"/>
                    <a:pt x="14" y="2"/>
                  </a:cubicBezTo>
                  <a:cubicBezTo>
                    <a:pt x="19" y="4"/>
                    <a:pt x="22" y="11"/>
                    <a:pt x="20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4670" name="Freeform 133"/>
            <p:cNvSpPr>
              <a:spLocks/>
            </p:cNvSpPr>
            <p:nvPr/>
          </p:nvSpPr>
          <p:spPr bwMode="auto">
            <a:xfrm>
              <a:off x="3683" y="2394"/>
              <a:ext cx="11" cy="13"/>
            </a:xfrm>
            <a:custGeom>
              <a:avLst/>
              <a:gdLst>
                <a:gd name="T0" fmla="*/ 547909764 w 8"/>
                <a:gd name="T1" fmla="*/ 18802260 h 10"/>
                <a:gd name="T2" fmla="*/ 239967170 w 8"/>
                <a:gd name="T3" fmla="*/ 29631688 h 10"/>
                <a:gd name="T4" fmla="*/ 1 w 8"/>
                <a:gd name="T5" fmla="*/ 13487339 h 10"/>
                <a:gd name="T6" fmla="*/ 398480055 w 8"/>
                <a:gd name="T7" fmla="*/ 1 h 10"/>
                <a:gd name="T8" fmla="*/ 547909764 w 8"/>
                <a:gd name="T9" fmla="*/ 18802260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10"/>
                <a:gd name="T17" fmla="*/ 8 w 8"/>
                <a:gd name="T18" fmla="*/ 10 h 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10">
                  <a:moveTo>
                    <a:pt x="7" y="6"/>
                  </a:moveTo>
                  <a:cubicBezTo>
                    <a:pt x="7" y="8"/>
                    <a:pt x="5" y="10"/>
                    <a:pt x="3" y="9"/>
                  </a:cubicBezTo>
                  <a:cubicBezTo>
                    <a:pt x="1" y="8"/>
                    <a:pt x="0" y="6"/>
                    <a:pt x="1" y="4"/>
                  </a:cubicBezTo>
                  <a:cubicBezTo>
                    <a:pt x="1" y="1"/>
                    <a:pt x="3" y="0"/>
                    <a:pt x="5" y="1"/>
                  </a:cubicBezTo>
                  <a:cubicBezTo>
                    <a:pt x="7" y="2"/>
                    <a:pt x="8" y="4"/>
                    <a:pt x="7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4671" name="Freeform 134"/>
            <p:cNvSpPr>
              <a:spLocks/>
            </p:cNvSpPr>
            <p:nvPr/>
          </p:nvSpPr>
          <p:spPr bwMode="auto">
            <a:xfrm>
              <a:off x="4051" y="2050"/>
              <a:ext cx="163" cy="100"/>
            </a:xfrm>
            <a:custGeom>
              <a:avLst/>
              <a:gdLst>
                <a:gd name="T0" fmla="*/ 0 w 120"/>
                <a:gd name="T1" fmla="*/ 946604584 h 74"/>
                <a:gd name="T2" fmla="*/ 1880667484 w 120"/>
                <a:gd name="T3" fmla="*/ 2035458638 h 74"/>
                <a:gd name="T4" fmla="*/ 2147483646 w 120"/>
                <a:gd name="T5" fmla="*/ 0 h 74"/>
                <a:gd name="T6" fmla="*/ 1947176438 w 120"/>
                <a:gd name="T7" fmla="*/ 1475380534 h 74"/>
                <a:gd name="T8" fmla="*/ 0 w 120"/>
                <a:gd name="T9" fmla="*/ 946604584 h 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74"/>
                <a:gd name="T17" fmla="*/ 120 w 120"/>
                <a:gd name="T18" fmla="*/ 74 h 7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74">
                  <a:moveTo>
                    <a:pt x="0" y="33"/>
                  </a:moveTo>
                  <a:cubicBezTo>
                    <a:pt x="0" y="33"/>
                    <a:pt x="14" y="74"/>
                    <a:pt x="49" y="72"/>
                  </a:cubicBezTo>
                  <a:cubicBezTo>
                    <a:pt x="84" y="70"/>
                    <a:pt x="114" y="42"/>
                    <a:pt x="120" y="0"/>
                  </a:cubicBezTo>
                  <a:cubicBezTo>
                    <a:pt x="120" y="0"/>
                    <a:pt x="94" y="52"/>
                    <a:pt x="51" y="52"/>
                  </a:cubicBezTo>
                  <a:cubicBezTo>
                    <a:pt x="8" y="52"/>
                    <a:pt x="0" y="33"/>
                    <a:pt x="0" y="33"/>
                  </a:cubicBezTo>
                  <a:close/>
                </a:path>
              </a:pathLst>
            </a:custGeom>
            <a:solidFill>
              <a:srgbClr val="D695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4672" name="Freeform 135"/>
            <p:cNvSpPr>
              <a:spLocks/>
            </p:cNvSpPr>
            <p:nvPr/>
          </p:nvSpPr>
          <p:spPr bwMode="auto">
            <a:xfrm>
              <a:off x="3930" y="1968"/>
              <a:ext cx="106" cy="97"/>
            </a:xfrm>
            <a:custGeom>
              <a:avLst/>
              <a:gdLst>
                <a:gd name="T0" fmla="*/ 2147483646 w 78"/>
                <a:gd name="T1" fmla="*/ 2147483646 h 71"/>
                <a:gd name="T2" fmla="*/ 219199115 w 78"/>
                <a:gd name="T3" fmla="*/ 0 h 71"/>
                <a:gd name="T4" fmla="*/ 2147483646 w 78"/>
                <a:gd name="T5" fmla="*/ 2147483646 h 71"/>
                <a:gd name="T6" fmla="*/ 2147483646 w 78"/>
                <a:gd name="T7" fmla="*/ 2147483646 h 7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8"/>
                <a:gd name="T13" fmla="*/ 0 h 71"/>
                <a:gd name="T14" fmla="*/ 78 w 78"/>
                <a:gd name="T15" fmla="*/ 71 h 7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8" h="71">
                  <a:moveTo>
                    <a:pt x="77" y="71"/>
                  </a:moveTo>
                  <a:cubicBezTo>
                    <a:pt x="77" y="71"/>
                    <a:pt x="0" y="68"/>
                    <a:pt x="5" y="0"/>
                  </a:cubicBezTo>
                  <a:cubicBezTo>
                    <a:pt x="5" y="0"/>
                    <a:pt x="27" y="56"/>
                    <a:pt x="78" y="47"/>
                  </a:cubicBezTo>
                  <a:cubicBezTo>
                    <a:pt x="78" y="47"/>
                    <a:pt x="76" y="65"/>
                    <a:pt x="77" y="71"/>
                  </a:cubicBezTo>
                  <a:close/>
                </a:path>
              </a:pathLst>
            </a:custGeom>
            <a:solidFill>
              <a:srgbClr val="CC8C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4673" name="Freeform 136"/>
            <p:cNvSpPr>
              <a:spLocks/>
            </p:cNvSpPr>
            <p:nvPr/>
          </p:nvSpPr>
          <p:spPr bwMode="auto">
            <a:xfrm>
              <a:off x="3585" y="2047"/>
              <a:ext cx="212" cy="281"/>
            </a:xfrm>
            <a:custGeom>
              <a:avLst/>
              <a:gdLst>
                <a:gd name="T0" fmla="*/ 0 w 156"/>
                <a:gd name="T1" fmla="*/ 2147483646 h 207"/>
                <a:gd name="T2" fmla="*/ 1182266061 w 156"/>
                <a:gd name="T3" fmla="*/ 2147483646 h 207"/>
                <a:gd name="T4" fmla="*/ 2147483646 w 156"/>
                <a:gd name="T5" fmla="*/ 2147483646 h 207"/>
                <a:gd name="T6" fmla="*/ 2147483646 w 156"/>
                <a:gd name="T7" fmla="*/ 0 h 207"/>
                <a:gd name="T8" fmla="*/ 2147483646 w 156"/>
                <a:gd name="T9" fmla="*/ 2147483646 h 207"/>
                <a:gd name="T10" fmla="*/ 1105700258 w 156"/>
                <a:gd name="T11" fmla="*/ 2147483646 h 207"/>
                <a:gd name="T12" fmla="*/ 0 w 156"/>
                <a:gd name="T13" fmla="*/ 2147483646 h 20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6"/>
                <a:gd name="T22" fmla="*/ 0 h 207"/>
                <a:gd name="T23" fmla="*/ 156 w 156"/>
                <a:gd name="T24" fmla="*/ 207 h 20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6" h="207">
                  <a:moveTo>
                    <a:pt x="0" y="182"/>
                  </a:moveTo>
                  <a:cubicBezTo>
                    <a:pt x="0" y="182"/>
                    <a:pt x="13" y="207"/>
                    <a:pt x="30" y="205"/>
                  </a:cubicBezTo>
                  <a:cubicBezTo>
                    <a:pt x="47" y="203"/>
                    <a:pt x="39" y="135"/>
                    <a:pt x="57" y="128"/>
                  </a:cubicBezTo>
                  <a:cubicBezTo>
                    <a:pt x="75" y="122"/>
                    <a:pt x="125" y="96"/>
                    <a:pt x="156" y="0"/>
                  </a:cubicBezTo>
                  <a:cubicBezTo>
                    <a:pt x="156" y="0"/>
                    <a:pt x="128" y="81"/>
                    <a:pt x="79" y="107"/>
                  </a:cubicBezTo>
                  <a:cubicBezTo>
                    <a:pt x="30" y="133"/>
                    <a:pt x="26" y="143"/>
                    <a:pt x="28" y="163"/>
                  </a:cubicBezTo>
                  <a:cubicBezTo>
                    <a:pt x="30" y="183"/>
                    <a:pt x="14" y="198"/>
                    <a:pt x="0" y="182"/>
                  </a:cubicBezTo>
                  <a:close/>
                </a:path>
              </a:pathLst>
            </a:custGeom>
            <a:solidFill>
              <a:srgbClr val="BC8C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4674" name="Freeform 137"/>
            <p:cNvSpPr>
              <a:spLocks/>
            </p:cNvSpPr>
            <p:nvPr/>
          </p:nvSpPr>
          <p:spPr bwMode="auto">
            <a:xfrm>
              <a:off x="3501" y="2794"/>
              <a:ext cx="126" cy="174"/>
            </a:xfrm>
            <a:custGeom>
              <a:avLst/>
              <a:gdLst>
                <a:gd name="T0" fmla="*/ 490063201 w 93"/>
                <a:gd name="T1" fmla="*/ 2147483646 h 128"/>
                <a:gd name="T2" fmla="*/ 1298808840 w 93"/>
                <a:gd name="T3" fmla="*/ 2147483646 h 128"/>
                <a:gd name="T4" fmla="*/ 2147483646 w 93"/>
                <a:gd name="T5" fmla="*/ 2147483646 h 128"/>
                <a:gd name="T6" fmla="*/ 0 w 93"/>
                <a:gd name="T7" fmla="*/ 0 h 128"/>
                <a:gd name="T8" fmla="*/ 1366397511 w 93"/>
                <a:gd name="T9" fmla="*/ 2147483646 h 128"/>
                <a:gd name="T10" fmla="*/ 1504407247 w 93"/>
                <a:gd name="T11" fmla="*/ 2147483646 h 128"/>
                <a:gd name="T12" fmla="*/ 490063201 w 93"/>
                <a:gd name="T13" fmla="*/ 2147483646 h 12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3"/>
                <a:gd name="T22" fmla="*/ 0 h 128"/>
                <a:gd name="T23" fmla="*/ 93 w 93"/>
                <a:gd name="T24" fmla="*/ 128 h 12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3" h="128">
                  <a:moveTo>
                    <a:pt x="15" y="103"/>
                  </a:moveTo>
                  <a:cubicBezTo>
                    <a:pt x="15" y="103"/>
                    <a:pt x="17" y="128"/>
                    <a:pt x="39" y="128"/>
                  </a:cubicBezTo>
                  <a:cubicBezTo>
                    <a:pt x="60" y="128"/>
                    <a:pt x="93" y="98"/>
                    <a:pt x="74" y="69"/>
                  </a:cubicBezTo>
                  <a:cubicBezTo>
                    <a:pt x="62" y="50"/>
                    <a:pt x="24" y="50"/>
                    <a:pt x="0" y="0"/>
                  </a:cubicBezTo>
                  <a:cubicBezTo>
                    <a:pt x="0" y="0"/>
                    <a:pt x="13" y="39"/>
                    <a:pt x="41" y="55"/>
                  </a:cubicBezTo>
                  <a:cubicBezTo>
                    <a:pt x="69" y="71"/>
                    <a:pt x="64" y="103"/>
                    <a:pt x="46" y="105"/>
                  </a:cubicBezTo>
                  <a:cubicBezTo>
                    <a:pt x="28" y="107"/>
                    <a:pt x="15" y="103"/>
                    <a:pt x="15" y="103"/>
                  </a:cubicBezTo>
                  <a:close/>
                </a:path>
              </a:pathLst>
            </a:custGeom>
            <a:solidFill>
              <a:srgbClr val="BC8C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4675" name="Freeform 138"/>
            <p:cNvSpPr>
              <a:spLocks/>
            </p:cNvSpPr>
            <p:nvPr/>
          </p:nvSpPr>
          <p:spPr bwMode="auto">
            <a:xfrm>
              <a:off x="2981" y="3125"/>
              <a:ext cx="49" cy="252"/>
            </a:xfrm>
            <a:custGeom>
              <a:avLst/>
              <a:gdLst>
                <a:gd name="T0" fmla="*/ 1 w 36"/>
                <a:gd name="T1" fmla="*/ 2147483646 h 185"/>
                <a:gd name="T2" fmla="*/ 461619721 w 36"/>
                <a:gd name="T3" fmla="*/ 2147483646 h 185"/>
                <a:gd name="T4" fmla="*/ 1549342243 w 36"/>
                <a:gd name="T5" fmla="*/ 0 h 185"/>
                <a:gd name="T6" fmla="*/ 1 w 36"/>
                <a:gd name="T7" fmla="*/ 2147483646 h 18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"/>
                <a:gd name="T13" fmla="*/ 0 h 185"/>
                <a:gd name="T14" fmla="*/ 36 w 36"/>
                <a:gd name="T15" fmla="*/ 185 h 18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" h="185">
                  <a:moveTo>
                    <a:pt x="1" y="152"/>
                  </a:moveTo>
                  <a:cubicBezTo>
                    <a:pt x="1" y="152"/>
                    <a:pt x="0" y="171"/>
                    <a:pt x="11" y="164"/>
                  </a:cubicBezTo>
                  <a:cubicBezTo>
                    <a:pt x="22" y="158"/>
                    <a:pt x="21" y="34"/>
                    <a:pt x="36" y="0"/>
                  </a:cubicBezTo>
                  <a:cubicBezTo>
                    <a:pt x="36" y="0"/>
                    <a:pt x="10" y="185"/>
                    <a:pt x="1" y="152"/>
                  </a:cubicBezTo>
                  <a:close/>
                </a:path>
              </a:pathLst>
            </a:custGeom>
            <a:solidFill>
              <a:srgbClr val="BB76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4676" name="Freeform 139"/>
            <p:cNvSpPr>
              <a:spLocks/>
            </p:cNvSpPr>
            <p:nvPr/>
          </p:nvSpPr>
          <p:spPr bwMode="auto">
            <a:xfrm>
              <a:off x="4292" y="2375"/>
              <a:ext cx="118" cy="217"/>
            </a:xfrm>
            <a:custGeom>
              <a:avLst/>
              <a:gdLst>
                <a:gd name="T0" fmla="*/ 208622119 w 87"/>
                <a:gd name="T1" fmla="*/ 2147483646 h 160"/>
                <a:gd name="T2" fmla="*/ 233302247 w 87"/>
                <a:gd name="T3" fmla="*/ 2147483646 h 160"/>
                <a:gd name="T4" fmla="*/ 2147483646 w 87"/>
                <a:gd name="T5" fmla="*/ 0 h 160"/>
                <a:gd name="T6" fmla="*/ 208622119 w 87"/>
                <a:gd name="T7" fmla="*/ 2147483646 h 16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7"/>
                <a:gd name="T13" fmla="*/ 0 h 160"/>
                <a:gd name="T14" fmla="*/ 87 w 87"/>
                <a:gd name="T15" fmla="*/ 160 h 16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7" h="160">
                  <a:moveTo>
                    <a:pt x="6" y="129"/>
                  </a:moveTo>
                  <a:cubicBezTo>
                    <a:pt x="6" y="129"/>
                    <a:pt x="1" y="136"/>
                    <a:pt x="7" y="139"/>
                  </a:cubicBezTo>
                  <a:cubicBezTo>
                    <a:pt x="12" y="142"/>
                    <a:pt x="64" y="74"/>
                    <a:pt x="87" y="0"/>
                  </a:cubicBezTo>
                  <a:cubicBezTo>
                    <a:pt x="87" y="0"/>
                    <a:pt x="0" y="160"/>
                    <a:pt x="6" y="129"/>
                  </a:cubicBezTo>
                  <a:close/>
                </a:path>
              </a:pathLst>
            </a:custGeom>
            <a:solidFill>
              <a:srgbClr val="BB76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4677" name="Freeform 140"/>
            <p:cNvSpPr>
              <a:spLocks/>
            </p:cNvSpPr>
            <p:nvPr/>
          </p:nvSpPr>
          <p:spPr bwMode="auto">
            <a:xfrm>
              <a:off x="3394" y="2410"/>
              <a:ext cx="51" cy="42"/>
            </a:xfrm>
            <a:custGeom>
              <a:avLst/>
              <a:gdLst>
                <a:gd name="T0" fmla="*/ 722486052 w 38"/>
                <a:gd name="T1" fmla="*/ 342289168 h 31"/>
                <a:gd name="T2" fmla="*/ 0 w 38"/>
                <a:gd name="T3" fmla="*/ 1019139552 h 31"/>
                <a:gd name="T4" fmla="*/ 722486052 w 38"/>
                <a:gd name="T5" fmla="*/ 342289168 h 31"/>
                <a:gd name="T6" fmla="*/ 0 60000 65536"/>
                <a:gd name="T7" fmla="*/ 0 60000 65536"/>
                <a:gd name="T8" fmla="*/ 0 60000 65536"/>
                <a:gd name="T9" fmla="*/ 0 w 38"/>
                <a:gd name="T10" fmla="*/ 0 h 31"/>
                <a:gd name="T11" fmla="*/ 38 w 38"/>
                <a:gd name="T12" fmla="*/ 31 h 3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8" h="31">
                  <a:moveTo>
                    <a:pt x="38" y="10"/>
                  </a:moveTo>
                  <a:cubicBezTo>
                    <a:pt x="38" y="10"/>
                    <a:pt x="8" y="0"/>
                    <a:pt x="0" y="31"/>
                  </a:cubicBezTo>
                  <a:cubicBezTo>
                    <a:pt x="0" y="31"/>
                    <a:pt x="7" y="7"/>
                    <a:pt x="38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4678" name="Freeform 141"/>
            <p:cNvSpPr>
              <a:spLocks/>
            </p:cNvSpPr>
            <p:nvPr/>
          </p:nvSpPr>
          <p:spPr bwMode="auto">
            <a:xfrm>
              <a:off x="3396" y="2443"/>
              <a:ext cx="83" cy="65"/>
            </a:xfrm>
            <a:custGeom>
              <a:avLst/>
              <a:gdLst>
                <a:gd name="T0" fmla="*/ 0 w 61"/>
                <a:gd name="T1" fmla="*/ 801364131 h 48"/>
                <a:gd name="T2" fmla="*/ 1525632848 w 61"/>
                <a:gd name="T3" fmla="*/ 1274059912 h 48"/>
                <a:gd name="T4" fmla="*/ 2147483646 w 61"/>
                <a:gd name="T5" fmla="*/ 0 h 48"/>
                <a:gd name="T6" fmla="*/ 1469777096 w 61"/>
                <a:gd name="T7" fmla="*/ 975628427 h 48"/>
                <a:gd name="T8" fmla="*/ 0 w 61"/>
                <a:gd name="T9" fmla="*/ 801364131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1"/>
                <a:gd name="T16" fmla="*/ 0 h 48"/>
                <a:gd name="T17" fmla="*/ 61 w 61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1" h="48">
                  <a:moveTo>
                    <a:pt x="0" y="25"/>
                  </a:moveTo>
                  <a:cubicBezTo>
                    <a:pt x="0" y="25"/>
                    <a:pt x="11" y="48"/>
                    <a:pt x="36" y="40"/>
                  </a:cubicBezTo>
                  <a:cubicBezTo>
                    <a:pt x="61" y="32"/>
                    <a:pt x="58" y="3"/>
                    <a:pt x="54" y="0"/>
                  </a:cubicBezTo>
                  <a:cubicBezTo>
                    <a:pt x="54" y="0"/>
                    <a:pt x="52" y="27"/>
                    <a:pt x="35" y="30"/>
                  </a:cubicBezTo>
                  <a:cubicBezTo>
                    <a:pt x="17" y="34"/>
                    <a:pt x="1" y="27"/>
                    <a:pt x="0" y="25"/>
                  </a:cubicBezTo>
                  <a:close/>
                </a:path>
              </a:pathLst>
            </a:custGeom>
            <a:solidFill>
              <a:srgbClr val="C783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4679" name="Freeform 142"/>
            <p:cNvSpPr>
              <a:spLocks/>
            </p:cNvSpPr>
            <p:nvPr/>
          </p:nvSpPr>
          <p:spPr bwMode="auto">
            <a:xfrm>
              <a:off x="3362" y="2931"/>
              <a:ext cx="64" cy="42"/>
            </a:xfrm>
            <a:custGeom>
              <a:avLst/>
              <a:gdLst>
                <a:gd name="T0" fmla="*/ 0 w 47"/>
                <a:gd name="T1" fmla="*/ 405534543 h 31"/>
                <a:gd name="T2" fmla="*/ 1138325548 w 47"/>
                <a:gd name="T3" fmla="*/ 909951375 h 31"/>
                <a:gd name="T4" fmla="*/ 1948211807 w 47"/>
                <a:gd name="T5" fmla="*/ 0 h 31"/>
                <a:gd name="T6" fmla="*/ 1095891049 w 47"/>
                <a:gd name="T7" fmla="*/ 752222050 h 31"/>
                <a:gd name="T8" fmla="*/ 0 w 47"/>
                <a:gd name="T9" fmla="*/ 405534543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7"/>
                <a:gd name="T16" fmla="*/ 0 h 31"/>
                <a:gd name="T17" fmla="*/ 47 w 47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7" h="31">
                  <a:moveTo>
                    <a:pt x="0" y="12"/>
                  </a:moveTo>
                  <a:cubicBezTo>
                    <a:pt x="0" y="12"/>
                    <a:pt x="8" y="31"/>
                    <a:pt x="26" y="28"/>
                  </a:cubicBezTo>
                  <a:cubicBezTo>
                    <a:pt x="45" y="25"/>
                    <a:pt x="47" y="4"/>
                    <a:pt x="44" y="0"/>
                  </a:cubicBezTo>
                  <a:cubicBezTo>
                    <a:pt x="44" y="0"/>
                    <a:pt x="42" y="22"/>
                    <a:pt x="25" y="23"/>
                  </a:cubicBezTo>
                  <a:cubicBezTo>
                    <a:pt x="8" y="23"/>
                    <a:pt x="0" y="12"/>
                    <a:pt x="0" y="12"/>
                  </a:cubicBezTo>
                  <a:close/>
                </a:path>
              </a:pathLst>
            </a:custGeom>
            <a:solidFill>
              <a:srgbClr val="C783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4680" name="Freeform 143"/>
            <p:cNvSpPr>
              <a:spLocks/>
            </p:cNvSpPr>
            <p:nvPr/>
          </p:nvSpPr>
          <p:spPr bwMode="auto">
            <a:xfrm>
              <a:off x="3362" y="2905"/>
              <a:ext cx="55" cy="23"/>
            </a:xfrm>
            <a:custGeom>
              <a:avLst/>
              <a:gdLst>
                <a:gd name="T0" fmla="*/ 0 w 40"/>
                <a:gd name="T1" fmla="*/ 516722988 h 17"/>
                <a:gd name="T2" fmla="*/ 1477886387 w 40"/>
                <a:gd name="T3" fmla="*/ 1 h 17"/>
                <a:gd name="T4" fmla="*/ 2147483646 w 40"/>
                <a:gd name="T5" fmla="*/ 334996173 h 17"/>
                <a:gd name="T6" fmla="*/ 1477886387 w 40"/>
                <a:gd name="T7" fmla="*/ 109789802 h 17"/>
                <a:gd name="T8" fmla="*/ 0 w 40"/>
                <a:gd name="T9" fmla="*/ 516722988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17"/>
                <a:gd name="T17" fmla="*/ 40 w 40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17">
                  <a:moveTo>
                    <a:pt x="0" y="17"/>
                  </a:moveTo>
                  <a:cubicBezTo>
                    <a:pt x="0" y="17"/>
                    <a:pt x="4" y="2"/>
                    <a:pt x="19" y="1"/>
                  </a:cubicBezTo>
                  <a:cubicBezTo>
                    <a:pt x="33" y="0"/>
                    <a:pt x="39" y="10"/>
                    <a:pt x="40" y="11"/>
                  </a:cubicBezTo>
                  <a:cubicBezTo>
                    <a:pt x="40" y="11"/>
                    <a:pt x="31" y="2"/>
                    <a:pt x="19" y="4"/>
                  </a:cubicBezTo>
                  <a:cubicBezTo>
                    <a:pt x="6" y="5"/>
                    <a:pt x="0" y="17"/>
                    <a:pt x="0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4681" name="Freeform 144"/>
            <p:cNvSpPr>
              <a:spLocks/>
            </p:cNvSpPr>
            <p:nvPr/>
          </p:nvSpPr>
          <p:spPr bwMode="auto">
            <a:xfrm>
              <a:off x="3445" y="2585"/>
              <a:ext cx="45" cy="101"/>
            </a:xfrm>
            <a:custGeom>
              <a:avLst/>
              <a:gdLst>
                <a:gd name="T0" fmla="*/ 1554012986 w 33"/>
                <a:gd name="T1" fmla="*/ 0 h 74"/>
                <a:gd name="T2" fmla="*/ 566984939 w 33"/>
                <a:gd name="T3" fmla="*/ 1630507749 h 74"/>
                <a:gd name="T4" fmla="*/ 0 w 33"/>
                <a:gd name="T5" fmla="*/ 2147483646 h 74"/>
                <a:gd name="T6" fmla="*/ 657858473 w 33"/>
                <a:gd name="T7" fmla="*/ 2147483646 h 74"/>
                <a:gd name="T8" fmla="*/ 1554012986 w 33"/>
                <a:gd name="T9" fmla="*/ 0 h 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74"/>
                <a:gd name="T17" fmla="*/ 33 w 33"/>
                <a:gd name="T18" fmla="*/ 74 h 7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74">
                  <a:moveTo>
                    <a:pt x="33" y="0"/>
                  </a:moveTo>
                  <a:cubicBezTo>
                    <a:pt x="24" y="0"/>
                    <a:pt x="13" y="19"/>
                    <a:pt x="12" y="33"/>
                  </a:cubicBezTo>
                  <a:cubicBezTo>
                    <a:pt x="11" y="47"/>
                    <a:pt x="4" y="69"/>
                    <a:pt x="0" y="74"/>
                  </a:cubicBezTo>
                  <a:cubicBezTo>
                    <a:pt x="0" y="74"/>
                    <a:pt x="14" y="60"/>
                    <a:pt x="14" y="47"/>
                  </a:cubicBezTo>
                  <a:cubicBezTo>
                    <a:pt x="15" y="34"/>
                    <a:pt x="23" y="1"/>
                    <a:pt x="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4682" name="Freeform 145"/>
            <p:cNvSpPr>
              <a:spLocks/>
            </p:cNvSpPr>
            <p:nvPr/>
          </p:nvSpPr>
          <p:spPr bwMode="auto">
            <a:xfrm>
              <a:off x="3694" y="1911"/>
              <a:ext cx="159" cy="148"/>
            </a:xfrm>
            <a:custGeom>
              <a:avLst/>
              <a:gdLst>
                <a:gd name="T0" fmla="*/ 2147483646 w 117"/>
                <a:gd name="T1" fmla="*/ 831085454 h 109"/>
                <a:gd name="T2" fmla="*/ 1952535117 w 117"/>
                <a:gd name="T3" fmla="*/ 625747439 h 109"/>
                <a:gd name="T4" fmla="*/ 0 w 117"/>
                <a:gd name="T5" fmla="*/ 2147483646 h 109"/>
                <a:gd name="T6" fmla="*/ 1996157856 w 117"/>
                <a:gd name="T7" fmla="*/ 910847376 h 109"/>
                <a:gd name="T8" fmla="*/ 2147483646 w 117"/>
                <a:gd name="T9" fmla="*/ 831085454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"/>
                <a:gd name="T16" fmla="*/ 0 h 109"/>
                <a:gd name="T17" fmla="*/ 117 w 117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" h="109">
                  <a:moveTo>
                    <a:pt x="117" y="22"/>
                  </a:moveTo>
                  <a:cubicBezTo>
                    <a:pt x="117" y="22"/>
                    <a:pt x="96" y="0"/>
                    <a:pt x="50" y="17"/>
                  </a:cubicBezTo>
                  <a:cubicBezTo>
                    <a:pt x="4" y="33"/>
                    <a:pt x="2" y="101"/>
                    <a:pt x="0" y="109"/>
                  </a:cubicBezTo>
                  <a:cubicBezTo>
                    <a:pt x="0" y="109"/>
                    <a:pt x="18" y="35"/>
                    <a:pt x="51" y="24"/>
                  </a:cubicBezTo>
                  <a:cubicBezTo>
                    <a:pt x="85" y="14"/>
                    <a:pt x="112" y="15"/>
                    <a:pt x="117" y="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4683" name="Freeform 146"/>
            <p:cNvSpPr>
              <a:spLocks/>
            </p:cNvSpPr>
            <p:nvPr/>
          </p:nvSpPr>
          <p:spPr bwMode="auto">
            <a:xfrm>
              <a:off x="3580" y="2214"/>
              <a:ext cx="39" cy="52"/>
            </a:xfrm>
            <a:custGeom>
              <a:avLst/>
              <a:gdLst>
                <a:gd name="T0" fmla="*/ 1 w 29"/>
                <a:gd name="T1" fmla="*/ 2147483646 h 38"/>
                <a:gd name="T2" fmla="*/ 614544852 w 29"/>
                <a:gd name="T3" fmla="*/ 0 h 38"/>
                <a:gd name="T4" fmla="*/ 1 w 29"/>
                <a:gd name="T5" fmla="*/ 2147483646 h 38"/>
                <a:gd name="T6" fmla="*/ 0 60000 65536"/>
                <a:gd name="T7" fmla="*/ 0 60000 65536"/>
                <a:gd name="T8" fmla="*/ 0 60000 65536"/>
                <a:gd name="T9" fmla="*/ 0 w 29"/>
                <a:gd name="T10" fmla="*/ 0 h 38"/>
                <a:gd name="T11" fmla="*/ 29 w 29"/>
                <a:gd name="T12" fmla="*/ 38 h 3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9" h="38">
                  <a:moveTo>
                    <a:pt x="1" y="38"/>
                  </a:moveTo>
                  <a:cubicBezTo>
                    <a:pt x="1" y="38"/>
                    <a:pt x="0" y="13"/>
                    <a:pt x="29" y="0"/>
                  </a:cubicBezTo>
                  <a:cubicBezTo>
                    <a:pt x="29" y="0"/>
                    <a:pt x="8" y="13"/>
                    <a:pt x="1" y="3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4684" name="Freeform 147"/>
            <p:cNvSpPr>
              <a:spLocks/>
            </p:cNvSpPr>
            <p:nvPr/>
          </p:nvSpPr>
          <p:spPr bwMode="auto">
            <a:xfrm>
              <a:off x="4057" y="1937"/>
              <a:ext cx="138" cy="62"/>
            </a:xfrm>
            <a:custGeom>
              <a:avLst/>
              <a:gdLst>
                <a:gd name="T0" fmla="*/ 0 w 102"/>
                <a:gd name="T1" fmla="*/ 1126988220 h 46"/>
                <a:gd name="T2" fmla="*/ 1667526688 w 102"/>
                <a:gd name="T3" fmla="*/ 0 h 46"/>
                <a:gd name="T4" fmla="*/ 2147483646 w 102"/>
                <a:gd name="T5" fmla="*/ 633572020 h 46"/>
                <a:gd name="T6" fmla="*/ 1588897641 w 102"/>
                <a:gd name="T7" fmla="*/ 121038910 h 46"/>
                <a:gd name="T8" fmla="*/ 0 w 102"/>
                <a:gd name="T9" fmla="*/ 1126988220 h 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2"/>
                <a:gd name="T16" fmla="*/ 0 h 46"/>
                <a:gd name="T17" fmla="*/ 102 w 102"/>
                <a:gd name="T18" fmla="*/ 46 h 4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2" h="46">
                  <a:moveTo>
                    <a:pt x="0" y="46"/>
                  </a:moveTo>
                  <a:cubicBezTo>
                    <a:pt x="0" y="46"/>
                    <a:pt x="22" y="1"/>
                    <a:pt x="55" y="0"/>
                  </a:cubicBezTo>
                  <a:cubicBezTo>
                    <a:pt x="87" y="0"/>
                    <a:pt x="102" y="26"/>
                    <a:pt x="102" y="26"/>
                  </a:cubicBezTo>
                  <a:cubicBezTo>
                    <a:pt x="102" y="26"/>
                    <a:pt x="77" y="1"/>
                    <a:pt x="52" y="5"/>
                  </a:cubicBezTo>
                  <a:cubicBezTo>
                    <a:pt x="23" y="10"/>
                    <a:pt x="0" y="46"/>
                    <a:pt x="0" y="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4685" name="Freeform 148"/>
            <p:cNvSpPr>
              <a:spLocks/>
            </p:cNvSpPr>
            <p:nvPr/>
          </p:nvSpPr>
          <p:spPr bwMode="auto">
            <a:xfrm>
              <a:off x="4006" y="1839"/>
              <a:ext cx="184" cy="64"/>
            </a:xfrm>
            <a:custGeom>
              <a:avLst/>
              <a:gdLst>
                <a:gd name="T0" fmla="*/ 0 w 135"/>
                <a:gd name="T1" fmla="*/ 1765889492 h 47"/>
                <a:gd name="T2" fmla="*/ 2147483646 w 135"/>
                <a:gd name="T3" fmla="*/ 2054295745 h 47"/>
                <a:gd name="T4" fmla="*/ 0 w 135"/>
                <a:gd name="T5" fmla="*/ 1765889492 h 47"/>
                <a:gd name="T6" fmla="*/ 0 60000 65536"/>
                <a:gd name="T7" fmla="*/ 0 60000 65536"/>
                <a:gd name="T8" fmla="*/ 0 60000 65536"/>
                <a:gd name="T9" fmla="*/ 0 w 135"/>
                <a:gd name="T10" fmla="*/ 0 h 47"/>
                <a:gd name="T11" fmla="*/ 135 w 135"/>
                <a:gd name="T12" fmla="*/ 47 h 4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5" h="47">
                  <a:moveTo>
                    <a:pt x="0" y="40"/>
                  </a:moveTo>
                  <a:cubicBezTo>
                    <a:pt x="0" y="40"/>
                    <a:pt x="81" y="0"/>
                    <a:pt x="135" y="47"/>
                  </a:cubicBezTo>
                  <a:cubicBezTo>
                    <a:pt x="135" y="47"/>
                    <a:pt x="86" y="9"/>
                    <a:pt x="0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4686" name="Freeform 149"/>
            <p:cNvSpPr>
              <a:spLocks/>
            </p:cNvSpPr>
            <p:nvPr/>
          </p:nvSpPr>
          <p:spPr bwMode="auto">
            <a:xfrm>
              <a:off x="4395" y="2137"/>
              <a:ext cx="58" cy="134"/>
            </a:xfrm>
            <a:custGeom>
              <a:avLst/>
              <a:gdLst>
                <a:gd name="T0" fmla="*/ 0 w 43"/>
                <a:gd name="T1" fmla="*/ 204848573 h 99"/>
                <a:gd name="T2" fmla="*/ 717500592 w 43"/>
                <a:gd name="T3" fmla="*/ 2147483646 h 99"/>
                <a:gd name="T4" fmla="*/ 0 w 43"/>
                <a:gd name="T5" fmla="*/ 204848573 h 99"/>
                <a:gd name="T6" fmla="*/ 0 60000 65536"/>
                <a:gd name="T7" fmla="*/ 0 60000 65536"/>
                <a:gd name="T8" fmla="*/ 0 60000 65536"/>
                <a:gd name="T9" fmla="*/ 0 w 43"/>
                <a:gd name="T10" fmla="*/ 0 h 99"/>
                <a:gd name="T11" fmla="*/ 43 w 43"/>
                <a:gd name="T12" fmla="*/ 99 h 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" h="99">
                  <a:moveTo>
                    <a:pt x="0" y="7"/>
                  </a:moveTo>
                  <a:cubicBezTo>
                    <a:pt x="0" y="7"/>
                    <a:pt x="43" y="0"/>
                    <a:pt x="28" y="99"/>
                  </a:cubicBezTo>
                  <a:cubicBezTo>
                    <a:pt x="28" y="99"/>
                    <a:pt x="40" y="17"/>
                    <a:pt x="0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4687" name="Freeform 150"/>
            <p:cNvSpPr>
              <a:spLocks/>
            </p:cNvSpPr>
            <p:nvPr/>
          </p:nvSpPr>
          <p:spPr bwMode="auto">
            <a:xfrm>
              <a:off x="3045" y="2871"/>
              <a:ext cx="86" cy="135"/>
            </a:xfrm>
            <a:custGeom>
              <a:avLst/>
              <a:gdLst>
                <a:gd name="T0" fmla="*/ 1302818317 w 64"/>
                <a:gd name="T1" fmla="*/ 1437698362 h 99"/>
                <a:gd name="T2" fmla="*/ 948607470 w 64"/>
                <a:gd name="T3" fmla="*/ 1182533712 h 99"/>
                <a:gd name="T4" fmla="*/ 0 w 64"/>
                <a:gd name="T5" fmla="*/ 2147483646 h 99"/>
                <a:gd name="T6" fmla="*/ 1302818317 w 64"/>
                <a:gd name="T7" fmla="*/ 1437698362 h 9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4"/>
                <a:gd name="T13" fmla="*/ 0 h 99"/>
                <a:gd name="T14" fmla="*/ 64 w 64"/>
                <a:gd name="T15" fmla="*/ 99 h 9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4" h="99">
                  <a:moveTo>
                    <a:pt x="63" y="30"/>
                  </a:moveTo>
                  <a:cubicBezTo>
                    <a:pt x="63" y="30"/>
                    <a:pt x="64" y="17"/>
                    <a:pt x="46" y="25"/>
                  </a:cubicBezTo>
                  <a:cubicBezTo>
                    <a:pt x="29" y="32"/>
                    <a:pt x="0" y="99"/>
                    <a:pt x="0" y="99"/>
                  </a:cubicBezTo>
                  <a:cubicBezTo>
                    <a:pt x="0" y="99"/>
                    <a:pt x="50" y="0"/>
                    <a:pt x="63" y="3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4688" name="Freeform 151"/>
            <p:cNvSpPr>
              <a:spLocks/>
            </p:cNvSpPr>
            <p:nvPr/>
          </p:nvSpPr>
          <p:spPr bwMode="auto">
            <a:xfrm>
              <a:off x="4570" y="1234"/>
              <a:ext cx="285" cy="352"/>
            </a:xfrm>
            <a:custGeom>
              <a:avLst/>
              <a:gdLst>
                <a:gd name="T0" fmla="*/ 2147483646 w 210"/>
                <a:gd name="T1" fmla="*/ 0 h 259"/>
                <a:gd name="T2" fmla="*/ 2099785216 w 210"/>
                <a:gd name="T3" fmla="*/ 2147483646 h 259"/>
                <a:gd name="T4" fmla="*/ 889978425 w 210"/>
                <a:gd name="T5" fmla="*/ 2147483646 h 259"/>
                <a:gd name="T6" fmla="*/ 1723624732 w 210"/>
                <a:gd name="T7" fmla="*/ 2147483646 h 259"/>
                <a:gd name="T8" fmla="*/ 2147483646 w 210"/>
                <a:gd name="T9" fmla="*/ 0 h 2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0"/>
                <a:gd name="T16" fmla="*/ 0 h 259"/>
                <a:gd name="T17" fmla="*/ 210 w 210"/>
                <a:gd name="T18" fmla="*/ 259 h 2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0" h="259">
                  <a:moveTo>
                    <a:pt x="210" y="0"/>
                  </a:moveTo>
                  <a:cubicBezTo>
                    <a:pt x="210" y="0"/>
                    <a:pt x="90" y="41"/>
                    <a:pt x="58" y="98"/>
                  </a:cubicBezTo>
                  <a:cubicBezTo>
                    <a:pt x="26" y="155"/>
                    <a:pt x="11" y="198"/>
                    <a:pt x="24" y="259"/>
                  </a:cubicBezTo>
                  <a:cubicBezTo>
                    <a:pt x="24" y="259"/>
                    <a:pt x="0" y="160"/>
                    <a:pt x="48" y="94"/>
                  </a:cubicBezTo>
                  <a:cubicBezTo>
                    <a:pt x="96" y="27"/>
                    <a:pt x="210" y="0"/>
                    <a:pt x="210" y="0"/>
                  </a:cubicBezTo>
                  <a:close/>
                </a:path>
              </a:pathLst>
            </a:custGeom>
            <a:solidFill>
              <a:srgbClr val="DDB3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4689" name="Freeform 152"/>
            <p:cNvSpPr>
              <a:spLocks/>
            </p:cNvSpPr>
            <p:nvPr/>
          </p:nvSpPr>
          <p:spPr bwMode="auto">
            <a:xfrm>
              <a:off x="4955" y="809"/>
              <a:ext cx="160" cy="363"/>
            </a:xfrm>
            <a:custGeom>
              <a:avLst/>
              <a:gdLst>
                <a:gd name="T0" fmla="*/ 2147483646 w 118"/>
                <a:gd name="T1" fmla="*/ 0 h 267"/>
                <a:gd name="T2" fmla="*/ 0 w 118"/>
                <a:gd name="T3" fmla="*/ 2147483646 h 267"/>
                <a:gd name="T4" fmla="*/ 2147483646 w 118"/>
                <a:gd name="T5" fmla="*/ 0 h 267"/>
                <a:gd name="T6" fmla="*/ 0 60000 65536"/>
                <a:gd name="T7" fmla="*/ 0 60000 65536"/>
                <a:gd name="T8" fmla="*/ 0 60000 65536"/>
                <a:gd name="T9" fmla="*/ 0 w 118"/>
                <a:gd name="T10" fmla="*/ 0 h 267"/>
                <a:gd name="T11" fmla="*/ 118 w 118"/>
                <a:gd name="T12" fmla="*/ 267 h 26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8" h="267">
                  <a:moveTo>
                    <a:pt x="86" y="0"/>
                  </a:moveTo>
                  <a:cubicBezTo>
                    <a:pt x="86" y="0"/>
                    <a:pt x="118" y="173"/>
                    <a:pt x="0" y="267"/>
                  </a:cubicBezTo>
                  <a:cubicBezTo>
                    <a:pt x="0" y="267"/>
                    <a:pt x="101" y="181"/>
                    <a:pt x="86" y="0"/>
                  </a:cubicBezTo>
                  <a:close/>
                </a:path>
              </a:pathLst>
            </a:custGeom>
            <a:solidFill>
              <a:srgbClr val="DDB3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4690" name="Freeform 153"/>
            <p:cNvSpPr>
              <a:spLocks/>
            </p:cNvSpPr>
            <p:nvPr/>
          </p:nvSpPr>
          <p:spPr bwMode="auto">
            <a:xfrm>
              <a:off x="4557" y="1673"/>
              <a:ext cx="44" cy="249"/>
            </a:xfrm>
            <a:custGeom>
              <a:avLst/>
              <a:gdLst>
                <a:gd name="T0" fmla="*/ 440317535 w 33"/>
                <a:gd name="T1" fmla="*/ 0 h 183"/>
                <a:gd name="T2" fmla="*/ 274363684 w 33"/>
                <a:gd name="T3" fmla="*/ 2147483646 h 183"/>
                <a:gd name="T4" fmla="*/ 274363684 w 33"/>
                <a:gd name="T5" fmla="*/ 2147483646 h 183"/>
                <a:gd name="T6" fmla="*/ 149677596 w 33"/>
                <a:gd name="T7" fmla="*/ 2147483646 h 183"/>
                <a:gd name="T8" fmla="*/ 440317535 w 33"/>
                <a:gd name="T9" fmla="*/ 0 h 18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183"/>
                <a:gd name="T17" fmla="*/ 33 w 33"/>
                <a:gd name="T18" fmla="*/ 183 h 18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183">
                  <a:moveTo>
                    <a:pt x="33" y="0"/>
                  </a:moveTo>
                  <a:cubicBezTo>
                    <a:pt x="33" y="0"/>
                    <a:pt x="33" y="36"/>
                    <a:pt x="21" y="70"/>
                  </a:cubicBezTo>
                  <a:cubicBezTo>
                    <a:pt x="9" y="103"/>
                    <a:pt x="11" y="154"/>
                    <a:pt x="21" y="183"/>
                  </a:cubicBezTo>
                  <a:cubicBezTo>
                    <a:pt x="21" y="183"/>
                    <a:pt x="0" y="127"/>
                    <a:pt x="11" y="85"/>
                  </a:cubicBezTo>
                  <a:cubicBezTo>
                    <a:pt x="21" y="43"/>
                    <a:pt x="23" y="63"/>
                    <a:pt x="33" y="0"/>
                  </a:cubicBezTo>
                  <a:close/>
                </a:path>
              </a:pathLst>
            </a:custGeom>
            <a:solidFill>
              <a:srgbClr val="DDB3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4691" name="Freeform 154"/>
            <p:cNvSpPr>
              <a:spLocks/>
            </p:cNvSpPr>
            <p:nvPr/>
          </p:nvSpPr>
          <p:spPr bwMode="auto">
            <a:xfrm>
              <a:off x="3762" y="2607"/>
              <a:ext cx="660" cy="363"/>
            </a:xfrm>
            <a:custGeom>
              <a:avLst/>
              <a:gdLst>
                <a:gd name="T0" fmla="*/ 0 w 486"/>
                <a:gd name="T1" fmla="*/ 2147483646 h 267"/>
                <a:gd name="T2" fmla="*/ 2147483646 w 486"/>
                <a:gd name="T3" fmla="*/ 0 h 267"/>
                <a:gd name="T4" fmla="*/ 0 w 486"/>
                <a:gd name="T5" fmla="*/ 2147483646 h 267"/>
                <a:gd name="T6" fmla="*/ 0 60000 65536"/>
                <a:gd name="T7" fmla="*/ 0 60000 65536"/>
                <a:gd name="T8" fmla="*/ 0 60000 65536"/>
                <a:gd name="T9" fmla="*/ 0 w 486"/>
                <a:gd name="T10" fmla="*/ 0 h 267"/>
                <a:gd name="T11" fmla="*/ 486 w 486"/>
                <a:gd name="T12" fmla="*/ 267 h 26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6" h="267">
                  <a:moveTo>
                    <a:pt x="0" y="267"/>
                  </a:moveTo>
                  <a:cubicBezTo>
                    <a:pt x="0" y="267"/>
                    <a:pt x="361" y="187"/>
                    <a:pt x="486" y="0"/>
                  </a:cubicBezTo>
                  <a:cubicBezTo>
                    <a:pt x="486" y="0"/>
                    <a:pt x="387" y="153"/>
                    <a:pt x="0" y="267"/>
                  </a:cubicBezTo>
                  <a:close/>
                </a:path>
              </a:pathLst>
            </a:custGeom>
            <a:solidFill>
              <a:srgbClr val="DDB3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4692" name="Freeform 155"/>
            <p:cNvSpPr>
              <a:spLocks/>
            </p:cNvSpPr>
            <p:nvPr/>
          </p:nvSpPr>
          <p:spPr bwMode="auto">
            <a:xfrm>
              <a:off x="2830" y="3461"/>
              <a:ext cx="268" cy="170"/>
            </a:xfrm>
            <a:custGeom>
              <a:avLst/>
              <a:gdLst>
                <a:gd name="T0" fmla="*/ 0 w 197"/>
                <a:gd name="T1" fmla="*/ 0 h 125"/>
                <a:gd name="T2" fmla="*/ 2147483646 w 197"/>
                <a:gd name="T3" fmla="*/ 2147483646 h 125"/>
                <a:gd name="T4" fmla="*/ 2147483646 w 197"/>
                <a:gd name="T5" fmla="*/ 902188383 h 125"/>
                <a:gd name="T6" fmla="*/ 2147483646 w 197"/>
                <a:gd name="T7" fmla="*/ 2147483646 h 125"/>
                <a:gd name="T8" fmla="*/ 0 w 197"/>
                <a:gd name="T9" fmla="*/ 0 h 1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7"/>
                <a:gd name="T16" fmla="*/ 0 h 125"/>
                <a:gd name="T17" fmla="*/ 197 w 197"/>
                <a:gd name="T18" fmla="*/ 125 h 1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7" h="125">
                  <a:moveTo>
                    <a:pt x="0" y="0"/>
                  </a:moveTo>
                  <a:cubicBezTo>
                    <a:pt x="0" y="0"/>
                    <a:pt x="3" y="86"/>
                    <a:pt x="76" y="107"/>
                  </a:cubicBezTo>
                  <a:cubicBezTo>
                    <a:pt x="140" y="125"/>
                    <a:pt x="197" y="22"/>
                    <a:pt x="197" y="22"/>
                  </a:cubicBezTo>
                  <a:cubicBezTo>
                    <a:pt x="197" y="22"/>
                    <a:pt x="141" y="109"/>
                    <a:pt x="80" y="96"/>
                  </a:cubicBezTo>
                  <a:cubicBezTo>
                    <a:pt x="20" y="8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DB3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4693" name="Freeform 156"/>
            <p:cNvSpPr>
              <a:spLocks/>
            </p:cNvSpPr>
            <p:nvPr/>
          </p:nvSpPr>
          <p:spPr bwMode="auto">
            <a:xfrm>
              <a:off x="4335" y="1575"/>
              <a:ext cx="226" cy="204"/>
            </a:xfrm>
            <a:custGeom>
              <a:avLst/>
              <a:gdLst>
                <a:gd name="T0" fmla="*/ 0 w 166"/>
                <a:gd name="T1" fmla="*/ 2147483646 h 150"/>
                <a:gd name="T2" fmla="*/ 2147483646 w 166"/>
                <a:gd name="T3" fmla="*/ 2147483646 h 150"/>
                <a:gd name="T4" fmla="*/ 2147483646 w 166"/>
                <a:gd name="T5" fmla="*/ 0 h 150"/>
                <a:gd name="T6" fmla="*/ 2147483646 w 166"/>
                <a:gd name="T7" fmla="*/ 2147483646 h 150"/>
                <a:gd name="T8" fmla="*/ 0 w 166"/>
                <a:gd name="T9" fmla="*/ 2147483646 h 1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6"/>
                <a:gd name="T16" fmla="*/ 0 h 150"/>
                <a:gd name="T17" fmla="*/ 166 w 166"/>
                <a:gd name="T18" fmla="*/ 150 h 1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6" h="150">
                  <a:moveTo>
                    <a:pt x="0" y="125"/>
                  </a:moveTo>
                  <a:cubicBezTo>
                    <a:pt x="0" y="125"/>
                    <a:pt x="110" y="137"/>
                    <a:pt x="130" y="117"/>
                  </a:cubicBezTo>
                  <a:cubicBezTo>
                    <a:pt x="150" y="97"/>
                    <a:pt x="147" y="11"/>
                    <a:pt x="145" y="0"/>
                  </a:cubicBezTo>
                  <a:cubicBezTo>
                    <a:pt x="145" y="0"/>
                    <a:pt x="166" y="102"/>
                    <a:pt x="134" y="126"/>
                  </a:cubicBezTo>
                  <a:cubicBezTo>
                    <a:pt x="102" y="150"/>
                    <a:pt x="0" y="125"/>
                    <a:pt x="0" y="1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4694" name="Freeform 157"/>
            <p:cNvSpPr>
              <a:spLocks/>
            </p:cNvSpPr>
            <p:nvPr/>
          </p:nvSpPr>
          <p:spPr bwMode="auto">
            <a:xfrm>
              <a:off x="4584" y="1196"/>
              <a:ext cx="201" cy="138"/>
            </a:xfrm>
            <a:custGeom>
              <a:avLst/>
              <a:gdLst>
                <a:gd name="T0" fmla="*/ 0 w 148"/>
                <a:gd name="T1" fmla="*/ 2147483646 h 102"/>
                <a:gd name="T2" fmla="*/ 2147483646 w 148"/>
                <a:gd name="T3" fmla="*/ 0 h 102"/>
                <a:gd name="T4" fmla="*/ 0 w 148"/>
                <a:gd name="T5" fmla="*/ 2147483646 h 102"/>
                <a:gd name="T6" fmla="*/ 0 60000 65536"/>
                <a:gd name="T7" fmla="*/ 0 60000 65536"/>
                <a:gd name="T8" fmla="*/ 0 60000 65536"/>
                <a:gd name="T9" fmla="*/ 0 w 148"/>
                <a:gd name="T10" fmla="*/ 0 h 102"/>
                <a:gd name="T11" fmla="*/ 148 w 148"/>
                <a:gd name="T12" fmla="*/ 102 h 10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8" h="102">
                  <a:moveTo>
                    <a:pt x="0" y="102"/>
                  </a:moveTo>
                  <a:cubicBezTo>
                    <a:pt x="0" y="102"/>
                    <a:pt x="46" y="37"/>
                    <a:pt x="148" y="0"/>
                  </a:cubicBezTo>
                  <a:cubicBezTo>
                    <a:pt x="148" y="0"/>
                    <a:pt x="52" y="43"/>
                    <a:pt x="0" y="10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4695" name="Freeform 158"/>
            <p:cNvSpPr>
              <a:spLocks/>
            </p:cNvSpPr>
            <p:nvPr/>
          </p:nvSpPr>
          <p:spPr bwMode="auto">
            <a:xfrm>
              <a:off x="5004" y="718"/>
              <a:ext cx="47" cy="110"/>
            </a:xfrm>
            <a:custGeom>
              <a:avLst/>
              <a:gdLst>
                <a:gd name="T0" fmla="*/ 693360729 w 35"/>
                <a:gd name="T1" fmla="*/ 553790873 h 81"/>
                <a:gd name="T2" fmla="*/ 286332524 w 35"/>
                <a:gd name="T3" fmla="*/ 286862534 h 81"/>
                <a:gd name="T4" fmla="*/ 119524102 w 35"/>
                <a:gd name="T5" fmla="*/ 2147483646 h 81"/>
                <a:gd name="T6" fmla="*/ 289430582 w 35"/>
                <a:gd name="T7" fmla="*/ 454702294 h 81"/>
                <a:gd name="T8" fmla="*/ 693360729 w 35"/>
                <a:gd name="T9" fmla="*/ 553790873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81"/>
                <a:gd name="T17" fmla="*/ 35 w 35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81">
                  <a:moveTo>
                    <a:pt x="35" y="15"/>
                  </a:moveTo>
                  <a:cubicBezTo>
                    <a:pt x="35" y="15"/>
                    <a:pt x="28" y="0"/>
                    <a:pt x="14" y="7"/>
                  </a:cubicBezTo>
                  <a:cubicBezTo>
                    <a:pt x="0" y="13"/>
                    <a:pt x="7" y="50"/>
                    <a:pt x="6" y="81"/>
                  </a:cubicBezTo>
                  <a:cubicBezTo>
                    <a:pt x="6" y="81"/>
                    <a:pt x="7" y="17"/>
                    <a:pt x="15" y="12"/>
                  </a:cubicBezTo>
                  <a:cubicBezTo>
                    <a:pt x="23" y="7"/>
                    <a:pt x="35" y="15"/>
                    <a:pt x="35" y="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4696" name="Freeform 159"/>
            <p:cNvSpPr>
              <a:spLocks/>
            </p:cNvSpPr>
            <p:nvPr/>
          </p:nvSpPr>
          <p:spPr bwMode="auto">
            <a:xfrm>
              <a:off x="3125" y="2156"/>
              <a:ext cx="320" cy="541"/>
            </a:xfrm>
            <a:custGeom>
              <a:avLst/>
              <a:gdLst>
                <a:gd name="T0" fmla="*/ 2147483646 w 236"/>
                <a:gd name="T1" fmla="*/ 0 h 398"/>
                <a:gd name="T2" fmla="*/ 2147483646 w 236"/>
                <a:gd name="T3" fmla="*/ 2147483646 h 398"/>
                <a:gd name="T4" fmla="*/ 0 w 236"/>
                <a:gd name="T5" fmla="*/ 2147483646 h 398"/>
                <a:gd name="T6" fmla="*/ 2147483646 w 236"/>
                <a:gd name="T7" fmla="*/ 2147483646 h 398"/>
                <a:gd name="T8" fmla="*/ 2147483646 w 236"/>
                <a:gd name="T9" fmla="*/ 0 h 3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6"/>
                <a:gd name="T16" fmla="*/ 0 h 398"/>
                <a:gd name="T17" fmla="*/ 236 w 236"/>
                <a:gd name="T18" fmla="*/ 398 h 39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6" h="398">
                  <a:moveTo>
                    <a:pt x="236" y="0"/>
                  </a:moveTo>
                  <a:cubicBezTo>
                    <a:pt x="236" y="0"/>
                    <a:pt x="178" y="93"/>
                    <a:pt x="170" y="120"/>
                  </a:cubicBezTo>
                  <a:cubicBezTo>
                    <a:pt x="162" y="147"/>
                    <a:pt x="78" y="303"/>
                    <a:pt x="0" y="398"/>
                  </a:cubicBezTo>
                  <a:cubicBezTo>
                    <a:pt x="0" y="398"/>
                    <a:pt x="80" y="318"/>
                    <a:pt x="121" y="234"/>
                  </a:cubicBezTo>
                  <a:cubicBezTo>
                    <a:pt x="161" y="150"/>
                    <a:pt x="229" y="3"/>
                    <a:pt x="2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4697" name="Freeform 160"/>
            <p:cNvSpPr>
              <a:spLocks/>
            </p:cNvSpPr>
            <p:nvPr/>
          </p:nvSpPr>
          <p:spPr bwMode="auto">
            <a:xfrm>
              <a:off x="2830" y="3029"/>
              <a:ext cx="90" cy="338"/>
            </a:xfrm>
            <a:custGeom>
              <a:avLst/>
              <a:gdLst>
                <a:gd name="T0" fmla="*/ 2147483646 w 66"/>
                <a:gd name="T1" fmla="*/ 0 h 249"/>
                <a:gd name="T2" fmla="*/ 0 w 66"/>
                <a:gd name="T3" fmla="*/ 2147483646 h 249"/>
                <a:gd name="T4" fmla="*/ 2147483646 w 66"/>
                <a:gd name="T5" fmla="*/ 0 h 249"/>
                <a:gd name="T6" fmla="*/ 0 60000 65536"/>
                <a:gd name="T7" fmla="*/ 0 60000 65536"/>
                <a:gd name="T8" fmla="*/ 0 60000 65536"/>
                <a:gd name="T9" fmla="*/ 0 w 66"/>
                <a:gd name="T10" fmla="*/ 0 h 249"/>
                <a:gd name="T11" fmla="*/ 66 w 66"/>
                <a:gd name="T12" fmla="*/ 249 h 24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6" h="249">
                  <a:moveTo>
                    <a:pt x="66" y="0"/>
                  </a:moveTo>
                  <a:cubicBezTo>
                    <a:pt x="66" y="0"/>
                    <a:pt x="13" y="91"/>
                    <a:pt x="0" y="249"/>
                  </a:cubicBezTo>
                  <a:cubicBezTo>
                    <a:pt x="0" y="249"/>
                    <a:pt x="23" y="100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4698" name="Oval 161"/>
            <p:cNvSpPr>
              <a:spLocks noChangeArrowheads="1"/>
            </p:cNvSpPr>
            <p:nvPr/>
          </p:nvSpPr>
          <p:spPr bwMode="auto">
            <a:xfrm>
              <a:off x="4466" y="1769"/>
              <a:ext cx="34" cy="3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54699" name="Oval 162"/>
            <p:cNvSpPr>
              <a:spLocks noChangeArrowheads="1"/>
            </p:cNvSpPr>
            <p:nvPr/>
          </p:nvSpPr>
          <p:spPr bwMode="auto">
            <a:xfrm>
              <a:off x="4429" y="1763"/>
              <a:ext cx="19" cy="2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54700" name="Oval 163"/>
            <p:cNvSpPr>
              <a:spLocks noChangeArrowheads="1"/>
            </p:cNvSpPr>
            <p:nvPr/>
          </p:nvSpPr>
          <p:spPr bwMode="auto">
            <a:xfrm>
              <a:off x="4400" y="1763"/>
              <a:ext cx="17" cy="1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54701" name="Oval 164"/>
            <p:cNvSpPr>
              <a:spLocks noChangeArrowheads="1"/>
            </p:cNvSpPr>
            <p:nvPr/>
          </p:nvSpPr>
          <p:spPr bwMode="auto">
            <a:xfrm>
              <a:off x="5047" y="734"/>
              <a:ext cx="20" cy="2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54702" name="Oval 165"/>
            <p:cNvSpPr>
              <a:spLocks noChangeArrowheads="1"/>
            </p:cNvSpPr>
            <p:nvPr/>
          </p:nvSpPr>
          <p:spPr bwMode="auto">
            <a:xfrm>
              <a:off x="2894" y="3166"/>
              <a:ext cx="16" cy="1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54703" name="Oval 166"/>
            <p:cNvSpPr>
              <a:spLocks noChangeArrowheads="1"/>
            </p:cNvSpPr>
            <p:nvPr/>
          </p:nvSpPr>
          <p:spPr bwMode="auto">
            <a:xfrm>
              <a:off x="2906" y="3143"/>
              <a:ext cx="16" cy="1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54704" name="Oval 167"/>
            <p:cNvSpPr>
              <a:spLocks noChangeArrowheads="1"/>
            </p:cNvSpPr>
            <p:nvPr/>
          </p:nvSpPr>
          <p:spPr bwMode="auto">
            <a:xfrm>
              <a:off x="2913" y="3125"/>
              <a:ext cx="7" cy="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54705" name="Oval 168"/>
            <p:cNvSpPr>
              <a:spLocks noChangeArrowheads="1"/>
            </p:cNvSpPr>
            <p:nvPr/>
          </p:nvSpPr>
          <p:spPr bwMode="auto">
            <a:xfrm>
              <a:off x="3441" y="2690"/>
              <a:ext cx="7" cy="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54706" name="Freeform 169"/>
            <p:cNvSpPr>
              <a:spLocks/>
            </p:cNvSpPr>
            <p:nvPr/>
          </p:nvSpPr>
          <p:spPr bwMode="auto">
            <a:xfrm>
              <a:off x="3197" y="1859"/>
              <a:ext cx="1264" cy="1019"/>
            </a:xfrm>
            <a:custGeom>
              <a:avLst/>
              <a:gdLst>
                <a:gd name="T0" fmla="*/ 2147483646 w 931"/>
                <a:gd name="T1" fmla="*/ 0 h 749"/>
                <a:gd name="T2" fmla="*/ 2147483646 w 931"/>
                <a:gd name="T3" fmla="*/ 2147483646 h 749"/>
                <a:gd name="T4" fmla="*/ 0 w 931"/>
                <a:gd name="T5" fmla="*/ 2147483646 h 749"/>
                <a:gd name="T6" fmla="*/ 2147483646 w 931"/>
                <a:gd name="T7" fmla="*/ 2147483646 h 749"/>
                <a:gd name="T8" fmla="*/ 2147483646 w 931"/>
                <a:gd name="T9" fmla="*/ 2147483646 h 749"/>
                <a:gd name="T10" fmla="*/ 2147483646 w 931"/>
                <a:gd name="T11" fmla="*/ 0 h 74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31"/>
                <a:gd name="T19" fmla="*/ 0 h 749"/>
                <a:gd name="T20" fmla="*/ 931 w 931"/>
                <a:gd name="T21" fmla="*/ 749 h 74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31" h="749">
                  <a:moveTo>
                    <a:pt x="931" y="0"/>
                  </a:moveTo>
                  <a:cubicBezTo>
                    <a:pt x="931" y="0"/>
                    <a:pt x="411" y="20"/>
                    <a:pt x="245" y="411"/>
                  </a:cubicBezTo>
                  <a:cubicBezTo>
                    <a:pt x="133" y="675"/>
                    <a:pt x="29" y="675"/>
                    <a:pt x="0" y="749"/>
                  </a:cubicBezTo>
                  <a:cubicBezTo>
                    <a:pt x="0" y="749"/>
                    <a:pt x="38" y="703"/>
                    <a:pt x="70" y="679"/>
                  </a:cubicBezTo>
                  <a:cubicBezTo>
                    <a:pt x="102" y="655"/>
                    <a:pt x="172" y="575"/>
                    <a:pt x="263" y="399"/>
                  </a:cubicBezTo>
                  <a:cubicBezTo>
                    <a:pt x="353" y="223"/>
                    <a:pt x="517" y="61"/>
                    <a:pt x="9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4707" name="Oval 170"/>
            <p:cNvSpPr>
              <a:spLocks noChangeArrowheads="1"/>
            </p:cNvSpPr>
            <p:nvPr/>
          </p:nvSpPr>
          <p:spPr bwMode="auto">
            <a:xfrm>
              <a:off x="4476" y="1848"/>
              <a:ext cx="17" cy="1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54708" name="Oval 171"/>
            <p:cNvSpPr>
              <a:spLocks noChangeArrowheads="1"/>
            </p:cNvSpPr>
            <p:nvPr/>
          </p:nvSpPr>
          <p:spPr bwMode="auto">
            <a:xfrm>
              <a:off x="4506" y="1847"/>
              <a:ext cx="7" cy="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54709" name="Oval 172"/>
            <p:cNvSpPr>
              <a:spLocks noChangeArrowheads="1"/>
            </p:cNvSpPr>
            <p:nvPr/>
          </p:nvSpPr>
          <p:spPr bwMode="auto">
            <a:xfrm>
              <a:off x="3183" y="2893"/>
              <a:ext cx="8" cy="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54710" name="Oval 173"/>
            <p:cNvSpPr>
              <a:spLocks noChangeArrowheads="1"/>
            </p:cNvSpPr>
            <p:nvPr/>
          </p:nvSpPr>
          <p:spPr bwMode="auto">
            <a:xfrm>
              <a:off x="3174" y="2927"/>
              <a:ext cx="1" cy="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54711" name="Freeform 174"/>
            <p:cNvSpPr>
              <a:spLocks/>
            </p:cNvSpPr>
            <p:nvPr/>
          </p:nvSpPr>
          <p:spPr bwMode="auto">
            <a:xfrm>
              <a:off x="3600" y="1767"/>
              <a:ext cx="736" cy="258"/>
            </a:xfrm>
            <a:custGeom>
              <a:avLst/>
              <a:gdLst>
                <a:gd name="T0" fmla="*/ 0 w 542"/>
                <a:gd name="T1" fmla="*/ 2147483646 h 190"/>
                <a:gd name="T2" fmla="*/ 2147483646 w 542"/>
                <a:gd name="T3" fmla="*/ 284884100 h 190"/>
                <a:gd name="T4" fmla="*/ 0 w 542"/>
                <a:gd name="T5" fmla="*/ 2147483646 h 190"/>
                <a:gd name="T6" fmla="*/ 0 60000 65536"/>
                <a:gd name="T7" fmla="*/ 0 60000 65536"/>
                <a:gd name="T8" fmla="*/ 0 60000 65536"/>
                <a:gd name="T9" fmla="*/ 0 w 542"/>
                <a:gd name="T10" fmla="*/ 0 h 190"/>
                <a:gd name="T11" fmla="*/ 542 w 542"/>
                <a:gd name="T12" fmla="*/ 190 h 19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42" h="190">
                  <a:moveTo>
                    <a:pt x="0" y="190"/>
                  </a:moveTo>
                  <a:cubicBezTo>
                    <a:pt x="0" y="190"/>
                    <a:pt x="152" y="0"/>
                    <a:pt x="542" y="7"/>
                  </a:cubicBezTo>
                  <a:cubicBezTo>
                    <a:pt x="542" y="7"/>
                    <a:pt x="215" y="0"/>
                    <a:pt x="0" y="190"/>
                  </a:cubicBezTo>
                  <a:close/>
                </a:path>
              </a:pathLst>
            </a:custGeom>
            <a:solidFill>
              <a:srgbClr val="CE94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4712" name="Freeform 175"/>
            <p:cNvSpPr>
              <a:spLocks/>
            </p:cNvSpPr>
            <p:nvPr/>
          </p:nvSpPr>
          <p:spPr bwMode="auto">
            <a:xfrm>
              <a:off x="3372" y="2882"/>
              <a:ext cx="569" cy="227"/>
            </a:xfrm>
            <a:custGeom>
              <a:avLst/>
              <a:gdLst>
                <a:gd name="T0" fmla="*/ 0 w 419"/>
                <a:gd name="T1" fmla="*/ 2147483646 h 167"/>
                <a:gd name="T2" fmla="*/ 2147483646 w 419"/>
                <a:gd name="T3" fmla="*/ 0 h 167"/>
                <a:gd name="T4" fmla="*/ 0 w 419"/>
                <a:gd name="T5" fmla="*/ 2147483646 h 167"/>
                <a:gd name="T6" fmla="*/ 0 60000 65536"/>
                <a:gd name="T7" fmla="*/ 0 60000 65536"/>
                <a:gd name="T8" fmla="*/ 0 60000 65536"/>
                <a:gd name="T9" fmla="*/ 0 w 419"/>
                <a:gd name="T10" fmla="*/ 0 h 167"/>
                <a:gd name="T11" fmla="*/ 419 w 419"/>
                <a:gd name="T12" fmla="*/ 167 h 16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19" h="167">
                  <a:moveTo>
                    <a:pt x="0" y="167"/>
                  </a:moveTo>
                  <a:cubicBezTo>
                    <a:pt x="0" y="167"/>
                    <a:pt x="121" y="80"/>
                    <a:pt x="419" y="0"/>
                  </a:cubicBezTo>
                  <a:cubicBezTo>
                    <a:pt x="419" y="0"/>
                    <a:pt x="145" y="54"/>
                    <a:pt x="0" y="167"/>
                  </a:cubicBezTo>
                  <a:close/>
                </a:path>
              </a:pathLst>
            </a:custGeom>
            <a:solidFill>
              <a:srgbClr val="D7B2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</p:grpSp>
      <p:sp>
        <p:nvSpPr>
          <p:cNvPr id="15463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00FCDCF-3C50-4E7B-8A43-B6D7435C818C}" type="slidenum">
              <a:rPr lang="en-US" altLang="en-US" sz="14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60</a:t>
            </a:fld>
            <a:endParaRPr lang="en-US" altLang="en-US" sz="1400" smtClean="0">
              <a:solidFill>
                <a:srgbClr val="000000"/>
              </a:solidFill>
            </a:endParaRPr>
          </a:p>
        </p:txBody>
      </p:sp>
      <p:sp>
        <p:nvSpPr>
          <p:cNvPr id="154632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04D91AC-E2A3-4AD7-BF77-BF9CB9A0259A}" type="datetime1">
              <a:rPr lang="en-US" altLang="en-US" sz="14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3/23/2020</a:t>
            </a:fld>
            <a:endParaRPr lang="en-US" altLang="en-US" sz="14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32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650" name="Picture 4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81" t="24725" r="12456"/>
          <a:stretch>
            <a:fillRect/>
          </a:stretch>
        </p:blipFill>
        <p:spPr>
          <a:xfrm>
            <a:off x="685800" y="1143000"/>
            <a:ext cx="8001000" cy="5257800"/>
          </a:xfrm>
          <a:noFill/>
        </p:spPr>
      </p:pic>
      <p:sp>
        <p:nvSpPr>
          <p:cNvPr id="67587" name="Rectangle 2"/>
          <p:cNvSpPr>
            <a:spLocks noChangeArrowheads="1"/>
          </p:cNvSpPr>
          <p:nvPr/>
        </p:nvSpPr>
        <p:spPr bwMode="auto">
          <a:xfrm>
            <a:off x="914400" y="304800"/>
            <a:ext cx="7924800" cy="5842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b="1" dirty="0" smtClean="0">
                <a:solidFill>
                  <a:srgbClr val="006600"/>
                </a:solidFill>
                <a:latin typeface="Times New Roman"/>
                <a:cs typeface="Tahoma" panose="020B0604030504040204" pitchFamily="34" charset="0"/>
              </a:rPr>
              <a:t>C. Apicomplexans (Phylum </a:t>
            </a:r>
            <a:r>
              <a:rPr lang="en-US" b="1" dirty="0" err="1" smtClean="0">
                <a:solidFill>
                  <a:srgbClr val="006600"/>
                </a:solidFill>
                <a:latin typeface="Times New Roman"/>
                <a:cs typeface="Tahoma" panose="020B0604030504040204" pitchFamily="34" charset="0"/>
              </a:rPr>
              <a:t>Apicomplexa</a:t>
            </a:r>
            <a:endParaRPr lang="en-US" b="1" dirty="0" smtClean="0">
              <a:solidFill>
                <a:srgbClr val="006600"/>
              </a:solidFill>
              <a:latin typeface="Times New Roman"/>
              <a:cs typeface="Tahoma" panose="020B0604030504040204" pitchFamily="34" charset="0"/>
            </a:endParaRPr>
          </a:p>
        </p:txBody>
      </p:sp>
      <p:sp>
        <p:nvSpPr>
          <p:cNvPr id="15565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DB17698-72BB-4D99-A70E-F52B3DFFCE92}" type="slidenum">
              <a:rPr lang="en-US" altLang="en-US" sz="14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61</a:t>
            </a:fld>
            <a:endParaRPr lang="en-US" altLang="en-US" sz="1400" smtClean="0">
              <a:solidFill>
                <a:srgbClr val="000000"/>
              </a:solidFill>
            </a:endParaRPr>
          </a:p>
        </p:txBody>
      </p:sp>
      <p:sp>
        <p:nvSpPr>
          <p:cNvPr id="155653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CE9DF37-77A4-44BE-B665-38F4572A706D}" type="datetime1">
              <a:rPr lang="en-US" altLang="en-US" sz="14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3/23/2020</a:t>
            </a:fld>
            <a:endParaRPr lang="en-US" altLang="en-US" sz="14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6406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533400"/>
            <a:ext cx="4876800" cy="5715000"/>
          </a:xfrm>
        </p:spPr>
        <p:txBody>
          <a:bodyPr/>
          <a:lstStyle/>
          <a:p>
            <a:pPr marL="514350" indent="-514350">
              <a:lnSpc>
                <a:spcPct val="120000"/>
              </a:lnSpc>
              <a:buClr>
                <a:srgbClr val="006600"/>
              </a:buClr>
              <a:buFont typeface="+mj-lt"/>
              <a:buAutoNum type="alphaUcPeriod" startAt="3"/>
              <a:defRPr/>
            </a:pPr>
            <a:r>
              <a:rPr lang="en-US" sz="2600" b="1" u="sng" dirty="0" err="1" smtClean="0">
                <a:solidFill>
                  <a:srgbClr val="006600"/>
                </a:solidFill>
                <a:latin typeface="+mj-lt"/>
              </a:rPr>
              <a:t>Apicomplexans</a:t>
            </a:r>
            <a:r>
              <a:rPr lang="en-US" sz="2600" b="1" dirty="0" smtClean="0">
                <a:solidFill>
                  <a:srgbClr val="006600"/>
                </a:solidFill>
                <a:latin typeface="+mj-lt"/>
              </a:rPr>
              <a:t> (Phylum </a:t>
            </a:r>
            <a:r>
              <a:rPr lang="en-US" sz="2600" b="1" dirty="0" err="1" smtClean="0">
                <a:solidFill>
                  <a:srgbClr val="006600"/>
                </a:solidFill>
                <a:latin typeface="+mj-lt"/>
              </a:rPr>
              <a:t>Apicomplexa</a:t>
            </a:r>
            <a:r>
              <a:rPr lang="en-US" sz="2600" b="1" dirty="0" smtClean="0">
                <a:solidFill>
                  <a:srgbClr val="006600"/>
                </a:solidFill>
                <a:latin typeface="+mj-lt"/>
              </a:rPr>
              <a:t>)</a:t>
            </a:r>
          </a:p>
          <a:p>
            <a:pPr>
              <a:lnSpc>
                <a:spcPct val="120000"/>
              </a:lnSpc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en-US" sz="2400" dirty="0" smtClean="0">
                <a:latin typeface="+mj-lt"/>
                <a:ea typeface="Tahoma" pitchFamily="34" charset="0"/>
                <a:cs typeface="Tahoma" pitchFamily="34" charset="0"/>
              </a:rPr>
              <a:t>Have specialized organelles at tip (</a:t>
            </a:r>
            <a:r>
              <a:rPr lang="en-US" sz="2400" dirty="0" smtClean="0">
                <a:solidFill>
                  <a:schemeClr val="tx2"/>
                </a:solidFill>
                <a:latin typeface="+mj-lt"/>
                <a:ea typeface="Tahoma" pitchFamily="34" charset="0"/>
                <a:cs typeface="Tahoma" pitchFamily="34" charset="0"/>
              </a:rPr>
              <a:t>apex</a:t>
            </a:r>
            <a:r>
              <a:rPr lang="en-US" sz="2400" dirty="0" smtClean="0">
                <a:latin typeface="+mj-lt"/>
                <a:ea typeface="Tahoma" pitchFamily="34" charset="0"/>
                <a:cs typeface="Tahoma" pitchFamily="34" charset="0"/>
              </a:rPr>
              <a:t>) of cells that penetrate host tissues.</a:t>
            </a:r>
          </a:p>
          <a:p>
            <a:pPr>
              <a:lnSpc>
                <a:spcPct val="120000"/>
              </a:lnSpc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en-US" sz="2400" dirty="0" smtClean="0">
                <a:latin typeface="+mj-lt"/>
                <a:ea typeface="Tahoma" pitchFamily="34" charset="0"/>
                <a:cs typeface="Tahoma" pitchFamily="34" charset="0"/>
              </a:rPr>
              <a:t>Not motile in their mature form.</a:t>
            </a:r>
          </a:p>
          <a:p>
            <a:pPr>
              <a:lnSpc>
                <a:spcPct val="120000"/>
              </a:lnSpc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en-US" sz="2400" dirty="0" smtClean="0">
                <a:latin typeface="+mj-lt"/>
                <a:ea typeface="Tahoma" pitchFamily="34" charset="0"/>
                <a:cs typeface="Tahoma" pitchFamily="34" charset="0"/>
              </a:rPr>
              <a:t>Obligate intracellular parasites.</a:t>
            </a:r>
          </a:p>
          <a:p>
            <a:pPr>
              <a:lnSpc>
                <a:spcPct val="120000"/>
              </a:lnSpc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en-US" sz="2400" dirty="0" smtClean="0">
                <a:latin typeface="+mj-lt"/>
                <a:ea typeface="Tahoma" pitchFamily="34" charset="0"/>
                <a:cs typeface="Tahoma" pitchFamily="34" charset="0"/>
              </a:rPr>
              <a:t>All are parasites(Important pathogens:) </a:t>
            </a:r>
          </a:p>
          <a:p>
            <a:pPr>
              <a:lnSpc>
                <a:spcPct val="120000"/>
              </a:lnSpc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en-US" sz="2400" dirty="0" smtClean="0">
                <a:latin typeface="+mj-lt"/>
                <a:ea typeface="Tahoma" pitchFamily="34" charset="0"/>
                <a:cs typeface="Tahoma" pitchFamily="34" charset="0"/>
              </a:rPr>
              <a:t>Life cycles that typically include asexual and sexual phases</a:t>
            </a:r>
          </a:p>
          <a:p>
            <a:pPr>
              <a:lnSpc>
                <a:spcPct val="120000"/>
              </a:lnSpc>
              <a:buClr>
                <a:srgbClr val="FF0000"/>
              </a:buClr>
              <a:buFont typeface="Wingdings" pitchFamily="2" charset="2"/>
              <a:buChar char="Ø"/>
              <a:defRPr/>
            </a:pPr>
            <a:endParaRPr lang="en-US" sz="2400" dirty="0" smtClean="0"/>
          </a:p>
          <a:p>
            <a:pPr>
              <a:lnSpc>
                <a:spcPct val="120000"/>
              </a:lnSpc>
              <a:buClr>
                <a:srgbClr val="FF0000"/>
              </a:buClr>
              <a:buFont typeface="Wingdings" pitchFamily="2" charset="2"/>
              <a:buChar char="Ø"/>
              <a:defRPr/>
            </a:pPr>
            <a:endParaRPr lang="en-US" sz="2600" b="1" dirty="0" smtClean="0"/>
          </a:p>
          <a:p>
            <a:pPr>
              <a:buClr>
                <a:srgbClr val="FFFF00"/>
              </a:buClr>
              <a:buFont typeface="Monotype Sorts" pitchFamily="2" charset="2"/>
              <a:buChar char="u"/>
              <a:defRPr/>
            </a:pPr>
            <a:endParaRPr lang="en-US" sz="2600" b="1" dirty="0" smtClean="0"/>
          </a:p>
          <a:p>
            <a:pPr eaLnBrk="1" hangingPunct="1">
              <a:defRPr/>
            </a:pPr>
            <a:endParaRPr lang="en-US" sz="2600" dirty="0" smtClean="0"/>
          </a:p>
        </p:txBody>
      </p:sp>
      <p:pic>
        <p:nvPicPr>
          <p:cNvPr id="156675" name="Picture 4" descr="dim2s3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8238" y="381000"/>
            <a:ext cx="4195762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667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B508BEB-CC9E-431B-A280-2622A870C1CD}" type="slidenum">
              <a:rPr lang="en-US" altLang="en-US" sz="14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62</a:t>
            </a:fld>
            <a:endParaRPr lang="en-US" altLang="en-US" sz="1400" smtClean="0">
              <a:solidFill>
                <a:srgbClr val="000000"/>
              </a:solidFill>
            </a:endParaRPr>
          </a:p>
        </p:txBody>
      </p:sp>
      <p:sp>
        <p:nvSpPr>
          <p:cNvPr id="156677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A7F2691-C97F-466E-A9CC-5DCB3535C5EF}" type="datetime1">
              <a:rPr lang="en-US" altLang="en-US" sz="14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3/23/2020</a:t>
            </a:fld>
            <a:endParaRPr lang="en-US" altLang="en-US" sz="14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449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533400"/>
            <a:ext cx="4876800" cy="5486400"/>
          </a:xfrm>
        </p:spPr>
        <p:txBody>
          <a:bodyPr/>
          <a:lstStyle/>
          <a:p>
            <a:pPr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ü"/>
              <a:defRPr/>
            </a:pPr>
            <a:r>
              <a:rPr lang="en-US" sz="2400" dirty="0" smtClean="0">
                <a:latin typeface="+mj-lt"/>
                <a:cs typeface="Tahoma" panose="020B0604030504040204" pitchFamily="34" charset="0"/>
              </a:rPr>
              <a:t>part of the life cycle occurs inside  certain host cell types</a:t>
            </a:r>
          </a:p>
          <a:p>
            <a:pPr marL="342900" lvl="1" indent="-34290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Ø"/>
              <a:defRPr/>
            </a:pPr>
            <a:r>
              <a:rPr lang="en-US" sz="2400" dirty="0" smtClean="0">
                <a:latin typeface="+mj-lt"/>
                <a:cs typeface="Tahoma" panose="020B0604030504040204" pitchFamily="34" charset="0"/>
              </a:rPr>
              <a:t>-usually 2 or more hosts</a:t>
            </a:r>
          </a:p>
          <a:p>
            <a:pPr marL="342900" lvl="1" indent="-34290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Ø"/>
              <a:defRPr/>
            </a:pPr>
            <a:r>
              <a:rPr lang="en-US" sz="2400" dirty="0" smtClean="0">
                <a:solidFill>
                  <a:srgbClr val="000000"/>
                </a:solidFill>
                <a:latin typeface="+mj-lt"/>
                <a:cs typeface="Tahoma" panose="020B0604030504040204" pitchFamily="34" charset="0"/>
              </a:rPr>
              <a:t>several forms (</a:t>
            </a:r>
            <a:r>
              <a:rPr lang="en-US" sz="2400" dirty="0" err="1" smtClean="0">
                <a:solidFill>
                  <a:srgbClr val="000000"/>
                </a:solidFill>
                <a:latin typeface="+mj-lt"/>
                <a:cs typeface="Tahoma" panose="020B0604030504040204" pitchFamily="34" charset="0"/>
              </a:rPr>
              <a:t>vs</a:t>
            </a:r>
            <a:r>
              <a:rPr lang="en-US" sz="2400" dirty="0" smtClean="0">
                <a:solidFill>
                  <a:srgbClr val="000000"/>
                </a:solidFill>
                <a:latin typeface="+mj-lt"/>
                <a:cs typeface="Tahoma" panose="020B0604030504040204" pitchFamily="34" charset="0"/>
              </a:rPr>
              <a:t> only </a:t>
            </a:r>
            <a:r>
              <a:rPr lang="en-US" sz="2400" dirty="0" err="1" smtClean="0">
                <a:solidFill>
                  <a:srgbClr val="000000"/>
                </a:solidFill>
                <a:latin typeface="+mj-lt"/>
                <a:cs typeface="Tahoma" panose="020B0604030504040204" pitchFamily="34" charset="0"/>
              </a:rPr>
              <a:t>troph</a:t>
            </a:r>
            <a:r>
              <a:rPr lang="en-US" sz="2400" dirty="0" smtClean="0">
                <a:solidFill>
                  <a:srgbClr val="000000"/>
                </a:solidFill>
                <a:latin typeface="+mj-lt"/>
                <a:cs typeface="Tahoma" panose="020B0604030504040204" pitchFamily="34" charset="0"/>
              </a:rPr>
              <a:t> &amp; cyst) </a:t>
            </a:r>
          </a:p>
          <a:p>
            <a:pPr marL="342900" lvl="1" indent="-34290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Ø"/>
              <a:defRPr/>
            </a:pPr>
            <a:r>
              <a:rPr lang="en-US" sz="2400" dirty="0" smtClean="0">
                <a:solidFill>
                  <a:srgbClr val="000000"/>
                </a:solidFill>
                <a:latin typeface="+mj-lt"/>
                <a:cs typeface="Tahoma" panose="020B0604030504040204" pitchFamily="34" charset="0"/>
              </a:rPr>
              <a:t>some forms motile by “gliding”, hitching a ride </a:t>
            </a:r>
            <a:r>
              <a:rPr lang="en-US" sz="2400" u="sng" dirty="0" smtClean="0">
                <a:solidFill>
                  <a:srgbClr val="000000"/>
                </a:solidFill>
                <a:latin typeface="+mj-lt"/>
                <a:cs typeface="Tahoma" panose="020B0604030504040204" pitchFamily="34" charset="0"/>
              </a:rPr>
              <a:t>in</a:t>
            </a:r>
            <a:r>
              <a:rPr lang="en-US" sz="2400" dirty="0" smtClean="0">
                <a:solidFill>
                  <a:srgbClr val="000000"/>
                </a:solidFill>
                <a:latin typeface="+mj-lt"/>
                <a:cs typeface="Tahoma" panose="020B0604030504040204" pitchFamily="34" charset="0"/>
              </a:rPr>
              <a:t> infected cells, etc. </a:t>
            </a:r>
            <a:endParaRPr lang="en-US" sz="2400" dirty="0" smtClean="0">
              <a:latin typeface="+mj-lt"/>
              <a:cs typeface="Tahoma" panose="020B0604030504040204" pitchFamily="34" charset="0"/>
            </a:endParaRPr>
          </a:p>
          <a:p>
            <a:pPr>
              <a:lnSpc>
                <a:spcPct val="120000"/>
              </a:lnSpc>
              <a:buClr>
                <a:srgbClr val="FF0000"/>
              </a:buClr>
              <a:buFont typeface="Wingdings" panose="05000000000000000000" pitchFamily="2" charset="2"/>
              <a:buChar char="Ø"/>
              <a:defRPr/>
            </a:pPr>
            <a:endParaRPr lang="en-US" sz="2400" dirty="0" smtClean="0"/>
          </a:p>
          <a:p>
            <a:pPr>
              <a:lnSpc>
                <a:spcPct val="120000"/>
              </a:lnSpc>
              <a:buClr>
                <a:srgbClr val="FF0000"/>
              </a:buClr>
              <a:buFont typeface="Wingdings" panose="05000000000000000000" pitchFamily="2" charset="2"/>
              <a:buChar char="Ø"/>
              <a:defRPr/>
            </a:pPr>
            <a:endParaRPr lang="en-US" sz="2600" b="1" dirty="0" smtClean="0"/>
          </a:p>
          <a:p>
            <a:pPr>
              <a:buClr>
                <a:srgbClr val="FFFF00"/>
              </a:buClr>
              <a:buFont typeface="Monotype Sorts" pitchFamily="2" charset="2"/>
              <a:buChar char="u"/>
              <a:defRPr/>
            </a:pPr>
            <a:endParaRPr lang="en-US" sz="2600" b="1" dirty="0" smtClean="0"/>
          </a:p>
          <a:p>
            <a:pPr eaLnBrk="1" hangingPunct="1">
              <a:defRPr/>
            </a:pPr>
            <a:endParaRPr lang="en-US" sz="2600" dirty="0" smtClean="0"/>
          </a:p>
        </p:txBody>
      </p:sp>
      <p:sp>
        <p:nvSpPr>
          <p:cNvPr id="15769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6B73B80-8E43-4E64-9E3D-B6581EB76AB2}" type="slidenum">
              <a:rPr lang="en-US" altLang="en-US" sz="14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63</a:t>
            </a:fld>
            <a:endParaRPr lang="en-US" altLang="en-US" sz="1400" smtClean="0">
              <a:solidFill>
                <a:srgbClr val="000000"/>
              </a:solidFill>
            </a:endParaRPr>
          </a:p>
        </p:txBody>
      </p:sp>
      <p:sp>
        <p:nvSpPr>
          <p:cNvPr id="157700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828DCE0-DEE8-41ED-8AE5-F8A3F7FC9519}" type="datetime1">
              <a:rPr lang="en-US" altLang="en-US" sz="14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3/23/2020</a:t>
            </a:fld>
            <a:endParaRPr lang="en-US" altLang="en-US" sz="1400" smtClean="0">
              <a:solidFill>
                <a:srgbClr val="000000"/>
              </a:solidFill>
            </a:endParaRPr>
          </a:p>
        </p:txBody>
      </p:sp>
      <p:pic>
        <p:nvPicPr>
          <p:cNvPr id="157701" name="Picture 4" descr="dim2s3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8238" y="381000"/>
            <a:ext cx="4195762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4636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533400"/>
          </a:xfrm>
        </p:spPr>
        <p:txBody>
          <a:bodyPr/>
          <a:lstStyle/>
          <a:p>
            <a:pPr algn="l"/>
            <a:r>
              <a:rPr lang="en-US" altLang="en-US" sz="2800" smtClean="0">
                <a:latin typeface="Tahoma" panose="020B0604030504040204" pitchFamily="34" charset="0"/>
                <a:cs typeface="Tahoma" panose="020B0604030504040204" pitchFamily="34" charset="0"/>
              </a:rPr>
              <a:t>Diversity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772400" cy="47244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r>
              <a:rPr lang="en-US" altLang="en-US" sz="2400" dirty="0" smtClean="0">
                <a:latin typeface="Tahoma" panose="020B0604030504040204" pitchFamily="34" charset="0"/>
                <a:cs typeface="Tahoma" panose="020B0604030504040204" pitchFamily="34" charset="0"/>
              </a:rPr>
              <a:t>Are an extremely large and diverse group (&gt;5000 named species).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r>
              <a:rPr lang="en-US" altLang="en-US" sz="2400" dirty="0" smtClean="0">
                <a:latin typeface="Tahoma" panose="020B0604030504040204" pitchFamily="34" charset="0"/>
                <a:cs typeface="Tahoma" panose="020B0604030504040204" pitchFamily="34" charset="0"/>
              </a:rPr>
              <a:t>Seven species infect humans</a:t>
            </a:r>
            <a:endParaRPr lang="en-US" altLang="en-US" sz="2400" b="1" dirty="0" smtClean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90000"/>
              </a:lnSpc>
              <a:buFontTx/>
              <a:buNone/>
              <a:defRPr/>
            </a:pPr>
            <a:r>
              <a:rPr lang="en-US" altLang="en-US" sz="2400" dirty="0">
                <a:solidFill>
                  <a:schemeClr val="accent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400" dirty="0" smtClean="0">
                <a:solidFill>
                  <a:schemeClr val="accent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   1. Intestinal coccidian</a:t>
            </a:r>
          </a:p>
          <a:p>
            <a:pPr lvl="2">
              <a:lnSpc>
                <a:spcPct val="90000"/>
              </a:lnSpc>
              <a:defRPr/>
            </a:pPr>
            <a:r>
              <a:rPr lang="en-US" altLang="en-US" sz="2000" b="1" i="1" dirty="0" smtClean="0">
                <a:latin typeface="Tahoma" panose="020B0604030504040204" pitchFamily="34" charset="0"/>
                <a:cs typeface="Tahoma" panose="020B0604030504040204" pitchFamily="34" charset="0"/>
              </a:rPr>
              <a:t>Cryptosporidium</a:t>
            </a:r>
            <a:r>
              <a:rPr lang="en-US" altLang="en-US" sz="2000" dirty="0" smtClean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lvl="2">
              <a:lnSpc>
                <a:spcPct val="90000"/>
              </a:lnSpc>
              <a:defRPr/>
            </a:pPr>
            <a:r>
              <a:rPr lang="en-US" altLang="en-US" sz="2000" b="1" i="1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Isospora</a:t>
            </a:r>
            <a:r>
              <a:rPr lang="en-US" altLang="en-US" sz="2000" dirty="0" smtClean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lvl="2">
              <a:lnSpc>
                <a:spcPct val="90000"/>
              </a:lnSpc>
              <a:defRPr/>
            </a:pPr>
            <a:r>
              <a:rPr lang="en-US" altLang="en-US" sz="2000" b="1" i="1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Cyclospora</a:t>
            </a:r>
            <a:endParaRPr lang="en-US" altLang="en-US" sz="2000" dirty="0" smtClean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90000"/>
              </a:lnSpc>
              <a:buFontTx/>
              <a:buNone/>
              <a:defRPr/>
            </a:pPr>
            <a:r>
              <a:rPr lang="en-US" altLang="en-US" sz="2400" dirty="0">
                <a:solidFill>
                  <a:schemeClr val="accent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400" dirty="0" smtClean="0">
                <a:solidFill>
                  <a:schemeClr val="accent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   2. Blood and tissue coccidian</a:t>
            </a:r>
          </a:p>
          <a:p>
            <a:pPr lvl="2">
              <a:lnSpc>
                <a:spcPct val="90000"/>
              </a:lnSpc>
              <a:defRPr/>
            </a:pPr>
            <a:r>
              <a:rPr lang="en-US" altLang="en-US" sz="2000" b="1" i="1" dirty="0" smtClean="0">
                <a:latin typeface="Tahoma" panose="020B0604030504040204" pitchFamily="34" charset="0"/>
                <a:cs typeface="Tahoma" panose="020B0604030504040204" pitchFamily="34" charset="0"/>
              </a:rPr>
              <a:t>Plasmodium</a:t>
            </a:r>
            <a:r>
              <a:rPr lang="en-US" altLang="en-US" sz="2000" dirty="0" smtClean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lvl="2">
              <a:lnSpc>
                <a:spcPct val="90000"/>
              </a:lnSpc>
              <a:defRPr/>
            </a:pPr>
            <a:r>
              <a:rPr lang="en-US" altLang="en-US" sz="2000" b="1" i="1" dirty="0" smtClean="0">
                <a:latin typeface="Tahoma" panose="020B0604030504040204" pitchFamily="34" charset="0"/>
                <a:cs typeface="Tahoma" panose="020B0604030504040204" pitchFamily="34" charset="0"/>
              </a:rPr>
              <a:t>Toxoplasma</a:t>
            </a:r>
            <a:r>
              <a:rPr lang="en-US" altLang="en-US" sz="2000" i="1" dirty="0" smtClean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lvl="2">
              <a:lnSpc>
                <a:spcPct val="90000"/>
              </a:lnSpc>
              <a:defRPr/>
            </a:pPr>
            <a:r>
              <a:rPr lang="en-US" altLang="en-US" sz="2000" b="1" i="1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Babesia</a:t>
            </a:r>
            <a:r>
              <a:rPr lang="en-US" altLang="en-US" sz="2000" dirty="0" smtClean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lvl="2">
              <a:lnSpc>
                <a:spcPct val="90000"/>
              </a:lnSpc>
              <a:defRPr/>
            </a:pPr>
            <a:r>
              <a:rPr lang="en-US" altLang="en-US" sz="2000" b="1" i="1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Sarcocystis</a:t>
            </a:r>
            <a:r>
              <a:rPr lang="en-US" altLang="en-US" sz="2000" dirty="0" smtClean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5990613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/>
          <p:cNvSpPr>
            <a:spLocks noGrp="1" noChangeArrowheads="1"/>
          </p:cNvSpPr>
          <p:nvPr>
            <p:ph type="title"/>
          </p:nvPr>
        </p:nvSpPr>
        <p:spPr>
          <a:xfrm>
            <a:off x="1681163" y="331788"/>
            <a:ext cx="6881812" cy="574675"/>
          </a:xfrm>
        </p:spPr>
        <p:txBody>
          <a:bodyPr/>
          <a:lstStyle/>
          <a:p>
            <a:pPr eaLnBrk="1" hangingPunct="1">
              <a:defRPr/>
            </a:pPr>
            <a:r>
              <a:rPr lang="fr-FR" sz="32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Plasmodium</a:t>
            </a:r>
            <a:endParaRPr lang="fr-FR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59747" name="Text Box 3"/>
          <p:cNvSpPr txBox="1">
            <a:spLocks noChangeArrowheads="1"/>
          </p:cNvSpPr>
          <p:nvPr/>
        </p:nvSpPr>
        <p:spPr bwMode="auto">
          <a:xfrm>
            <a:off x="2733675" y="2484438"/>
            <a:ext cx="895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fr-FR" altLang="en-US" sz="2400">
                <a:solidFill>
                  <a:srgbClr val="FFFFFF"/>
                </a:solidFill>
                <a:latin typeface="Arial" panose="020B0604020202020204" pitchFamily="34" charset="0"/>
              </a:rPr>
              <a:t>Oocyst</a:t>
            </a:r>
          </a:p>
        </p:txBody>
      </p:sp>
      <p:sp>
        <p:nvSpPr>
          <p:cNvPr id="159748" name="Text Box 4"/>
          <p:cNvSpPr txBox="1">
            <a:spLocks noChangeArrowheads="1"/>
          </p:cNvSpPr>
          <p:nvPr/>
        </p:nvSpPr>
        <p:spPr bwMode="auto">
          <a:xfrm>
            <a:off x="992188" y="2387600"/>
            <a:ext cx="882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fr-FR" altLang="en-US" sz="2400">
                <a:solidFill>
                  <a:srgbClr val="FFFFFF"/>
                </a:solidFill>
                <a:latin typeface="Arial" panose="020B0604020202020204" pitchFamily="34" charset="0"/>
              </a:rPr>
              <a:t>Zygote</a:t>
            </a:r>
          </a:p>
        </p:txBody>
      </p:sp>
      <p:grpSp>
        <p:nvGrpSpPr>
          <p:cNvPr id="159749" name="Group 5"/>
          <p:cNvGrpSpPr>
            <a:grpSpLocks/>
          </p:cNvGrpSpPr>
          <p:nvPr/>
        </p:nvGrpSpPr>
        <p:grpSpPr bwMode="auto">
          <a:xfrm>
            <a:off x="889000" y="3968750"/>
            <a:ext cx="2079625" cy="2309813"/>
            <a:chOff x="560" y="2500"/>
            <a:chExt cx="1310" cy="1455"/>
          </a:xfrm>
        </p:grpSpPr>
        <p:sp>
          <p:nvSpPr>
            <p:cNvPr id="160048" name="Freeform 6"/>
            <p:cNvSpPr>
              <a:spLocks/>
            </p:cNvSpPr>
            <p:nvPr/>
          </p:nvSpPr>
          <p:spPr bwMode="auto">
            <a:xfrm>
              <a:off x="1439" y="3320"/>
              <a:ext cx="246" cy="258"/>
            </a:xfrm>
            <a:custGeom>
              <a:avLst/>
              <a:gdLst>
                <a:gd name="T0" fmla="*/ 99 w 242"/>
                <a:gd name="T1" fmla="*/ 0 h 238"/>
                <a:gd name="T2" fmla="*/ 268 w 242"/>
                <a:gd name="T3" fmla="*/ 7440 h 238"/>
                <a:gd name="T4" fmla="*/ 596 w 242"/>
                <a:gd name="T5" fmla="*/ 23741 h 238"/>
                <a:gd name="T6" fmla="*/ 424 w 242"/>
                <a:gd name="T7" fmla="*/ 14101 h 238"/>
                <a:gd name="T8" fmla="*/ 0 w 242"/>
                <a:gd name="T9" fmla="*/ 4474 h 238"/>
                <a:gd name="T10" fmla="*/ 99 w 242"/>
                <a:gd name="T11" fmla="*/ 0 h 2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2"/>
                <a:gd name="T19" fmla="*/ 0 h 238"/>
                <a:gd name="T20" fmla="*/ 242 w 242"/>
                <a:gd name="T21" fmla="*/ 238 h 23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2" h="238">
                  <a:moveTo>
                    <a:pt x="38" y="0"/>
                  </a:moveTo>
                  <a:cubicBezTo>
                    <a:pt x="38" y="0"/>
                    <a:pt x="47" y="59"/>
                    <a:pt x="106" y="76"/>
                  </a:cubicBezTo>
                  <a:cubicBezTo>
                    <a:pt x="165" y="92"/>
                    <a:pt x="242" y="137"/>
                    <a:pt x="235" y="238"/>
                  </a:cubicBezTo>
                  <a:cubicBezTo>
                    <a:pt x="235" y="238"/>
                    <a:pt x="242" y="156"/>
                    <a:pt x="167" y="142"/>
                  </a:cubicBezTo>
                  <a:cubicBezTo>
                    <a:pt x="92" y="127"/>
                    <a:pt x="9" y="104"/>
                    <a:pt x="0" y="45"/>
                  </a:cubicBezTo>
                  <a:lnTo>
                    <a:pt x="38" y="0"/>
                  </a:lnTo>
                  <a:close/>
                </a:path>
              </a:pathLst>
            </a:custGeom>
            <a:solidFill>
              <a:srgbClr val="F3AB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60049" name="Freeform 7"/>
            <p:cNvSpPr>
              <a:spLocks/>
            </p:cNvSpPr>
            <p:nvPr/>
          </p:nvSpPr>
          <p:spPr bwMode="auto">
            <a:xfrm>
              <a:off x="603" y="3397"/>
              <a:ext cx="426" cy="326"/>
            </a:xfrm>
            <a:custGeom>
              <a:avLst/>
              <a:gdLst>
                <a:gd name="T0" fmla="*/ 699 w 421"/>
                <a:gd name="T1" fmla="*/ 0 h 301"/>
                <a:gd name="T2" fmla="*/ 557 w 421"/>
                <a:gd name="T3" fmla="*/ 9261 h 301"/>
                <a:gd name="T4" fmla="*/ 167 w 421"/>
                <a:gd name="T5" fmla="*/ 17809 h 301"/>
                <a:gd name="T6" fmla="*/ 0 w 421"/>
                <a:gd name="T7" fmla="*/ 27007 h 301"/>
                <a:gd name="T8" fmla="*/ 185 w 421"/>
                <a:gd name="T9" fmla="*/ 21569 h 301"/>
                <a:gd name="T10" fmla="*/ 506 w 421"/>
                <a:gd name="T11" fmla="*/ 13828 h 301"/>
                <a:gd name="T12" fmla="*/ 823 w 421"/>
                <a:gd name="T13" fmla="*/ 7754 h 301"/>
                <a:gd name="T14" fmla="*/ 699 w 421"/>
                <a:gd name="T15" fmla="*/ 0 h 30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21"/>
                <a:gd name="T25" fmla="*/ 0 h 301"/>
                <a:gd name="T26" fmla="*/ 421 w 421"/>
                <a:gd name="T27" fmla="*/ 301 h 30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21" h="301">
                  <a:moveTo>
                    <a:pt x="358" y="0"/>
                  </a:moveTo>
                  <a:cubicBezTo>
                    <a:pt x="358" y="0"/>
                    <a:pt x="381" y="87"/>
                    <a:pt x="285" y="99"/>
                  </a:cubicBezTo>
                  <a:cubicBezTo>
                    <a:pt x="189" y="110"/>
                    <a:pt x="130" y="115"/>
                    <a:pt x="90" y="188"/>
                  </a:cubicBezTo>
                  <a:cubicBezTo>
                    <a:pt x="50" y="261"/>
                    <a:pt x="26" y="294"/>
                    <a:pt x="0" y="285"/>
                  </a:cubicBezTo>
                  <a:cubicBezTo>
                    <a:pt x="0" y="285"/>
                    <a:pt x="66" y="301"/>
                    <a:pt x="99" y="228"/>
                  </a:cubicBezTo>
                  <a:cubicBezTo>
                    <a:pt x="132" y="155"/>
                    <a:pt x="167" y="143"/>
                    <a:pt x="259" y="148"/>
                  </a:cubicBezTo>
                  <a:cubicBezTo>
                    <a:pt x="351" y="153"/>
                    <a:pt x="421" y="82"/>
                    <a:pt x="421" y="82"/>
                  </a:cubicBezTo>
                  <a:lnTo>
                    <a:pt x="358" y="0"/>
                  </a:lnTo>
                  <a:close/>
                </a:path>
              </a:pathLst>
            </a:custGeom>
            <a:solidFill>
              <a:srgbClr val="F3AB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60050" name="Freeform 8"/>
            <p:cNvSpPr>
              <a:spLocks/>
            </p:cNvSpPr>
            <p:nvPr/>
          </p:nvSpPr>
          <p:spPr bwMode="auto">
            <a:xfrm>
              <a:off x="1437" y="3319"/>
              <a:ext cx="246" cy="258"/>
            </a:xfrm>
            <a:custGeom>
              <a:avLst/>
              <a:gdLst>
                <a:gd name="T0" fmla="*/ 99 w 242"/>
                <a:gd name="T1" fmla="*/ 0 h 238"/>
                <a:gd name="T2" fmla="*/ 268 w 242"/>
                <a:gd name="T3" fmla="*/ 7395 h 238"/>
                <a:gd name="T4" fmla="*/ 596 w 242"/>
                <a:gd name="T5" fmla="*/ 23741 h 238"/>
                <a:gd name="T6" fmla="*/ 424 w 242"/>
                <a:gd name="T7" fmla="*/ 14077 h 238"/>
                <a:gd name="T8" fmla="*/ 0 w 242"/>
                <a:gd name="T9" fmla="*/ 4474 h 238"/>
                <a:gd name="T10" fmla="*/ 99 w 242"/>
                <a:gd name="T11" fmla="*/ 0 h 2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2"/>
                <a:gd name="T19" fmla="*/ 0 h 238"/>
                <a:gd name="T20" fmla="*/ 242 w 242"/>
                <a:gd name="T21" fmla="*/ 238 h 23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2" h="238">
                  <a:moveTo>
                    <a:pt x="38" y="0"/>
                  </a:moveTo>
                  <a:cubicBezTo>
                    <a:pt x="38" y="0"/>
                    <a:pt x="47" y="59"/>
                    <a:pt x="106" y="75"/>
                  </a:cubicBezTo>
                  <a:cubicBezTo>
                    <a:pt x="165" y="92"/>
                    <a:pt x="242" y="137"/>
                    <a:pt x="235" y="238"/>
                  </a:cubicBezTo>
                  <a:cubicBezTo>
                    <a:pt x="235" y="238"/>
                    <a:pt x="242" y="155"/>
                    <a:pt x="167" y="141"/>
                  </a:cubicBezTo>
                  <a:cubicBezTo>
                    <a:pt x="92" y="127"/>
                    <a:pt x="10" y="104"/>
                    <a:pt x="0" y="45"/>
                  </a:cubicBezTo>
                  <a:lnTo>
                    <a:pt x="38" y="0"/>
                  </a:lnTo>
                  <a:close/>
                </a:path>
              </a:pathLst>
            </a:custGeom>
            <a:noFill/>
            <a:ln w="6350">
              <a:solidFill>
                <a:srgbClr val="34343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60051" name="Freeform 9"/>
            <p:cNvSpPr>
              <a:spLocks/>
            </p:cNvSpPr>
            <p:nvPr/>
          </p:nvSpPr>
          <p:spPr bwMode="auto">
            <a:xfrm>
              <a:off x="602" y="3399"/>
              <a:ext cx="426" cy="326"/>
            </a:xfrm>
            <a:custGeom>
              <a:avLst/>
              <a:gdLst>
                <a:gd name="T0" fmla="*/ 698 w 421"/>
                <a:gd name="T1" fmla="*/ 0 h 301"/>
                <a:gd name="T2" fmla="*/ 556 w 421"/>
                <a:gd name="T3" fmla="*/ 9242 h 301"/>
                <a:gd name="T4" fmla="*/ 165 w 421"/>
                <a:gd name="T5" fmla="*/ 17809 h 301"/>
                <a:gd name="T6" fmla="*/ 0 w 421"/>
                <a:gd name="T7" fmla="*/ 26956 h 301"/>
                <a:gd name="T8" fmla="*/ 185 w 421"/>
                <a:gd name="T9" fmla="*/ 21569 h 301"/>
                <a:gd name="T10" fmla="*/ 506 w 421"/>
                <a:gd name="T11" fmla="*/ 13828 h 301"/>
                <a:gd name="T12" fmla="*/ 823 w 421"/>
                <a:gd name="T13" fmla="*/ 7754 h 301"/>
                <a:gd name="T14" fmla="*/ 698 w 421"/>
                <a:gd name="T15" fmla="*/ 0 h 30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21"/>
                <a:gd name="T25" fmla="*/ 0 h 301"/>
                <a:gd name="T26" fmla="*/ 421 w 421"/>
                <a:gd name="T27" fmla="*/ 301 h 30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21" h="301">
                  <a:moveTo>
                    <a:pt x="357" y="0"/>
                  </a:moveTo>
                  <a:cubicBezTo>
                    <a:pt x="357" y="0"/>
                    <a:pt x="381" y="87"/>
                    <a:pt x="284" y="98"/>
                  </a:cubicBezTo>
                  <a:cubicBezTo>
                    <a:pt x="188" y="110"/>
                    <a:pt x="129" y="115"/>
                    <a:pt x="89" y="188"/>
                  </a:cubicBezTo>
                  <a:cubicBezTo>
                    <a:pt x="49" y="261"/>
                    <a:pt x="26" y="294"/>
                    <a:pt x="0" y="284"/>
                  </a:cubicBezTo>
                  <a:cubicBezTo>
                    <a:pt x="0" y="284"/>
                    <a:pt x="66" y="301"/>
                    <a:pt x="99" y="228"/>
                  </a:cubicBezTo>
                  <a:cubicBezTo>
                    <a:pt x="132" y="155"/>
                    <a:pt x="167" y="143"/>
                    <a:pt x="259" y="148"/>
                  </a:cubicBezTo>
                  <a:cubicBezTo>
                    <a:pt x="350" y="152"/>
                    <a:pt x="421" y="82"/>
                    <a:pt x="421" y="82"/>
                  </a:cubicBezTo>
                  <a:lnTo>
                    <a:pt x="357" y="0"/>
                  </a:lnTo>
                  <a:close/>
                </a:path>
              </a:pathLst>
            </a:custGeom>
            <a:noFill/>
            <a:ln w="6350" cap="rnd">
              <a:solidFill>
                <a:srgbClr val="34343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60052" name="Freeform 10"/>
            <p:cNvSpPr>
              <a:spLocks/>
            </p:cNvSpPr>
            <p:nvPr/>
          </p:nvSpPr>
          <p:spPr bwMode="auto">
            <a:xfrm>
              <a:off x="1140" y="2500"/>
              <a:ext cx="176" cy="549"/>
            </a:xfrm>
            <a:custGeom>
              <a:avLst/>
              <a:gdLst>
                <a:gd name="T0" fmla="*/ 23 w 174"/>
                <a:gd name="T1" fmla="*/ 42325 h 508"/>
                <a:gd name="T2" fmla="*/ 30 w 174"/>
                <a:gd name="T3" fmla="*/ 30216 h 508"/>
                <a:gd name="T4" fmla="*/ 104 w 174"/>
                <a:gd name="T5" fmla="*/ 13327 h 508"/>
                <a:gd name="T6" fmla="*/ 294 w 174"/>
                <a:gd name="T7" fmla="*/ 0 h 508"/>
                <a:gd name="T8" fmla="*/ 157 w 174"/>
                <a:gd name="T9" fmla="*/ 14432 h 508"/>
                <a:gd name="T10" fmla="*/ 175 w 174"/>
                <a:gd name="T11" fmla="*/ 37635 h 508"/>
                <a:gd name="T12" fmla="*/ 23 w 174"/>
                <a:gd name="T13" fmla="*/ 42325 h 50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4"/>
                <a:gd name="T22" fmla="*/ 0 h 508"/>
                <a:gd name="T23" fmla="*/ 174 w 174"/>
                <a:gd name="T24" fmla="*/ 508 h 50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4" h="508">
                  <a:moveTo>
                    <a:pt x="23" y="508"/>
                  </a:moveTo>
                  <a:cubicBezTo>
                    <a:pt x="23" y="508"/>
                    <a:pt x="54" y="425"/>
                    <a:pt x="30" y="362"/>
                  </a:cubicBezTo>
                  <a:cubicBezTo>
                    <a:pt x="7" y="298"/>
                    <a:pt x="9" y="197"/>
                    <a:pt x="47" y="160"/>
                  </a:cubicBezTo>
                  <a:cubicBezTo>
                    <a:pt x="84" y="122"/>
                    <a:pt x="155" y="61"/>
                    <a:pt x="155" y="0"/>
                  </a:cubicBezTo>
                  <a:cubicBezTo>
                    <a:pt x="155" y="0"/>
                    <a:pt x="174" y="80"/>
                    <a:pt x="87" y="174"/>
                  </a:cubicBezTo>
                  <a:cubicBezTo>
                    <a:pt x="0" y="268"/>
                    <a:pt x="129" y="350"/>
                    <a:pt x="96" y="451"/>
                  </a:cubicBezTo>
                  <a:lnTo>
                    <a:pt x="23" y="508"/>
                  </a:lnTo>
                  <a:close/>
                </a:path>
              </a:pathLst>
            </a:custGeom>
            <a:solidFill>
              <a:srgbClr val="F3AB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60053" name="Freeform 11"/>
            <p:cNvSpPr>
              <a:spLocks/>
            </p:cNvSpPr>
            <p:nvPr/>
          </p:nvSpPr>
          <p:spPr bwMode="auto">
            <a:xfrm>
              <a:off x="810" y="2881"/>
              <a:ext cx="310" cy="211"/>
            </a:xfrm>
            <a:custGeom>
              <a:avLst/>
              <a:gdLst>
                <a:gd name="T0" fmla="*/ 0 w 306"/>
                <a:gd name="T1" fmla="*/ 0 h 196"/>
                <a:gd name="T2" fmla="*/ 241 w 306"/>
                <a:gd name="T3" fmla="*/ 8290 h 196"/>
                <a:gd name="T4" fmla="*/ 577 w 306"/>
                <a:gd name="T5" fmla="*/ 13090 h 196"/>
                <a:gd name="T6" fmla="*/ 640 w 306"/>
                <a:gd name="T7" fmla="*/ 10462 h 196"/>
                <a:gd name="T8" fmla="*/ 408 w 306"/>
                <a:gd name="T9" fmla="*/ 4648 h 196"/>
                <a:gd name="T10" fmla="*/ 0 w 306"/>
                <a:gd name="T11" fmla="*/ 0 h 1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06"/>
                <a:gd name="T19" fmla="*/ 0 h 196"/>
                <a:gd name="T20" fmla="*/ 306 w 306"/>
                <a:gd name="T21" fmla="*/ 196 h 19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06" h="196">
                  <a:moveTo>
                    <a:pt x="0" y="0"/>
                  </a:moveTo>
                  <a:cubicBezTo>
                    <a:pt x="0" y="0"/>
                    <a:pt x="7" y="123"/>
                    <a:pt x="113" y="123"/>
                  </a:cubicBezTo>
                  <a:cubicBezTo>
                    <a:pt x="219" y="123"/>
                    <a:pt x="256" y="137"/>
                    <a:pt x="275" y="196"/>
                  </a:cubicBezTo>
                  <a:cubicBezTo>
                    <a:pt x="306" y="156"/>
                    <a:pt x="306" y="156"/>
                    <a:pt x="306" y="156"/>
                  </a:cubicBezTo>
                  <a:cubicBezTo>
                    <a:pt x="306" y="156"/>
                    <a:pt x="285" y="64"/>
                    <a:pt x="193" y="69"/>
                  </a:cubicBezTo>
                  <a:cubicBezTo>
                    <a:pt x="101" y="73"/>
                    <a:pt x="28" y="87"/>
                    <a:pt x="0" y="0"/>
                  </a:cubicBezTo>
                  <a:close/>
                </a:path>
              </a:pathLst>
            </a:custGeom>
            <a:solidFill>
              <a:srgbClr val="F3AB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60054" name="Freeform 12"/>
            <p:cNvSpPr>
              <a:spLocks/>
            </p:cNvSpPr>
            <p:nvPr/>
          </p:nvSpPr>
          <p:spPr bwMode="auto">
            <a:xfrm>
              <a:off x="1140" y="2500"/>
              <a:ext cx="176" cy="549"/>
            </a:xfrm>
            <a:custGeom>
              <a:avLst/>
              <a:gdLst>
                <a:gd name="T0" fmla="*/ 23 w 174"/>
                <a:gd name="T1" fmla="*/ 42325 h 508"/>
                <a:gd name="T2" fmla="*/ 30 w 174"/>
                <a:gd name="T3" fmla="*/ 30216 h 508"/>
                <a:gd name="T4" fmla="*/ 104 w 174"/>
                <a:gd name="T5" fmla="*/ 13327 h 508"/>
                <a:gd name="T6" fmla="*/ 294 w 174"/>
                <a:gd name="T7" fmla="*/ 0 h 508"/>
                <a:gd name="T8" fmla="*/ 157 w 174"/>
                <a:gd name="T9" fmla="*/ 14432 h 508"/>
                <a:gd name="T10" fmla="*/ 175 w 174"/>
                <a:gd name="T11" fmla="*/ 37635 h 508"/>
                <a:gd name="T12" fmla="*/ 23 w 174"/>
                <a:gd name="T13" fmla="*/ 42325 h 50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4"/>
                <a:gd name="T22" fmla="*/ 0 h 508"/>
                <a:gd name="T23" fmla="*/ 174 w 174"/>
                <a:gd name="T24" fmla="*/ 508 h 50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4" h="508">
                  <a:moveTo>
                    <a:pt x="23" y="508"/>
                  </a:moveTo>
                  <a:cubicBezTo>
                    <a:pt x="23" y="508"/>
                    <a:pt x="54" y="425"/>
                    <a:pt x="30" y="362"/>
                  </a:cubicBezTo>
                  <a:cubicBezTo>
                    <a:pt x="7" y="298"/>
                    <a:pt x="9" y="197"/>
                    <a:pt x="47" y="160"/>
                  </a:cubicBezTo>
                  <a:cubicBezTo>
                    <a:pt x="84" y="122"/>
                    <a:pt x="155" y="61"/>
                    <a:pt x="155" y="0"/>
                  </a:cubicBezTo>
                  <a:cubicBezTo>
                    <a:pt x="155" y="0"/>
                    <a:pt x="174" y="80"/>
                    <a:pt x="87" y="174"/>
                  </a:cubicBezTo>
                  <a:cubicBezTo>
                    <a:pt x="0" y="268"/>
                    <a:pt x="129" y="350"/>
                    <a:pt x="96" y="451"/>
                  </a:cubicBezTo>
                  <a:lnTo>
                    <a:pt x="23" y="508"/>
                  </a:lnTo>
                  <a:close/>
                </a:path>
              </a:pathLst>
            </a:custGeom>
            <a:noFill/>
            <a:ln w="6350">
              <a:solidFill>
                <a:srgbClr val="34343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60055" name="Freeform 13"/>
            <p:cNvSpPr>
              <a:spLocks/>
            </p:cNvSpPr>
            <p:nvPr/>
          </p:nvSpPr>
          <p:spPr bwMode="auto">
            <a:xfrm>
              <a:off x="810" y="2881"/>
              <a:ext cx="310" cy="211"/>
            </a:xfrm>
            <a:custGeom>
              <a:avLst/>
              <a:gdLst>
                <a:gd name="T0" fmla="*/ 0 w 306"/>
                <a:gd name="T1" fmla="*/ 0 h 196"/>
                <a:gd name="T2" fmla="*/ 241 w 306"/>
                <a:gd name="T3" fmla="*/ 8290 h 196"/>
                <a:gd name="T4" fmla="*/ 577 w 306"/>
                <a:gd name="T5" fmla="*/ 13090 h 196"/>
                <a:gd name="T6" fmla="*/ 640 w 306"/>
                <a:gd name="T7" fmla="*/ 10462 h 196"/>
                <a:gd name="T8" fmla="*/ 408 w 306"/>
                <a:gd name="T9" fmla="*/ 4648 h 196"/>
                <a:gd name="T10" fmla="*/ 0 w 306"/>
                <a:gd name="T11" fmla="*/ 0 h 1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06"/>
                <a:gd name="T19" fmla="*/ 0 h 196"/>
                <a:gd name="T20" fmla="*/ 306 w 306"/>
                <a:gd name="T21" fmla="*/ 196 h 19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06" h="196">
                  <a:moveTo>
                    <a:pt x="0" y="0"/>
                  </a:moveTo>
                  <a:cubicBezTo>
                    <a:pt x="0" y="0"/>
                    <a:pt x="7" y="123"/>
                    <a:pt x="113" y="123"/>
                  </a:cubicBezTo>
                  <a:cubicBezTo>
                    <a:pt x="219" y="123"/>
                    <a:pt x="256" y="137"/>
                    <a:pt x="275" y="196"/>
                  </a:cubicBezTo>
                  <a:cubicBezTo>
                    <a:pt x="306" y="156"/>
                    <a:pt x="306" y="156"/>
                    <a:pt x="306" y="156"/>
                  </a:cubicBezTo>
                  <a:cubicBezTo>
                    <a:pt x="306" y="156"/>
                    <a:pt x="285" y="64"/>
                    <a:pt x="193" y="69"/>
                  </a:cubicBezTo>
                  <a:cubicBezTo>
                    <a:pt x="101" y="73"/>
                    <a:pt x="28" y="87"/>
                    <a:pt x="0" y="0"/>
                  </a:cubicBezTo>
                  <a:close/>
                </a:path>
              </a:pathLst>
            </a:custGeom>
            <a:noFill/>
            <a:ln w="6350">
              <a:solidFill>
                <a:srgbClr val="34343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60056" name="Freeform 14"/>
            <p:cNvSpPr>
              <a:spLocks/>
            </p:cNvSpPr>
            <p:nvPr/>
          </p:nvSpPr>
          <p:spPr bwMode="auto">
            <a:xfrm>
              <a:off x="838" y="2927"/>
              <a:ext cx="747" cy="729"/>
            </a:xfrm>
            <a:custGeom>
              <a:avLst/>
              <a:gdLst>
                <a:gd name="T0" fmla="*/ 1295 w 738"/>
                <a:gd name="T1" fmla="*/ 9907 h 674"/>
                <a:gd name="T2" fmla="*/ 1058 w 738"/>
                <a:gd name="T3" fmla="*/ 47290 h 674"/>
                <a:gd name="T4" fmla="*/ 169 w 738"/>
                <a:gd name="T5" fmla="*/ 49140 h 674"/>
                <a:gd name="T6" fmla="*/ 419 w 738"/>
                <a:gd name="T7" fmla="*/ 11646 h 674"/>
                <a:gd name="T8" fmla="*/ 1295 w 738"/>
                <a:gd name="T9" fmla="*/ 9907 h 6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8"/>
                <a:gd name="T16" fmla="*/ 0 h 674"/>
                <a:gd name="T17" fmla="*/ 738 w 738"/>
                <a:gd name="T18" fmla="*/ 674 h 67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8" h="674">
                  <a:moveTo>
                    <a:pt x="649" y="112"/>
                  </a:moveTo>
                  <a:cubicBezTo>
                    <a:pt x="738" y="225"/>
                    <a:pt x="685" y="417"/>
                    <a:pt x="530" y="541"/>
                  </a:cubicBezTo>
                  <a:cubicBezTo>
                    <a:pt x="376" y="665"/>
                    <a:pt x="178" y="674"/>
                    <a:pt x="89" y="561"/>
                  </a:cubicBezTo>
                  <a:cubicBezTo>
                    <a:pt x="0" y="449"/>
                    <a:pt x="53" y="257"/>
                    <a:pt x="208" y="133"/>
                  </a:cubicBezTo>
                  <a:cubicBezTo>
                    <a:pt x="363" y="9"/>
                    <a:pt x="560" y="0"/>
                    <a:pt x="649" y="112"/>
                  </a:cubicBezTo>
                  <a:close/>
                </a:path>
              </a:pathLst>
            </a:custGeom>
            <a:solidFill>
              <a:srgbClr val="F3AB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60057" name="Freeform 15"/>
            <p:cNvSpPr>
              <a:spLocks/>
            </p:cNvSpPr>
            <p:nvPr/>
          </p:nvSpPr>
          <p:spPr bwMode="auto">
            <a:xfrm>
              <a:off x="874" y="3008"/>
              <a:ext cx="682" cy="612"/>
            </a:xfrm>
            <a:custGeom>
              <a:avLst/>
              <a:gdLst>
                <a:gd name="T0" fmla="*/ 1195 w 673"/>
                <a:gd name="T1" fmla="*/ 6629 h 566"/>
                <a:gd name="T2" fmla="*/ 1020 w 673"/>
                <a:gd name="T3" fmla="*/ 38264 h 566"/>
                <a:gd name="T4" fmla="*/ 163 w 673"/>
                <a:gd name="T5" fmla="*/ 39935 h 566"/>
                <a:gd name="T6" fmla="*/ 409 w 673"/>
                <a:gd name="T7" fmla="*/ 9798 h 566"/>
                <a:gd name="T8" fmla="*/ 1195 w 673"/>
                <a:gd name="T9" fmla="*/ 6629 h 56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73"/>
                <a:gd name="T16" fmla="*/ 0 h 566"/>
                <a:gd name="T17" fmla="*/ 673 w 673"/>
                <a:gd name="T18" fmla="*/ 566 h 56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73" h="566">
                  <a:moveTo>
                    <a:pt x="560" y="76"/>
                  </a:moveTo>
                  <a:cubicBezTo>
                    <a:pt x="673" y="139"/>
                    <a:pt x="618" y="334"/>
                    <a:pt x="479" y="446"/>
                  </a:cubicBezTo>
                  <a:cubicBezTo>
                    <a:pt x="339" y="558"/>
                    <a:pt x="161" y="566"/>
                    <a:pt x="81" y="464"/>
                  </a:cubicBezTo>
                  <a:cubicBezTo>
                    <a:pt x="0" y="363"/>
                    <a:pt x="52" y="223"/>
                    <a:pt x="191" y="112"/>
                  </a:cubicBezTo>
                  <a:cubicBezTo>
                    <a:pt x="331" y="0"/>
                    <a:pt x="448" y="14"/>
                    <a:pt x="560" y="76"/>
                  </a:cubicBezTo>
                  <a:close/>
                </a:path>
              </a:pathLst>
            </a:custGeom>
            <a:solidFill>
              <a:srgbClr val="F0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60058" name="Freeform 16"/>
            <p:cNvSpPr>
              <a:spLocks/>
            </p:cNvSpPr>
            <p:nvPr/>
          </p:nvSpPr>
          <p:spPr bwMode="auto">
            <a:xfrm>
              <a:off x="909" y="3080"/>
              <a:ext cx="588" cy="478"/>
            </a:xfrm>
            <a:custGeom>
              <a:avLst/>
              <a:gdLst>
                <a:gd name="T0" fmla="*/ 1034 w 581"/>
                <a:gd name="T1" fmla="*/ 7543 h 442"/>
                <a:gd name="T2" fmla="*/ 887 w 581"/>
                <a:gd name="T3" fmla="*/ 29639 h 442"/>
                <a:gd name="T4" fmla="*/ 122 w 581"/>
                <a:gd name="T5" fmla="*/ 30854 h 442"/>
                <a:gd name="T6" fmla="*/ 242 w 581"/>
                <a:gd name="T7" fmla="*/ 11746 h 442"/>
                <a:gd name="T8" fmla="*/ 1034 w 581"/>
                <a:gd name="T9" fmla="*/ 7543 h 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81"/>
                <a:gd name="T16" fmla="*/ 0 h 442"/>
                <a:gd name="T17" fmla="*/ 581 w 581"/>
                <a:gd name="T18" fmla="*/ 442 h 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81" h="442">
                  <a:moveTo>
                    <a:pt x="523" y="87"/>
                  </a:moveTo>
                  <a:cubicBezTo>
                    <a:pt x="581" y="174"/>
                    <a:pt x="569" y="262"/>
                    <a:pt x="448" y="343"/>
                  </a:cubicBezTo>
                  <a:cubicBezTo>
                    <a:pt x="328" y="424"/>
                    <a:pt x="123" y="442"/>
                    <a:pt x="65" y="355"/>
                  </a:cubicBezTo>
                  <a:cubicBezTo>
                    <a:pt x="7" y="268"/>
                    <a:pt x="0" y="217"/>
                    <a:pt x="121" y="135"/>
                  </a:cubicBezTo>
                  <a:cubicBezTo>
                    <a:pt x="241" y="54"/>
                    <a:pt x="465" y="0"/>
                    <a:pt x="523" y="87"/>
                  </a:cubicBezTo>
                  <a:close/>
                </a:path>
              </a:pathLst>
            </a:custGeom>
            <a:solidFill>
              <a:srgbClr val="EB7D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60059" name="Freeform 17"/>
            <p:cNvSpPr>
              <a:spLocks/>
            </p:cNvSpPr>
            <p:nvPr/>
          </p:nvSpPr>
          <p:spPr bwMode="auto">
            <a:xfrm>
              <a:off x="838" y="2927"/>
              <a:ext cx="747" cy="729"/>
            </a:xfrm>
            <a:custGeom>
              <a:avLst/>
              <a:gdLst>
                <a:gd name="T0" fmla="*/ 1295 w 738"/>
                <a:gd name="T1" fmla="*/ 9907 h 674"/>
                <a:gd name="T2" fmla="*/ 1058 w 738"/>
                <a:gd name="T3" fmla="*/ 47290 h 674"/>
                <a:gd name="T4" fmla="*/ 169 w 738"/>
                <a:gd name="T5" fmla="*/ 49140 h 674"/>
                <a:gd name="T6" fmla="*/ 419 w 738"/>
                <a:gd name="T7" fmla="*/ 11646 h 674"/>
                <a:gd name="T8" fmla="*/ 1295 w 738"/>
                <a:gd name="T9" fmla="*/ 9907 h 6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8"/>
                <a:gd name="T16" fmla="*/ 0 h 674"/>
                <a:gd name="T17" fmla="*/ 738 w 738"/>
                <a:gd name="T18" fmla="*/ 674 h 67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8" h="674">
                  <a:moveTo>
                    <a:pt x="649" y="112"/>
                  </a:moveTo>
                  <a:cubicBezTo>
                    <a:pt x="738" y="225"/>
                    <a:pt x="685" y="417"/>
                    <a:pt x="530" y="541"/>
                  </a:cubicBezTo>
                  <a:cubicBezTo>
                    <a:pt x="376" y="665"/>
                    <a:pt x="178" y="674"/>
                    <a:pt x="89" y="561"/>
                  </a:cubicBezTo>
                  <a:cubicBezTo>
                    <a:pt x="0" y="449"/>
                    <a:pt x="53" y="257"/>
                    <a:pt x="208" y="133"/>
                  </a:cubicBezTo>
                  <a:cubicBezTo>
                    <a:pt x="363" y="9"/>
                    <a:pt x="560" y="0"/>
                    <a:pt x="649" y="112"/>
                  </a:cubicBezTo>
                  <a:close/>
                </a:path>
              </a:pathLst>
            </a:custGeom>
            <a:noFill/>
            <a:ln w="6350">
              <a:solidFill>
                <a:srgbClr val="34343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60060" name="Freeform 18"/>
            <p:cNvSpPr>
              <a:spLocks/>
            </p:cNvSpPr>
            <p:nvPr/>
          </p:nvSpPr>
          <p:spPr bwMode="auto">
            <a:xfrm>
              <a:off x="976" y="3176"/>
              <a:ext cx="347" cy="309"/>
            </a:xfrm>
            <a:custGeom>
              <a:avLst/>
              <a:gdLst>
                <a:gd name="T0" fmla="*/ 720 w 342"/>
                <a:gd name="T1" fmla="*/ 6117 h 286"/>
                <a:gd name="T2" fmla="*/ 501 w 342"/>
                <a:gd name="T3" fmla="*/ 20394 h 286"/>
                <a:gd name="T4" fmla="*/ 27 w 342"/>
                <a:gd name="T5" fmla="*/ 17307 h 286"/>
                <a:gd name="T6" fmla="*/ 276 w 342"/>
                <a:gd name="T7" fmla="*/ 3007 h 286"/>
                <a:gd name="T8" fmla="*/ 720 w 342"/>
                <a:gd name="T9" fmla="*/ 6117 h 2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2"/>
                <a:gd name="T16" fmla="*/ 0 h 286"/>
                <a:gd name="T17" fmla="*/ 342 w 342"/>
                <a:gd name="T18" fmla="*/ 286 h 28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2" h="286">
                  <a:moveTo>
                    <a:pt x="314" y="75"/>
                  </a:moveTo>
                  <a:cubicBezTo>
                    <a:pt x="342" y="134"/>
                    <a:pt x="299" y="211"/>
                    <a:pt x="220" y="249"/>
                  </a:cubicBezTo>
                  <a:cubicBezTo>
                    <a:pt x="140" y="286"/>
                    <a:pt x="54" y="269"/>
                    <a:pt x="27" y="211"/>
                  </a:cubicBezTo>
                  <a:cubicBezTo>
                    <a:pt x="0" y="152"/>
                    <a:pt x="42" y="75"/>
                    <a:pt x="121" y="37"/>
                  </a:cubicBezTo>
                  <a:cubicBezTo>
                    <a:pt x="201" y="0"/>
                    <a:pt x="287" y="17"/>
                    <a:pt x="314" y="75"/>
                  </a:cubicBezTo>
                  <a:close/>
                </a:path>
              </a:pathLst>
            </a:custGeom>
            <a:solidFill>
              <a:srgbClr val="E164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60061" name="Freeform 19"/>
            <p:cNvSpPr>
              <a:spLocks/>
            </p:cNvSpPr>
            <p:nvPr/>
          </p:nvSpPr>
          <p:spPr bwMode="auto">
            <a:xfrm>
              <a:off x="954" y="3158"/>
              <a:ext cx="347" cy="309"/>
            </a:xfrm>
            <a:custGeom>
              <a:avLst/>
              <a:gdLst>
                <a:gd name="T0" fmla="*/ 721 w 342"/>
                <a:gd name="T1" fmla="*/ 6117 h 286"/>
                <a:gd name="T2" fmla="*/ 501 w 342"/>
                <a:gd name="T3" fmla="*/ 20394 h 286"/>
                <a:gd name="T4" fmla="*/ 27 w 342"/>
                <a:gd name="T5" fmla="*/ 17307 h 286"/>
                <a:gd name="T6" fmla="*/ 277 w 342"/>
                <a:gd name="T7" fmla="*/ 3007 h 286"/>
                <a:gd name="T8" fmla="*/ 721 w 342"/>
                <a:gd name="T9" fmla="*/ 6117 h 2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2"/>
                <a:gd name="T16" fmla="*/ 0 h 286"/>
                <a:gd name="T17" fmla="*/ 342 w 342"/>
                <a:gd name="T18" fmla="*/ 286 h 28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2" h="286">
                  <a:moveTo>
                    <a:pt x="315" y="75"/>
                  </a:moveTo>
                  <a:cubicBezTo>
                    <a:pt x="342" y="134"/>
                    <a:pt x="299" y="211"/>
                    <a:pt x="220" y="249"/>
                  </a:cubicBezTo>
                  <a:cubicBezTo>
                    <a:pt x="141" y="286"/>
                    <a:pt x="54" y="269"/>
                    <a:pt x="27" y="211"/>
                  </a:cubicBezTo>
                  <a:cubicBezTo>
                    <a:pt x="0" y="152"/>
                    <a:pt x="42" y="75"/>
                    <a:pt x="122" y="37"/>
                  </a:cubicBezTo>
                  <a:cubicBezTo>
                    <a:pt x="201" y="0"/>
                    <a:pt x="287" y="17"/>
                    <a:pt x="315" y="75"/>
                  </a:cubicBezTo>
                  <a:close/>
                </a:path>
              </a:pathLst>
            </a:custGeom>
            <a:solidFill>
              <a:srgbClr val="C948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60062" name="Freeform 20"/>
            <p:cNvSpPr>
              <a:spLocks/>
            </p:cNvSpPr>
            <p:nvPr/>
          </p:nvSpPr>
          <p:spPr bwMode="auto">
            <a:xfrm>
              <a:off x="962" y="3144"/>
              <a:ext cx="296" cy="229"/>
            </a:xfrm>
            <a:custGeom>
              <a:avLst/>
              <a:gdLst>
                <a:gd name="T0" fmla="*/ 20 w 292"/>
                <a:gd name="T1" fmla="*/ 17178 h 212"/>
                <a:gd name="T2" fmla="*/ 246 w 292"/>
                <a:gd name="T3" fmla="*/ 4822 h 212"/>
                <a:gd name="T4" fmla="*/ 631 w 292"/>
                <a:gd name="T5" fmla="*/ 5739 h 212"/>
                <a:gd name="T6" fmla="*/ 252 w 292"/>
                <a:gd name="T7" fmla="*/ 5627 h 212"/>
                <a:gd name="T8" fmla="*/ 20 w 292"/>
                <a:gd name="T9" fmla="*/ 17178 h 2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2"/>
                <a:gd name="T16" fmla="*/ 0 h 212"/>
                <a:gd name="T17" fmla="*/ 292 w 292"/>
                <a:gd name="T18" fmla="*/ 212 h 2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2" h="212">
                  <a:moveTo>
                    <a:pt x="20" y="212"/>
                  </a:moveTo>
                  <a:cubicBezTo>
                    <a:pt x="20" y="212"/>
                    <a:pt x="2" y="119"/>
                    <a:pt x="111" y="59"/>
                  </a:cubicBezTo>
                  <a:cubicBezTo>
                    <a:pt x="220" y="0"/>
                    <a:pt x="292" y="71"/>
                    <a:pt x="292" y="71"/>
                  </a:cubicBezTo>
                  <a:cubicBezTo>
                    <a:pt x="292" y="71"/>
                    <a:pt x="198" y="17"/>
                    <a:pt x="115" y="69"/>
                  </a:cubicBezTo>
                  <a:cubicBezTo>
                    <a:pt x="0" y="142"/>
                    <a:pt x="20" y="212"/>
                    <a:pt x="20" y="212"/>
                  </a:cubicBezTo>
                  <a:close/>
                </a:path>
              </a:pathLst>
            </a:custGeom>
            <a:solidFill>
              <a:srgbClr val="EA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60063" name="Freeform 21"/>
            <p:cNvSpPr>
              <a:spLocks/>
            </p:cNvSpPr>
            <p:nvPr/>
          </p:nvSpPr>
          <p:spPr bwMode="auto">
            <a:xfrm>
              <a:off x="1019" y="3309"/>
              <a:ext cx="254" cy="154"/>
            </a:xfrm>
            <a:custGeom>
              <a:avLst/>
              <a:gdLst>
                <a:gd name="T0" fmla="*/ 0 w 251"/>
                <a:gd name="T1" fmla="*/ 7225 h 143"/>
                <a:gd name="T2" fmla="*/ 256 w 251"/>
                <a:gd name="T3" fmla="*/ 7907 h 143"/>
                <a:gd name="T4" fmla="*/ 492 w 251"/>
                <a:gd name="T5" fmla="*/ 0 h 143"/>
                <a:gd name="T6" fmla="*/ 252 w 251"/>
                <a:gd name="T7" fmla="*/ 5879 h 143"/>
                <a:gd name="T8" fmla="*/ 0 w 251"/>
                <a:gd name="T9" fmla="*/ 7225 h 1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1"/>
                <a:gd name="T16" fmla="*/ 0 h 143"/>
                <a:gd name="T17" fmla="*/ 251 w 251"/>
                <a:gd name="T18" fmla="*/ 143 h 1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1" h="143">
                  <a:moveTo>
                    <a:pt x="0" y="104"/>
                  </a:moveTo>
                  <a:cubicBezTo>
                    <a:pt x="0" y="104"/>
                    <a:pt x="42" y="143"/>
                    <a:pt x="127" y="117"/>
                  </a:cubicBezTo>
                  <a:cubicBezTo>
                    <a:pt x="211" y="92"/>
                    <a:pt x="248" y="26"/>
                    <a:pt x="251" y="0"/>
                  </a:cubicBezTo>
                  <a:cubicBezTo>
                    <a:pt x="251" y="0"/>
                    <a:pt x="221" y="55"/>
                    <a:pt x="125" y="87"/>
                  </a:cubicBezTo>
                  <a:cubicBezTo>
                    <a:pt x="28" y="118"/>
                    <a:pt x="0" y="104"/>
                    <a:pt x="0" y="104"/>
                  </a:cubicBezTo>
                  <a:close/>
                </a:path>
              </a:pathLst>
            </a:custGeom>
            <a:solidFill>
              <a:srgbClr val="AF35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60064" name="Freeform 22"/>
            <p:cNvSpPr>
              <a:spLocks/>
            </p:cNvSpPr>
            <p:nvPr/>
          </p:nvSpPr>
          <p:spPr bwMode="auto">
            <a:xfrm>
              <a:off x="1049" y="3327"/>
              <a:ext cx="218" cy="136"/>
            </a:xfrm>
            <a:custGeom>
              <a:avLst/>
              <a:gdLst>
                <a:gd name="T0" fmla="*/ 0 w 215"/>
                <a:gd name="T1" fmla="*/ 7712 h 126"/>
                <a:gd name="T2" fmla="*/ 252 w 215"/>
                <a:gd name="T3" fmla="*/ 7255 h 126"/>
                <a:gd name="T4" fmla="*/ 470 w 215"/>
                <a:gd name="T5" fmla="*/ 0 h 126"/>
                <a:gd name="T6" fmla="*/ 250 w 215"/>
                <a:gd name="T7" fmla="*/ 6620 h 126"/>
                <a:gd name="T8" fmla="*/ 0 w 215"/>
                <a:gd name="T9" fmla="*/ 7712 h 1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5"/>
                <a:gd name="T16" fmla="*/ 0 h 126"/>
                <a:gd name="T17" fmla="*/ 215 w 215"/>
                <a:gd name="T18" fmla="*/ 126 h 1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5" h="126">
                  <a:moveTo>
                    <a:pt x="0" y="99"/>
                  </a:moveTo>
                  <a:cubicBezTo>
                    <a:pt x="0" y="99"/>
                    <a:pt x="38" y="126"/>
                    <a:pt x="114" y="93"/>
                  </a:cubicBezTo>
                  <a:cubicBezTo>
                    <a:pt x="191" y="60"/>
                    <a:pt x="215" y="0"/>
                    <a:pt x="215" y="0"/>
                  </a:cubicBezTo>
                  <a:cubicBezTo>
                    <a:pt x="215" y="0"/>
                    <a:pt x="192" y="53"/>
                    <a:pt x="113" y="85"/>
                  </a:cubicBezTo>
                  <a:cubicBezTo>
                    <a:pt x="34" y="118"/>
                    <a:pt x="0" y="99"/>
                    <a:pt x="0" y="99"/>
                  </a:cubicBezTo>
                  <a:close/>
                </a:path>
              </a:pathLst>
            </a:custGeom>
            <a:solidFill>
              <a:srgbClr val="9B2F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60065" name="Freeform 23"/>
            <p:cNvSpPr>
              <a:spLocks/>
            </p:cNvSpPr>
            <p:nvPr/>
          </p:nvSpPr>
          <p:spPr bwMode="auto">
            <a:xfrm>
              <a:off x="955" y="3159"/>
              <a:ext cx="347" cy="310"/>
            </a:xfrm>
            <a:custGeom>
              <a:avLst/>
              <a:gdLst>
                <a:gd name="T0" fmla="*/ 721 w 342"/>
                <a:gd name="T1" fmla="*/ 7365 h 286"/>
                <a:gd name="T2" fmla="*/ 501 w 342"/>
                <a:gd name="T3" fmla="*/ 24665 h 286"/>
                <a:gd name="T4" fmla="*/ 27 w 342"/>
                <a:gd name="T5" fmla="*/ 20988 h 286"/>
                <a:gd name="T6" fmla="*/ 277 w 342"/>
                <a:gd name="T7" fmla="*/ 3595 h 286"/>
                <a:gd name="T8" fmla="*/ 721 w 342"/>
                <a:gd name="T9" fmla="*/ 7365 h 2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2"/>
                <a:gd name="T16" fmla="*/ 0 h 286"/>
                <a:gd name="T17" fmla="*/ 342 w 342"/>
                <a:gd name="T18" fmla="*/ 286 h 28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2" h="286">
                  <a:moveTo>
                    <a:pt x="315" y="75"/>
                  </a:moveTo>
                  <a:cubicBezTo>
                    <a:pt x="342" y="134"/>
                    <a:pt x="300" y="211"/>
                    <a:pt x="220" y="249"/>
                  </a:cubicBezTo>
                  <a:cubicBezTo>
                    <a:pt x="141" y="286"/>
                    <a:pt x="54" y="269"/>
                    <a:pt x="27" y="211"/>
                  </a:cubicBezTo>
                  <a:cubicBezTo>
                    <a:pt x="0" y="153"/>
                    <a:pt x="42" y="75"/>
                    <a:pt x="122" y="37"/>
                  </a:cubicBezTo>
                  <a:cubicBezTo>
                    <a:pt x="201" y="0"/>
                    <a:pt x="288" y="17"/>
                    <a:pt x="315" y="75"/>
                  </a:cubicBezTo>
                  <a:close/>
                </a:path>
              </a:pathLst>
            </a:custGeom>
            <a:noFill/>
            <a:ln w="3175">
              <a:solidFill>
                <a:srgbClr val="34343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60066" name="Freeform 24"/>
            <p:cNvSpPr>
              <a:spLocks/>
            </p:cNvSpPr>
            <p:nvPr/>
          </p:nvSpPr>
          <p:spPr bwMode="auto">
            <a:xfrm>
              <a:off x="805" y="2993"/>
              <a:ext cx="393" cy="507"/>
            </a:xfrm>
            <a:custGeom>
              <a:avLst/>
              <a:gdLst>
                <a:gd name="T0" fmla="*/ 804 w 388"/>
                <a:gd name="T1" fmla="*/ 0 h 469"/>
                <a:gd name="T2" fmla="*/ 353 w 388"/>
                <a:gd name="T3" fmla="*/ 12430 h 469"/>
                <a:gd name="T4" fmla="*/ 231 w 388"/>
                <a:gd name="T5" fmla="*/ 39826 h 469"/>
                <a:gd name="T6" fmla="*/ 804 w 388"/>
                <a:gd name="T7" fmla="*/ 0 h 46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88"/>
                <a:gd name="T13" fmla="*/ 0 h 469"/>
                <a:gd name="T14" fmla="*/ 388 w 388"/>
                <a:gd name="T15" fmla="*/ 469 h 46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88" h="469">
                  <a:moveTo>
                    <a:pt x="388" y="0"/>
                  </a:moveTo>
                  <a:cubicBezTo>
                    <a:pt x="388" y="0"/>
                    <a:pt x="280" y="24"/>
                    <a:pt x="173" y="147"/>
                  </a:cubicBezTo>
                  <a:cubicBezTo>
                    <a:pt x="67" y="270"/>
                    <a:pt x="79" y="401"/>
                    <a:pt x="111" y="469"/>
                  </a:cubicBezTo>
                  <a:cubicBezTo>
                    <a:pt x="111" y="469"/>
                    <a:pt x="0" y="181"/>
                    <a:pt x="388" y="0"/>
                  </a:cubicBezTo>
                  <a:close/>
                </a:path>
              </a:pathLst>
            </a:custGeom>
            <a:solidFill>
              <a:srgbClr val="F3F8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60067" name="Freeform 25"/>
            <p:cNvSpPr>
              <a:spLocks/>
            </p:cNvSpPr>
            <p:nvPr/>
          </p:nvSpPr>
          <p:spPr bwMode="auto">
            <a:xfrm>
              <a:off x="1120" y="3117"/>
              <a:ext cx="465" cy="509"/>
            </a:xfrm>
            <a:custGeom>
              <a:avLst/>
              <a:gdLst>
                <a:gd name="T0" fmla="*/ 0 w 459"/>
                <a:gd name="T1" fmla="*/ 37889 h 471"/>
                <a:gd name="T2" fmla="*/ 578 w 459"/>
                <a:gd name="T3" fmla="*/ 27926 h 471"/>
                <a:gd name="T4" fmla="*/ 834 w 459"/>
                <a:gd name="T5" fmla="*/ 0 h 471"/>
                <a:gd name="T6" fmla="*/ 0 w 459"/>
                <a:gd name="T7" fmla="*/ 37889 h 47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9"/>
                <a:gd name="T13" fmla="*/ 0 h 471"/>
                <a:gd name="T14" fmla="*/ 459 w 459"/>
                <a:gd name="T15" fmla="*/ 471 h 47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9" h="471">
                  <a:moveTo>
                    <a:pt x="0" y="455"/>
                  </a:moveTo>
                  <a:cubicBezTo>
                    <a:pt x="0" y="455"/>
                    <a:pt x="123" y="471"/>
                    <a:pt x="276" y="335"/>
                  </a:cubicBezTo>
                  <a:cubicBezTo>
                    <a:pt x="429" y="198"/>
                    <a:pt x="414" y="37"/>
                    <a:pt x="399" y="0"/>
                  </a:cubicBezTo>
                  <a:cubicBezTo>
                    <a:pt x="399" y="0"/>
                    <a:pt x="459" y="359"/>
                    <a:pt x="0" y="455"/>
                  </a:cubicBezTo>
                  <a:close/>
                </a:path>
              </a:pathLst>
            </a:custGeom>
            <a:solidFill>
              <a:srgbClr val="EB7D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60068" name="Freeform 26"/>
            <p:cNvSpPr>
              <a:spLocks/>
            </p:cNvSpPr>
            <p:nvPr/>
          </p:nvSpPr>
          <p:spPr bwMode="auto">
            <a:xfrm>
              <a:off x="951" y="3015"/>
              <a:ext cx="244" cy="538"/>
            </a:xfrm>
            <a:custGeom>
              <a:avLst/>
              <a:gdLst>
                <a:gd name="T0" fmla="*/ 485 w 241"/>
                <a:gd name="T1" fmla="*/ 0 h 498"/>
                <a:gd name="T2" fmla="*/ 387 w 241"/>
                <a:gd name="T3" fmla="*/ 40731 h 498"/>
                <a:gd name="T4" fmla="*/ 485 w 241"/>
                <a:gd name="T5" fmla="*/ 0 h 498"/>
                <a:gd name="T6" fmla="*/ 0 60000 65536"/>
                <a:gd name="T7" fmla="*/ 0 60000 65536"/>
                <a:gd name="T8" fmla="*/ 0 60000 65536"/>
                <a:gd name="T9" fmla="*/ 0 w 241"/>
                <a:gd name="T10" fmla="*/ 0 h 498"/>
                <a:gd name="T11" fmla="*/ 241 w 241"/>
                <a:gd name="T12" fmla="*/ 498 h 49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1" h="498">
                  <a:moveTo>
                    <a:pt x="241" y="0"/>
                  </a:moveTo>
                  <a:cubicBezTo>
                    <a:pt x="241" y="0"/>
                    <a:pt x="32" y="245"/>
                    <a:pt x="191" y="498"/>
                  </a:cubicBezTo>
                  <a:cubicBezTo>
                    <a:pt x="191" y="498"/>
                    <a:pt x="0" y="239"/>
                    <a:pt x="2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60069" name="Freeform 27"/>
            <p:cNvSpPr>
              <a:spLocks/>
            </p:cNvSpPr>
            <p:nvPr/>
          </p:nvSpPr>
          <p:spPr bwMode="auto">
            <a:xfrm>
              <a:off x="1112" y="3178"/>
              <a:ext cx="12" cy="13"/>
            </a:xfrm>
            <a:custGeom>
              <a:avLst/>
              <a:gdLst>
                <a:gd name="T0" fmla="*/ 11 w 12"/>
                <a:gd name="T1" fmla="*/ 4 h 12"/>
                <a:gd name="T2" fmla="*/ 9 w 12"/>
                <a:gd name="T3" fmla="*/ 1031 h 12"/>
                <a:gd name="T4" fmla="*/ 2 w 12"/>
                <a:gd name="T5" fmla="*/ 885 h 12"/>
                <a:gd name="T6" fmla="*/ 4 w 12"/>
                <a:gd name="T7" fmla="*/ 2 h 12"/>
                <a:gd name="T8" fmla="*/ 11 w 12"/>
                <a:gd name="T9" fmla="*/ 4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"/>
                <a:gd name="T16" fmla="*/ 0 h 12"/>
                <a:gd name="T17" fmla="*/ 12 w 12"/>
                <a:gd name="T18" fmla="*/ 12 h 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" h="12">
                  <a:moveTo>
                    <a:pt x="11" y="4"/>
                  </a:moveTo>
                  <a:cubicBezTo>
                    <a:pt x="12" y="7"/>
                    <a:pt x="11" y="10"/>
                    <a:pt x="9" y="11"/>
                  </a:cubicBezTo>
                  <a:cubicBezTo>
                    <a:pt x="6" y="12"/>
                    <a:pt x="3" y="11"/>
                    <a:pt x="2" y="9"/>
                  </a:cubicBezTo>
                  <a:cubicBezTo>
                    <a:pt x="0" y="6"/>
                    <a:pt x="1" y="3"/>
                    <a:pt x="4" y="2"/>
                  </a:cubicBezTo>
                  <a:cubicBezTo>
                    <a:pt x="6" y="0"/>
                    <a:pt x="9" y="1"/>
                    <a:pt x="11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60070" name="Freeform 28"/>
            <p:cNvSpPr>
              <a:spLocks/>
            </p:cNvSpPr>
            <p:nvPr/>
          </p:nvSpPr>
          <p:spPr bwMode="auto">
            <a:xfrm>
              <a:off x="1071" y="3195"/>
              <a:ext cx="10" cy="11"/>
            </a:xfrm>
            <a:custGeom>
              <a:avLst/>
              <a:gdLst>
                <a:gd name="T0" fmla="*/ 9 w 10"/>
                <a:gd name="T1" fmla="*/ 3 h 10"/>
                <a:gd name="T2" fmla="*/ 7 w 10"/>
                <a:gd name="T3" fmla="*/ 1935 h 10"/>
                <a:gd name="T4" fmla="*/ 1 w 10"/>
                <a:gd name="T5" fmla="*/ 1599 h 10"/>
                <a:gd name="T6" fmla="*/ 3 w 10"/>
                <a:gd name="T7" fmla="*/ 1 h 10"/>
                <a:gd name="T8" fmla="*/ 9 w 10"/>
                <a:gd name="T9" fmla="*/ 3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"/>
                <a:gd name="T16" fmla="*/ 0 h 10"/>
                <a:gd name="T17" fmla="*/ 10 w 10"/>
                <a:gd name="T18" fmla="*/ 10 h 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" h="10">
                  <a:moveTo>
                    <a:pt x="9" y="3"/>
                  </a:moveTo>
                  <a:cubicBezTo>
                    <a:pt x="10" y="5"/>
                    <a:pt x="9" y="8"/>
                    <a:pt x="7" y="9"/>
                  </a:cubicBezTo>
                  <a:cubicBezTo>
                    <a:pt x="5" y="10"/>
                    <a:pt x="3" y="9"/>
                    <a:pt x="1" y="7"/>
                  </a:cubicBezTo>
                  <a:cubicBezTo>
                    <a:pt x="0" y="5"/>
                    <a:pt x="1" y="2"/>
                    <a:pt x="3" y="1"/>
                  </a:cubicBezTo>
                  <a:cubicBezTo>
                    <a:pt x="5" y="0"/>
                    <a:pt x="8" y="1"/>
                    <a:pt x="9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60071" name="Freeform 29"/>
            <p:cNvSpPr>
              <a:spLocks/>
            </p:cNvSpPr>
            <p:nvPr/>
          </p:nvSpPr>
          <p:spPr bwMode="auto">
            <a:xfrm>
              <a:off x="1184" y="3008"/>
              <a:ext cx="16" cy="17"/>
            </a:xfrm>
            <a:custGeom>
              <a:avLst/>
              <a:gdLst>
                <a:gd name="T0" fmla="*/ 15 w 16"/>
                <a:gd name="T1" fmla="*/ 5 h 16"/>
                <a:gd name="T2" fmla="*/ 12 w 16"/>
                <a:gd name="T3" fmla="*/ 420 h 16"/>
                <a:gd name="T4" fmla="*/ 2 w 16"/>
                <a:gd name="T5" fmla="*/ 346 h 16"/>
                <a:gd name="T6" fmla="*/ 5 w 16"/>
                <a:gd name="T7" fmla="*/ 2 h 16"/>
                <a:gd name="T8" fmla="*/ 15 w 16"/>
                <a:gd name="T9" fmla="*/ 5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"/>
                <a:gd name="T16" fmla="*/ 0 h 16"/>
                <a:gd name="T17" fmla="*/ 16 w 16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" h="16">
                  <a:moveTo>
                    <a:pt x="15" y="5"/>
                  </a:moveTo>
                  <a:cubicBezTo>
                    <a:pt x="16" y="8"/>
                    <a:pt x="15" y="12"/>
                    <a:pt x="12" y="14"/>
                  </a:cubicBezTo>
                  <a:cubicBezTo>
                    <a:pt x="8" y="16"/>
                    <a:pt x="4" y="15"/>
                    <a:pt x="2" y="11"/>
                  </a:cubicBezTo>
                  <a:cubicBezTo>
                    <a:pt x="0" y="8"/>
                    <a:pt x="2" y="3"/>
                    <a:pt x="5" y="2"/>
                  </a:cubicBezTo>
                  <a:cubicBezTo>
                    <a:pt x="8" y="0"/>
                    <a:pt x="13" y="1"/>
                    <a:pt x="1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60072" name="Freeform 30"/>
            <p:cNvSpPr>
              <a:spLocks/>
            </p:cNvSpPr>
            <p:nvPr/>
          </p:nvSpPr>
          <p:spPr bwMode="auto">
            <a:xfrm>
              <a:off x="1114" y="3247"/>
              <a:ext cx="86" cy="80"/>
            </a:xfrm>
            <a:custGeom>
              <a:avLst/>
              <a:gdLst>
                <a:gd name="T0" fmla="*/ 115 w 85"/>
                <a:gd name="T1" fmla="*/ 5232 h 74"/>
                <a:gd name="T2" fmla="*/ 9 w 85"/>
                <a:gd name="T3" fmla="*/ 5059 h 74"/>
                <a:gd name="T4" fmla="*/ 26 w 85"/>
                <a:gd name="T5" fmla="*/ 963 h 74"/>
                <a:gd name="T6" fmla="*/ 136 w 85"/>
                <a:gd name="T7" fmla="*/ 1125 h 74"/>
                <a:gd name="T8" fmla="*/ 115 w 85"/>
                <a:gd name="T9" fmla="*/ 5232 h 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5"/>
                <a:gd name="T16" fmla="*/ 0 h 74"/>
                <a:gd name="T17" fmla="*/ 85 w 85"/>
                <a:gd name="T18" fmla="*/ 74 h 7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5" h="74">
                  <a:moveTo>
                    <a:pt x="58" y="61"/>
                  </a:moveTo>
                  <a:cubicBezTo>
                    <a:pt x="40" y="74"/>
                    <a:pt x="18" y="73"/>
                    <a:pt x="9" y="59"/>
                  </a:cubicBezTo>
                  <a:cubicBezTo>
                    <a:pt x="0" y="46"/>
                    <a:pt x="7" y="25"/>
                    <a:pt x="26" y="12"/>
                  </a:cubicBezTo>
                  <a:cubicBezTo>
                    <a:pt x="44" y="0"/>
                    <a:pt x="66" y="0"/>
                    <a:pt x="75" y="14"/>
                  </a:cubicBezTo>
                  <a:cubicBezTo>
                    <a:pt x="85" y="28"/>
                    <a:pt x="77" y="49"/>
                    <a:pt x="58" y="61"/>
                  </a:cubicBezTo>
                  <a:close/>
                </a:path>
              </a:pathLst>
            </a:custGeom>
            <a:solidFill>
              <a:srgbClr val="AA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60073" name="Freeform 31"/>
            <p:cNvSpPr>
              <a:spLocks/>
            </p:cNvSpPr>
            <p:nvPr/>
          </p:nvSpPr>
          <p:spPr bwMode="auto">
            <a:xfrm>
              <a:off x="1340" y="2771"/>
              <a:ext cx="530" cy="345"/>
            </a:xfrm>
            <a:custGeom>
              <a:avLst/>
              <a:gdLst>
                <a:gd name="T0" fmla="*/ 96 w 523"/>
                <a:gd name="T1" fmla="*/ 27418 h 319"/>
                <a:gd name="T2" fmla="*/ 0 w 523"/>
                <a:gd name="T3" fmla="*/ 26493 h 319"/>
                <a:gd name="T4" fmla="*/ 270 w 523"/>
                <a:gd name="T5" fmla="*/ 16724 h 319"/>
                <a:gd name="T6" fmla="*/ 730 w 523"/>
                <a:gd name="T7" fmla="*/ 11277 h 319"/>
                <a:gd name="T8" fmla="*/ 1115 w 523"/>
                <a:gd name="T9" fmla="*/ 2237 h 319"/>
                <a:gd name="T10" fmla="*/ 823 w 523"/>
                <a:gd name="T11" fmla="*/ 11277 h 319"/>
                <a:gd name="T12" fmla="*/ 157 w 523"/>
                <a:gd name="T13" fmla="*/ 26761 h 319"/>
                <a:gd name="T14" fmla="*/ 96 w 523"/>
                <a:gd name="T15" fmla="*/ 27418 h 31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23"/>
                <a:gd name="T25" fmla="*/ 0 h 319"/>
                <a:gd name="T26" fmla="*/ 523 w 523"/>
                <a:gd name="T27" fmla="*/ 319 h 31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23" h="319">
                  <a:moveTo>
                    <a:pt x="39" y="315"/>
                  </a:moveTo>
                  <a:cubicBezTo>
                    <a:pt x="7" y="312"/>
                    <a:pt x="0" y="304"/>
                    <a:pt x="0" y="304"/>
                  </a:cubicBezTo>
                  <a:cubicBezTo>
                    <a:pt x="0" y="304"/>
                    <a:pt x="47" y="193"/>
                    <a:pt x="127" y="193"/>
                  </a:cubicBezTo>
                  <a:cubicBezTo>
                    <a:pt x="207" y="193"/>
                    <a:pt x="292" y="193"/>
                    <a:pt x="341" y="130"/>
                  </a:cubicBezTo>
                  <a:cubicBezTo>
                    <a:pt x="391" y="66"/>
                    <a:pt x="480" y="0"/>
                    <a:pt x="523" y="26"/>
                  </a:cubicBezTo>
                  <a:cubicBezTo>
                    <a:pt x="523" y="26"/>
                    <a:pt x="424" y="19"/>
                    <a:pt x="386" y="130"/>
                  </a:cubicBezTo>
                  <a:cubicBezTo>
                    <a:pt x="348" y="240"/>
                    <a:pt x="99" y="191"/>
                    <a:pt x="78" y="309"/>
                  </a:cubicBezTo>
                  <a:cubicBezTo>
                    <a:pt x="78" y="309"/>
                    <a:pt x="71" y="319"/>
                    <a:pt x="39" y="315"/>
                  </a:cubicBezTo>
                  <a:close/>
                </a:path>
              </a:pathLst>
            </a:custGeom>
            <a:solidFill>
              <a:srgbClr val="F3AB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60074" name="Freeform 32"/>
            <p:cNvSpPr>
              <a:spLocks/>
            </p:cNvSpPr>
            <p:nvPr/>
          </p:nvSpPr>
          <p:spPr bwMode="auto">
            <a:xfrm>
              <a:off x="1029" y="3436"/>
              <a:ext cx="285" cy="519"/>
            </a:xfrm>
            <a:custGeom>
              <a:avLst/>
              <a:gdLst>
                <a:gd name="T0" fmla="*/ 524 w 281"/>
                <a:gd name="T1" fmla="*/ 2612 h 480"/>
                <a:gd name="T2" fmla="*/ 430 w 281"/>
                <a:gd name="T3" fmla="*/ 0 h 480"/>
                <a:gd name="T4" fmla="*/ 340 w 281"/>
                <a:gd name="T5" fmla="*/ 16926 h 480"/>
                <a:gd name="T6" fmla="*/ 203 w 281"/>
                <a:gd name="T7" fmla="*/ 29416 h 480"/>
                <a:gd name="T8" fmla="*/ 25 w 281"/>
                <a:gd name="T9" fmla="*/ 41191 h 480"/>
                <a:gd name="T10" fmla="*/ 272 w 281"/>
                <a:gd name="T11" fmla="*/ 30342 h 480"/>
                <a:gd name="T12" fmla="*/ 523 w 281"/>
                <a:gd name="T13" fmla="*/ 6880 h 480"/>
                <a:gd name="T14" fmla="*/ 524 w 281"/>
                <a:gd name="T15" fmla="*/ 2612 h 48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81"/>
                <a:gd name="T25" fmla="*/ 0 h 480"/>
                <a:gd name="T26" fmla="*/ 281 w 281"/>
                <a:gd name="T27" fmla="*/ 480 h 48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81" h="480">
                  <a:moveTo>
                    <a:pt x="235" y="30"/>
                  </a:moveTo>
                  <a:cubicBezTo>
                    <a:pt x="224" y="5"/>
                    <a:pt x="192" y="0"/>
                    <a:pt x="192" y="0"/>
                  </a:cubicBezTo>
                  <a:cubicBezTo>
                    <a:pt x="192" y="0"/>
                    <a:pt x="119" y="80"/>
                    <a:pt x="154" y="196"/>
                  </a:cubicBezTo>
                  <a:cubicBezTo>
                    <a:pt x="190" y="311"/>
                    <a:pt x="145" y="316"/>
                    <a:pt x="93" y="342"/>
                  </a:cubicBezTo>
                  <a:cubicBezTo>
                    <a:pt x="42" y="367"/>
                    <a:pt x="4" y="426"/>
                    <a:pt x="25" y="480"/>
                  </a:cubicBezTo>
                  <a:cubicBezTo>
                    <a:pt x="25" y="480"/>
                    <a:pt x="0" y="400"/>
                    <a:pt x="122" y="353"/>
                  </a:cubicBezTo>
                  <a:cubicBezTo>
                    <a:pt x="281" y="292"/>
                    <a:pt x="138" y="123"/>
                    <a:pt x="234" y="80"/>
                  </a:cubicBezTo>
                  <a:cubicBezTo>
                    <a:pt x="234" y="80"/>
                    <a:pt x="245" y="54"/>
                    <a:pt x="235" y="30"/>
                  </a:cubicBezTo>
                  <a:close/>
                </a:path>
              </a:pathLst>
            </a:custGeom>
            <a:solidFill>
              <a:srgbClr val="F3AB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60075" name="Freeform 33"/>
            <p:cNvSpPr>
              <a:spLocks/>
            </p:cNvSpPr>
            <p:nvPr/>
          </p:nvSpPr>
          <p:spPr bwMode="auto">
            <a:xfrm>
              <a:off x="1238" y="3523"/>
              <a:ext cx="28" cy="27"/>
            </a:xfrm>
            <a:custGeom>
              <a:avLst/>
              <a:gdLst>
                <a:gd name="T0" fmla="*/ 0 w 28"/>
                <a:gd name="T1" fmla="*/ 1967 h 25"/>
                <a:gd name="T2" fmla="*/ 28 w 28"/>
                <a:gd name="T3" fmla="*/ 0 h 25"/>
                <a:gd name="T4" fmla="*/ 0 60000 65536"/>
                <a:gd name="T5" fmla="*/ 0 60000 65536"/>
                <a:gd name="T6" fmla="*/ 0 w 28"/>
                <a:gd name="T7" fmla="*/ 0 h 25"/>
                <a:gd name="T8" fmla="*/ 28 w 28"/>
                <a:gd name="T9" fmla="*/ 25 h 2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8" h="25">
                  <a:moveTo>
                    <a:pt x="0" y="25"/>
                  </a:moveTo>
                  <a:cubicBezTo>
                    <a:pt x="6" y="15"/>
                    <a:pt x="15" y="6"/>
                    <a:pt x="28" y="0"/>
                  </a:cubicBezTo>
                </a:path>
              </a:pathLst>
            </a:custGeom>
            <a:noFill/>
            <a:ln w="6350" cap="rnd">
              <a:solidFill>
                <a:srgbClr val="34343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60076" name="Freeform 34"/>
            <p:cNvSpPr>
              <a:spLocks/>
            </p:cNvSpPr>
            <p:nvPr/>
          </p:nvSpPr>
          <p:spPr bwMode="auto">
            <a:xfrm>
              <a:off x="1029" y="3510"/>
              <a:ext cx="258" cy="445"/>
            </a:xfrm>
            <a:custGeom>
              <a:avLst/>
              <a:gdLst>
                <a:gd name="T0" fmla="*/ 297 w 255"/>
                <a:gd name="T1" fmla="*/ 0 h 412"/>
                <a:gd name="T2" fmla="*/ 295 w 255"/>
                <a:gd name="T3" fmla="*/ 10344 h 412"/>
                <a:gd name="T4" fmla="*/ 172 w 255"/>
                <a:gd name="T5" fmla="*/ 22225 h 412"/>
                <a:gd name="T6" fmla="*/ 25 w 255"/>
                <a:gd name="T7" fmla="*/ 33352 h 412"/>
                <a:gd name="T8" fmla="*/ 238 w 255"/>
                <a:gd name="T9" fmla="*/ 23037 h 412"/>
                <a:gd name="T10" fmla="*/ 396 w 255"/>
                <a:gd name="T11" fmla="*/ 3462 h 4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5"/>
                <a:gd name="T19" fmla="*/ 0 h 412"/>
                <a:gd name="T20" fmla="*/ 255 w 255"/>
                <a:gd name="T21" fmla="*/ 412 h 4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5" h="412">
                  <a:moveTo>
                    <a:pt x="155" y="0"/>
                  </a:moveTo>
                  <a:cubicBezTo>
                    <a:pt x="144" y="33"/>
                    <a:pt x="139" y="77"/>
                    <a:pt x="154" y="128"/>
                  </a:cubicBezTo>
                  <a:cubicBezTo>
                    <a:pt x="190" y="243"/>
                    <a:pt x="145" y="248"/>
                    <a:pt x="93" y="274"/>
                  </a:cubicBezTo>
                  <a:cubicBezTo>
                    <a:pt x="42" y="299"/>
                    <a:pt x="4" y="358"/>
                    <a:pt x="25" y="412"/>
                  </a:cubicBezTo>
                  <a:cubicBezTo>
                    <a:pt x="25" y="412"/>
                    <a:pt x="0" y="332"/>
                    <a:pt x="122" y="285"/>
                  </a:cubicBezTo>
                  <a:cubicBezTo>
                    <a:pt x="255" y="234"/>
                    <a:pt x="178" y="109"/>
                    <a:pt x="204" y="43"/>
                  </a:cubicBezTo>
                </a:path>
              </a:pathLst>
            </a:custGeom>
            <a:noFill/>
            <a:ln w="6350" cap="rnd">
              <a:solidFill>
                <a:srgbClr val="34343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60077" name="Freeform 35"/>
            <p:cNvSpPr>
              <a:spLocks/>
            </p:cNvSpPr>
            <p:nvPr/>
          </p:nvSpPr>
          <p:spPr bwMode="auto">
            <a:xfrm>
              <a:off x="1190" y="3478"/>
              <a:ext cx="8" cy="20"/>
            </a:xfrm>
            <a:custGeom>
              <a:avLst/>
              <a:gdLst>
                <a:gd name="T0" fmla="*/ 8 w 8"/>
                <a:gd name="T1" fmla="*/ 0 h 18"/>
                <a:gd name="T2" fmla="*/ 0 w 8"/>
                <a:gd name="T3" fmla="*/ 7248 h 18"/>
                <a:gd name="T4" fmla="*/ 0 60000 65536"/>
                <a:gd name="T5" fmla="*/ 0 60000 65536"/>
                <a:gd name="T6" fmla="*/ 0 w 8"/>
                <a:gd name="T7" fmla="*/ 0 h 18"/>
                <a:gd name="T8" fmla="*/ 8 w 8"/>
                <a:gd name="T9" fmla="*/ 18 h 1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8" h="18">
                  <a:moveTo>
                    <a:pt x="8" y="0"/>
                  </a:moveTo>
                  <a:cubicBezTo>
                    <a:pt x="5" y="6"/>
                    <a:pt x="3" y="12"/>
                    <a:pt x="0" y="18"/>
                  </a:cubicBezTo>
                </a:path>
              </a:pathLst>
            </a:custGeom>
            <a:noFill/>
            <a:ln w="6350" cap="rnd">
              <a:solidFill>
                <a:srgbClr val="34343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60078" name="Freeform 36"/>
            <p:cNvSpPr>
              <a:spLocks/>
            </p:cNvSpPr>
            <p:nvPr/>
          </p:nvSpPr>
          <p:spPr bwMode="auto">
            <a:xfrm>
              <a:off x="1202" y="3436"/>
              <a:ext cx="22" cy="34"/>
            </a:xfrm>
            <a:custGeom>
              <a:avLst/>
              <a:gdLst>
                <a:gd name="T0" fmla="*/ 280 w 21"/>
                <a:gd name="T1" fmla="*/ 0 h 31"/>
                <a:gd name="T2" fmla="*/ 0 w 21"/>
                <a:gd name="T3" fmla="*/ 5976 h 31"/>
                <a:gd name="T4" fmla="*/ 0 60000 65536"/>
                <a:gd name="T5" fmla="*/ 0 60000 65536"/>
                <a:gd name="T6" fmla="*/ 0 w 21"/>
                <a:gd name="T7" fmla="*/ 0 h 31"/>
                <a:gd name="T8" fmla="*/ 21 w 21"/>
                <a:gd name="T9" fmla="*/ 31 h 3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1" h="31">
                  <a:moveTo>
                    <a:pt x="21" y="0"/>
                  </a:moveTo>
                  <a:cubicBezTo>
                    <a:pt x="21" y="0"/>
                    <a:pt x="11" y="12"/>
                    <a:pt x="0" y="31"/>
                  </a:cubicBezTo>
                </a:path>
              </a:pathLst>
            </a:custGeom>
            <a:noFill/>
            <a:ln w="6350" cap="rnd">
              <a:solidFill>
                <a:srgbClr val="34343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60079" name="Freeform 37"/>
            <p:cNvSpPr>
              <a:spLocks/>
            </p:cNvSpPr>
            <p:nvPr/>
          </p:nvSpPr>
          <p:spPr bwMode="auto">
            <a:xfrm>
              <a:off x="560" y="3030"/>
              <a:ext cx="528" cy="409"/>
            </a:xfrm>
            <a:custGeom>
              <a:avLst/>
              <a:gdLst>
                <a:gd name="T0" fmla="*/ 1083 w 521"/>
                <a:gd name="T1" fmla="*/ 10572 h 379"/>
                <a:gd name="T2" fmla="*/ 1096 w 521"/>
                <a:gd name="T3" fmla="*/ 7527 h 379"/>
                <a:gd name="T4" fmla="*/ 565 w 521"/>
                <a:gd name="T5" fmla="*/ 10209 h 379"/>
                <a:gd name="T6" fmla="*/ 0 w 521"/>
                <a:gd name="T7" fmla="*/ 24115 h 379"/>
                <a:gd name="T8" fmla="*/ 418 w 521"/>
                <a:gd name="T9" fmla="*/ 20986 h 379"/>
                <a:gd name="T10" fmla="*/ 1015 w 521"/>
                <a:gd name="T11" fmla="*/ 13021 h 379"/>
                <a:gd name="T12" fmla="*/ 1083 w 521"/>
                <a:gd name="T13" fmla="*/ 10572 h 37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21"/>
                <a:gd name="T22" fmla="*/ 0 h 379"/>
                <a:gd name="T23" fmla="*/ 521 w 521"/>
                <a:gd name="T24" fmla="*/ 379 h 37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21" h="379">
                  <a:moveTo>
                    <a:pt x="507" y="136"/>
                  </a:moveTo>
                  <a:cubicBezTo>
                    <a:pt x="521" y="107"/>
                    <a:pt x="512" y="99"/>
                    <a:pt x="512" y="99"/>
                  </a:cubicBezTo>
                  <a:cubicBezTo>
                    <a:pt x="512" y="99"/>
                    <a:pt x="388" y="0"/>
                    <a:pt x="263" y="134"/>
                  </a:cubicBezTo>
                  <a:cubicBezTo>
                    <a:pt x="138" y="268"/>
                    <a:pt x="91" y="353"/>
                    <a:pt x="0" y="313"/>
                  </a:cubicBezTo>
                  <a:cubicBezTo>
                    <a:pt x="0" y="313"/>
                    <a:pt x="73" y="379"/>
                    <a:pt x="195" y="273"/>
                  </a:cubicBezTo>
                  <a:cubicBezTo>
                    <a:pt x="317" y="167"/>
                    <a:pt x="385" y="63"/>
                    <a:pt x="475" y="169"/>
                  </a:cubicBezTo>
                  <a:cubicBezTo>
                    <a:pt x="475" y="169"/>
                    <a:pt x="493" y="165"/>
                    <a:pt x="507" y="136"/>
                  </a:cubicBezTo>
                  <a:close/>
                </a:path>
              </a:pathLst>
            </a:custGeom>
            <a:solidFill>
              <a:srgbClr val="F3AB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60080" name="Freeform 38"/>
            <p:cNvSpPr>
              <a:spLocks/>
            </p:cNvSpPr>
            <p:nvPr/>
          </p:nvSpPr>
          <p:spPr bwMode="auto">
            <a:xfrm>
              <a:off x="1341" y="2772"/>
              <a:ext cx="529" cy="334"/>
            </a:xfrm>
            <a:custGeom>
              <a:avLst/>
              <a:gdLst>
                <a:gd name="T0" fmla="*/ 0 w 522"/>
                <a:gd name="T1" fmla="*/ 25735 h 309"/>
                <a:gd name="T2" fmla="*/ 270 w 522"/>
                <a:gd name="T3" fmla="*/ 16250 h 309"/>
                <a:gd name="T4" fmla="*/ 730 w 522"/>
                <a:gd name="T5" fmla="*/ 10936 h 309"/>
                <a:gd name="T6" fmla="*/ 1114 w 522"/>
                <a:gd name="T7" fmla="*/ 2209 h 309"/>
                <a:gd name="T8" fmla="*/ 823 w 522"/>
                <a:gd name="T9" fmla="*/ 10936 h 309"/>
                <a:gd name="T10" fmla="*/ 156 w 522"/>
                <a:gd name="T11" fmla="*/ 26074 h 30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22"/>
                <a:gd name="T19" fmla="*/ 0 h 309"/>
                <a:gd name="T20" fmla="*/ 522 w 522"/>
                <a:gd name="T21" fmla="*/ 309 h 30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22" h="309">
                  <a:moveTo>
                    <a:pt x="0" y="304"/>
                  </a:moveTo>
                  <a:cubicBezTo>
                    <a:pt x="0" y="304"/>
                    <a:pt x="47" y="193"/>
                    <a:pt x="127" y="193"/>
                  </a:cubicBezTo>
                  <a:cubicBezTo>
                    <a:pt x="207" y="193"/>
                    <a:pt x="292" y="193"/>
                    <a:pt x="341" y="130"/>
                  </a:cubicBezTo>
                  <a:cubicBezTo>
                    <a:pt x="390" y="66"/>
                    <a:pt x="480" y="0"/>
                    <a:pt x="522" y="26"/>
                  </a:cubicBezTo>
                  <a:cubicBezTo>
                    <a:pt x="522" y="26"/>
                    <a:pt x="423" y="19"/>
                    <a:pt x="386" y="130"/>
                  </a:cubicBezTo>
                  <a:cubicBezTo>
                    <a:pt x="348" y="240"/>
                    <a:pt x="99" y="191"/>
                    <a:pt x="77" y="309"/>
                  </a:cubicBezTo>
                </a:path>
              </a:pathLst>
            </a:custGeom>
            <a:noFill/>
            <a:ln w="6350" cap="rnd">
              <a:solidFill>
                <a:srgbClr val="34343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60081" name="Freeform 39"/>
            <p:cNvSpPr>
              <a:spLocks/>
            </p:cNvSpPr>
            <p:nvPr/>
          </p:nvSpPr>
          <p:spPr bwMode="auto">
            <a:xfrm>
              <a:off x="560" y="3030"/>
              <a:ext cx="519" cy="409"/>
            </a:xfrm>
            <a:custGeom>
              <a:avLst/>
              <a:gdLst>
                <a:gd name="T0" fmla="*/ 1110 w 512"/>
                <a:gd name="T1" fmla="*/ 7527 h 379"/>
                <a:gd name="T2" fmla="*/ 571 w 512"/>
                <a:gd name="T3" fmla="*/ 10209 h 379"/>
                <a:gd name="T4" fmla="*/ 0 w 512"/>
                <a:gd name="T5" fmla="*/ 24115 h 379"/>
                <a:gd name="T6" fmla="*/ 423 w 512"/>
                <a:gd name="T7" fmla="*/ 20986 h 379"/>
                <a:gd name="T8" fmla="*/ 1031 w 512"/>
                <a:gd name="T9" fmla="*/ 13021 h 3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12"/>
                <a:gd name="T16" fmla="*/ 0 h 379"/>
                <a:gd name="T17" fmla="*/ 512 w 512"/>
                <a:gd name="T18" fmla="*/ 379 h 37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12" h="379">
                  <a:moveTo>
                    <a:pt x="512" y="99"/>
                  </a:moveTo>
                  <a:cubicBezTo>
                    <a:pt x="512" y="99"/>
                    <a:pt x="388" y="0"/>
                    <a:pt x="263" y="134"/>
                  </a:cubicBezTo>
                  <a:cubicBezTo>
                    <a:pt x="138" y="268"/>
                    <a:pt x="91" y="353"/>
                    <a:pt x="0" y="313"/>
                  </a:cubicBezTo>
                  <a:cubicBezTo>
                    <a:pt x="0" y="313"/>
                    <a:pt x="73" y="379"/>
                    <a:pt x="195" y="273"/>
                  </a:cubicBezTo>
                  <a:cubicBezTo>
                    <a:pt x="317" y="167"/>
                    <a:pt x="385" y="63"/>
                    <a:pt x="475" y="169"/>
                  </a:cubicBezTo>
                </a:path>
              </a:pathLst>
            </a:custGeom>
            <a:noFill/>
            <a:ln w="6350" cap="rnd">
              <a:solidFill>
                <a:srgbClr val="34343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60082" name="Oval 40"/>
            <p:cNvSpPr>
              <a:spLocks noChangeArrowheads="1"/>
            </p:cNvSpPr>
            <p:nvPr/>
          </p:nvSpPr>
          <p:spPr bwMode="auto">
            <a:xfrm>
              <a:off x="1065" y="3179"/>
              <a:ext cx="11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60083" name="Oval 41"/>
            <p:cNvSpPr>
              <a:spLocks noChangeArrowheads="1"/>
            </p:cNvSpPr>
            <p:nvPr/>
          </p:nvSpPr>
          <p:spPr bwMode="auto">
            <a:xfrm>
              <a:off x="1073" y="3171"/>
              <a:ext cx="6" cy="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60084" name="Oval 42"/>
            <p:cNvSpPr>
              <a:spLocks noChangeArrowheads="1"/>
            </p:cNvSpPr>
            <p:nvPr/>
          </p:nvSpPr>
          <p:spPr bwMode="auto">
            <a:xfrm>
              <a:off x="1375" y="3106"/>
              <a:ext cx="9" cy="1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60085" name="Oval 43"/>
            <p:cNvSpPr>
              <a:spLocks noChangeArrowheads="1"/>
            </p:cNvSpPr>
            <p:nvPr/>
          </p:nvSpPr>
          <p:spPr bwMode="auto">
            <a:xfrm>
              <a:off x="1387" y="3111"/>
              <a:ext cx="6" cy="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60086" name="Freeform 44"/>
            <p:cNvSpPr>
              <a:spLocks/>
            </p:cNvSpPr>
            <p:nvPr/>
          </p:nvSpPr>
          <p:spPr bwMode="auto">
            <a:xfrm>
              <a:off x="1380" y="2995"/>
              <a:ext cx="48" cy="30"/>
            </a:xfrm>
            <a:custGeom>
              <a:avLst/>
              <a:gdLst>
                <a:gd name="T0" fmla="*/ 0 w 48"/>
                <a:gd name="T1" fmla="*/ 640 h 28"/>
                <a:gd name="T2" fmla="*/ 26 w 48"/>
                <a:gd name="T3" fmla="*/ 1316 h 28"/>
                <a:gd name="T4" fmla="*/ 19 w 48"/>
                <a:gd name="T5" fmla="*/ 453 h 28"/>
                <a:gd name="T6" fmla="*/ 27 w 48"/>
                <a:gd name="T7" fmla="*/ 4 h 28"/>
                <a:gd name="T8" fmla="*/ 48 w 48"/>
                <a:gd name="T9" fmla="*/ 557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8"/>
                <a:gd name="T16" fmla="*/ 0 h 28"/>
                <a:gd name="T17" fmla="*/ 48 w 48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8" h="28">
                  <a:moveTo>
                    <a:pt x="0" y="13"/>
                  </a:moveTo>
                  <a:cubicBezTo>
                    <a:pt x="5" y="16"/>
                    <a:pt x="21" y="28"/>
                    <a:pt x="26" y="26"/>
                  </a:cubicBezTo>
                  <a:cubicBezTo>
                    <a:pt x="33" y="22"/>
                    <a:pt x="20" y="12"/>
                    <a:pt x="19" y="8"/>
                  </a:cubicBezTo>
                  <a:cubicBezTo>
                    <a:pt x="17" y="0"/>
                    <a:pt x="21" y="2"/>
                    <a:pt x="27" y="4"/>
                  </a:cubicBezTo>
                  <a:cubicBezTo>
                    <a:pt x="30" y="5"/>
                    <a:pt x="48" y="12"/>
                    <a:pt x="48" y="11"/>
                  </a:cubicBezTo>
                </a:path>
              </a:pathLst>
            </a:custGeom>
            <a:noFill/>
            <a:ln w="6350">
              <a:solidFill>
                <a:srgbClr val="F3ABA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60087" name="Freeform 45"/>
            <p:cNvSpPr>
              <a:spLocks/>
            </p:cNvSpPr>
            <p:nvPr/>
          </p:nvSpPr>
          <p:spPr bwMode="auto">
            <a:xfrm>
              <a:off x="1446" y="3044"/>
              <a:ext cx="14" cy="14"/>
            </a:xfrm>
            <a:custGeom>
              <a:avLst/>
              <a:gdLst>
                <a:gd name="T0" fmla="*/ 14 w 14"/>
                <a:gd name="T1" fmla="*/ 843 h 13"/>
                <a:gd name="T2" fmla="*/ 0 w 14"/>
                <a:gd name="T3" fmla="*/ 0 h 13"/>
                <a:gd name="T4" fmla="*/ 0 60000 65536"/>
                <a:gd name="T5" fmla="*/ 0 60000 65536"/>
                <a:gd name="T6" fmla="*/ 0 w 14"/>
                <a:gd name="T7" fmla="*/ 0 h 13"/>
                <a:gd name="T8" fmla="*/ 14 w 14"/>
                <a:gd name="T9" fmla="*/ 13 h 1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4" h="13">
                  <a:moveTo>
                    <a:pt x="14" y="13"/>
                  </a:moveTo>
                  <a:cubicBezTo>
                    <a:pt x="9" y="12"/>
                    <a:pt x="2" y="5"/>
                    <a:pt x="0" y="0"/>
                  </a:cubicBezTo>
                </a:path>
              </a:pathLst>
            </a:custGeom>
            <a:noFill/>
            <a:ln w="12700">
              <a:solidFill>
                <a:srgbClr val="F3ABA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60088" name="Freeform 46"/>
            <p:cNvSpPr>
              <a:spLocks/>
            </p:cNvSpPr>
            <p:nvPr/>
          </p:nvSpPr>
          <p:spPr bwMode="auto">
            <a:xfrm>
              <a:off x="1463" y="3036"/>
              <a:ext cx="12" cy="13"/>
            </a:xfrm>
            <a:custGeom>
              <a:avLst/>
              <a:gdLst>
                <a:gd name="T0" fmla="*/ 0 w 12"/>
                <a:gd name="T1" fmla="*/ 0 h 12"/>
                <a:gd name="T2" fmla="*/ 12 w 12"/>
                <a:gd name="T3" fmla="*/ 1117 h 12"/>
                <a:gd name="T4" fmla="*/ 0 60000 65536"/>
                <a:gd name="T5" fmla="*/ 0 60000 65536"/>
                <a:gd name="T6" fmla="*/ 0 w 12"/>
                <a:gd name="T7" fmla="*/ 0 h 12"/>
                <a:gd name="T8" fmla="*/ 12 w 12"/>
                <a:gd name="T9" fmla="*/ 12 h 1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2" h="12">
                  <a:moveTo>
                    <a:pt x="0" y="0"/>
                  </a:moveTo>
                  <a:cubicBezTo>
                    <a:pt x="5" y="3"/>
                    <a:pt x="8" y="8"/>
                    <a:pt x="12" y="12"/>
                  </a:cubicBezTo>
                </a:path>
              </a:pathLst>
            </a:custGeom>
            <a:noFill/>
            <a:ln w="6350">
              <a:solidFill>
                <a:srgbClr val="F3ABA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60089" name="Freeform 47"/>
            <p:cNvSpPr>
              <a:spLocks/>
            </p:cNvSpPr>
            <p:nvPr/>
          </p:nvSpPr>
          <p:spPr bwMode="auto">
            <a:xfrm>
              <a:off x="1475" y="3031"/>
              <a:ext cx="6" cy="11"/>
            </a:xfrm>
            <a:custGeom>
              <a:avLst/>
              <a:gdLst>
                <a:gd name="T0" fmla="*/ 0 w 6"/>
                <a:gd name="T1" fmla="*/ 0 h 10"/>
                <a:gd name="T2" fmla="*/ 6 w 6"/>
                <a:gd name="T3" fmla="*/ 2129 h 10"/>
                <a:gd name="T4" fmla="*/ 0 60000 65536"/>
                <a:gd name="T5" fmla="*/ 0 60000 65536"/>
                <a:gd name="T6" fmla="*/ 0 w 6"/>
                <a:gd name="T7" fmla="*/ 0 h 10"/>
                <a:gd name="T8" fmla="*/ 6 w 6"/>
                <a:gd name="T9" fmla="*/ 10 h 1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" h="10">
                  <a:moveTo>
                    <a:pt x="0" y="0"/>
                  </a:moveTo>
                  <a:cubicBezTo>
                    <a:pt x="1" y="3"/>
                    <a:pt x="4" y="8"/>
                    <a:pt x="6" y="10"/>
                  </a:cubicBezTo>
                </a:path>
              </a:pathLst>
            </a:custGeom>
            <a:noFill/>
            <a:ln w="12700">
              <a:solidFill>
                <a:srgbClr val="F3ABA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60090" name="Freeform 48"/>
            <p:cNvSpPr>
              <a:spLocks/>
            </p:cNvSpPr>
            <p:nvPr/>
          </p:nvSpPr>
          <p:spPr bwMode="auto">
            <a:xfrm>
              <a:off x="1029" y="3093"/>
              <a:ext cx="39" cy="35"/>
            </a:xfrm>
            <a:custGeom>
              <a:avLst/>
              <a:gdLst>
                <a:gd name="T0" fmla="*/ 2 w 38"/>
                <a:gd name="T1" fmla="*/ 4192 h 32"/>
                <a:gd name="T2" fmla="*/ 3 w 38"/>
                <a:gd name="T3" fmla="*/ 4116 h 32"/>
                <a:gd name="T4" fmla="*/ 12 w 38"/>
                <a:gd name="T5" fmla="*/ 2448 h 32"/>
                <a:gd name="T6" fmla="*/ 128 w 38"/>
                <a:gd name="T7" fmla="*/ 3 h 32"/>
                <a:gd name="T8" fmla="*/ 18 w 38"/>
                <a:gd name="T9" fmla="*/ 5374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"/>
                <a:gd name="T16" fmla="*/ 0 h 32"/>
                <a:gd name="T17" fmla="*/ 38 w 38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" h="32">
                  <a:moveTo>
                    <a:pt x="2" y="26"/>
                  </a:moveTo>
                  <a:cubicBezTo>
                    <a:pt x="0" y="26"/>
                    <a:pt x="2" y="26"/>
                    <a:pt x="3" y="25"/>
                  </a:cubicBezTo>
                  <a:cubicBezTo>
                    <a:pt x="5" y="21"/>
                    <a:pt x="9" y="18"/>
                    <a:pt x="12" y="15"/>
                  </a:cubicBezTo>
                  <a:cubicBezTo>
                    <a:pt x="14" y="12"/>
                    <a:pt x="25" y="0"/>
                    <a:pt x="30" y="3"/>
                  </a:cubicBezTo>
                  <a:cubicBezTo>
                    <a:pt x="38" y="7"/>
                    <a:pt x="21" y="28"/>
                    <a:pt x="18" y="32"/>
                  </a:cubicBezTo>
                </a:path>
              </a:pathLst>
            </a:custGeom>
            <a:noFill/>
            <a:ln w="6350">
              <a:solidFill>
                <a:srgbClr val="F3ABA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60091" name="Freeform 49"/>
            <p:cNvSpPr>
              <a:spLocks/>
            </p:cNvSpPr>
            <p:nvPr/>
          </p:nvSpPr>
          <p:spPr bwMode="auto">
            <a:xfrm>
              <a:off x="987" y="3165"/>
              <a:ext cx="13" cy="23"/>
            </a:xfrm>
            <a:custGeom>
              <a:avLst/>
              <a:gdLst>
                <a:gd name="T0" fmla="*/ 13 w 13"/>
                <a:gd name="T1" fmla="*/ 0 h 21"/>
                <a:gd name="T2" fmla="*/ 0 w 13"/>
                <a:gd name="T3" fmla="*/ 3656 h 21"/>
                <a:gd name="T4" fmla="*/ 0 60000 65536"/>
                <a:gd name="T5" fmla="*/ 0 60000 65536"/>
                <a:gd name="T6" fmla="*/ 0 w 13"/>
                <a:gd name="T7" fmla="*/ 0 h 21"/>
                <a:gd name="T8" fmla="*/ 13 w 13"/>
                <a:gd name="T9" fmla="*/ 21 h 2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3" h="21">
                  <a:moveTo>
                    <a:pt x="13" y="0"/>
                  </a:moveTo>
                  <a:cubicBezTo>
                    <a:pt x="9" y="6"/>
                    <a:pt x="5" y="15"/>
                    <a:pt x="0" y="21"/>
                  </a:cubicBezTo>
                </a:path>
              </a:pathLst>
            </a:custGeom>
            <a:noFill/>
            <a:ln w="12700">
              <a:solidFill>
                <a:srgbClr val="F3ABA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60092" name="Oval 50"/>
            <p:cNvSpPr>
              <a:spLocks noChangeArrowheads="1"/>
            </p:cNvSpPr>
            <p:nvPr/>
          </p:nvSpPr>
          <p:spPr bwMode="auto">
            <a:xfrm>
              <a:off x="1257" y="3456"/>
              <a:ext cx="7" cy="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60093" name="Oval 51"/>
            <p:cNvSpPr>
              <a:spLocks noChangeArrowheads="1"/>
            </p:cNvSpPr>
            <p:nvPr/>
          </p:nvSpPr>
          <p:spPr bwMode="auto">
            <a:xfrm>
              <a:off x="1266" y="3466"/>
              <a:ext cx="4" cy="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60094" name="Freeform 52"/>
            <p:cNvSpPr>
              <a:spLocks/>
            </p:cNvSpPr>
            <p:nvPr/>
          </p:nvSpPr>
          <p:spPr bwMode="auto">
            <a:xfrm>
              <a:off x="830" y="2927"/>
              <a:ext cx="254" cy="65"/>
            </a:xfrm>
            <a:custGeom>
              <a:avLst/>
              <a:gdLst>
                <a:gd name="T0" fmla="*/ 0 w 251"/>
                <a:gd name="T1" fmla="*/ 0 h 60"/>
                <a:gd name="T2" fmla="*/ 206 w 251"/>
                <a:gd name="T3" fmla="*/ 3503 h 60"/>
                <a:gd name="T4" fmla="*/ 492 w 251"/>
                <a:gd name="T5" fmla="*/ 5663 h 60"/>
                <a:gd name="T6" fmla="*/ 394 w 251"/>
                <a:gd name="T7" fmla="*/ 3795 h 60"/>
                <a:gd name="T8" fmla="*/ 0 w 251"/>
                <a:gd name="T9" fmla="*/ 0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1"/>
                <a:gd name="T16" fmla="*/ 0 h 60"/>
                <a:gd name="T17" fmla="*/ 251 w 251"/>
                <a:gd name="T18" fmla="*/ 60 h 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1" h="60">
                  <a:moveTo>
                    <a:pt x="0" y="0"/>
                  </a:moveTo>
                  <a:cubicBezTo>
                    <a:pt x="0" y="0"/>
                    <a:pt x="17" y="38"/>
                    <a:pt x="109" y="36"/>
                  </a:cubicBezTo>
                  <a:cubicBezTo>
                    <a:pt x="200" y="34"/>
                    <a:pt x="209" y="20"/>
                    <a:pt x="251" y="59"/>
                  </a:cubicBezTo>
                  <a:cubicBezTo>
                    <a:pt x="251" y="59"/>
                    <a:pt x="229" y="39"/>
                    <a:pt x="201" y="39"/>
                  </a:cubicBezTo>
                  <a:cubicBezTo>
                    <a:pt x="173" y="39"/>
                    <a:pt x="23" y="6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60095" name="Freeform 53"/>
            <p:cNvSpPr>
              <a:spLocks/>
            </p:cNvSpPr>
            <p:nvPr/>
          </p:nvSpPr>
          <p:spPr bwMode="auto">
            <a:xfrm>
              <a:off x="856" y="3068"/>
              <a:ext cx="181" cy="86"/>
            </a:xfrm>
            <a:custGeom>
              <a:avLst/>
              <a:gdLst>
                <a:gd name="T0" fmla="*/ 331 w 179"/>
                <a:gd name="T1" fmla="*/ 3077 h 80"/>
                <a:gd name="T2" fmla="*/ 0 w 179"/>
                <a:gd name="T3" fmla="*/ 4883 h 80"/>
                <a:gd name="T4" fmla="*/ 331 w 179"/>
                <a:gd name="T5" fmla="*/ 3077 h 80"/>
                <a:gd name="T6" fmla="*/ 0 60000 65536"/>
                <a:gd name="T7" fmla="*/ 0 60000 65536"/>
                <a:gd name="T8" fmla="*/ 0 60000 65536"/>
                <a:gd name="T9" fmla="*/ 0 w 179"/>
                <a:gd name="T10" fmla="*/ 0 h 80"/>
                <a:gd name="T11" fmla="*/ 179 w 179"/>
                <a:gd name="T12" fmla="*/ 80 h 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9" h="80">
                  <a:moveTo>
                    <a:pt x="179" y="49"/>
                  </a:moveTo>
                  <a:cubicBezTo>
                    <a:pt x="179" y="49"/>
                    <a:pt x="88" y="0"/>
                    <a:pt x="0" y="80"/>
                  </a:cubicBezTo>
                  <a:cubicBezTo>
                    <a:pt x="0" y="80"/>
                    <a:pt x="79" y="18"/>
                    <a:pt x="179" y="4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60096" name="Freeform 54"/>
            <p:cNvSpPr>
              <a:spLocks/>
            </p:cNvSpPr>
            <p:nvPr/>
          </p:nvSpPr>
          <p:spPr bwMode="auto">
            <a:xfrm>
              <a:off x="1165" y="2635"/>
              <a:ext cx="67" cy="102"/>
            </a:xfrm>
            <a:custGeom>
              <a:avLst/>
              <a:gdLst>
                <a:gd name="T0" fmla="*/ 147 w 66"/>
                <a:gd name="T1" fmla="*/ 0 h 94"/>
                <a:gd name="T2" fmla="*/ 0 w 66"/>
                <a:gd name="T3" fmla="*/ 9848 h 94"/>
                <a:gd name="T4" fmla="*/ 147 w 66"/>
                <a:gd name="T5" fmla="*/ 0 h 94"/>
                <a:gd name="T6" fmla="*/ 0 60000 65536"/>
                <a:gd name="T7" fmla="*/ 0 60000 65536"/>
                <a:gd name="T8" fmla="*/ 0 60000 65536"/>
                <a:gd name="T9" fmla="*/ 0 w 66"/>
                <a:gd name="T10" fmla="*/ 0 h 94"/>
                <a:gd name="T11" fmla="*/ 66 w 66"/>
                <a:gd name="T12" fmla="*/ 94 h 9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6" h="94">
                  <a:moveTo>
                    <a:pt x="66" y="0"/>
                  </a:moveTo>
                  <a:cubicBezTo>
                    <a:pt x="66" y="0"/>
                    <a:pt x="4" y="42"/>
                    <a:pt x="0" y="94"/>
                  </a:cubicBezTo>
                  <a:cubicBezTo>
                    <a:pt x="0" y="94"/>
                    <a:pt x="19" y="40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60097" name="Freeform 55"/>
            <p:cNvSpPr>
              <a:spLocks/>
            </p:cNvSpPr>
            <p:nvPr/>
          </p:nvSpPr>
          <p:spPr bwMode="auto">
            <a:xfrm>
              <a:off x="1385" y="2977"/>
              <a:ext cx="107" cy="65"/>
            </a:xfrm>
            <a:custGeom>
              <a:avLst/>
              <a:gdLst>
                <a:gd name="T0" fmla="*/ 0 w 106"/>
                <a:gd name="T1" fmla="*/ 5711 h 60"/>
                <a:gd name="T2" fmla="*/ 167 w 106"/>
                <a:gd name="T3" fmla="*/ 962 h 60"/>
                <a:gd name="T4" fmla="*/ 0 w 106"/>
                <a:gd name="T5" fmla="*/ 5711 h 60"/>
                <a:gd name="T6" fmla="*/ 0 60000 65536"/>
                <a:gd name="T7" fmla="*/ 0 60000 65536"/>
                <a:gd name="T8" fmla="*/ 0 60000 65536"/>
                <a:gd name="T9" fmla="*/ 0 w 106"/>
                <a:gd name="T10" fmla="*/ 0 h 60"/>
                <a:gd name="T11" fmla="*/ 106 w 106"/>
                <a:gd name="T12" fmla="*/ 60 h 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6" h="60">
                  <a:moveTo>
                    <a:pt x="0" y="60"/>
                  </a:moveTo>
                  <a:cubicBezTo>
                    <a:pt x="0" y="60"/>
                    <a:pt x="42" y="0"/>
                    <a:pt x="106" y="10"/>
                  </a:cubicBezTo>
                  <a:cubicBezTo>
                    <a:pt x="106" y="10"/>
                    <a:pt x="39" y="15"/>
                    <a:pt x="0" y="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60098" name="Freeform 56"/>
            <p:cNvSpPr>
              <a:spLocks/>
            </p:cNvSpPr>
            <p:nvPr/>
          </p:nvSpPr>
          <p:spPr bwMode="auto">
            <a:xfrm>
              <a:off x="1686" y="2851"/>
              <a:ext cx="61" cy="75"/>
            </a:xfrm>
            <a:custGeom>
              <a:avLst/>
              <a:gdLst>
                <a:gd name="T0" fmla="*/ 61 w 61"/>
                <a:gd name="T1" fmla="*/ 0 h 69"/>
                <a:gd name="T2" fmla="*/ 0 w 61"/>
                <a:gd name="T3" fmla="*/ 8060 h 69"/>
                <a:gd name="T4" fmla="*/ 61 w 61"/>
                <a:gd name="T5" fmla="*/ 0 h 69"/>
                <a:gd name="T6" fmla="*/ 0 60000 65536"/>
                <a:gd name="T7" fmla="*/ 0 60000 65536"/>
                <a:gd name="T8" fmla="*/ 0 60000 65536"/>
                <a:gd name="T9" fmla="*/ 0 w 61"/>
                <a:gd name="T10" fmla="*/ 0 h 69"/>
                <a:gd name="T11" fmla="*/ 61 w 61"/>
                <a:gd name="T12" fmla="*/ 69 h 6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1" h="69">
                  <a:moveTo>
                    <a:pt x="61" y="0"/>
                  </a:moveTo>
                  <a:cubicBezTo>
                    <a:pt x="61" y="0"/>
                    <a:pt x="17" y="39"/>
                    <a:pt x="0" y="69"/>
                  </a:cubicBezTo>
                  <a:cubicBezTo>
                    <a:pt x="0" y="69"/>
                    <a:pt x="55" y="4"/>
                    <a:pt x="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60099" name="Freeform 57"/>
            <p:cNvSpPr>
              <a:spLocks/>
            </p:cNvSpPr>
            <p:nvPr/>
          </p:nvSpPr>
          <p:spPr bwMode="auto">
            <a:xfrm>
              <a:off x="697" y="3527"/>
              <a:ext cx="109" cy="75"/>
            </a:xfrm>
            <a:custGeom>
              <a:avLst/>
              <a:gdLst>
                <a:gd name="T0" fmla="*/ 168 w 108"/>
                <a:gd name="T1" fmla="*/ 0 h 69"/>
                <a:gd name="T2" fmla="*/ 0 w 108"/>
                <a:gd name="T3" fmla="*/ 8060 h 69"/>
                <a:gd name="T4" fmla="*/ 168 w 108"/>
                <a:gd name="T5" fmla="*/ 0 h 69"/>
                <a:gd name="T6" fmla="*/ 0 60000 65536"/>
                <a:gd name="T7" fmla="*/ 0 60000 65536"/>
                <a:gd name="T8" fmla="*/ 0 60000 65536"/>
                <a:gd name="T9" fmla="*/ 0 w 108"/>
                <a:gd name="T10" fmla="*/ 0 h 69"/>
                <a:gd name="T11" fmla="*/ 108 w 108"/>
                <a:gd name="T12" fmla="*/ 69 h 6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8" h="69">
                  <a:moveTo>
                    <a:pt x="108" y="0"/>
                  </a:moveTo>
                  <a:cubicBezTo>
                    <a:pt x="108" y="0"/>
                    <a:pt x="41" y="1"/>
                    <a:pt x="0" y="69"/>
                  </a:cubicBezTo>
                  <a:cubicBezTo>
                    <a:pt x="0" y="69"/>
                    <a:pt x="37" y="14"/>
                    <a:pt x="10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60100" name="Freeform 58"/>
            <p:cNvSpPr>
              <a:spLocks/>
            </p:cNvSpPr>
            <p:nvPr/>
          </p:nvSpPr>
          <p:spPr bwMode="auto">
            <a:xfrm>
              <a:off x="1175" y="3574"/>
              <a:ext cx="20" cy="96"/>
            </a:xfrm>
            <a:custGeom>
              <a:avLst/>
              <a:gdLst>
                <a:gd name="T0" fmla="*/ 7 w 20"/>
                <a:gd name="T1" fmla="*/ 0 h 88"/>
                <a:gd name="T2" fmla="*/ 20 w 20"/>
                <a:gd name="T3" fmla="*/ 12497 h 88"/>
                <a:gd name="T4" fmla="*/ 7 w 20"/>
                <a:gd name="T5" fmla="*/ 0 h 88"/>
                <a:gd name="T6" fmla="*/ 0 60000 65536"/>
                <a:gd name="T7" fmla="*/ 0 60000 65536"/>
                <a:gd name="T8" fmla="*/ 0 60000 65536"/>
                <a:gd name="T9" fmla="*/ 0 w 20"/>
                <a:gd name="T10" fmla="*/ 0 h 88"/>
                <a:gd name="T11" fmla="*/ 20 w 20"/>
                <a:gd name="T12" fmla="*/ 88 h 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88">
                  <a:moveTo>
                    <a:pt x="7" y="0"/>
                  </a:moveTo>
                  <a:cubicBezTo>
                    <a:pt x="7" y="0"/>
                    <a:pt x="0" y="13"/>
                    <a:pt x="20" y="88"/>
                  </a:cubicBezTo>
                  <a:cubicBezTo>
                    <a:pt x="20" y="88"/>
                    <a:pt x="4" y="16"/>
                    <a:pt x="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60101" name="Freeform 59"/>
            <p:cNvSpPr>
              <a:spLocks/>
            </p:cNvSpPr>
            <p:nvPr/>
          </p:nvSpPr>
          <p:spPr bwMode="auto">
            <a:xfrm>
              <a:off x="1065" y="3798"/>
              <a:ext cx="89" cy="75"/>
            </a:xfrm>
            <a:custGeom>
              <a:avLst/>
              <a:gdLst>
                <a:gd name="T0" fmla="*/ 158 w 88"/>
                <a:gd name="T1" fmla="*/ 0 h 69"/>
                <a:gd name="T2" fmla="*/ 0 w 88"/>
                <a:gd name="T3" fmla="*/ 8060 h 69"/>
                <a:gd name="T4" fmla="*/ 158 w 88"/>
                <a:gd name="T5" fmla="*/ 0 h 69"/>
                <a:gd name="T6" fmla="*/ 0 60000 65536"/>
                <a:gd name="T7" fmla="*/ 0 60000 65536"/>
                <a:gd name="T8" fmla="*/ 0 60000 65536"/>
                <a:gd name="T9" fmla="*/ 0 w 88"/>
                <a:gd name="T10" fmla="*/ 0 h 69"/>
                <a:gd name="T11" fmla="*/ 88 w 88"/>
                <a:gd name="T12" fmla="*/ 69 h 6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8" h="69">
                  <a:moveTo>
                    <a:pt x="88" y="0"/>
                  </a:moveTo>
                  <a:cubicBezTo>
                    <a:pt x="88" y="0"/>
                    <a:pt x="28" y="14"/>
                    <a:pt x="0" y="69"/>
                  </a:cubicBezTo>
                  <a:cubicBezTo>
                    <a:pt x="0" y="69"/>
                    <a:pt x="38" y="15"/>
                    <a:pt x="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60102" name="Freeform 60"/>
            <p:cNvSpPr>
              <a:spLocks/>
            </p:cNvSpPr>
            <p:nvPr/>
          </p:nvSpPr>
          <p:spPr bwMode="auto">
            <a:xfrm>
              <a:off x="1520" y="3395"/>
              <a:ext cx="130" cy="84"/>
            </a:xfrm>
            <a:custGeom>
              <a:avLst/>
              <a:gdLst>
                <a:gd name="T0" fmla="*/ 0 w 129"/>
                <a:gd name="T1" fmla="*/ 0 h 78"/>
                <a:gd name="T2" fmla="*/ 25 w 129"/>
                <a:gd name="T3" fmla="*/ 727 h 78"/>
                <a:gd name="T4" fmla="*/ 186 w 129"/>
                <a:gd name="T5" fmla="*/ 5372 h 78"/>
                <a:gd name="T6" fmla="*/ 33 w 129"/>
                <a:gd name="T7" fmla="*/ 1438 h 78"/>
                <a:gd name="T8" fmla="*/ 0 w 129"/>
                <a:gd name="T9" fmla="*/ 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9"/>
                <a:gd name="T16" fmla="*/ 0 h 78"/>
                <a:gd name="T17" fmla="*/ 129 w 129"/>
                <a:gd name="T18" fmla="*/ 78 h 7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9" h="78">
                  <a:moveTo>
                    <a:pt x="0" y="0"/>
                  </a:moveTo>
                  <a:cubicBezTo>
                    <a:pt x="0" y="0"/>
                    <a:pt x="12" y="7"/>
                    <a:pt x="25" y="11"/>
                  </a:cubicBezTo>
                  <a:cubicBezTo>
                    <a:pt x="38" y="15"/>
                    <a:pt x="99" y="30"/>
                    <a:pt x="129" y="78"/>
                  </a:cubicBezTo>
                  <a:cubicBezTo>
                    <a:pt x="129" y="78"/>
                    <a:pt x="86" y="36"/>
                    <a:pt x="33" y="21"/>
                  </a:cubicBezTo>
                  <a:cubicBezTo>
                    <a:pt x="10" y="14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</p:grpSp>
      <p:grpSp>
        <p:nvGrpSpPr>
          <p:cNvPr id="159750" name="Group 61"/>
          <p:cNvGrpSpPr>
            <a:grpSpLocks/>
          </p:cNvGrpSpPr>
          <p:nvPr/>
        </p:nvGrpSpPr>
        <p:grpSpPr bwMode="auto">
          <a:xfrm>
            <a:off x="498475" y="3011488"/>
            <a:ext cx="2203450" cy="1246187"/>
            <a:chOff x="314" y="1897"/>
            <a:chExt cx="1388" cy="785"/>
          </a:xfrm>
        </p:grpSpPr>
        <p:sp>
          <p:nvSpPr>
            <p:cNvPr id="160020" name="Freeform 62"/>
            <p:cNvSpPr>
              <a:spLocks/>
            </p:cNvSpPr>
            <p:nvPr/>
          </p:nvSpPr>
          <p:spPr bwMode="auto">
            <a:xfrm>
              <a:off x="349" y="1897"/>
              <a:ext cx="810" cy="785"/>
            </a:xfrm>
            <a:custGeom>
              <a:avLst/>
              <a:gdLst>
                <a:gd name="T0" fmla="*/ 130681 w 738"/>
                <a:gd name="T1" fmla="*/ 927254 h 670"/>
                <a:gd name="T2" fmla="*/ 106829 w 738"/>
                <a:gd name="T3" fmla="*/ 4475195 h 670"/>
                <a:gd name="T4" fmla="*/ 18109 w 738"/>
                <a:gd name="T5" fmla="*/ 4652840 h 670"/>
                <a:gd name="T6" fmla="*/ 41792 w 738"/>
                <a:gd name="T7" fmla="*/ 1106869 h 670"/>
                <a:gd name="T8" fmla="*/ 130681 w 738"/>
                <a:gd name="T9" fmla="*/ 927254 h 6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8"/>
                <a:gd name="T16" fmla="*/ 0 h 670"/>
                <a:gd name="T17" fmla="*/ 738 w 738"/>
                <a:gd name="T18" fmla="*/ 670 h 6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8" h="670">
                  <a:moveTo>
                    <a:pt x="649" y="112"/>
                  </a:moveTo>
                  <a:cubicBezTo>
                    <a:pt x="738" y="224"/>
                    <a:pt x="685" y="414"/>
                    <a:pt x="531" y="537"/>
                  </a:cubicBezTo>
                  <a:cubicBezTo>
                    <a:pt x="376" y="660"/>
                    <a:pt x="178" y="670"/>
                    <a:pt x="89" y="558"/>
                  </a:cubicBezTo>
                  <a:cubicBezTo>
                    <a:pt x="0" y="446"/>
                    <a:pt x="53" y="255"/>
                    <a:pt x="208" y="132"/>
                  </a:cubicBezTo>
                  <a:cubicBezTo>
                    <a:pt x="363" y="9"/>
                    <a:pt x="560" y="0"/>
                    <a:pt x="649" y="112"/>
                  </a:cubicBezTo>
                  <a:close/>
                </a:path>
              </a:pathLst>
            </a:custGeom>
            <a:solidFill>
              <a:srgbClr val="E4F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60021" name="Freeform 63"/>
            <p:cNvSpPr>
              <a:spLocks/>
            </p:cNvSpPr>
            <p:nvPr/>
          </p:nvSpPr>
          <p:spPr bwMode="auto">
            <a:xfrm>
              <a:off x="388" y="1935"/>
              <a:ext cx="732" cy="708"/>
            </a:xfrm>
            <a:custGeom>
              <a:avLst/>
              <a:gdLst>
                <a:gd name="T0" fmla="*/ 127822 w 666"/>
                <a:gd name="T1" fmla="*/ 860295 h 604"/>
                <a:gd name="T2" fmla="*/ 104464 w 666"/>
                <a:gd name="T3" fmla="*/ 4143661 h 604"/>
                <a:gd name="T4" fmla="*/ 17814 w 666"/>
                <a:gd name="T5" fmla="*/ 4315703 h 604"/>
                <a:gd name="T6" fmla="*/ 41234 w 666"/>
                <a:gd name="T7" fmla="*/ 1015689 h 604"/>
                <a:gd name="T8" fmla="*/ 127822 w 666"/>
                <a:gd name="T9" fmla="*/ 860295 h 6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66"/>
                <a:gd name="T16" fmla="*/ 0 h 604"/>
                <a:gd name="T17" fmla="*/ 666 w 666"/>
                <a:gd name="T18" fmla="*/ 604 h 6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66" h="604">
                  <a:moveTo>
                    <a:pt x="586" y="100"/>
                  </a:moveTo>
                  <a:cubicBezTo>
                    <a:pt x="666" y="201"/>
                    <a:pt x="618" y="373"/>
                    <a:pt x="479" y="484"/>
                  </a:cubicBezTo>
                  <a:cubicBezTo>
                    <a:pt x="339" y="595"/>
                    <a:pt x="161" y="604"/>
                    <a:pt x="81" y="503"/>
                  </a:cubicBezTo>
                  <a:cubicBezTo>
                    <a:pt x="0" y="402"/>
                    <a:pt x="48" y="230"/>
                    <a:pt x="188" y="119"/>
                  </a:cubicBezTo>
                  <a:cubicBezTo>
                    <a:pt x="327" y="8"/>
                    <a:pt x="505" y="0"/>
                    <a:pt x="586" y="100"/>
                  </a:cubicBezTo>
                  <a:close/>
                </a:path>
              </a:pathLst>
            </a:custGeom>
            <a:solidFill>
              <a:srgbClr val="C6E0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60022" name="Freeform 64"/>
            <p:cNvSpPr>
              <a:spLocks/>
            </p:cNvSpPr>
            <p:nvPr/>
          </p:nvSpPr>
          <p:spPr bwMode="auto">
            <a:xfrm>
              <a:off x="510" y="1996"/>
              <a:ext cx="586" cy="638"/>
            </a:xfrm>
            <a:custGeom>
              <a:avLst/>
              <a:gdLst>
                <a:gd name="T0" fmla="*/ 92175 w 533"/>
                <a:gd name="T1" fmla="*/ 477650 h 544"/>
                <a:gd name="T2" fmla="*/ 102176 w 533"/>
                <a:gd name="T3" fmla="*/ 2787915 h 544"/>
                <a:gd name="T4" fmla="*/ 26261 w 533"/>
                <a:gd name="T5" fmla="*/ 4321298 h 544"/>
                <a:gd name="T6" fmla="*/ 16484 w 533"/>
                <a:gd name="T7" fmla="*/ 2371864 h 544"/>
                <a:gd name="T8" fmla="*/ 92175 w 533"/>
                <a:gd name="T9" fmla="*/ 477650 h 5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3"/>
                <a:gd name="T16" fmla="*/ 0 h 544"/>
                <a:gd name="T17" fmla="*/ 533 w 533"/>
                <a:gd name="T18" fmla="*/ 544 h 5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3" h="544">
                  <a:moveTo>
                    <a:pt x="416" y="54"/>
                  </a:moveTo>
                  <a:cubicBezTo>
                    <a:pt x="506" y="107"/>
                    <a:pt x="533" y="192"/>
                    <a:pt x="459" y="316"/>
                  </a:cubicBezTo>
                  <a:cubicBezTo>
                    <a:pt x="385" y="440"/>
                    <a:pt x="208" y="544"/>
                    <a:pt x="118" y="490"/>
                  </a:cubicBezTo>
                  <a:cubicBezTo>
                    <a:pt x="28" y="437"/>
                    <a:pt x="0" y="393"/>
                    <a:pt x="74" y="269"/>
                  </a:cubicBezTo>
                  <a:cubicBezTo>
                    <a:pt x="147" y="145"/>
                    <a:pt x="327" y="0"/>
                    <a:pt x="416" y="54"/>
                  </a:cubicBezTo>
                  <a:close/>
                </a:path>
              </a:pathLst>
            </a:custGeom>
            <a:solidFill>
              <a:srgbClr val="B6D8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60023" name="Freeform 65"/>
            <p:cNvSpPr>
              <a:spLocks/>
            </p:cNvSpPr>
            <p:nvPr/>
          </p:nvSpPr>
          <p:spPr bwMode="auto">
            <a:xfrm>
              <a:off x="349" y="1897"/>
              <a:ext cx="810" cy="785"/>
            </a:xfrm>
            <a:custGeom>
              <a:avLst/>
              <a:gdLst>
                <a:gd name="T0" fmla="*/ 130681 w 738"/>
                <a:gd name="T1" fmla="*/ 927254 h 670"/>
                <a:gd name="T2" fmla="*/ 106829 w 738"/>
                <a:gd name="T3" fmla="*/ 4475195 h 670"/>
                <a:gd name="T4" fmla="*/ 18109 w 738"/>
                <a:gd name="T5" fmla="*/ 4652840 h 670"/>
                <a:gd name="T6" fmla="*/ 41792 w 738"/>
                <a:gd name="T7" fmla="*/ 1106869 h 670"/>
                <a:gd name="T8" fmla="*/ 130681 w 738"/>
                <a:gd name="T9" fmla="*/ 927254 h 6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8"/>
                <a:gd name="T16" fmla="*/ 0 h 670"/>
                <a:gd name="T17" fmla="*/ 738 w 738"/>
                <a:gd name="T18" fmla="*/ 670 h 6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8" h="670">
                  <a:moveTo>
                    <a:pt x="649" y="112"/>
                  </a:moveTo>
                  <a:cubicBezTo>
                    <a:pt x="738" y="224"/>
                    <a:pt x="685" y="414"/>
                    <a:pt x="531" y="537"/>
                  </a:cubicBezTo>
                  <a:cubicBezTo>
                    <a:pt x="376" y="660"/>
                    <a:pt x="178" y="670"/>
                    <a:pt x="89" y="558"/>
                  </a:cubicBezTo>
                  <a:cubicBezTo>
                    <a:pt x="0" y="446"/>
                    <a:pt x="53" y="255"/>
                    <a:pt x="208" y="132"/>
                  </a:cubicBezTo>
                  <a:cubicBezTo>
                    <a:pt x="363" y="9"/>
                    <a:pt x="560" y="0"/>
                    <a:pt x="649" y="112"/>
                  </a:cubicBezTo>
                  <a:close/>
                </a:path>
              </a:pathLst>
            </a:custGeom>
            <a:noFill/>
            <a:ln w="6350">
              <a:solidFill>
                <a:srgbClr val="34343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60024" name="Freeform 66"/>
            <p:cNvSpPr>
              <a:spLocks/>
            </p:cNvSpPr>
            <p:nvPr/>
          </p:nvSpPr>
          <p:spPr bwMode="auto">
            <a:xfrm>
              <a:off x="388" y="1935"/>
              <a:ext cx="732" cy="708"/>
            </a:xfrm>
            <a:custGeom>
              <a:avLst/>
              <a:gdLst>
                <a:gd name="T0" fmla="*/ 127822 w 666"/>
                <a:gd name="T1" fmla="*/ 860295 h 604"/>
                <a:gd name="T2" fmla="*/ 104464 w 666"/>
                <a:gd name="T3" fmla="*/ 4143661 h 604"/>
                <a:gd name="T4" fmla="*/ 17814 w 666"/>
                <a:gd name="T5" fmla="*/ 4315703 h 604"/>
                <a:gd name="T6" fmla="*/ 41234 w 666"/>
                <a:gd name="T7" fmla="*/ 1015689 h 604"/>
                <a:gd name="T8" fmla="*/ 127822 w 666"/>
                <a:gd name="T9" fmla="*/ 860295 h 6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66"/>
                <a:gd name="T16" fmla="*/ 0 h 604"/>
                <a:gd name="T17" fmla="*/ 666 w 666"/>
                <a:gd name="T18" fmla="*/ 604 h 6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66" h="604">
                  <a:moveTo>
                    <a:pt x="586" y="100"/>
                  </a:moveTo>
                  <a:cubicBezTo>
                    <a:pt x="666" y="201"/>
                    <a:pt x="618" y="373"/>
                    <a:pt x="479" y="484"/>
                  </a:cubicBezTo>
                  <a:cubicBezTo>
                    <a:pt x="339" y="595"/>
                    <a:pt x="161" y="604"/>
                    <a:pt x="81" y="503"/>
                  </a:cubicBezTo>
                  <a:cubicBezTo>
                    <a:pt x="0" y="402"/>
                    <a:pt x="48" y="230"/>
                    <a:pt x="188" y="119"/>
                  </a:cubicBezTo>
                  <a:cubicBezTo>
                    <a:pt x="327" y="8"/>
                    <a:pt x="505" y="0"/>
                    <a:pt x="586" y="100"/>
                  </a:cubicBezTo>
                  <a:close/>
                </a:path>
              </a:pathLst>
            </a:custGeom>
            <a:noFill/>
            <a:ln w="63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60025" name="Freeform 67"/>
            <p:cNvSpPr>
              <a:spLocks/>
            </p:cNvSpPr>
            <p:nvPr/>
          </p:nvSpPr>
          <p:spPr bwMode="auto">
            <a:xfrm>
              <a:off x="499" y="2164"/>
              <a:ext cx="376" cy="334"/>
            </a:xfrm>
            <a:custGeom>
              <a:avLst/>
              <a:gdLst>
                <a:gd name="T0" fmla="*/ 69913 w 342"/>
                <a:gd name="T1" fmla="*/ 636718 h 285"/>
                <a:gd name="T2" fmla="*/ 48682 w 342"/>
                <a:gd name="T3" fmla="*/ 2103825 h 285"/>
                <a:gd name="T4" fmla="*/ 6015 w 342"/>
                <a:gd name="T5" fmla="*/ 1780761 h 285"/>
                <a:gd name="T6" fmla="*/ 26800 w 342"/>
                <a:gd name="T7" fmla="*/ 308764 h 285"/>
                <a:gd name="T8" fmla="*/ 69913 w 342"/>
                <a:gd name="T9" fmla="*/ 636718 h 2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2"/>
                <a:gd name="T16" fmla="*/ 0 h 285"/>
                <a:gd name="T17" fmla="*/ 342 w 342"/>
                <a:gd name="T18" fmla="*/ 285 h 28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2" h="285">
                  <a:moveTo>
                    <a:pt x="315" y="75"/>
                  </a:moveTo>
                  <a:cubicBezTo>
                    <a:pt x="342" y="133"/>
                    <a:pt x="299" y="210"/>
                    <a:pt x="220" y="248"/>
                  </a:cubicBezTo>
                  <a:cubicBezTo>
                    <a:pt x="140" y="285"/>
                    <a:pt x="54" y="268"/>
                    <a:pt x="27" y="210"/>
                  </a:cubicBezTo>
                  <a:cubicBezTo>
                    <a:pt x="0" y="152"/>
                    <a:pt x="42" y="75"/>
                    <a:pt x="121" y="37"/>
                  </a:cubicBezTo>
                  <a:cubicBezTo>
                    <a:pt x="201" y="0"/>
                    <a:pt x="287" y="17"/>
                    <a:pt x="315" y="75"/>
                  </a:cubicBezTo>
                  <a:close/>
                </a:path>
              </a:pathLst>
            </a:custGeom>
            <a:solidFill>
              <a:srgbClr val="A4C9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60026" name="Freeform 68"/>
            <p:cNvSpPr>
              <a:spLocks/>
            </p:cNvSpPr>
            <p:nvPr/>
          </p:nvSpPr>
          <p:spPr bwMode="auto">
            <a:xfrm>
              <a:off x="475" y="2145"/>
              <a:ext cx="376" cy="334"/>
            </a:xfrm>
            <a:custGeom>
              <a:avLst/>
              <a:gdLst>
                <a:gd name="T0" fmla="*/ 69913 w 342"/>
                <a:gd name="T1" fmla="*/ 636718 h 285"/>
                <a:gd name="T2" fmla="*/ 48682 w 342"/>
                <a:gd name="T3" fmla="*/ 2103825 h 285"/>
                <a:gd name="T4" fmla="*/ 6015 w 342"/>
                <a:gd name="T5" fmla="*/ 1780761 h 285"/>
                <a:gd name="T6" fmla="*/ 26858 w 342"/>
                <a:gd name="T7" fmla="*/ 329060 h 285"/>
                <a:gd name="T8" fmla="*/ 69913 w 342"/>
                <a:gd name="T9" fmla="*/ 636718 h 2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2"/>
                <a:gd name="T16" fmla="*/ 0 h 285"/>
                <a:gd name="T17" fmla="*/ 342 w 342"/>
                <a:gd name="T18" fmla="*/ 285 h 28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2" h="285">
                  <a:moveTo>
                    <a:pt x="315" y="75"/>
                  </a:moveTo>
                  <a:cubicBezTo>
                    <a:pt x="342" y="133"/>
                    <a:pt x="299" y="210"/>
                    <a:pt x="220" y="248"/>
                  </a:cubicBezTo>
                  <a:cubicBezTo>
                    <a:pt x="141" y="285"/>
                    <a:pt x="54" y="268"/>
                    <a:pt x="27" y="210"/>
                  </a:cubicBezTo>
                  <a:cubicBezTo>
                    <a:pt x="0" y="152"/>
                    <a:pt x="42" y="75"/>
                    <a:pt x="122" y="38"/>
                  </a:cubicBezTo>
                  <a:cubicBezTo>
                    <a:pt x="201" y="0"/>
                    <a:pt x="287" y="17"/>
                    <a:pt x="315" y="75"/>
                  </a:cubicBezTo>
                  <a:close/>
                </a:path>
              </a:pathLst>
            </a:custGeom>
            <a:solidFill>
              <a:srgbClr val="A1CD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60027" name="Freeform 69"/>
            <p:cNvSpPr>
              <a:spLocks/>
            </p:cNvSpPr>
            <p:nvPr/>
          </p:nvSpPr>
          <p:spPr bwMode="auto">
            <a:xfrm>
              <a:off x="484" y="2130"/>
              <a:ext cx="321" cy="247"/>
            </a:xfrm>
            <a:custGeom>
              <a:avLst/>
              <a:gdLst>
                <a:gd name="T0" fmla="*/ 4369 w 292"/>
                <a:gd name="T1" fmla="*/ 1676617 h 211"/>
                <a:gd name="T2" fmla="*/ 24363 w 292"/>
                <a:gd name="T3" fmla="*/ 466584 h 211"/>
                <a:gd name="T4" fmla="*/ 64452 w 292"/>
                <a:gd name="T5" fmla="*/ 565312 h 211"/>
                <a:gd name="T6" fmla="*/ 25363 w 292"/>
                <a:gd name="T7" fmla="*/ 552904 h 211"/>
                <a:gd name="T8" fmla="*/ 4369 w 292"/>
                <a:gd name="T9" fmla="*/ 1676617 h 2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2"/>
                <a:gd name="T16" fmla="*/ 0 h 211"/>
                <a:gd name="T17" fmla="*/ 292 w 292"/>
                <a:gd name="T18" fmla="*/ 211 h 2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2" h="211">
                  <a:moveTo>
                    <a:pt x="20" y="211"/>
                  </a:moveTo>
                  <a:cubicBezTo>
                    <a:pt x="20" y="211"/>
                    <a:pt x="2" y="118"/>
                    <a:pt x="111" y="59"/>
                  </a:cubicBezTo>
                  <a:cubicBezTo>
                    <a:pt x="220" y="0"/>
                    <a:pt x="292" y="71"/>
                    <a:pt x="292" y="71"/>
                  </a:cubicBezTo>
                  <a:cubicBezTo>
                    <a:pt x="292" y="71"/>
                    <a:pt x="198" y="18"/>
                    <a:pt x="115" y="70"/>
                  </a:cubicBezTo>
                  <a:cubicBezTo>
                    <a:pt x="0" y="142"/>
                    <a:pt x="20" y="211"/>
                    <a:pt x="20" y="211"/>
                  </a:cubicBezTo>
                  <a:close/>
                </a:path>
              </a:pathLst>
            </a:custGeom>
            <a:solidFill>
              <a:srgbClr val="BBDA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60028" name="Freeform 70"/>
            <p:cNvSpPr>
              <a:spLocks/>
            </p:cNvSpPr>
            <p:nvPr/>
          </p:nvSpPr>
          <p:spPr bwMode="auto">
            <a:xfrm>
              <a:off x="545" y="2307"/>
              <a:ext cx="276" cy="166"/>
            </a:xfrm>
            <a:custGeom>
              <a:avLst/>
              <a:gdLst>
                <a:gd name="T0" fmla="*/ 0 w 251"/>
                <a:gd name="T1" fmla="*/ 768485 h 142"/>
                <a:gd name="T2" fmla="*/ 28558 w 251"/>
                <a:gd name="T3" fmla="*/ 860011 h 142"/>
                <a:gd name="T4" fmla="*/ 55949 w 251"/>
                <a:gd name="T5" fmla="*/ 0 h 142"/>
                <a:gd name="T6" fmla="*/ 28070 w 251"/>
                <a:gd name="T7" fmla="*/ 635404 h 142"/>
                <a:gd name="T8" fmla="*/ 0 w 251"/>
                <a:gd name="T9" fmla="*/ 768485 h 1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1"/>
                <a:gd name="T16" fmla="*/ 0 h 142"/>
                <a:gd name="T17" fmla="*/ 251 w 251"/>
                <a:gd name="T18" fmla="*/ 142 h 1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1" h="142">
                  <a:moveTo>
                    <a:pt x="0" y="104"/>
                  </a:moveTo>
                  <a:cubicBezTo>
                    <a:pt x="0" y="104"/>
                    <a:pt x="42" y="142"/>
                    <a:pt x="127" y="117"/>
                  </a:cubicBezTo>
                  <a:cubicBezTo>
                    <a:pt x="211" y="92"/>
                    <a:pt x="248" y="27"/>
                    <a:pt x="251" y="0"/>
                  </a:cubicBezTo>
                  <a:cubicBezTo>
                    <a:pt x="251" y="0"/>
                    <a:pt x="221" y="56"/>
                    <a:pt x="125" y="87"/>
                  </a:cubicBezTo>
                  <a:cubicBezTo>
                    <a:pt x="28" y="118"/>
                    <a:pt x="0" y="104"/>
                    <a:pt x="0" y="104"/>
                  </a:cubicBezTo>
                  <a:close/>
                </a:path>
              </a:pathLst>
            </a:custGeom>
            <a:solidFill>
              <a:srgbClr val="93C7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60029" name="Freeform 71"/>
            <p:cNvSpPr>
              <a:spLocks/>
            </p:cNvSpPr>
            <p:nvPr/>
          </p:nvSpPr>
          <p:spPr bwMode="auto">
            <a:xfrm>
              <a:off x="578" y="2327"/>
              <a:ext cx="236" cy="147"/>
            </a:xfrm>
            <a:custGeom>
              <a:avLst/>
              <a:gdLst>
                <a:gd name="T0" fmla="*/ 0 w 215"/>
                <a:gd name="T1" fmla="*/ 654437 h 126"/>
                <a:gd name="T2" fmla="*/ 22967 w 215"/>
                <a:gd name="T3" fmla="*/ 613809 h 126"/>
                <a:gd name="T4" fmla="*/ 43429 w 215"/>
                <a:gd name="T5" fmla="*/ 0 h 126"/>
                <a:gd name="T6" fmla="*/ 22907 w 215"/>
                <a:gd name="T7" fmla="*/ 560946 h 126"/>
                <a:gd name="T8" fmla="*/ 0 w 215"/>
                <a:gd name="T9" fmla="*/ 654437 h 1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5"/>
                <a:gd name="T16" fmla="*/ 0 h 126"/>
                <a:gd name="T17" fmla="*/ 215 w 215"/>
                <a:gd name="T18" fmla="*/ 126 h 1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5" h="126">
                  <a:moveTo>
                    <a:pt x="0" y="99"/>
                  </a:moveTo>
                  <a:cubicBezTo>
                    <a:pt x="0" y="99"/>
                    <a:pt x="38" y="126"/>
                    <a:pt x="114" y="93"/>
                  </a:cubicBezTo>
                  <a:cubicBezTo>
                    <a:pt x="191" y="60"/>
                    <a:pt x="215" y="0"/>
                    <a:pt x="215" y="0"/>
                  </a:cubicBezTo>
                  <a:cubicBezTo>
                    <a:pt x="215" y="0"/>
                    <a:pt x="192" y="53"/>
                    <a:pt x="113" y="85"/>
                  </a:cubicBezTo>
                  <a:cubicBezTo>
                    <a:pt x="34" y="118"/>
                    <a:pt x="0" y="99"/>
                    <a:pt x="0" y="99"/>
                  </a:cubicBezTo>
                  <a:close/>
                </a:path>
              </a:pathLst>
            </a:custGeom>
            <a:solidFill>
              <a:srgbClr val="80B5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60030" name="Freeform 72"/>
            <p:cNvSpPr>
              <a:spLocks/>
            </p:cNvSpPr>
            <p:nvPr/>
          </p:nvSpPr>
          <p:spPr bwMode="auto">
            <a:xfrm>
              <a:off x="476" y="2146"/>
              <a:ext cx="376" cy="334"/>
            </a:xfrm>
            <a:custGeom>
              <a:avLst/>
              <a:gdLst>
                <a:gd name="T0" fmla="*/ 69913 w 342"/>
                <a:gd name="T1" fmla="*/ 636718 h 285"/>
                <a:gd name="T2" fmla="*/ 48682 w 342"/>
                <a:gd name="T3" fmla="*/ 2103825 h 285"/>
                <a:gd name="T4" fmla="*/ 6015 w 342"/>
                <a:gd name="T5" fmla="*/ 1780761 h 285"/>
                <a:gd name="T6" fmla="*/ 26858 w 342"/>
                <a:gd name="T7" fmla="*/ 329060 h 285"/>
                <a:gd name="T8" fmla="*/ 69913 w 342"/>
                <a:gd name="T9" fmla="*/ 636718 h 2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2"/>
                <a:gd name="T16" fmla="*/ 0 h 285"/>
                <a:gd name="T17" fmla="*/ 342 w 342"/>
                <a:gd name="T18" fmla="*/ 285 h 28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2" h="285">
                  <a:moveTo>
                    <a:pt x="315" y="75"/>
                  </a:moveTo>
                  <a:cubicBezTo>
                    <a:pt x="342" y="133"/>
                    <a:pt x="300" y="211"/>
                    <a:pt x="220" y="248"/>
                  </a:cubicBezTo>
                  <a:cubicBezTo>
                    <a:pt x="141" y="285"/>
                    <a:pt x="54" y="268"/>
                    <a:pt x="27" y="210"/>
                  </a:cubicBezTo>
                  <a:cubicBezTo>
                    <a:pt x="0" y="152"/>
                    <a:pt x="42" y="75"/>
                    <a:pt x="122" y="38"/>
                  </a:cubicBezTo>
                  <a:cubicBezTo>
                    <a:pt x="201" y="0"/>
                    <a:pt x="288" y="17"/>
                    <a:pt x="315" y="75"/>
                  </a:cubicBezTo>
                  <a:close/>
                </a:path>
              </a:pathLst>
            </a:custGeom>
            <a:noFill/>
            <a:ln w="3175">
              <a:solidFill>
                <a:srgbClr val="34343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60031" name="Freeform 73"/>
            <p:cNvSpPr>
              <a:spLocks/>
            </p:cNvSpPr>
            <p:nvPr/>
          </p:nvSpPr>
          <p:spPr bwMode="auto">
            <a:xfrm>
              <a:off x="314" y="1967"/>
              <a:ext cx="426" cy="546"/>
            </a:xfrm>
            <a:custGeom>
              <a:avLst/>
              <a:gdLst>
                <a:gd name="T0" fmla="*/ 79772 w 388"/>
                <a:gd name="T1" fmla="*/ 0 h 466"/>
                <a:gd name="T2" fmla="*/ 35654 w 388"/>
                <a:gd name="T3" fmla="*/ 1235041 h 466"/>
                <a:gd name="T4" fmla="*/ 22742 w 388"/>
                <a:gd name="T5" fmla="*/ 3896076 h 466"/>
                <a:gd name="T6" fmla="*/ 79772 w 388"/>
                <a:gd name="T7" fmla="*/ 0 h 46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88"/>
                <a:gd name="T13" fmla="*/ 0 h 466"/>
                <a:gd name="T14" fmla="*/ 388 w 388"/>
                <a:gd name="T15" fmla="*/ 466 h 46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88" h="466">
                  <a:moveTo>
                    <a:pt x="388" y="0"/>
                  </a:moveTo>
                  <a:cubicBezTo>
                    <a:pt x="388" y="0"/>
                    <a:pt x="280" y="24"/>
                    <a:pt x="173" y="147"/>
                  </a:cubicBezTo>
                  <a:cubicBezTo>
                    <a:pt x="67" y="269"/>
                    <a:pt x="79" y="399"/>
                    <a:pt x="111" y="466"/>
                  </a:cubicBezTo>
                  <a:cubicBezTo>
                    <a:pt x="111" y="466"/>
                    <a:pt x="0" y="180"/>
                    <a:pt x="388" y="0"/>
                  </a:cubicBezTo>
                  <a:close/>
                </a:path>
              </a:pathLst>
            </a:custGeom>
            <a:solidFill>
              <a:srgbClr val="F2F8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60032" name="Freeform 74"/>
            <p:cNvSpPr>
              <a:spLocks/>
            </p:cNvSpPr>
            <p:nvPr/>
          </p:nvSpPr>
          <p:spPr bwMode="auto">
            <a:xfrm>
              <a:off x="655" y="2102"/>
              <a:ext cx="504" cy="548"/>
            </a:xfrm>
            <a:custGeom>
              <a:avLst/>
              <a:gdLst>
                <a:gd name="T0" fmla="*/ 0 w 459"/>
                <a:gd name="T1" fmla="*/ 3640769 h 468"/>
                <a:gd name="T2" fmla="*/ 57065 w 459"/>
                <a:gd name="T3" fmla="*/ 2677171 h 468"/>
                <a:gd name="T4" fmla="*/ 82470 w 459"/>
                <a:gd name="T5" fmla="*/ 0 h 468"/>
                <a:gd name="T6" fmla="*/ 0 w 459"/>
                <a:gd name="T7" fmla="*/ 3640769 h 46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9"/>
                <a:gd name="T13" fmla="*/ 0 h 468"/>
                <a:gd name="T14" fmla="*/ 459 w 459"/>
                <a:gd name="T15" fmla="*/ 468 h 46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9" h="468">
                  <a:moveTo>
                    <a:pt x="0" y="452"/>
                  </a:moveTo>
                  <a:cubicBezTo>
                    <a:pt x="0" y="452"/>
                    <a:pt x="123" y="468"/>
                    <a:pt x="276" y="332"/>
                  </a:cubicBezTo>
                  <a:cubicBezTo>
                    <a:pt x="429" y="197"/>
                    <a:pt x="414" y="36"/>
                    <a:pt x="399" y="0"/>
                  </a:cubicBezTo>
                  <a:cubicBezTo>
                    <a:pt x="399" y="0"/>
                    <a:pt x="459" y="357"/>
                    <a:pt x="0" y="452"/>
                  </a:cubicBezTo>
                  <a:close/>
                </a:path>
              </a:pathLst>
            </a:custGeom>
            <a:solidFill>
              <a:srgbClr val="B6D8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60033" name="Freeform 75"/>
            <p:cNvSpPr>
              <a:spLocks/>
            </p:cNvSpPr>
            <p:nvPr/>
          </p:nvSpPr>
          <p:spPr bwMode="auto">
            <a:xfrm>
              <a:off x="472" y="1992"/>
              <a:ext cx="264" cy="578"/>
            </a:xfrm>
            <a:custGeom>
              <a:avLst/>
              <a:gdLst>
                <a:gd name="T0" fmla="*/ 43503 w 241"/>
                <a:gd name="T1" fmla="*/ 0 h 494"/>
                <a:gd name="T2" fmla="*/ 34385 w 241"/>
                <a:gd name="T3" fmla="*/ 3810467 h 494"/>
                <a:gd name="T4" fmla="*/ 43503 w 241"/>
                <a:gd name="T5" fmla="*/ 0 h 494"/>
                <a:gd name="T6" fmla="*/ 0 60000 65536"/>
                <a:gd name="T7" fmla="*/ 0 60000 65536"/>
                <a:gd name="T8" fmla="*/ 0 60000 65536"/>
                <a:gd name="T9" fmla="*/ 0 w 241"/>
                <a:gd name="T10" fmla="*/ 0 h 494"/>
                <a:gd name="T11" fmla="*/ 241 w 241"/>
                <a:gd name="T12" fmla="*/ 494 h 49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1" h="494">
                  <a:moveTo>
                    <a:pt x="241" y="0"/>
                  </a:moveTo>
                  <a:cubicBezTo>
                    <a:pt x="241" y="0"/>
                    <a:pt x="32" y="243"/>
                    <a:pt x="191" y="494"/>
                  </a:cubicBezTo>
                  <a:cubicBezTo>
                    <a:pt x="191" y="494"/>
                    <a:pt x="0" y="237"/>
                    <a:pt x="2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60034" name="Freeform 76"/>
            <p:cNvSpPr>
              <a:spLocks/>
            </p:cNvSpPr>
            <p:nvPr/>
          </p:nvSpPr>
          <p:spPr bwMode="auto">
            <a:xfrm>
              <a:off x="646" y="2167"/>
              <a:ext cx="14" cy="14"/>
            </a:xfrm>
            <a:custGeom>
              <a:avLst/>
              <a:gdLst>
                <a:gd name="T0" fmla="*/ 69031 w 12"/>
                <a:gd name="T1" fmla="*/ 23477 h 12"/>
                <a:gd name="T2" fmla="*/ 59169 w 12"/>
                <a:gd name="T3" fmla="*/ 67717 h 12"/>
                <a:gd name="T4" fmla="*/ 2 w 12"/>
                <a:gd name="T5" fmla="*/ 50716 h 12"/>
                <a:gd name="T6" fmla="*/ 27390 w 12"/>
                <a:gd name="T7" fmla="*/ 1 h 12"/>
                <a:gd name="T8" fmla="*/ 69031 w 12"/>
                <a:gd name="T9" fmla="*/ 23477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"/>
                <a:gd name="T16" fmla="*/ 0 h 12"/>
                <a:gd name="T17" fmla="*/ 12 w 12"/>
                <a:gd name="T18" fmla="*/ 12 h 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" h="12">
                  <a:moveTo>
                    <a:pt x="11" y="3"/>
                  </a:moveTo>
                  <a:cubicBezTo>
                    <a:pt x="12" y="6"/>
                    <a:pt x="11" y="9"/>
                    <a:pt x="9" y="10"/>
                  </a:cubicBezTo>
                  <a:cubicBezTo>
                    <a:pt x="6" y="12"/>
                    <a:pt x="3" y="11"/>
                    <a:pt x="2" y="8"/>
                  </a:cubicBezTo>
                  <a:cubicBezTo>
                    <a:pt x="0" y="6"/>
                    <a:pt x="1" y="3"/>
                    <a:pt x="4" y="1"/>
                  </a:cubicBezTo>
                  <a:cubicBezTo>
                    <a:pt x="6" y="0"/>
                    <a:pt x="9" y="1"/>
                    <a:pt x="11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60035" name="Freeform 77"/>
            <p:cNvSpPr>
              <a:spLocks/>
            </p:cNvSpPr>
            <p:nvPr/>
          </p:nvSpPr>
          <p:spPr bwMode="auto">
            <a:xfrm>
              <a:off x="601" y="2185"/>
              <a:ext cx="11" cy="12"/>
            </a:xfrm>
            <a:custGeom>
              <a:avLst/>
              <a:gdLst>
                <a:gd name="T0" fmla="*/ 1935 w 10"/>
                <a:gd name="T1" fmla="*/ 105778 h 10"/>
                <a:gd name="T2" fmla="*/ 1599 w 10"/>
                <a:gd name="T3" fmla="*/ 307610 h 10"/>
                <a:gd name="T4" fmla="*/ 2 w 10"/>
                <a:gd name="T5" fmla="*/ 219342 h 10"/>
                <a:gd name="T6" fmla="*/ 3 w 10"/>
                <a:gd name="T7" fmla="*/ 1 h 10"/>
                <a:gd name="T8" fmla="*/ 1935 w 10"/>
                <a:gd name="T9" fmla="*/ 105778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"/>
                <a:gd name="T16" fmla="*/ 0 h 10"/>
                <a:gd name="T17" fmla="*/ 10 w 10"/>
                <a:gd name="T18" fmla="*/ 10 h 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" h="10">
                  <a:moveTo>
                    <a:pt x="9" y="3"/>
                  </a:moveTo>
                  <a:cubicBezTo>
                    <a:pt x="10" y="5"/>
                    <a:pt x="9" y="8"/>
                    <a:pt x="7" y="9"/>
                  </a:cubicBezTo>
                  <a:cubicBezTo>
                    <a:pt x="5" y="10"/>
                    <a:pt x="3" y="9"/>
                    <a:pt x="2" y="7"/>
                  </a:cubicBezTo>
                  <a:cubicBezTo>
                    <a:pt x="0" y="5"/>
                    <a:pt x="1" y="3"/>
                    <a:pt x="3" y="1"/>
                  </a:cubicBezTo>
                  <a:cubicBezTo>
                    <a:pt x="5" y="0"/>
                    <a:pt x="8" y="1"/>
                    <a:pt x="9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60036" name="Freeform 78"/>
            <p:cNvSpPr>
              <a:spLocks/>
            </p:cNvSpPr>
            <p:nvPr/>
          </p:nvSpPr>
          <p:spPr bwMode="auto">
            <a:xfrm>
              <a:off x="724" y="1983"/>
              <a:ext cx="18" cy="19"/>
            </a:xfrm>
            <a:custGeom>
              <a:avLst/>
              <a:gdLst>
                <a:gd name="T0" fmla="*/ 12371 w 16"/>
                <a:gd name="T1" fmla="*/ 87999 h 16"/>
                <a:gd name="T2" fmla="*/ 9776 w 16"/>
                <a:gd name="T3" fmla="*/ 246095 h 16"/>
                <a:gd name="T4" fmla="*/ 2 w 16"/>
                <a:gd name="T5" fmla="*/ 207801 h 16"/>
                <a:gd name="T6" fmla="*/ 4284 w 16"/>
                <a:gd name="T7" fmla="*/ 2 h 16"/>
                <a:gd name="T8" fmla="*/ 12371 w 16"/>
                <a:gd name="T9" fmla="*/ 87999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"/>
                <a:gd name="T16" fmla="*/ 0 h 16"/>
                <a:gd name="T17" fmla="*/ 16 w 16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" h="16">
                  <a:moveTo>
                    <a:pt x="15" y="5"/>
                  </a:moveTo>
                  <a:cubicBezTo>
                    <a:pt x="16" y="8"/>
                    <a:pt x="15" y="13"/>
                    <a:pt x="12" y="14"/>
                  </a:cubicBezTo>
                  <a:cubicBezTo>
                    <a:pt x="8" y="16"/>
                    <a:pt x="4" y="15"/>
                    <a:pt x="2" y="12"/>
                  </a:cubicBezTo>
                  <a:cubicBezTo>
                    <a:pt x="0" y="8"/>
                    <a:pt x="2" y="4"/>
                    <a:pt x="5" y="2"/>
                  </a:cubicBezTo>
                  <a:cubicBezTo>
                    <a:pt x="9" y="0"/>
                    <a:pt x="13" y="2"/>
                    <a:pt x="1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60037" name="Freeform 79"/>
            <p:cNvSpPr>
              <a:spLocks/>
            </p:cNvSpPr>
            <p:nvPr/>
          </p:nvSpPr>
          <p:spPr bwMode="auto">
            <a:xfrm>
              <a:off x="534" y="2300"/>
              <a:ext cx="54" cy="70"/>
            </a:xfrm>
            <a:custGeom>
              <a:avLst/>
              <a:gdLst>
                <a:gd name="T0" fmla="*/ 10814 w 49"/>
                <a:gd name="T1" fmla="*/ 252559 h 60"/>
                <a:gd name="T2" fmla="*/ 3252 w 49"/>
                <a:gd name="T3" fmla="*/ 369075 h 60"/>
                <a:gd name="T4" fmla="*/ 1648 w 49"/>
                <a:gd name="T5" fmla="*/ 146363 h 60"/>
                <a:gd name="T6" fmla="*/ 8904 w 49"/>
                <a:gd name="T7" fmla="*/ 35968 h 60"/>
                <a:gd name="T8" fmla="*/ 10814 w 49"/>
                <a:gd name="T9" fmla="*/ 252559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"/>
                <a:gd name="T16" fmla="*/ 0 h 60"/>
                <a:gd name="T17" fmla="*/ 49 w 49"/>
                <a:gd name="T18" fmla="*/ 60 h 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" h="60">
                  <a:moveTo>
                    <a:pt x="43" y="38"/>
                  </a:moveTo>
                  <a:cubicBezTo>
                    <a:pt x="37" y="52"/>
                    <a:pt x="24" y="60"/>
                    <a:pt x="13" y="56"/>
                  </a:cubicBezTo>
                  <a:cubicBezTo>
                    <a:pt x="3" y="51"/>
                    <a:pt x="0" y="36"/>
                    <a:pt x="6" y="22"/>
                  </a:cubicBezTo>
                  <a:cubicBezTo>
                    <a:pt x="12" y="8"/>
                    <a:pt x="25" y="0"/>
                    <a:pt x="35" y="5"/>
                  </a:cubicBezTo>
                  <a:cubicBezTo>
                    <a:pt x="45" y="9"/>
                    <a:pt x="49" y="24"/>
                    <a:pt x="43" y="38"/>
                  </a:cubicBezTo>
                  <a:close/>
                </a:path>
              </a:pathLst>
            </a:custGeom>
            <a:solidFill>
              <a:srgbClr val="80B5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60038" name="Freeform 80"/>
            <p:cNvSpPr>
              <a:spLocks/>
            </p:cNvSpPr>
            <p:nvPr/>
          </p:nvSpPr>
          <p:spPr bwMode="auto">
            <a:xfrm>
              <a:off x="706" y="2041"/>
              <a:ext cx="995" cy="483"/>
            </a:xfrm>
            <a:custGeom>
              <a:avLst/>
              <a:gdLst>
                <a:gd name="T0" fmla="*/ 13363 w 906"/>
                <a:gd name="T1" fmla="*/ 3551990 h 412"/>
                <a:gd name="T2" fmla="*/ 12168 w 906"/>
                <a:gd name="T3" fmla="*/ 2191122 h 412"/>
                <a:gd name="T4" fmla="*/ 49279 w 906"/>
                <a:gd name="T5" fmla="*/ 1757317 h 412"/>
                <a:gd name="T6" fmla="*/ 99253 w 906"/>
                <a:gd name="T7" fmla="*/ 1392843 h 412"/>
                <a:gd name="T8" fmla="*/ 149035 w 906"/>
                <a:gd name="T9" fmla="*/ 157882 h 412"/>
                <a:gd name="T10" fmla="*/ 188984 w 906"/>
                <a:gd name="T11" fmla="*/ 0 h 412"/>
                <a:gd name="T12" fmla="*/ 160879 w 906"/>
                <a:gd name="T13" fmla="*/ 539726 h 412"/>
                <a:gd name="T14" fmla="*/ 113936 w 906"/>
                <a:gd name="T15" fmla="*/ 1355442 h 412"/>
                <a:gd name="T16" fmla="*/ 56858 w 906"/>
                <a:gd name="T17" fmla="*/ 2333544 h 412"/>
                <a:gd name="T18" fmla="*/ 13363 w 906"/>
                <a:gd name="T19" fmla="*/ 3551990 h 41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06"/>
                <a:gd name="T31" fmla="*/ 0 h 412"/>
                <a:gd name="T32" fmla="*/ 906 w 906"/>
                <a:gd name="T33" fmla="*/ 412 h 41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06" h="412">
                  <a:moveTo>
                    <a:pt x="65" y="412"/>
                  </a:moveTo>
                  <a:cubicBezTo>
                    <a:pt x="65" y="412"/>
                    <a:pt x="0" y="322"/>
                    <a:pt x="59" y="254"/>
                  </a:cubicBezTo>
                  <a:cubicBezTo>
                    <a:pt x="117" y="186"/>
                    <a:pt x="173" y="188"/>
                    <a:pt x="236" y="204"/>
                  </a:cubicBezTo>
                  <a:cubicBezTo>
                    <a:pt x="298" y="219"/>
                    <a:pt x="387" y="262"/>
                    <a:pt x="475" y="161"/>
                  </a:cubicBezTo>
                  <a:cubicBezTo>
                    <a:pt x="562" y="60"/>
                    <a:pt x="611" y="13"/>
                    <a:pt x="714" y="19"/>
                  </a:cubicBezTo>
                  <a:cubicBezTo>
                    <a:pt x="817" y="25"/>
                    <a:pt x="870" y="50"/>
                    <a:pt x="906" y="0"/>
                  </a:cubicBezTo>
                  <a:cubicBezTo>
                    <a:pt x="906" y="0"/>
                    <a:pt x="895" y="56"/>
                    <a:pt x="772" y="62"/>
                  </a:cubicBezTo>
                  <a:cubicBezTo>
                    <a:pt x="650" y="68"/>
                    <a:pt x="607" y="72"/>
                    <a:pt x="545" y="157"/>
                  </a:cubicBezTo>
                  <a:cubicBezTo>
                    <a:pt x="483" y="243"/>
                    <a:pt x="416" y="311"/>
                    <a:pt x="273" y="270"/>
                  </a:cubicBezTo>
                  <a:cubicBezTo>
                    <a:pt x="129" y="229"/>
                    <a:pt x="47" y="250"/>
                    <a:pt x="65" y="412"/>
                  </a:cubicBezTo>
                  <a:close/>
                </a:path>
              </a:pathLst>
            </a:custGeom>
            <a:solidFill>
              <a:srgbClr val="F3AB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60039" name="Freeform 81"/>
            <p:cNvSpPr>
              <a:spLocks/>
            </p:cNvSpPr>
            <p:nvPr/>
          </p:nvSpPr>
          <p:spPr bwMode="auto">
            <a:xfrm>
              <a:off x="773" y="2039"/>
              <a:ext cx="929" cy="429"/>
            </a:xfrm>
            <a:custGeom>
              <a:avLst/>
              <a:gdLst>
                <a:gd name="T0" fmla="*/ 169816 w 846"/>
                <a:gd name="T1" fmla="*/ 181730 h 367"/>
                <a:gd name="T2" fmla="*/ 147854 w 846"/>
                <a:gd name="T3" fmla="*/ 374871 h 367"/>
                <a:gd name="T4" fmla="*/ 100481 w 846"/>
                <a:gd name="T5" fmla="*/ 1082198 h 367"/>
                <a:gd name="T6" fmla="*/ 43999 w 846"/>
                <a:gd name="T7" fmla="*/ 1899810 h 367"/>
                <a:gd name="T8" fmla="*/ 2 w 846"/>
                <a:gd name="T9" fmla="*/ 2682628 h 367"/>
                <a:gd name="T10" fmla="*/ 43999 w 846"/>
                <a:gd name="T11" fmla="*/ 1974285 h 367"/>
                <a:gd name="T12" fmla="*/ 100481 w 846"/>
                <a:gd name="T13" fmla="*/ 1157082 h 367"/>
                <a:gd name="T14" fmla="*/ 147854 w 846"/>
                <a:gd name="T15" fmla="*/ 448680 h 367"/>
                <a:gd name="T16" fmla="*/ 175622 w 846"/>
                <a:gd name="T17" fmla="*/ 0 h 367"/>
                <a:gd name="T18" fmla="*/ 169816 w 846"/>
                <a:gd name="T19" fmla="*/ 181730 h 36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46"/>
                <a:gd name="T31" fmla="*/ 0 h 367"/>
                <a:gd name="T32" fmla="*/ 846 w 846"/>
                <a:gd name="T33" fmla="*/ 367 h 36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46" h="367">
                  <a:moveTo>
                    <a:pt x="819" y="24"/>
                  </a:moveTo>
                  <a:cubicBezTo>
                    <a:pt x="809" y="46"/>
                    <a:pt x="767" y="50"/>
                    <a:pt x="712" y="52"/>
                  </a:cubicBezTo>
                  <a:cubicBezTo>
                    <a:pt x="590" y="58"/>
                    <a:pt x="547" y="62"/>
                    <a:pt x="485" y="148"/>
                  </a:cubicBezTo>
                  <a:cubicBezTo>
                    <a:pt x="423" y="233"/>
                    <a:pt x="356" y="301"/>
                    <a:pt x="213" y="260"/>
                  </a:cubicBezTo>
                  <a:cubicBezTo>
                    <a:pt x="80" y="223"/>
                    <a:pt x="0" y="238"/>
                    <a:pt x="2" y="367"/>
                  </a:cubicBezTo>
                  <a:cubicBezTo>
                    <a:pt x="5" y="247"/>
                    <a:pt x="83" y="234"/>
                    <a:pt x="213" y="270"/>
                  </a:cubicBezTo>
                  <a:cubicBezTo>
                    <a:pt x="356" y="311"/>
                    <a:pt x="423" y="243"/>
                    <a:pt x="485" y="158"/>
                  </a:cubicBezTo>
                  <a:cubicBezTo>
                    <a:pt x="547" y="72"/>
                    <a:pt x="590" y="68"/>
                    <a:pt x="712" y="62"/>
                  </a:cubicBezTo>
                  <a:cubicBezTo>
                    <a:pt x="835" y="57"/>
                    <a:pt x="846" y="0"/>
                    <a:pt x="846" y="0"/>
                  </a:cubicBezTo>
                  <a:cubicBezTo>
                    <a:pt x="838" y="11"/>
                    <a:pt x="829" y="19"/>
                    <a:pt x="819" y="24"/>
                  </a:cubicBezTo>
                  <a:close/>
                </a:path>
              </a:pathLst>
            </a:custGeom>
            <a:solidFill>
              <a:srgbClr val="F092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60040" name="Freeform 82"/>
            <p:cNvSpPr>
              <a:spLocks/>
            </p:cNvSpPr>
            <p:nvPr/>
          </p:nvSpPr>
          <p:spPr bwMode="auto">
            <a:xfrm>
              <a:off x="740" y="2041"/>
              <a:ext cx="961" cy="411"/>
            </a:xfrm>
            <a:custGeom>
              <a:avLst/>
              <a:gdLst>
                <a:gd name="T0" fmla="*/ 2652 w 875"/>
                <a:gd name="T1" fmla="*/ 2827765 h 351"/>
                <a:gd name="T2" fmla="*/ 7605 w 875"/>
                <a:gd name="T3" fmla="*/ 2093216 h 351"/>
                <a:gd name="T4" fmla="*/ 44505 w 875"/>
                <a:gd name="T5" fmla="*/ 1696664 h 351"/>
                <a:gd name="T6" fmla="*/ 94669 w 875"/>
                <a:gd name="T7" fmla="*/ 1349788 h 351"/>
                <a:gd name="T8" fmla="*/ 144817 w 875"/>
                <a:gd name="T9" fmla="*/ 200548 h 351"/>
                <a:gd name="T10" fmla="*/ 176430 w 875"/>
                <a:gd name="T11" fmla="*/ 216145 h 351"/>
                <a:gd name="T12" fmla="*/ 183141 w 875"/>
                <a:gd name="T13" fmla="*/ 0 h 351"/>
                <a:gd name="T14" fmla="*/ 142944 w 875"/>
                <a:gd name="T15" fmla="*/ 149701 h 351"/>
                <a:gd name="T16" fmla="*/ 93309 w 875"/>
                <a:gd name="T17" fmla="*/ 1299304 h 351"/>
                <a:gd name="T18" fmla="*/ 42836 w 875"/>
                <a:gd name="T19" fmla="*/ 1645316 h 351"/>
                <a:gd name="T20" fmla="*/ 5755 w 875"/>
                <a:gd name="T21" fmla="*/ 2051242 h 351"/>
                <a:gd name="T22" fmla="*/ 1376 w 875"/>
                <a:gd name="T23" fmla="*/ 2812460 h 35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75"/>
                <a:gd name="T37" fmla="*/ 0 h 351"/>
                <a:gd name="T38" fmla="*/ 875 w 875"/>
                <a:gd name="T39" fmla="*/ 351 h 35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75" h="351">
                  <a:moveTo>
                    <a:pt x="13" y="351"/>
                  </a:moveTo>
                  <a:cubicBezTo>
                    <a:pt x="8" y="323"/>
                    <a:pt x="11" y="290"/>
                    <a:pt x="36" y="260"/>
                  </a:cubicBezTo>
                  <a:cubicBezTo>
                    <a:pt x="94" y="192"/>
                    <a:pt x="150" y="194"/>
                    <a:pt x="213" y="210"/>
                  </a:cubicBezTo>
                  <a:cubicBezTo>
                    <a:pt x="275" y="225"/>
                    <a:pt x="364" y="268"/>
                    <a:pt x="452" y="167"/>
                  </a:cubicBezTo>
                  <a:cubicBezTo>
                    <a:pt x="539" y="66"/>
                    <a:pt x="588" y="19"/>
                    <a:pt x="691" y="25"/>
                  </a:cubicBezTo>
                  <a:cubicBezTo>
                    <a:pt x="767" y="29"/>
                    <a:pt x="808" y="40"/>
                    <a:pt x="843" y="27"/>
                  </a:cubicBezTo>
                  <a:cubicBezTo>
                    <a:pt x="864" y="11"/>
                    <a:pt x="875" y="0"/>
                    <a:pt x="875" y="0"/>
                  </a:cubicBezTo>
                  <a:cubicBezTo>
                    <a:pt x="838" y="50"/>
                    <a:pt x="786" y="25"/>
                    <a:pt x="683" y="19"/>
                  </a:cubicBezTo>
                  <a:cubicBezTo>
                    <a:pt x="580" y="13"/>
                    <a:pt x="531" y="60"/>
                    <a:pt x="444" y="161"/>
                  </a:cubicBezTo>
                  <a:cubicBezTo>
                    <a:pt x="356" y="262"/>
                    <a:pt x="267" y="219"/>
                    <a:pt x="205" y="204"/>
                  </a:cubicBezTo>
                  <a:cubicBezTo>
                    <a:pt x="142" y="188"/>
                    <a:pt x="86" y="186"/>
                    <a:pt x="28" y="254"/>
                  </a:cubicBezTo>
                  <a:cubicBezTo>
                    <a:pt x="2" y="285"/>
                    <a:pt x="0" y="319"/>
                    <a:pt x="6" y="34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60041" name="Freeform 83"/>
            <p:cNvSpPr>
              <a:spLocks/>
            </p:cNvSpPr>
            <p:nvPr/>
          </p:nvSpPr>
          <p:spPr bwMode="auto">
            <a:xfrm>
              <a:off x="706" y="2041"/>
              <a:ext cx="995" cy="483"/>
            </a:xfrm>
            <a:custGeom>
              <a:avLst/>
              <a:gdLst>
                <a:gd name="T0" fmla="*/ 13363 w 906"/>
                <a:gd name="T1" fmla="*/ 3551990 h 412"/>
                <a:gd name="T2" fmla="*/ 12168 w 906"/>
                <a:gd name="T3" fmla="*/ 2191122 h 412"/>
                <a:gd name="T4" fmla="*/ 49279 w 906"/>
                <a:gd name="T5" fmla="*/ 1757317 h 412"/>
                <a:gd name="T6" fmla="*/ 99253 w 906"/>
                <a:gd name="T7" fmla="*/ 1392843 h 412"/>
                <a:gd name="T8" fmla="*/ 149035 w 906"/>
                <a:gd name="T9" fmla="*/ 157882 h 412"/>
                <a:gd name="T10" fmla="*/ 188984 w 906"/>
                <a:gd name="T11" fmla="*/ 0 h 412"/>
                <a:gd name="T12" fmla="*/ 160879 w 906"/>
                <a:gd name="T13" fmla="*/ 539726 h 412"/>
                <a:gd name="T14" fmla="*/ 113936 w 906"/>
                <a:gd name="T15" fmla="*/ 1355442 h 412"/>
                <a:gd name="T16" fmla="*/ 56858 w 906"/>
                <a:gd name="T17" fmla="*/ 2333544 h 412"/>
                <a:gd name="T18" fmla="*/ 13363 w 906"/>
                <a:gd name="T19" fmla="*/ 3551990 h 41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06"/>
                <a:gd name="T31" fmla="*/ 0 h 412"/>
                <a:gd name="T32" fmla="*/ 906 w 906"/>
                <a:gd name="T33" fmla="*/ 412 h 41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06" h="412">
                  <a:moveTo>
                    <a:pt x="65" y="412"/>
                  </a:moveTo>
                  <a:cubicBezTo>
                    <a:pt x="65" y="412"/>
                    <a:pt x="0" y="322"/>
                    <a:pt x="59" y="254"/>
                  </a:cubicBezTo>
                  <a:cubicBezTo>
                    <a:pt x="117" y="186"/>
                    <a:pt x="173" y="188"/>
                    <a:pt x="236" y="204"/>
                  </a:cubicBezTo>
                  <a:cubicBezTo>
                    <a:pt x="298" y="219"/>
                    <a:pt x="387" y="262"/>
                    <a:pt x="475" y="161"/>
                  </a:cubicBezTo>
                  <a:cubicBezTo>
                    <a:pt x="562" y="60"/>
                    <a:pt x="611" y="13"/>
                    <a:pt x="714" y="19"/>
                  </a:cubicBezTo>
                  <a:cubicBezTo>
                    <a:pt x="817" y="25"/>
                    <a:pt x="870" y="50"/>
                    <a:pt x="906" y="0"/>
                  </a:cubicBezTo>
                  <a:cubicBezTo>
                    <a:pt x="906" y="0"/>
                    <a:pt x="895" y="56"/>
                    <a:pt x="772" y="62"/>
                  </a:cubicBezTo>
                  <a:cubicBezTo>
                    <a:pt x="650" y="68"/>
                    <a:pt x="607" y="72"/>
                    <a:pt x="545" y="157"/>
                  </a:cubicBezTo>
                  <a:cubicBezTo>
                    <a:pt x="483" y="243"/>
                    <a:pt x="416" y="311"/>
                    <a:pt x="273" y="270"/>
                  </a:cubicBezTo>
                  <a:cubicBezTo>
                    <a:pt x="129" y="229"/>
                    <a:pt x="47" y="250"/>
                    <a:pt x="65" y="412"/>
                  </a:cubicBezTo>
                  <a:close/>
                </a:path>
              </a:pathLst>
            </a:custGeom>
            <a:noFill/>
            <a:ln w="6350" cap="rnd">
              <a:solidFill>
                <a:srgbClr val="34343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60042" name="Freeform 84"/>
            <p:cNvSpPr>
              <a:spLocks/>
            </p:cNvSpPr>
            <p:nvPr/>
          </p:nvSpPr>
          <p:spPr bwMode="auto">
            <a:xfrm>
              <a:off x="743" y="2444"/>
              <a:ext cx="33" cy="19"/>
            </a:xfrm>
            <a:custGeom>
              <a:avLst/>
              <a:gdLst>
                <a:gd name="T0" fmla="*/ 0 w 30"/>
                <a:gd name="T1" fmla="*/ 1 h 16"/>
                <a:gd name="T2" fmla="*/ 6799 w 30"/>
                <a:gd name="T3" fmla="*/ 0 h 16"/>
                <a:gd name="T4" fmla="*/ 0 60000 65536"/>
                <a:gd name="T5" fmla="*/ 0 60000 65536"/>
                <a:gd name="T6" fmla="*/ 0 w 30"/>
                <a:gd name="T7" fmla="*/ 0 h 16"/>
                <a:gd name="T8" fmla="*/ 30 w 30"/>
                <a:gd name="T9" fmla="*/ 16 h 1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0" h="16">
                  <a:moveTo>
                    <a:pt x="0" y="1"/>
                  </a:moveTo>
                  <a:cubicBezTo>
                    <a:pt x="0" y="1"/>
                    <a:pt x="14" y="16"/>
                    <a:pt x="30" y="0"/>
                  </a:cubicBezTo>
                </a:path>
              </a:pathLst>
            </a:custGeom>
            <a:noFill/>
            <a:ln w="6350" cap="rnd">
              <a:solidFill>
                <a:srgbClr val="34343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60043" name="Freeform 85"/>
            <p:cNvSpPr>
              <a:spLocks/>
            </p:cNvSpPr>
            <p:nvPr/>
          </p:nvSpPr>
          <p:spPr bwMode="auto">
            <a:xfrm>
              <a:off x="732" y="2437"/>
              <a:ext cx="32" cy="23"/>
            </a:xfrm>
            <a:custGeom>
              <a:avLst/>
              <a:gdLst>
                <a:gd name="T0" fmla="*/ 2155 w 29"/>
                <a:gd name="T1" fmla="*/ 0 h 20"/>
                <a:gd name="T2" fmla="*/ 2624 w 29"/>
                <a:gd name="T3" fmla="*/ 37381 h 20"/>
                <a:gd name="T4" fmla="*/ 7910 w 29"/>
                <a:gd name="T5" fmla="*/ 49436 h 20"/>
                <a:gd name="T6" fmla="*/ 5335 w 29"/>
                <a:gd name="T7" fmla="*/ 55295 h 20"/>
                <a:gd name="T8" fmla="*/ 2155 w 29"/>
                <a:gd name="T9" fmla="*/ 49436 h 20"/>
                <a:gd name="T10" fmla="*/ 1770 w 29"/>
                <a:gd name="T11" fmla="*/ 0 h 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"/>
                <a:gd name="T19" fmla="*/ 0 h 20"/>
                <a:gd name="T20" fmla="*/ 29 w 29"/>
                <a:gd name="T21" fmla="*/ 20 h 2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" h="20">
                  <a:moveTo>
                    <a:pt x="8" y="0"/>
                  </a:moveTo>
                  <a:cubicBezTo>
                    <a:pt x="5" y="4"/>
                    <a:pt x="7" y="10"/>
                    <a:pt x="10" y="13"/>
                  </a:cubicBezTo>
                  <a:cubicBezTo>
                    <a:pt x="15" y="17"/>
                    <a:pt x="23" y="18"/>
                    <a:pt x="29" y="17"/>
                  </a:cubicBezTo>
                  <a:cubicBezTo>
                    <a:pt x="27" y="19"/>
                    <a:pt x="23" y="20"/>
                    <a:pt x="20" y="19"/>
                  </a:cubicBezTo>
                  <a:cubicBezTo>
                    <a:pt x="16" y="19"/>
                    <a:pt x="12" y="19"/>
                    <a:pt x="8" y="17"/>
                  </a:cubicBezTo>
                  <a:cubicBezTo>
                    <a:pt x="3" y="14"/>
                    <a:pt x="0" y="5"/>
                    <a:pt x="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60044" name="Freeform 86"/>
            <p:cNvSpPr>
              <a:spLocks/>
            </p:cNvSpPr>
            <p:nvPr/>
          </p:nvSpPr>
          <p:spPr bwMode="auto">
            <a:xfrm>
              <a:off x="769" y="2436"/>
              <a:ext cx="15" cy="20"/>
            </a:xfrm>
            <a:custGeom>
              <a:avLst/>
              <a:gdLst>
                <a:gd name="T0" fmla="*/ 0 w 13"/>
                <a:gd name="T1" fmla="*/ 166808 h 17"/>
                <a:gd name="T2" fmla="*/ 27193 w 13"/>
                <a:gd name="T3" fmla="*/ 70148 h 17"/>
                <a:gd name="T4" fmla="*/ 31377 w 13"/>
                <a:gd name="T5" fmla="*/ 0 h 17"/>
                <a:gd name="T6" fmla="*/ 39375 w 13"/>
                <a:gd name="T7" fmla="*/ 114225 h 17"/>
                <a:gd name="T8" fmla="*/ 1 w 13"/>
                <a:gd name="T9" fmla="*/ 182913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"/>
                <a:gd name="T16" fmla="*/ 0 h 17"/>
                <a:gd name="T17" fmla="*/ 13 w 13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" h="17">
                  <a:moveTo>
                    <a:pt x="0" y="16"/>
                  </a:moveTo>
                  <a:cubicBezTo>
                    <a:pt x="3" y="13"/>
                    <a:pt x="6" y="11"/>
                    <a:pt x="8" y="7"/>
                  </a:cubicBezTo>
                  <a:cubicBezTo>
                    <a:pt x="9" y="5"/>
                    <a:pt x="10" y="2"/>
                    <a:pt x="9" y="0"/>
                  </a:cubicBezTo>
                  <a:cubicBezTo>
                    <a:pt x="13" y="2"/>
                    <a:pt x="13" y="8"/>
                    <a:pt x="11" y="11"/>
                  </a:cubicBezTo>
                  <a:cubicBezTo>
                    <a:pt x="9" y="14"/>
                    <a:pt x="4" y="17"/>
                    <a:pt x="1" y="1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60045" name="Freeform 87"/>
            <p:cNvSpPr>
              <a:spLocks/>
            </p:cNvSpPr>
            <p:nvPr/>
          </p:nvSpPr>
          <p:spPr bwMode="auto">
            <a:xfrm>
              <a:off x="744" y="2458"/>
              <a:ext cx="35" cy="28"/>
            </a:xfrm>
            <a:custGeom>
              <a:avLst/>
              <a:gdLst>
                <a:gd name="T0" fmla="*/ 0 w 32"/>
                <a:gd name="T1" fmla="*/ 50716 h 24"/>
                <a:gd name="T2" fmla="*/ 1578 w 32"/>
                <a:gd name="T3" fmla="*/ 67717 h 24"/>
                <a:gd name="T4" fmla="*/ 3763 w 32"/>
                <a:gd name="T5" fmla="*/ 50716 h 24"/>
                <a:gd name="T6" fmla="*/ 5374 w 32"/>
                <a:gd name="T7" fmla="*/ 0 h 24"/>
                <a:gd name="T8" fmla="*/ 3504 w 32"/>
                <a:gd name="T9" fmla="*/ 125848 h 24"/>
                <a:gd name="T10" fmla="*/ 2 w 32"/>
                <a:gd name="T11" fmla="*/ 146363 h 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2"/>
                <a:gd name="T19" fmla="*/ 0 h 24"/>
                <a:gd name="T20" fmla="*/ 32 w 32"/>
                <a:gd name="T21" fmla="*/ 24 h 2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2" h="24">
                  <a:moveTo>
                    <a:pt x="0" y="8"/>
                  </a:moveTo>
                  <a:cubicBezTo>
                    <a:pt x="3" y="8"/>
                    <a:pt x="6" y="10"/>
                    <a:pt x="10" y="10"/>
                  </a:cubicBezTo>
                  <a:cubicBezTo>
                    <a:pt x="14" y="11"/>
                    <a:pt x="19" y="10"/>
                    <a:pt x="23" y="8"/>
                  </a:cubicBezTo>
                  <a:cubicBezTo>
                    <a:pt x="27" y="7"/>
                    <a:pt x="30" y="3"/>
                    <a:pt x="32" y="0"/>
                  </a:cubicBezTo>
                  <a:cubicBezTo>
                    <a:pt x="32" y="9"/>
                    <a:pt x="30" y="15"/>
                    <a:pt x="22" y="20"/>
                  </a:cubicBezTo>
                  <a:cubicBezTo>
                    <a:pt x="16" y="24"/>
                    <a:pt x="8" y="24"/>
                    <a:pt x="2" y="22"/>
                  </a:cubicBezTo>
                </a:path>
              </a:pathLst>
            </a:custGeom>
            <a:noFill/>
            <a:ln w="6350">
              <a:solidFill>
                <a:srgbClr val="B6D8B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60046" name="Freeform 88"/>
            <p:cNvSpPr>
              <a:spLocks/>
            </p:cNvSpPr>
            <p:nvPr/>
          </p:nvSpPr>
          <p:spPr bwMode="auto">
            <a:xfrm>
              <a:off x="757" y="2505"/>
              <a:ext cx="32" cy="6"/>
            </a:xfrm>
            <a:custGeom>
              <a:avLst/>
              <a:gdLst>
                <a:gd name="T0" fmla="*/ 2 w 29"/>
                <a:gd name="T1" fmla="*/ 2 h 5"/>
                <a:gd name="T2" fmla="*/ 4 w 29"/>
                <a:gd name="T3" fmla="*/ 105778 h 5"/>
                <a:gd name="T4" fmla="*/ 3524 w 29"/>
                <a:gd name="T5" fmla="*/ 152321 h 5"/>
                <a:gd name="T6" fmla="*/ 7910 w 29"/>
                <a:gd name="T7" fmla="*/ 0 h 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"/>
                <a:gd name="T13" fmla="*/ 0 h 5"/>
                <a:gd name="T14" fmla="*/ 29 w 29"/>
                <a:gd name="T15" fmla="*/ 5 h 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" h="5">
                  <a:moveTo>
                    <a:pt x="2" y="2"/>
                  </a:moveTo>
                  <a:cubicBezTo>
                    <a:pt x="0" y="2"/>
                    <a:pt x="3" y="3"/>
                    <a:pt x="4" y="3"/>
                  </a:cubicBezTo>
                  <a:cubicBezTo>
                    <a:pt x="7" y="5"/>
                    <a:pt x="10" y="5"/>
                    <a:pt x="13" y="5"/>
                  </a:cubicBezTo>
                  <a:cubicBezTo>
                    <a:pt x="18" y="5"/>
                    <a:pt x="25" y="4"/>
                    <a:pt x="29" y="0"/>
                  </a:cubicBezTo>
                </a:path>
              </a:pathLst>
            </a:custGeom>
            <a:noFill/>
            <a:ln w="6350">
              <a:solidFill>
                <a:srgbClr val="B6D8B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60047" name="Freeform 89"/>
            <p:cNvSpPr>
              <a:spLocks/>
            </p:cNvSpPr>
            <p:nvPr/>
          </p:nvSpPr>
          <p:spPr bwMode="auto">
            <a:xfrm>
              <a:off x="755" y="2408"/>
              <a:ext cx="21" cy="41"/>
            </a:xfrm>
            <a:custGeom>
              <a:avLst/>
              <a:gdLst>
                <a:gd name="T0" fmla="*/ 0 w 19"/>
                <a:gd name="T1" fmla="*/ 281076 h 35"/>
                <a:gd name="T2" fmla="*/ 4204 w 19"/>
                <a:gd name="T3" fmla="*/ 246253 h 35"/>
                <a:gd name="T4" fmla="*/ 4204 w 19"/>
                <a:gd name="T5" fmla="*/ 236351 h 35"/>
                <a:gd name="T6" fmla="*/ 4860 w 19"/>
                <a:gd name="T7" fmla="*/ 152707 h 35"/>
                <a:gd name="T8" fmla="*/ 5677 w 19"/>
                <a:gd name="T9" fmla="*/ 0 h 35"/>
                <a:gd name="T10" fmla="*/ 4204 w 19"/>
                <a:gd name="T11" fmla="*/ 108775 h 35"/>
                <a:gd name="T12" fmla="*/ 3442 w 19"/>
                <a:gd name="T13" fmla="*/ 188853 h 35"/>
                <a:gd name="T14" fmla="*/ 2086 w 19"/>
                <a:gd name="T15" fmla="*/ 259153 h 35"/>
                <a:gd name="T16" fmla="*/ 1 w 19"/>
                <a:gd name="T17" fmla="*/ 281076 h 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"/>
                <a:gd name="T28" fmla="*/ 0 h 35"/>
                <a:gd name="T29" fmla="*/ 19 w 19"/>
                <a:gd name="T30" fmla="*/ 35 h 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" h="35">
                  <a:moveTo>
                    <a:pt x="0" y="34"/>
                  </a:moveTo>
                  <a:cubicBezTo>
                    <a:pt x="3" y="35"/>
                    <a:pt x="11" y="33"/>
                    <a:pt x="14" y="31"/>
                  </a:cubicBezTo>
                  <a:cubicBezTo>
                    <a:pt x="14" y="30"/>
                    <a:pt x="14" y="29"/>
                    <a:pt x="14" y="28"/>
                  </a:cubicBezTo>
                  <a:cubicBezTo>
                    <a:pt x="15" y="25"/>
                    <a:pt x="15" y="22"/>
                    <a:pt x="16" y="19"/>
                  </a:cubicBezTo>
                  <a:cubicBezTo>
                    <a:pt x="16" y="13"/>
                    <a:pt x="17" y="6"/>
                    <a:pt x="19" y="0"/>
                  </a:cubicBezTo>
                  <a:cubicBezTo>
                    <a:pt x="16" y="3"/>
                    <a:pt x="15" y="10"/>
                    <a:pt x="14" y="13"/>
                  </a:cubicBezTo>
                  <a:cubicBezTo>
                    <a:pt x="14" y="16"/>
                    <a:pt x="13" y="20"/>
                    <a:pt x="12" y="23"/>
                  </a:cubicBezTo>
                  <a:cubicBezTo>
                    <a:pt x="11" y="26"/>
                    <a:pt x="10" y="29"/>
                    <a:pt x="7" y="32"/>
                  </a:cubicBezTo>
                  <a:cubicBezTo>
                    <a:pt x="6" y="33"/>
                    <a:pt x="3" y="34"/>
                    <a:pt x="1" y="3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</p:grpSp>
      <p:grpSp>
        <p:nvGrpSpPr>
          <p:cNvPr id="159751" name="Group 90"/>
          <p:cNvGrpSpPr>
            <a:grpSpLocks/>
          </p:cNvGrpSpPr>
          <p:nvPr/>
        </p:nvGrpSpPr>
        <p:grpSpPr bwMode="auto">
          <a:xfrm>
            <a:off x="3057525" y="3546475"/>
            <a:ext cx="1457325" cy="1400175"/>
            <a:chOff x="1926" y="2234"/>
            <a:chExt cx="918" cy="882"/>
          </a:xfrm>
        </p:grpSpPr>
        <p:sp>
          <p:nvSpPr>
            <p:cNvPr id="160002" name="Freeform 91"/>
            <p:cNvSpPr>
              <a:spLocks/>
            </p:cNvSpPr>
            <p:nvPr/>
          </p:nvSpPr>
          <p:spPr bwMode="auto">
            <a:xfrm>
              <a:off x="2007" y="2234"/>
              <a:ext cx="768" cy="882"/>
            </a:xfrm>
            <a:custGeom>
              <a:avLst/>
              <a:gdLst>
                <a:gd name="T0" fmla="*/ 2640421 w 662"/>
                <a:gd name="T1" fmla="*/ 16314460 h 713"/>
                <a:gd name="T2" fmla="*/ 2494145 w 662"/>
                <a:gd name="T3" fmla="*/ 95628918 h 713"/>
                <a:gd name="T4" fmla="*/ 508705 w 662"/>
                <a:gd name="T5" fmla="*/ 114917996 h 713"/>
                <a:gd name="T6" fmla="*/ 658726 w 662"/>
                <a:gd name="T7" fmla="*/ 35749408 h 713"/>
                <a:gd name="T8" fmla="*/ 2640421 w 662"/>
                <a:gd name="T9" fmla="*/ 16314460 h 7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62"/>
                <a:gd name="T16" fmla="*/ 0 h 713"/>
                <a:gd name="T17" fmla="*/ 662 w 662"/>
                <a:gd name="T18" fmla="*/ 713 h 7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62" h="713">
                  <a:moveTo>
                    <a:pt x="556" y="89"/>
                  </a:moveTo>
                  <a:cubicBezTo>
                    <a:pt x="662" y="179"/>
                    <a:pt x="648" y="371"/>
                    <a:pt x="525" y="519"/>
                  </a:cubicBezTo>
                  <a:cubicBezTo>
                    <a:pt x="401" y="666"/>
                    <a:pt x="214" y="713"/>
                    <a:pt x="107" y="623"/>
                  </a:cubicBezTo>
                  <a:cubicBezTo>
                    <a:pt x="0" y="534"/>
                    <a:pt x="14" y="342"/>
                    <a:pt x="138" y="194"/>
                  </a:cubicBezTo>
                  <a:cubicBezTo>
                    <a:pt x="262" y="47"/>
                    <a:pt x="449" y="0"/>
                    <a:pt x="556" y="89"/>
                  </a:cubicBezTo>
                  <a:close/>
                </a:path>
              </a:pathLst>
            </a:custGeom>
            <a:solidFill>
              <a:srgbClr val="E4F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60003" name="Freeform 92"/>
            <p:cNvSpPr>
              <a:spLocks/>
            </p:cNvSpPr>
            <p:nvPr/>
          </p:nvSpPr>
          <p:spPr bwMode="auto">
            <a:xfrm>
              <a:off x="2045" y="2277"/>
              <a:ext cx="693" cy="796"/>
            </a:xfrm>
            <a:custGeom>
              <a:avLst/>
              <a:gdLst>
                <a:gd name="T0" fmla="*/ 2463256 w 597"/>
                <a:gd name="T1" fmla="*/ 15586103 h 643"/>
                <a:gd name="T2" fmla="*/ 2321964 w 597"/>
                <a:gd name="T3" fmla="*/ 89997955 h 643"/>
                <a:gd name="T4" fmla="*/ 471159 w 597"/>
                <a:gd name="T5" fmla="*/ 108135787 h 643"/>
                <a:gd name="T6" fmla="*/ 609758 w 597"/>
                <a:gd name="T7" fmla="*/ 33732056 h 643"/>
                <a:gd name="T8" fmla="*/ 2463256 w 597"/>
                <a:gd name="T9" fmla="*/ 15586103 h 6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7"/>
                <a:gd name="T16" fmla="*/ 0 h 643"/>
                <a:gd name="T17" fmla="*/ 597 w 597"/>
                <a:gd name="T18" fmla="*/ 643 h 6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7" h="643">
                  <a:moveTo>
                    <a:pt x="501" y="81"/>
                  </a:moveTo>
                  <a:cubicBezTo>
                    <a:pt x="597" y="161"/>
                    <a:pt x="584" y="335"/>
                    <a:pt x="473" y="468"/>
                  </a:cubicBezTo>
                  <a:cubicBezTo>
                    <a:pt x="361" y="601"/>
                    <a:pt x="192" y="643"/>
                    <a:pt x="96" y="562"/>
                  </a:cubicBezTo>
                  <a:cubicBezTo>
                    <a:pt x="0" y="481"/>
                    <a:pt x="12" y="308"/>
                    <a:pt x="124" y="175"/>
                  </a:cubicBezTo>
                  <a:cubicBezTo>
                    <a:pt x="236" y="42"/>
                    <a:pt x="405" y="0"/>
                    <a:pt x="501" y="81"/>
                  </a:cubicBezTo>
                  <a:close/>
                </a:path>
              </a:pathLst>
            </a:custGeom>
            <a:solidFill>
              <a:srgbClr val="C6E0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60004" name="Freeform 93"/>
            <p:cNvSpPr>
              <a:spLocks/>
            </p:cNvSpPr>
            <p:nvPr/>
          </p:nvSpPr>
          <p:spPr bwMode="auto">
            <a:xfrm>
              <a:off x="2178" y="2355"/>
              <a:ext cx="545" cy="671"/>
            </a:xfrm>
            <a:custGeom>
              <a:avLst/>
              <a:gdLst>
                <a:gd name="T0" fmla="*/ 1534584 w 470"/>
                <a:gd name="T1" fmla="*/ 6495204 h 542"/>
                <a:gd name="T2" fmla="*/ 1956971 w 470"/>
                <a:gd name="T3" fmla="*/ 53266554 h 542"/>
                <a:gd name="T4" fmla="*/ 606546 w 470"/>
                <a:gd name="T5" fmla="*/ 97956642 h 542"/>
                <a:gd name="T6" fmla="*/ 210507 w 470"/>
                <a:gd name="T7" fmla="*/ 59028576 h 542"/>
                <a:gd name="T8" fmla="*/ 1534584 w 470"/>
                <a:gd name="T9" fmla="*/ 6495204 h 5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70"/>
                <a:gd name="T16" fmla="*/ 0 h 542"/>
                <a:gd name="T17" fmla="*/ 470 w 470"/>
                <a:gd name="T18" fmla="*/ 542 h 5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70" h="542">
                  <a:moveTo>
                    <a:pt x="332" y="34"/>
                  </a:moveTo>
                  <a:cubicBezTo>
                    <a:pt x="428" y="68"/>
                    <a:pt x="470" y="143"/>
                    <a:pt x="423" y="276"/>
                  </a:cubicBezTo>
                  <a:cubicBezTo>
                    <a:pt x="377" y="409"/>
                    <a:pt x="227" y="542"/>
                    <a:pt x="131" y="508"/>
                  </a:cubicBezTo>
                  <a:cubicBezTo>
                    <a:pt x="35" y="475"/>
                    <a:pt x="0" y="439"/>
                    <a:pt x="46" y="306"/>
                  </a:cubicBezTo>
                  <a:cubicBezTo>
                    <a:pt x="93" y="173"/>
                    <a:pt x="236" y="0"/>
                    <a:pt x="332" y="34"/>
                  </a:cubicBezTo>
                  <a:close/>
                </a:path>
              </a:pathLst>
            </a:custGeom>
            <a:solidFill>
              <a:srgbClr val="B6D8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60005" name="Freeform 94"/>
            <p:cNvSpPr>
              <a:spLocks/>
            </p:cNvSpPr>
            <p:nvPr/>
          </p:nvSpPr>
          <p:spPr bwMode="auto">
            <a:xfrm>
              <a:off x="2007" y="2234"/>
              <a:ext cx="768" cy="882"/>
            </a:xfrm>
            <a:custGeom>
              <a:avLst/>
              <a:gdLst>
                <a:gd name="T0" fmla="*/ 2640421 w 662"/>
                <a:gd name="T1" fmla="*/ 16314460 h 713"/>
                <a:gd name="T2" fmla="*/ 2494145 w 662"/>
                <a:gd name="T3" fmla="*/ 95628918 h 713"/>
                <a:gd name="T4" fmla="*/ 508705 w 662"/>
                <a:gd name="T5" fmla="*/ 114917996 h 713"/>
                <a:gd name="T6" fmla="*/ 658726 w 662"/>
                <a:gd name="T7" fmla="*/ 35749408 h 713"/>
                <a:gd name="T8" fmla="*/ 2640421 w 662"/>
                <a:gd name="T9" fmla="*/ 16314460 h 7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62"/>
                <a:gd name="T16" fmla="*/ 0 h 713"/>
                <a:gd name="T17" fmla="*/ 662 w 662"/>
                <a:gd name="T18" fmla="*/ 713 h 7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62" h="713">
                  <a:moveTo>
                    <a:pt x="556" y="89"/>
                  </a:moveTo>
                  <a:cubicBezTo>
                    <a:pt x="662" y="179"/>
                    <a:pt x="648" y="371"/>
                    <a:pt x="525" y="519"/>
                  </a:cubicBezTo>
                  <a:cubicBezTo>
                    <a:pt x="401" y="666"/>
                    <a:pt x="214" y="713"/>
                    <a:pt x="107" y="623"/>
                  </a:cubicBezTo>
                  <a:cubicBezTo>
                    <a:pt x="0" y="534"/>
                    <a:pt x="14" y="342"/>
                    <a:pt x="138" y="194"/>
                  </a:cubicBezTo>
                  <a:cubicBezTo>
                    <a:pt x="262" y="47"/>
                    <a:pt x="449" y="0"/>
                    <a:pt x="556" y="89"/>
                  </a:cubicBezTo>
                  <a:close/>
                </a:path>
              </a:pathLst>
            </a:custGeom>
            <a:noFill/>
            <a:ln w="6350">
              <a:solidFill>
                <a:srgbClr val="34343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60006" name="Freeform 95"/>
            <p:cNvSpPr>
              <a:spLocks/>
            </p:cNvSpPr>
            <p:nvPr/>
          </p:nvSpPr>
          <p:spPr bwMode="auto">
            <a:xfrm>
              <a:off x="2045" y="2277"/>
              <a:ext cx="693" cy="796"/>
            </a:xfrm>
            <a:custGeom>
              <a:avLst/>
              <a:gdLst>
                <a:gd name="T0" fmla="*/ 2463256 w 597"/>
                <a:gd name="T1" fmla="*/ 15586103 h 643"/>
                <a:gd name="T2" fmla="*/ 2321964 w 597"/>
                <a:gd name="T3" fmla="*/ 89997955 h 643"/>
                <a:gd name="T4" fmla="*/ 471159 w 597"/>
                <a:gd name="T5" fmla="*/ 108135787 h 643"/>
                <a:gd name="T6" fmla="*/ 609758 w 597"/>
                <a:gd name="T7" fmla="*/ 33732056 h 643"/>
                <a:gd name="T8" fmla="*/ 2463256 w 597"/>
                <a:gd name="T9" fmla="*/ 15586103 h 6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7"/>
                <a:gd name="T16" fmla="*/ 0 h 643"/>
                <a:gd name="T17" fmla="*/ 597 w 597"/>
                <a:gd name="T18" fmla="*/ 643 h 6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7" h="643">
                  <a:moveTo>
                    <a:pt x="501" y="81"/>
                  </a:moveTo>
                  <a:cubicBezTo>
                    <a:pt x="597" y="161"/>
                    <a:pt x="584" y="335"/>
                    <a:pt x="473" y="468"/>
                  </a:cubicBezTo>
                  <a:cubicBezTo>
                    <a:pt x="361" y="601"/>
                    <a:pt x="192" y="643"/>
                    <a:pt x="96" y="562"/>
                  </a:cubicBezTo>
                  <a:cubicBezTo>
                    <a:pt x="0" y="481"/>
                    <a:pt x="12" y="308"/>
                    <a:pt x="124" y="175"/>
                  </a:cubicBezTo>
                  <a:cubicBezTo>
                    <a:pt x="236" y="42"/>
                    <a:pt x="405" y="0"/>
                    <a:pt x="501" y="81"/>
                  </a:cubicBezTo>
                  <a:close/>
                </a:path>
              </a:pathLst>
            </a:custGeom>
            <a:noFill/>
            <a:ln w="63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60007" name="Freeform 96"/>
            <p:cNvSpPr>
              <a:spLocks/>
            </p:cNvSpPr>
            <p:nvPr/>
          </p:nvSpPr>
          <p:spPr bwMode="auto">
            <a:xfrm>
              <a:off x="2144" y="2556"/>
              <a:ext cx="375" cy="352"/>
            </a:xfrm>
            <a:custGeom>
              <a:avLst/>
              <a:gdLst>
                <a:gd name="T0" fmla="*/ 1417461 w 323"/>
                <a:gd name="T1" fmla="*/ 8491496 h 285"/>
                <a:gd name="T2" fmla="*/ 1138036 w 323"/>
                <a:gd name="T3" fmla="*/ 39357736 h 285"/>
                <a:gd name="T4" fmla="*/ 185848 w 323"/>
                <a:gd name="T5" fmla="*/ 39561654 h 285"/>
                <a:gd name="T6" fmla="*/ 465792 w 323"/>
                <a:gd name="T7" fmla="*/ 8706936 h 285"/>
                <a:gd name="T8" fmla="*/ 1417461 w 323"/>
                <a:gd name="T9" fmla="*/ 8491496 h 2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3"/>
                <a:gd name="T16" fmla="*/ 0 h 285"/>
                <a:gd name="T17" fmla="*/ 323 w 323"/>
                <a:gd name="T18" fmla="*/ 285 h 28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3" h="285">
                  <a:moveTo>
                    <a:pt x="286" y="50"/>
                  </a:moveTo>
                  <a:cubicBezTo>
                    <a:pt x="323" y="101"/>
                    <a:pt x="298" y="182"/>
                    <a:pt x="229" y="233"/>
                  </a:cubicBezTo>
                  <a:cubicBezTo>
                    <a:pt x="160" y="284"/>
                    <a:pt x="74" y="285"/>
                    <a:pt x="37" y="235"/>
                  </a:cubicBezTo>
                  <a:cubicBezTo>
                    <a:pt x="0" y="184"/>
                    <a:pt x="26" y="103"/>
                    <a:pt x="94" y="52"/>
                  </a:cubicBezTo>
                  <a:cubicBezTo>
                    <a:pt x="163" y="1"/>
                    <a:pt x="249" y="0"/>
                    <a:pt x="286" y="50"/>
                  </a:cubicBezTo>
                  <a:close/>
                </a:path>
              </a:pathLst>
            </a:custGeom>
            <a:solidFill>
              <a:srgbClr val="A4C9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60008" name="Freeform 97"/>
            <p:cNvSpPr>
              <a:spLocks/>
            </p:cNvSpPr>
            <p:nvPr/>
          </p:nvSpPr>
          <p:spPr bwMode="auto">
            <a:xfrm>
              <a:off x="2116" y="2542"/>
              <a:ext cx="375" cy="353"/>
            </a:xfrm>
            <a:custGeom>
              <a:avLst/>
              <a:gdLst>
                <a:gd name="T0" fmla="*/ 1417461 w 323"/>
                <a:gd name="T1" fmla="*/ 9916397 h 285"/>
                <a:gd name="T2" fmla="*/ 1138036 w 323"/>
                <a:gd name="T3" fmla="*/ 46225532 h 285"/>
                <a:gd name="T4" fmla="*/ 185848 w 323"/>
                <a:gd name="T5" fmla="*/ 46479729 h 285"/>
                <a:gd name="T6" fmla="*/ 465792 w 323"/>
                <a:gd name="T7" fmla="*/ 10182826 h 285"/>
                <a:gd name="T8" fmla="*/ 1417461 w 323"/>
                <a:gd name="T9" fmla="*/ 9916397 h 2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3"/>
                <a:gd name="T16" fmla="*/ 0 h 285"/>
                <a:gd name="T17" fmla="*/ 323 w 323"/>
                <a:gd name="T18" fmla="*/ 285 h 28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3" h="285">
                  <a:moveTo>
                    <a:pt x="286" y="50"/>
                  </a:moveTo>
                  <a:cubicBezTo>
                    <a:pt x="323" y="101"/>
                    <a:pt x="298" y="182"/>
                    <a:pt x="229" y="233"/>
                  </a:cubicBezTo>
                  <a:cubicBezTo>
                    <a:pt x="160" y="284"/>
                    <a:pt x="75" y="285"/>
                    <a:pt x="37" y="235"/>
                  </a:cubicBezTo>
                  <a:cubicBezTo>
                    <a:pt x="0" y="184"/>
                    <a:pt x="26" y="103"/>
                    <a:pt x="94" y="52"/>
                  </a:cubicBezTo>
                  <a:cubicBezTo>
                    <a:pt x="163" y="1"/>
                    <a:pt x="249" y="0"/>
                    <a:pt x="286" y="50"/>
                  </a:cubicBezTo>
                  <a:close/>
                </a:path>
              </a:pathLst>
            </a:custGeom>
            <a:solidFill>
              <a:srgbClr val="A1CD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60009" name="Freeform 98"/>
            <p:cNvSpPr>
              <a:spLocks/>
            </p:cNvSpPr>
            <p:nvPr/>
          </p:nvSpPr>
          <p:spPr bwMode="auto">
            <a:xfrm>
              <a:off x="2117" y="2521"/>
              <a:ext cx="311" cy="297"/>
            </a:xfrm>
            <a:custGeom>
              <a:avLst/>
              <a:gdLst>
                <a:gd name="T0" fmla="*/ 171657 w 268"/>
                <a:gd name="T1" fmla="*/ 45290275 h 240"/>
                <a:gd name="T2" fmla="*/ 446699 w 268"/>
                <a:gd name="T3" fmla="*/ 14810563 h 240"/>
                <a:gd name="T4" fmla="*/ 1291634 w 268"/>
                <a:gd name="T5" fmla="*/ 10190327 h 240"/>
                <a:gd name="T6" fmla="*/ 475312 w 268"/>
                <a:gd name="T7" fmla="*/ 16463164 h 240"/>
                <a:gd name="T8" fmla="*/ 171657 w 268"/>
                <a:gd name="T9" fmla="*/ 45290275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8"/>
                <a:gd name="T16" fmla="*/ 0 h 240"/>
                <a:gd name="T17" fmla="*/ 268 w 268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8" h="240">
                  <a:moveTo>
                    <a:pt x="35" y="240"/>
                  </a:moveTo>
                  <a:cubicBezTo>
                    <a:pt x="35" y="240"/>
                    <a:pt x="0" y="155"/>
                    <a:pt x="93" y="78"/>
                  </a:cubicBezTo>
                  <a:cubicBezTo>
                    <a:pt x="185" y="0"/>
                    <a:pt x="268" y="54"/>
                    <a:pt x="268" y="54"/>
                  </a:cubicBezTo>
                  <a:cubicBezTo>
                    <a:pt x="268" y="54"/>
                    <a:pt x="168" y="21"/>
                    <a:pt x="99" y="87"/>
                  </a:cubicBezTo>
                  <a:cubicBezTo>
                    <a:pt x="2" y="178"/>
                    <a:pt x="35" y="240"/>
                    <a:pt x="35" y="240"/>
                  </a:cubicBezTo>
                  <a:close/>
                </a:path>
              </a:pathLst>
            </a:custGeom>
            <a:solidFill>
              <a:srgbClr val="BBDA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60010" name="Freeform 99"/>
            <p:cNvSpPr>
              <a:spLocks/>
            </p:cNvSpPr>
            <p:nvPr/>
          </p:nvSpPr>
          <p:spPr bwMode="auto">
            <a:xfrm>
              <a:off x="2208" y="2679"/>
              <a:ext cx="257" cy="217"/>
            </a:xfrm>
            <a:custGeom>
              <a:avLst/>
              <a:gdLst>
                <a:gd name="T0" fmla="*/ 0 w 222"/>
                <a:gd name="T1" fmla="*/ 31003746 h 175"/>
                <a:gd name="T2" fmla="*/ 516593 w 222"/>
                <a:gd name="T3" fmla="*/ 28575504 h 175"/>
                <a:gd name="T4" fmla="*/ 921362 w 222"/>
                <a:gd name="T5" fmla="*/ 0 h 175"/>
                <a:gd name="T6" fmla="*/ 481615 w 222"/>
                <a:gd name="T7" fmla="*/ 22726505 h 175"/>
                <a:gd name="T8" fmla="*/ 0 w 222"/>
                <a:gd name="T9" fmla="*/ 31003746 h 1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2"/>
                <a:gd name="T16" fmla="*/ 0 h 175"/>
                <a:gd name="T17" fmla="*/ 222 w 222"/>
                <a:gd name="T18" fmla="*/ 175 h 1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2" h="175">
                  <a:moveTo>
                    <a:pt x="0" y="147"/>
                  </a:moveTo>
                  <a:cubicBezTo>
                    <a:pt x="0" y="147"/>
                    <a:pt x="47" y="175"/>
                    <a:pt x="123" y="135"/>
                  </a:cubicBezTo>
                  <a:cubicBezTo>
                    <a:pt x="200" y="95"/>
                    <a:pt x="222" y="25"/>
                    <a:pt x="219" y="0"/>
                  </a:cubicBezTo>
                  <a:cubicBezTo>
                    <a:pt x="219" y="0"/>
                    <a:pt x="202" y="58"/>
                    <a:pt x="115" y="107"/>
                  </a:cubicBezTo>
                  <a:cubicBezTo>
                    <a:pt x="29" y="155"/>
                    <a:pt x="0" y="147"/>
                    <a:pt x="0" y="147"/>
                  </a:cubicBezTo>
                  <a:close/>
                </a:path>
              </a:pathLst>
            </a:custGeom>
            <a:solidFill>
              <a:srgbClr val="93C7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60011" name="Freeform 100"/>
            <p:cNvSpPr>
              <a:spLocks/>
            </p:cNvSpPr>
            <p:nvPr/>
          </p:nvSpPr>
          <p:spPr bwMode="auto">
            <a:xfrm>
              <a:off x="2244" y="2700"/>
              <a:ext cx="216" cy="191"/>
            </a:xfrm>
            <a:custGeom>
              <a:avLst/>
              <a:gdLst>
                <a:gd name="T0" fmla="*/ 0 w 186"/>
                <a:gd name="T1" fmla="*/ 28833697 h 154"/>
                <a:gd name="T2" fmla="*/ 537056 w 186"/>
                <a:gd name="T3" fmla="*/ 23056221 h 154"/>
                <a:gd name="T4" fmla="*/ 934410 w 186"/>
                <a:gd name="T5" fmla="*/ 0 h 154"/>
                <a:gd name="T6" fmla="*/ 530372 w 186"/>
                <a:gd name="T7" fmla="*/ 21506650 h 154"/>
                <a:gd name="T8" fmla="*/ 0 w 186"/>
                <a:gd name="T9" fmla="*/ 28833697 h 1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6"/>
                <a:gd name="T16" fmla="*/ 0 h 154"/>
                <a:gd name="T17" fmla="*/ 186 w 186"/>
                <a:gd name="T18" fmla="*/ 154 h 1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6" h="154">
                  <a:moveTo>
                    <a:pt x="0" y="135"/>
                  </a:moveTo>
                  <a:cubicBezTo>
                    <a:pt x="0" y="135"/>
                    <a:pt x="41" y="154"/>
                    <a:pt x="108" y="108"/>
                  </a:cubicBezTo>
                  <a:cubicBezTo>
                    <a:pt x="175" y="62"/>
                    <a:pt x="186" y="0"/>
                    <a:pt x="186" y="0"/>
                  </a:cubicBezTo>
                  <a:cubicBezTo>
                    <a:pt x="186" y="0"/>
                    <a:pt x="175" y="55"/>
                    <a:pt x="105" y="101"/>
                  </a:cubicBezTo>
                  <a:cubicBezTo>
                    <a:pt x="36" y="147"/>
                    <a:pt x="0" y="135"/>
                    <a:pt x="0" y="135"/>
                  </a:cubicBezTo>
                  <a:close/>
                </a:path>
              </a:pathLst>
            </a:custGeom>
            <a:solidFill>
              <a:srgbClr val="80B5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60012" name="Freeform 101"/>
            <p:cNvSpPr>
              <a:spLocks/>
            </p:cNvSpPr>
            <p:nvPr/>
          </p:nvSpPr>
          <p:spPr bwMode="auto">
            <a:xfrm>
              <a:off x="2118" y="2543"/>
              <a:ext cx="375" cy="353"/>
            </a:xfrm>
            <a:custGeom>
              <a:avLst/>
              <a:gdLst>
                <a:gd name="T0" fmla="*/ 1412065 w 323"/>
                <a:gd name="T1" fmla="*/ 9916397 h 285"/>
                <a:gd name="T2" fmla="*/ 1135180 w 323"/>
                <a:gd name="T3" fmla="*/ 46225532 h 285"/>
                <a:gd name="T4" fmla="*/ 185848 w 323"/>
                <a:gd name="T5" fmla="*/ 46392319 h 285"/>
                <a:gd name="T6" fmla="*/ 465792 w 323"/>
                <a:gd name="T7" fmla="*/ 10182826 h 285"/>
                <a:gd name="T8" fmla="*/ 1412065 w 323"/>
                <a:gd name="T9" fmla="*/ 9916397 h 2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3"/>
                <a:gd name="T16" fmla="*/ 0 h 285"/>
                <a:gd name="T17" fmla="*/ 323 w 323"/>
                <a:gd name="T18" fmla="*/ 285 h 28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3" h="285">
                  <a:moveTo>
                    <a:pt x="285" y="50"/>
                  </a:moveTo>
                  <a:cubicBezTo>
                    <a:pt x="323" y="100"/>
                    <a:pt x="297" y="182"/>
                    <a:pt x="228" y="233"/>
                  </a:cubicBezTo>
                  <a:cubicBezTo>
                    <a:pt x="160" y="284"/>
                    <a:pt x="74" y="285"/>
                    <a:pt x="37" y="234"/>
                  </a:cubicBezTo>
                  <a:cubicBezTo>
                    <a:pt x="0" y="184"/>
                    <a:pt x="25" y="102"/>
                    <a:pt x="94" y="52"/>
                  </a:cubicBezTo>
                  <a:cubicBezTo>
                    <a:pt x="163" y="1"/>
                    <a:pt x="248" y="0"/>
                    <a:pt x="285" y="50"/>
                  </a:cubicBezTo>
                  <a:close/>
                </a:path>
              </a:pathLst>
            </a:custGeom>
            <a:noFill/>
            <a:ln w="3175">
              <a:solidFill>
                <a:srgbClr val="34343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60013" name="Freeform 102"/>
            <p:cNvSpPr>
              <a:spLocks/>
            </p:cNvSpPr>
            <p:nvPr/>
          </p:nvSpPr>
          <p:spPr bwMode="auto">
            <a:xfrm>
              <a:off x="1926" y="2354"/>
              <a:ext cx="390" cy="616"/>
            </a:xfrm>
            <a:custGeom>
              <a:avLst/>
              <a:gdLst>
                <a:gd name="T0" fmla="*/ 1645467 w 336"/>
                <a:gd name="T1" fmla="*/ 0 h 498"/>
                <a:gd name="T2" fmla="*/ 781902 w 336"/>
                <a:gd name="T3" fmla="*/ 33259683 h 498"/>
                <a:gd name="T4" fmla="*/ 785112 w 336"/>
                <a:gd name="T5" fmla="*/ 91488423 h 498"/>
                <a:gd name="T6" fmla="*/ 1645467 w 336"/>
                <a:gd name="T7" fmla="*/ 0 h 49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6"/>
                <a:gd name="T13" fmla="*/ 0 h 498"/>
                <a:gd name="T14" fmla="*/ 336 w 336"/>
                <a:gd name="T15" fmla="*/ 498 h 49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6" h="498">
                  <a:moveTo>
                    <a:pt x="336" y="0"/>
                  </a:moveTo>
                  <a:cubicBezTo>
                    <a:pt x="336" y="0"/>
                    <a:pt x="237" y="44"/>
                    <a:pt x="159" y="181"/>
                  </a:cubicBezTo>
                  <a:cubicBezTo>
                    <a:pt x="82" y="319"/>
                    <a:pt x="118" y="440"/>
                    <a:pt x="161" y="498"/>
                  </a:cubicBezTo>
                  <a:cubicBezTo>
                    <a:pt x="161" y="498"/>
                    <a:pt x="0" y="247"/>
                    <a:pt x="336" y="0"/>
                  </a:cubicBezTo>
                  <a:close/>
                </a:path>
              </a:pathLst>
            </a:custGeom>
            <a:solidFill>
              <a:srgbClr val="F2F8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60014" name="Freeform 103"/>
            <p:cNvSpPr>
              <a:spLocks/>
            </p:cNvSpPr>
            <p:nvPr/>
          </p:nvSpPr>
          <p:spPr bwMode="auto">
            <a:xfrm>
              <a:off x="2356" y="2413"/>
              <a:ext cx="488" cy="629"/>
            </a:xfrm>
            <a:custGeom>
              <a:avLst/>
              <a:gdLst>
                <a:gd name="T0" fmla="*/ 0 w 420"/>
                <a:gd name="T1" fmla="*/ 98970188 h 508"/>
                <a:gd name="T2" fmla="*/ 1251258 w 420"/>
                <a:gd name="T3" fmla="*/ 66107556 h 508"/>
                <a:gd name="T4" fmla="*/ 1524411 w 420"/>
                <a:gd name="T5" fmla="*/ 0 h 508"/>
                <a:gd name="T6" fmla="*/ 0 w 420"/>
                <a:gd name="T7" fmla="*/ 98970188 h 50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20"/>
                <a:gd name="T13" fmla="*/ 0 h 508"/>
                <a:gd name="T14" fmla="*/ 420 w 420"/>
                <a:gd name="T15" fmla="*/ 508 h 50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20" h="508">
                  <a:moveTo>
                    <a:pt x="0" y="508"/>
                  </a:moveTo>
                  <a:cubicBezTo>
                    <a:pt x="0" y="508"/>
                    <a:pt x="121" y="499"/>
                    <a:pt x="241" y="340"/>
                  </a:cubicBezTo>
                  <a:cubicBezTo>
                    <a:pt x="361" y="181"/>
                    <a:pt x="315" y="31"/>
                    <a:pt x="294" y="0"/>
                  </a:cubicBezTo>
                  <a:cubicBezTo>
                    <a:pt x="294" y="0"/>
                    <a:pt x="420" y="329"/>
                    <a:pt x="0" y="508"/>
                  </a:cubicBezTo>
                  <a:close/>
                </a:path>
              </a:pathLst>
            </a:custGeom>
            <a:solidFill>
              <a:srgbClr val="B6D8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60015" name="Freeform 104"/>
            <p:cNvSpPr>
              <a:spLocks/>
            </p:cNvSpPr>
            <p:nvPr/>
          </p:nvSpPr>
          <p:spPr bwMode="auto">
            <a:xfrm>
              <a:off x="2102" y="2379"/>
              <a:ext cx="271" cy="596"/>
            </a:xfrm>
            <a:custGeom>
              <a:avLst/>
              <a:gdLst>
                <a:gd name="T0" fmla="*/ 1015780 w 233"/>
                <a:gd name="T1" fmla="*/ 0 h 482"/>
                <a:gd name="T2" fmla="*/ 1279013 w 233"/>
                <a:gd name="T3" fmla="*/ 86635668 h 482"/>
                <a:gd name="T4" fmla="*/ 1015780 w 233"/>
                <a:gd name="T5" fmla="*/ 0 h 482"/>
                <a:gd name="T6" fmla="*/ 0 60000 65536"/>
                <a:gd name="T7" fmla="*/ 0 60000 65536"/>
                <a:gd name="T8" fmla="*/ 0 60000 65536"/>
                <a:gd name="T9" fmla="*/ 0 w 233"/>
                <a:gd name="T10" fmla="*/ 0 h 482"/>
                <a:gd name="T11" fmla="*/ 233 w 233"/>
                <a:gd name="T12" fmla="*/ 482 h 48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33" h="482">
                  <a:moveTo>
                    <a:pt x="185" y="0"/>
                  </a:moveTo>
                  <a:cubicBezTo>
                    <a:pt x="185" y="0"/>
                    <a:pt x="32" y="273"/>
                    <a:pt x="233" y="482"/>
                  </a:cubicBezTo>
                  <a:cubicBezTo>
                    <a:pt x="233" y="482"/>
                    <a:pt x="0" y="273"/>
                    <a:pt x="1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60016" name="Freeform 105"/>
            <p:cNvSpPr>
              <a:spLocks/>
            </p:cNvSpPr>
            <p:nvPr/>
          </p:nvSpPr>
          <p:spPr bwMode="auto">
            <a:xfrm>
              <a:off x="2261" y="2574"/>
              <a:ext cx="13" cy="14"/>
            </a:xfrm>
            <a:custGeom>
              <a:avLst/>
              <a:gdLst>
                <a:gd name="T0" fmla="*/ 140402 w 11"/>
                <a:gd name="T1" fmla="*/ 3025414 h 11"/>
                <a:gd name="T2" fmla="*/ 123049 w 11"/>
                <a:gd name="T3" fmla="*/ 10103262 h 11"/>
                <a:gd name="T4" fmla="*/ 2 w 11"/>
                <a:gd name="T5" fmla="*/ 8153417 h 11"/>
                <a:gd name="T6" fmla="*/ 45162 w 11"/>
                <a:gd name="T7" fmla="*/ 2377111 h 11"/>
                <a:gd name="T8" fmla="*/ 140402 w 11"/>
                <a:gd name="T9" fmla="*/ 3025414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11"/>
                <a:gd name="T17" fmla="*/ 11 w 11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11">
                  <a:moveTo>
                    <a:pt x="10" y="3"/>
                  </a:moveTo>
                  <a:cubicBezTo>
                    <a:pt x="11" y="5"/>
                    <a:pt x="11" y="8"/>
                    <a:pt x="9" y="10"/>
                  </a:cubicBezTo>
                  <a:cubicBezTo>
                    <a:pt x="7" y="11"/>
                    <a:pt x="4" y="11"/>
                    <a:pt x="2" y="9"/>
                  </a:cubicBezTo>
                  <a:cubicBezTo>
                    <a:pt x="0" y="7"/>
                    <a:pt x="0" y="4"/>
                    <a:pt x="3" y="2"/>
                  </a:cubicBezTo>
                  <a:cubicBezTo>
                    <a:pt x="5" y="0"/>
                    <a:pt x="8" y="0"/>
                    <a:pt x="1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60017" name="Freeform 106"/>
            <p:cNvSpPr>
              <a:spLocks/>
            </p:cNvSpPr>
            <p:nvPr/>
          </p:nvSpPr>
          <p:spPr bwMode="auto">
            <a:xfrm>
              <a:off x="2219" y="2603"/>
              <a:ext cx="11" cy="11"/>
            </a:xfrm>
            <a:custGeom>
              <a:avLst/>
              <a:gdLst>
                <a:gd name="T0" fmla="*/ 745075 w 9"/>
                <a:gd name="T1" fmla="*/ 2 h 9"/>
                <a:gd name="T2" fmla="*/ 661760 w 9"/>
                <a:gd name="T3" fmla="*/ 745075 h 9"/>
                <a:gd name="T4" fmla="*/ 1 w 9"/>
                <a:gd name="T5" fmla="*/ 661760 h 9"/>
                <a:gd name="T6" fmla="*/ 2 w 9"/>
                <a:gd name="T7" fmla="*/ 1 h 9"/>
                <a:gd name="T8" fmla="*/ 745075 w 9"/>
                <a:gd name="T9" fmla="*/ 2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"/>
                <a:gd name="T16" fmla="*/ 0 h 9"/>
                <a:gd name="T17" fmla="*/ 9 w 9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" h="9">
                  <a:moveTo>
                    <a:pt x="8" y="2"/>
                  </a:moveTo>
                  <a:cubicBezTo>
                    <a:pt x="9" y="4"/>
                    <a:pt x="9" y="6"/>
                    <a:pt x="7" y="8"/>
                  </a:cubicBezTo>
                  <a:cubicBezTo>
                    <a:pt x="5" y="9"/>
                    <a:pt x="3" y="9"/>
                    <a:pt x="1" y="7"/>
                  </a:cubicBezTo>
                  <a:cubicBezTo>
                    <a:pt x="0" y="5"/>
                    <a:pt x="0" y="3"/>
                    <a:pt x="2" y="1"/>
                  </a:cubicBezTo>
                  <a:cubicBezTo>
                    <a:pt x="4" y="0"/>
                    <a:pt x="6" y="0"/>
                    <a:pt x="8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60018" name="Freeform 107"/>
            <p:cNvSpPr>
              <a:spLocks/>
            </p:cNvSpPr>
            <p:nvPr/>
          </p:nvSpPr>
          <p:spPr bwMode="auto">
            <a:xfrm>
              <a:off x="2305" y="2371"/>
              <a:ext cx="18" cy="20"/>
            </a:xfrm>
            <a:custGeom>
              <a:avLst/>
              <a:gdLst>
                <a:gd name="T0" fmla="*/ 442958 w 15"/>
                <a:gd name="T1" fmla="*/ 1134944 h 16"/>
                <a:gd name="T2" fmla="*/ 379022 w 15"/>
                <a:gd name="T3" fmla="*/ 4261549 h 16"/>
                <a:gd name="T4" fmla="*/ 2 w 15"/>
                <a:gd name="T5" fmla="*/ 3993411 h 16"/>
                <a:gd name="T6" fmla="*/ 105778 w 15"/>
                <a:gd name="T7" fmla="*/ 907955 h 16"/>
                <a:gd name="T8" fmla="*/ 442958 w 15"/>
                <a:gd name="T9" fmla="*/ 1134944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"/>
                <a:gd name="T16" fmla="*/ 0 h 16"/>
                <a:gd name="T17" fmla="*/ 15 w 15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" h="16">
                  <a:moveTo>
                    <a:pt x="13" y="4"/>
                  </a:moveTo>
                  <a:cubicBezTo>
                    <a:pt x="15" y="7"/>
                    <a:pt x="15" y="11"/>
                    <a:pt x="12" y="13"/>
                  </a:cubicBezTo>
                  <a:cubicBezTo>
                    <a:pt x="9" y="16"/>
                    <a:pt x="5" y="15"/>
                    <a:pt x="2" y="12"/>
                  </a:cubicBezTo>
                  <a:cubicBezTo>
                    <a:pt x="0" y="9"/>
                    <a:pt x="0" y="5"/>
                    <a:pt x="3" y="3"/>
                  </a:cubicBezTo>
                  <a:cubicBezTo>
                    <a:pt x="6" y="0"/>
                    <a:pt x="11" y="1"/>
                    <a:pt x="13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60019" name="Freeform 108"/>
            <p:cNvSpPr>
              <a:spLocks/>
            </p:cNvSpPr>
            <p:nvPr/>
          </p:nvSpPr>
          <p:spPr bwMode="auto">
            <a:xfrm>
              <a:off x="2180" y="2729"/>
              <a:ext cx="51" cy="70"/>
            </a:xfrm>
            <a:custGeom>
              <a:avLst/>
              <a:gdLst>
                <a:gd name="T0" fmla="*/ 189254 w 44"/>
                <a:gd name="T1" fmla="*/ 3850174 h 57"/>
                <a:gd name="T2" fmla="*/ 78323 w 44"/>
                <a:gd name="T3" fmla="*/ 6731253 h 57"/>
                <a:gd name="T4" fmla="*/ 3 w 44"/>
                <a:gd name="T5" fmla="*/ 2876473 h 57"/>
                <a:gd name="T6" fmla="*/ 124752 w 44"/>
                <a:gd name="T7" fmla="*/ 2 h 57"/>
                <a:gd name="T8" fmla="*/ 189254 w 44"/>
                <a:gd name="T9" fmla="*/ 3850174 h 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"/>
                <a:gd name="T16" fmla="*/ 0 h 57"/>
                <a:gd name="T17" fmla="*/ 44 w 44"/>
                <a:gd name="T18" fmla="*/ 57 h 5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" h="57">
                  <a:moveTo>
                    <a:pt x="41" y="32"/>
                  </a:moveTo>
                  <a:cubicBezTo>
                    <a:pt x="38" y="47"/>
                    <a:pt x="27" y="57"/>
                    <a:pt x="17" y="55"/>
                  </a:cubicBezTo>
                  <a:cubicBezTo>
                    <a:pt x="6" y="52"/>
                    <a:pt x="0" y="39"/>
                    <a:pt x="3" y="24"/>
                  </a:cubicBezTo>
                  <a:cubicBezTo>
                    <a:pt x="6" y="10"/>
                    <a:pt x="17" y="0"/>
                    <a:pt x="28" y="2"/>
                  </a:cubicBezTo>
                  <a:cubicBezTo>
                    <a:pt x="38" y="4"/>
                    <a:pt x="44" y="18"/>
                    <a:pt x="41" y="32"/>
                  </a:cubicBezTo>
                  <a:close/>
                </a:path>
              </a:pathLst>
            </a:custGeom>
            <a:solidFill>
              <a:srgbClr val="80B5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</p:grpSp>
      <p:grpSp>
        <p:nvGrpSpPr>
          <p:cNvPr id="159752" name="Group 109"/>
          <p:cNvGrpSpPr>
            <a:grpSpLocks/>
          </p:cNvGrpSpPr>
          <p:nvPr/>
        </p:nvGrpSpPr>
        <p:grpSpPr bwMode="auto">
          <a:xfrm>
            <a:off x="4454525" y="3289300"/>
            <a:ext cx="1389063" cy="1298575"/>
            <a:chOff x="2818" y="2084"/>
            <a:chExt cx="875" cy="818"/>
          </a:xfrm>
        </p:grpSpPr>
        <p:sp>
          <p:nvSpPr>
            <p:cNvPr id="159979" name="Freeform 110"/>
            <p:cNvSpPr>
              <a:spLocks/>
            </p:cNvSpPr>
            <p:nvPr/>
          </p:nvSpPr>
          <p:spPr bwMode="auto">
            <a:xfrm>
              <a:off x="2854" y="2084"/>
              <a:ext cx="839" cy="818"/>
            </a:xfrm>
            <a:custGeom>
              <a:avLst/>
              <a:gdLst>
                <a:gd name="T0" fmla="*/ 972196 w 738"/>
                <a:gd name="T1" fmla="*/ 6961170 h 674"/>
                <a:gd name="T2" fmla="*/ 794702 w 738"/>
                <a:gd name="T3" fmla="*/ 33602185 h 674"/>
                <a:gd name="T4" fmla="*/ 133319 w 738"/>
                <a:gd name="T5" fmla="*/ 34823868 h 674"/>
                <a:gd name="T6" fmla="*/ 310153 w 738"/>
                <a:gd name="T7" fmla="*/ 8260291 h 674"/>
                <a:gd name="T8" fmla="*/ 972196 w 738"/>
                <a:gd name="T9" fmla="*/ 6961170 h 6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8"/>
                <a:gd name="T16" fmla="*/ 0 h 674"/>
                <a:gd name="T17" fmla="*/ 738 w 738"/>
                <a:gd name="T18" fmla="*/ 674 h 67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8" h="674">
                  <a:moveTo>
                    <a:pt x="649" y="112"/>
                  </a:moveTo>
                  <a:cubicBezTo>
                    <a:pt x="738" y="225"/>
                    <a:pt x="685" y="417"/>
                    <a:pt x="530" y="541"/>
                  </a:cubicBezTo>
                  <a:cubicBezTo>
                    <a:pt x="376" y="665"/>
                    <a:pt x="178" y="674"/>
                    <a:pt x="89" y="561"/>
                  </a:cubicBezTo>
                  <a:cubicBezTo>
                    <a:pt x="0" y="449"/>
                    <a:pt x="53" y="257"/>
                    <a:pt x="208" y="133"/>
                  </a:cubicBezTo>
                  <a:cubicBezTo>
                    <a:pt x="363" y="9"/>
                    <a:pt x="560" y="0"/>
                    <a:pt x="649" y="112"/>
                  </a:cubicBezTo>
                  <a:close/>
                </a:path>
              </a:pathLst>
            </a:custGeom>
            <a:solidFill>
              <a:srgbClr val="F3AB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9980" name="Freeform 111"/>
            <p:cNvSpPr>
              <a:spLocks/>
            </p:cNvSpPr>
            <p:nvPr/>
          </p:nvSpPr>
          <p:spPr bwMode="auto">
            <a:xfrm>
              <a:off x="2895" y="2175"/>
              <a:ext cx="765" cy="687"/>
            </a:xfrm>
            <a:custGeom>
              <a:avLst/>
              <a:gdLst>
                <a:gd name="T0" fmla="*/ 832708 w 673"/>
                <a:gd name="T1" fmla="*/ 4755027 h 566"/>
                <a:gd name="T2" fmla="*/ 709559 w 673"/>
                <a:gd name="T3" fmla="*/ 27867638 h 566"/>
                <a:gd name="T4" fmla="*/ 119888 w 673"/>
                <a:gd name="T5" fmla="*/ 28985977 h 566"/>
                <a:gd name="T6" fmla="*/ 283983 w 673"/>
                <a:gd name="T7" fmla="*/ 7005411 h 566"/>
                <a:gd name="T8" fmla="*/ 832708 w 673"/>
                <a:gd name="T9" fmla="*/ 4755027 h 56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73"/>
                <a:gd name="T16" fmla="*/ 0 h 566"/>
                <a:gd name="T17" fmla="*/ 673 w 673"/>
                <a:gd name="T18" fmla="*/ 566 h 56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73" h="566">
                  <a:moveTo>
                    <a:pt x="560" y="76"/>
                  </a:moveTo>
                  <a:cubicBezTo>
                    <a:pt x="673" y="139"/>
                    <a:pt x="618" y="334"/>
                    <a:pt x="479" y="446"/>
                  </a:cubicBezTo>
                  <a:cubicBezTo>
                    <a:pt x="339" y="558"/>
                    <a:pt x="161" y="566"/>
                    <a:pt x="81" y="464"/>
                  </a:cubicBezTo>
                  <a:cubicBezTo>
                    <a:pt x="0" y="363"/>
                    <a:pt x="52" y="223"/>
                    <a:pt x="191" y="112"/>
                  </a:cubicBezTo>
                  <a:cubicBezTo>
                    <a:pt x="331" y="0"/>
                    <a:pt x="448" y="14"/>
                    <a:pt x="560" y="76"/>
                  </a:cubicBezTo>
                  <a:close/>
                </a:path>
              </a:pathLst>
            </a:custGeom>
            <a:solidFill>
              <a:srgbClr val="F0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9981" name="Freeform 112"/>
            <p:cNvSpPr>
              <a:spLocks/>
            </p:cNvSpPr>
            <p:nvPr/>
          </p:nvSpPr>
          <p:spPr bwMode="auto">
            <a:xfrm>
              <a:off x="2934" y="2257"/>
              <a:ext cx="660" cy="536"/>
            </a:xfrm>
            <a:custGeom>
              <a:avLst/>
              <a:gdLst>
                <a:gd name="T0" fmla="*/ 748710 w 581"/>
                <a:gd name="T1" fmla="*/ 5185351 h 442"/>
                <a:gd name="T2" fmla="*/ 641511 w 581"/>
                <a:gd name="T3" fmla="*/ 20334461 h 442"/>
                <a:gd name="T4" fmla="*/ 93688 w 581"/>
                <a:gd name="T5" fmla="*/ 21046823 h 442"/>
                <a:gd name="T6" fmla="*/ 172798 w 581"/>
                <a:gd name="T7" fmla="*/ 8003655 h 442"/>
                <a:gd name="T8" fmla="*/ 748710 w 581"/>
                <a:gd name="T9" fmla="*/ 5185351 h 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81"/>
                <a:gd name="T16" fmla="*/ 0 h 442"/>
                <a:gd name="T17" fmla="*/ 581 w 581"/>
                <a:gd name="T18" fmla="*/ 442 h 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81" h="442">
                  <a:moveTo>
                    <a:pt x="523" y="87"/>
                  </a:moveTo>
                  <a:cubicBezTo>
                    <a:pt x="581" y="174"/>
                    <a:pt x="569" y="262"/>
                    <a:pt x="448" y="343"/>
                  </a:cubicBezTo>
                  <a:cubicBezTo>
                    <a:pt x="328" y="424"/>
                    <a:pt x="123" y="442"/>
                    <a:pt x="65" y="355"/>
                  </a:cubicBezTo>
                  <a:cubicBezTo>
                    <a:pt x="7" y="268"/>
                    <a:pt x="0" y="217"/>
                    <a:pt x="121" y="135"/>
                  </a:cubicBezTo>
                  <a:cubicBezTo>
                    <a:pt x="241" y="54"/>
                    <a:pt x="465" y="0"/>
                    <a:pt x="523" y="87"/>
                  </a:cubicBezTo>
                  <a:close/>
                </a:path>
              </a:pathLst>
            </a:custGeom>
            <a:solidFill>
              <a:srgbClr val="EB7D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9982" name="Freeform 113"/>
            <p:cNvSpPr>
              <a:spLocks/>
            </p:cNvSpPr>
            <p:nvPr/>
          </p:nvSpPr>
          <p:spPr bwMode="auto">
            <a:xfrm>
              <a:off x="2854" y="2084"/>
              <a:ext cx="839" cy="818"/>
            </a:xfrm>
            <a:custGeom>
              <a:avLst/>
              <a:gdLst>
                <a:gd name="T0" fmla="*/ 972196 w 738"/>
                <a:gd name="T1" fmla="*/ 6961170 h 674"/>
                <a:gd name="T2" fmla="*/ 794702 w 738"/>
                <a:gd name="T3" fmla="*/ 33602185 h 674"/>
                <a:gd name="T4" fmla="*/ 133319 w 738"/>
                <a:gd name="T5" fmla="*/ 34823868 h 674"/>
                <a:gd name="T6" fmla="*/ 310153 w 738"/>
                <a:gd name="T7" fmla="*/ 8260291 h 674"/>
                <a:gd name="T8" fmla="*/ 972196 w 738"/>
                <a:gd name="T9" fmla="*/ 6961170 h 6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8"/>
                <a:gd name="T16" fmla="*/ 0 h 674"/>
                <a:gd name="T17" fmla="*/ 738 w 738"/>
                <a:gd name="T18" fmla="*/ 674 h 67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8" h="674">
                  <a:moveTo>
                    <a:pt x="649" y="112"/>
                  </a:moveTo>
                  <a:cubicBezTo>
                    <a:pt x="738" y="225"/>
                    <a:pt x="685" y="417"/>
                    <a:pt x="530" y="541"/>
                  </a:cubicBezTo>
                  <a:cubicBezTo>
                    <a:pt x="376" y="665"/>
                    <a:pt x="178" y="674"/>
                    <a:pt x="89" y="561"/>
                  </a:cubicBezTo>
                  <a:cubicBezTo>
                    <a:pt x="0" y="449"/>
                    <a:pt x="53" y="257"/>
                    <a:pt x="208" y="133"/>
                  </a:cubicBezTo>
                  <a:cubicBezTo>
                    <a:pt x="363" y="9"/>
                    <a:pt x="560" y="0"/>
                    <a:pt x="649" y="112"/>
                  </a:cubicBezTo>
                  <a:close/>
                </a:path>
              </a:pathLst>
            </a:custGeom>
            <a:noFill/>
            <a:ln w="7938">
              <a:solidFill>
                <a:srgbClr val="34343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9983" name="Freeform 114"/>
            <p:cNvSpPr>
              <a:spLocks/>
            </p:cNvSpPr>
            <p:nvPr/>
          </p:nvSpPr>
          <p:spPr bwMode="auto">
            <a:xfrm>
              <a:off x="3010" y="2363"/>
              <a:ext cx="388" cy="347"/>
            </a:xfrm>
            <a:custGeom>
              <a:avLst/>
              <a:gdLst>
                <a:gd name="T0" fmla="*/ 417405 w 342"/>
                <a:gd name="T1" fmla="*/ 4531280 h 286"/>
                <a:gd name="T2" fmla="*/ 293222 w 342"/>
                <a:gd name="T3" fmla="*/ 15175222 h 286"/>
                <a:gd name="T4" fmla="*/ 36391 w 342"/>
                <a:gd name="T5" fmla="*/ 12869185 h 286"/>
                <a:gd name="T6" fmla="*/ 161163 w 342"/>
                <a:gd name="T7" fmla="*/ 2273197 h 286"/>
                <a:gd name="T8" fmla="*/ 417405 w 342"/>
                <a:gd name="T9" fmla="*/ 4531280 h 2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2"/>
                <a:gd name="T16" fmla="*/ 0 h 286"/>
                <a:gd name="T17" fmla="*/ 342 w 342"/>
                <a:gd name="T18" fmla="*/ 286 h 28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2" h="286">
                  <a:moveTo>
                    <a:pt x="314" y="75"/>
                  </a:moveTo>
                  <a:cubicBezTo>
                    <a:pt x="342" y="134"/>
                    <a:pt x="299" y="211"/>
                    <a:pt x="220" y="249"/>
                  </a:cubicBezTo>
                  <a:cubicBezTo>
                    <a:pt x="140" y="286"/>
                    <a:pt x="54" y="269"/>
                    <a:pt x="27" y="211"/>
                  </a:cubicBezTo>
                  <a:cubicBezTo>
                    <a:pt x="0" y="152"/>
                    <a:pt x="42" y="75"/>
                    <a:pt x="121" y="37"/>
                  </a:cubicBezTo>
                  <a:cubicBezTo>
                    <a:pt x="201" y="0"/>
                    <a:pt x="287" y="17"/>
                    <a:pt x="314" y="75"/>
                  </a:cubicBezTo>
                  <a:close/>
                </a:path>
              </a:pathLst>
            </a:custGeom>
            <a:solidFill>
              <a:srgbClr val="E164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9984" name="Freeform 115"/>
            <p:cNvSpPr>
              <a:spLocks/>
            </p:cNvSpPr>
            <p:nvPr/>
          </p:nvSpPr>
          <p:spPr bwMode="auto">
            <a:xfrm>
              <a:off x="2985" y="2344"/>
              <a:ext cx="388" cy="347"/>
            </a:xfrm>
            <a:custGeom>
              <a:avLst/>
              <a:gdLst>
                <a:gd name="T0" fmla="*/ 417571 w 342"/>
                <a:gd name="T1" fmla="*/ 4531280 h 286"/>
                <a:gd name="T2" fmla="*/ 293222 w 342"/>
                <a:gd name="T3" fmla="*/ 15175222 h 286"/>
                <a:gd name="T4" fmla="*/ 36391 w 342"/>
                <a:gd name="T5" fmla="*/ 12869185 h 286"/>
                <a:gd name="T6" fmla="*/ 162505 w 342"/>
                <a:gd name="T7" fmla="*/ 2273197 h 286"/>
                <a:gd name="T8" fmla="*/ 417571 w 342"/>
                <a:gd name="T9" fmla="*/ 4531280 h 2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2"/>
                <a:gd name="T16" fmla="*/ 0 h 286"/>
                <a:gd name="T17" fmla="*/ 342 w 342"/>
                <a:gd name="T18" fmla="*/ 286 h 28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2" h="286">
                  <a:moveTo>
                    <a:pt x="315" y="75"/>
                  </a:moveTo>
                  <a:cubicBezTo>
                    <a:pt x="342" y="134"/>
                    <a:pt x="299" y="211"/>
                    <a:pt x="220" y="249"/>
                  </a:cubicBezTo>
                  <a:cubicBezTo>
                    <a:pt x="141" y="286"/>
                    <a:pt x="54" y="269"/>
                    <a:pt x="27" y="211"/>
                  </a:cubicBezTo>
                  <a:cubicBezTo>
                    <a:pt x="0" y="152"/>
                    <a:pt x="42" y="75"/>
                    <a:pt x="122" y="37"/>
                  </a:cubicBezTo>
                  <a:cubicBezTo>
                    <a:pt x="201" y="0"/>
                    <a:pt x="287" y="17"/>
                    <a:pt x="315" y="75"/>
                  </a:cubicBezTo>
                  <a:close/>
                </a:path>
              </a:pathLst>
            </a:custGeom>
            <a:solidFill>
              <a:srgbClr val="C948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9985" name="Freeform 116"/>
            <p:cNvSpPr>
              <a:spLocks/>
            </p:cNvSpPr>
            <p:nvPr/>
          </p:nvSpPr>
          <p:spPr bwMode="auto">
            <a:xfrm>
              <a:off x="2994" y="2328"/>
              <a:ext cx="332" cy="257"/>
            </a:xfrm>
            <a:custGeom>
              <a:avLst/>
              <a:gdLst>
                <a:gd name="T0" fmla="*/ 30881 w 292"/>
                <a:gd name="T1" fmla="*/ 12352767 h 212"/>
                <a:gd name="T2" fmla="*/ 166524 w 292"/>
                <a:gd name="T3" fmla="*/ 3432995 h 212"/>
                <a:gd name="T4" fmla="*/ 439717 w 292"/>
                <a:gd name="T5" fmla="*/ 4116087 h 212"/>
                <a:gd name="T6" fmla="*/ 173544 w 292"/>
                <a:gd name="T7" fmla="*/ 4059534 h 212"/>
                <a:gd name="T8" fmla="*/ 30881 w 292"/>
                <a:gd name="T9" fmla="*/ 12352767 h 2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2"/>
                <a:gd name="T16" fmla="*/ 0 h 212"/>
                <a:gd name="T17" fmla="*/ 292 w 292"/>
                <a:gd name="T18" fmla="*/ 212 h 2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2" h="212">
                  <a:moveTo>
                    <a:pt x="20" y="212"/>
                  </a:moveTo>
                  <a:cubicBezTo>
                    <a:pt x="20" y="212"/>
                    <a:pt x="2" y="119"/>
                    <a:pt x="111" y="59"/>
                  </a:cubicBezTo>
                  <a:cubicBezTo>
                    <a:pt x="220" y="0"/>
                    <a:pt x="292" y="71"/>
                    <a:pt x="292" y="71"/>
                  </a:cubicBezTo>
                  <a:cubicBezTo>
                    <a:pt x="292" y="71"/>
                    <a:pt x="198" y="17"/>
                    <a:pt x="115" y="69"/>
                  </a:cubicBezTo>
                  <a:cubicBezTo>
                    <a:pt x="0" y="142"/>
                    <a:pt x="20" y="212"/>
                    <a:pt x="20" y="212"/>
                  </a:cubicBezTo>
                  <a:close/>
                </a:path>
              </a:pathLst>
            </a:custGeom>
            <a:solidFill>
              <a:srgbClr val="EA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9986" name="Freeform 117"/>
            <p:cNvSpPr>
              <a:spLocks/>
            </p:cNvSpPr>
            <p:nvPr/>
          </p:nvSpPr>
          <p:spPr bwMode="auto">
            <a:xfrm>
              <a:off x="3057" y="2512"/>
              <a:ext cx="286" cy="174"/>
            </a:xfrm>
            <a:custGeom>
              <a:avLst/>
              <a:gdLst>
                <a:gd name="T0" fmla="*/ 0 w 251"/>
                <a:gd name="T1" fmla="*/ 7558710 h 143"/>
                <a:gd name="T2" fmla="*/ 215962 w 251"/>
                <a:gd name="T3" fmla="*/ 8450091 h 143"/>
                <a:gd name="T4" fmla="*/ 427154 w 251"/>
                <a:gd name="T5" fmla="*/ 0 h 143"/>
                <a:gd name="T6" fmla="*/ 212092 w 251"/>
                <a:gd name="T7" fmla="*/ 6243021 h 143"/>
                <a:gd name="T8" fmla="*/ 0 w 251"/>
                <a:gd name="T9" fmla="*/ 7558710 h 1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1"/>
                <a:gd name="T16" fmla="*/ 0 h 143"/>
                <a:gd name="T17" fmla="*/ 251 w 251"/>
                <a:gd name="T18" fmla="*/ 143 h 1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1" h="143">
                  <a:moveTo>
                    <a:pt x="0" y="104"/>
                  </a:moveTo>
                  <a:cubicBezTo>
                    <a:pt x="0" y="104"/>
                    <a:pt x="42" y="143"/>
                    <a:pt x="127" y="117"/>
                  </a:cubicBezTo>
                  <a:cubicBezTo>
                    <a:pt x="211" y="92"/>
                    <a:pt x="248" y="26"/>
                    <a:pt x="251" y="0"/>
                  </a:cubicBezTo>
                  <a:cubicBezTo>
                    <a:pt x="251" y="0"/>
                    <a:pt x="221" y="55"/>
                    <a:pt x="125" y="87"/>
                  </a:cubicBezTo>
                  <a:cubicBezTo>
                    <a:pt x="28" y="118"/>
                    <a:pt x="0" y="104"/>
                    <a:pt x="0" y="104"/>
                  </a:cubicBezTo>
                  <a:close/>
                </a:path>
              </a:pathLst>
            </a:custGeom>
            <a:solidFill>
              <a:srgbClr val="AF35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9987" name="Freeform 118"/>
            <p:cNvSpPr>
              <a:spLocks/>
            </p:cNvSpPr>
            <p:nvPr/>
          </p:nvSpPr>
          <p:spPr bwMode="auto">
            <a:xfrm>
              <a:off x="3092" y="2533"/>
              <a:ext cx="244" cy="153"/>
            </a:xfrm>
            <a:custGeom>
              <a:avLst/>
              <a:gdLst>
                <a:gd name="T0" fmla="*/ 0 w 215"/>
                <a:gd name="T1" fmla="*/ 6341254 h 126"/>
                <a:gd name="T2" fmla="*/ 153807 w 215"/>
                <a:gd name="T3" fmla="*/ 5957396 h 126"/>
                <a:gd name="T4" fmla="*/ 290756 w 215"/>
                <a:gd name="T5" fmla="*/ 0 h 126"/>
                <a:gd name="T6" fmla="*/ 153534 w 215"/>
                <a:gd name="T7" fmla="*/ 5458626 h 126"/>
                <a:gd name="T8" fmla="*/ 0 w 215"/>
                <a:gd name="T9" fmla="*/ 6341254 h 1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5"/>
                <a:gd name="T16" fmla="*/ 0 h 126"/>
                <a:gd name="T17" fmla="*/ 215 w 215"/>
                <a:gd name="T18" fmla="*/ 126 h 1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5" h="126">
                  <a:moveTo>
                    <a:pt x="0" y="99"/>
                  </a:moveTo>
                  <a:cubicBezTo>
                    <a:pt x="0" y="99"/>
                    <a:pt x="38" y="126"/>
                    <a:pt x="114" y="93"/>
                  </a:cubicBezTo>
                  <a:cubicBezTo>
                    <a:pt x="191" y="60"/>
                    <a:pt x="215" y="0"/>
                    <a:pt x="215" y="0"/>
                  </a:cubicBezTo>
                  <a:cubicBezTo>
                    <a:pt x="215" y="0"/>
                    <a:pt x="192" y="53"/>
                    <a:pt x="113" y="85"/>
                  </a:cubicBezTo>
                  <a:cubicBezTo>
                    <a:pt x="34" y="118"/>
                    <a:pt x="0" y="99"/>
                    <a:pt x="0" y="99"/>
                  </a:cubicBezTo>
                  <a:close/>
                </a:path>
              </a:pathLst>
            </a:custGeom>
            <a:solidFill>
              <a:srgbClr val="9B2F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9988" name="Freeform 119"/>
            <p:cNvSpPr>
              <a:spLocks/>
            </p:cNvSpPr>
            <p:nvPr/>
          </p:nvSpPr>
          <p:spPr bwMode="auto">
            <a:xfrm>
              <a:off x="2986" y="2345"/>
              <a:ext cx="389" cy="347"/>
            </a:xfrm>
            <a:custGeom>
              <a:avLst/>
              <a:gdLst>
                <a:gd name="T0" fmla="*/ 484677 w 342"/>
                <a:gd name="T1" fmla="*/ 4531280 h 286"/>
                <a:gd name="T2" fmla="*/ 336896 w 342"/>
                <a:gd name="T3" fmla="*/ 15175222 h 286"/>
                <a:gd name="T4" fmla="*/ 41127 w 342"/>
                <a:gd name="T5" fmla="*/ 12869185 h 286"/>
                <a:gd name="T6" fmla="*/ 188058 w 342"/>
                <a:gd name="T7" fmla="*/ 2273197 h 286"/>
                <a:gd name="T8" fmla="*/ 484677 w 342"/>
                <a:gd name="T9" fmla="*/ 4531280 h 2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2"/>
                <a:gd name="T16" fmla="*/ 0 h 286"/>
                <a:gd name="T17" fmla="*/ 342 w 342"/>
                <a:gd name="T18" fmla="*/ 286 h 28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2" h="286">
                  <a:moveTo>
                    <a:pt x="315" y="75"/>
                  </a:moveTo>
                  <a:cubicBezTo>
                    <a:pt x="342" y="134"/>
                    <a:pt x="300" y="211"/>
                    <a:pt x="220" y="249"/>
                  </a:cubicBezTo>
                  <a:cubicBezTo>
                    <a:pt x="141" y="286"/>
                    <a:pt x="54" y="269"/>
                    <a:pt x="27" y="211"/>
                  </a:cubicBezTo>
                  <a:cubicBezTo>
                    <a:pt x="0" y="153"/>
                    <a:pt x="42" y="75"/>
                    <a:pt x="122" y="37"/>
                  </a:cubicBezTo>
                  <a:cubicBezTo>
                    <a:pt x="201" y="0"/>
                    <a:pt x="288" y="17"/>
                    <a:pt x="315" y="75"/>
                  </a:cubicBezTo>
                  <a:close/>
                </a:path>
              </a:pathLst>
            </a:custGeom>
            <a:noFill/>
            <a:ln w="4763">
              <a:solidFill>
                <a:srgbClr val="34343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9989" name="Freeform 120"/>
            <p:cNvSpPr>
              <a:spLocks/>
            </p:cNvSpPr>
            <p:nvPr/>
          </p:nvSpPr>
          <p:spPr bwMode="auto">
            <a:xfrm>
              <a:off x="2818" y="2158"/>
              <a:ext cx="441" cy="569"/>
            </a:xfrm>
            <a:custGeom>
              <a:avLst/>
              <a:gdLst>
                <a:gd name="T0" fmla="*/ 571795 w 388"/>
                <a:gd name="T1" fmla="*/ 0 h 469"/>
                <a:gd name="T2" fmla="*/ 256509 w 388"/>
                <a:gd name="T3" fmla="*/ 8931570 h 469"/>
                <a:gd name="T4" fmla="*/ 163736 w 388"/>
                <a:gd name="T5" fmla="*/ 28490500 h 469"/>
                <a:gd name="T6" fmla="*/ 571795 w 388"/>
                <a:gd name="T7" fmla="*/ 0 h 46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88"/>
                <a:gd name="T13" fmla="*/ 0 h 469"/>
                <a:gd name="T14" fmla="*/ 388 w 388"/>
                <a:gd name="T15" fmla="*/ 469 h 46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88" h="469">
                  <a:moveTo>
                    <a:pt x="388" y="0"/>
                  </a:moveTo>
                  <a:cubicBezTo>
                    <a:pt x="388" y="0"/>
                    <a:pt x="280" y="24"/>
                    <a:pt x="173" y="147"/>
                  </a:cubicBezTo>
                  <a:cubicBezTo>
                    <a:pt x="67" y="270"/>
                    <a:pt x="79" y="401"/>
                    <a:pt x="111" y="469"/>
                  </a:cubicBezTo>
                  <a:cubicBezTo>
                    <a:pt x="111" y="469"/>
                    <a:pt x="0" y="181"/>
                    <a:pt x="388" y="0"/>
                  </a:cubicBezTo>
                  <a:close/>
                </a:path>
              </a:pathLst>
            </a:custGeom>
            <a:solidFill>
              <a:srgbClr val="F3F8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9990" name="Freeform 121"/>
            <p:cNvSpPr>
              <a:spLocks/>
            </p:cNvSpPr>
            <p:nvPr/>
          </p:nvSpPr>
          <p:spPr bwMode="auto">
            <a:xfrm>
              <a:off x="3171" y="2298"/>
              <a:ext cx="522" cy="571"/>
            </a:xfrm>
            <a:custGeom>
              <a:avLst/>
              <a:gdLst>
                <a:gd name="T0" fmla="*/ 0 w 459"/>
                <a:gd name="T1" fmla="*/ 26567512 h 471"/>
                <a:gd name="T2" fmla="*/ 421545 w 459"/>
                <a:gd name="T3" fmla="*/ 19550051 h 471"/>
                <a:gd name="T4" fmla="*/ 609875 w 459"/>
                <a:gd name="T5" fmla="*/ 0 h 471"/>
                <a:gd name="T6" fmla="*/ 0 w 459"/>
                <a:gd name="T7" fmla="*/ 26567512 h 47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9"/>
                <a:gd name="T13" fmla="*/ 0 h 471"/>
                <a:gd name="T14" fmla="*/ 459 w 459"/>
                <a:gd name="T15" fmla="*/ 471 h 47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9" h="471">
                  <a:moveTo>
                    <a:pt x="0" y="455"/>
                  </a:moveTo>
                  <a:cubicBezTo>
                    <a:pt x="0" y="455"/>
                    <a:pt x="123" y="471"/>
                    <a:pt x="276" y="335"/>
                  </a:cubicBezTo>
                  <a:cubicBezTo>
                    <a:pt x="429" y="198"/>
                    <a:pt x="414" y="37"/>
                    <a:pt x="399" y="0"/>
                  </a:cubicBezTo>
                  <a:cubicBezTo>
                    <a:pt x="399" y="0"/>
                    <a:pt x="459" y="359"/>
                    <a:pt x="0" y="455"/>
                  </a:cubicBezTo>
                  <a:close/>
                </a:path>
              </a:pathLst>
            </a:custGeom>
            <a:solidFill>
              <a:srgbClr val="EB7D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9991" name="Freeform 122"/>
            <p:cNvSpPr>
              <a:spLocks/>
            </p:cNvSpPr>
            <p:nvPr/>
          </p:nvSpPr>
          <p:spPr bwMode="auto">
            <a:xfrm>
              <a:off x="2981" y="2183"/>
              <a:ext cx="274" cy="603"/>
            </a:xfrm>
            <a:custGeom>
              <a:avLst/>
              <a:gdLst>
                <a:gd name="T0" fmla="*/ 362429 w 241"/>
                <a:gd name="T1" fmla="*/ 0 h 498"/>
                <a:gd name="T2" fmla="*/ 287300 w 241"/>
                <a:gd name="T3" fmla="*/ 27111944 h 498"/>
                <a:gd name="T4" fmla="*/ 362429 w 241"/>
                <a:gd name="T5" fmla="*/ 0 h 498"/>
                <a:gd name="T6" fmla="*/ 0 60000 65536"/>
                <a:gd name="T7" fmla="*/ 0 60000 65536"/>
                <a:gd name="T8" fmla="*/ 0 60000 65536"/>
                <a:gd name="T9" fmla="*/ 0 w 241"/>
                <a:gd name="T10" fmla="*/ 0 h 498"/>
                <a:gd name="T11" fmla="*/ 241 w 241"/>
                <a:gd name="T12" fmla="*/ 498 h 49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1" h="498">
                  <a:moveTo>
                    <a:pt x="241" y="0"/>
                  </a:moveTo>
                  <a:cubicBezTo>
                    <a:pt x="241" y="0"/>
                    <a:pt x="32" y="245"/>
                    <a:pt x="191" y="498"/>
                  </a:cubicBezTo>
                  <a:cubicBezTo>
                    <a:pt x="191" y="498"/>
                    <a:pt x="0" y="239"/>
                    <a:pt x="2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9992" name="Freeform 123"/>
            <p:cNvSpPr>
              <a:spLocks/>
            </p:cNvSpPr>
            <p:nvPr/>
          </p:nvSpPr>
          <p:spPr bwMode="auto">
            <a:xfrm>
              <a:off x="3162" y="2366"/>
              <a:ext cx="14" cy="14"/>
            </a:xfrm>
            <a:custGeom>
              <a:avLst/>
              <a:gdLst>
                <a:gd name="T0" fmla="*/ 69031 w 12"/>
                <a:gd name="T1" fmla="*/ 27390 h 12"/>
                <a:gd name="T2" fmla="*/ 59169 w 12"/>
                <a:gd name="T3" fmla="*/ 69031 h 12"/>
                <a:gd name="T4" fmla="*/ 2 w 12"/>
                <a:gd name="T5" fmla="*/ 59169 h 12"/>
                <a:gd name="T6" fmla="*/ 27390 w 12"/>
                <a:gd name="T7" fmla="*/ 2 h 12"/>
                <a:gd name="T8" fmla="*/ 69031 w 12"/>
                <a:gd name="T9" fmla="*/ 27390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"/>
                <a:gd name="T16" fmla="*/ 0 h 12"/>
                <a:gd name="T17" fmla="*/ 12 w 12"/>
                <a:gd name="T18" fmla="*/ 12 h 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" h="12">
                  <a:moveTo>
                    <a:pt x="11" y="4"/>
                  </a:moveTo>
                  <a:cubicBezTo>
                    <a:pt x="12" y="7"/>
                    <a:pt x="11" y="10"/>
                    <a:pt x="9" y="11"/>
                  </a:cubicBezTo>
                  <a:cubicBezTo>
                    <a:pt x="6" y="12"/>
                    <a:pt x="3" y="11"/>
                    <a:pt x="2" y="9"/>
                  </a:cubicBezTo>
                  <a:cubicBezTo>
                    <a:pt x="0" y="6"/>
                    <a:pt x="1" y="3"/>
                    <a:pt x="4" y="2"/>
                  </a:cubicBezTo>
                  <a:cubicBezTo>
                    <a:pt x="6" y="0"/>
                    <a:pt x="9" y="1"/>
                    <a:pt x="11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9993" name="Freeform 124"/>
            <p:cNvSpPr>
              <a:spLocks/>
            </p:cNvSpPr>
            <p:nvPr/>
          </p:nvSpPr>
          <p:spPr bwMode="auto">
            <a:xfrm>
              <a:off x="3115" y="2385"/>
              <a:ext cx="12" cy="12"/>
            </a:xfrm>
            <a:custGeom>
              <a:avLst/>
              <a:gdLst>
                <a:gd name="T0" fmla="*/ 307610 w 10"/>
                <a:gd name="T1" fmla="*/ 105778 h 10"/>
                <a:gd name="T2" fmla="*/ 219342 w 10"/>
                <a:gd name="T3" fmla="*/ 307610 h 10"/>
                <a:gd name="T4" fmla="*/ 1 w 10"/>
                <a:gd name="T5" fmla="*/ 219342 h 10"/>
                <a:gd name="T6" fmla="*/ 105778 w 10"/>
                <a:gd name="T7" fmla="*/ 1 h 10"/>
                <a:gd name="T8" fmla="*/ 307610 w 10"/>
                <a:gd name="T9" fmla="*/ 105778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"/>
                <a:gd name="T16" fmla="*/ 0 h 10"/>
                <a:gd name="T17" fmla="*/ 10 w 10"/>
                <a:gd name="T18" fmla="*/ 10 h 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" h="10">
                  <a:moveTo>
                    <a:pt x="9" y="3"/>
                  </a:moveTo>
                  <a:cubicBezTo>
                    <a:pt x="10" y="5"/>
                    <a:pt x="9" y="8"/>
                    <a:pt x="7" y="9"/>
                  </a:cubicBezTo>
                  <a:cubicBezTo>
                    <a:pt x="5" y="10"/>
                    <a:pt x="3" y="9"/>
                    <a:pt x="1" y="7"/>
                  </a:cubicBezTo>
                  <a:cubicBezTo>
                    <a:pt x="0" y="5"/>
                    <a:pt x="1" y="2"/>
                    <a:pt x="3" y="1"/>
                  </a:cubicBezTo>
                  <a:cubicBezTo>
                    <a:pt x="5" y="0"/>
                    <a:pt x="8" y="1"/>
                    <a:pt x="9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9994" name="Freeform 125"/>
            <p:cNvSpPr>
              <a:spLocks/>
            </p:cNvSpPr>
            <p:nvPr/>
          </p:nvSpPr>
          <p:spPr bwMode="auto">
            <a:xfrm>
              <a:off x="3243" y="2175"/>
              <a:ext cx="18" cy="20"/>
            </a:xfrm>
            <a:custGeom>
              <a:avLst/>
              <a:gdLst>
                <a:gd name="T0" fmla="*/ 12371 w 16"/>
                <a:gd name="T1" fmla="*/ 1418820 h 16"/>
                <a:gd name="T2" fmla="*/ 9776 w 16"/>
                <a:gd name="T3" fmla="*/ 4291654 h 16"/>
                <a:gd name="T4" fmla="*/ 2 w 16"/>
                <a:gd name="T5" fmla="*/ 3433323 h 16"/>
                <a:gd name="T6" fmla="*/ 4284 w 16"/>
                <a:gd name="T7" fmla="*/ 742513 h 16"/>
                <a:gd name="T8" fmla="*/ 12371 w 16"/>
                <a:gd name="T9" fmla="*/ 1418820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"/>
                <a:gd name="T16" fmla="*/ 0 h 16"/>
                <a:gd name="T17" fmla="*/ 16 w 16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" h="16">
                  <a:moveTo>
                    <a:pt x="15" y="5"/>
                  </a:moveTo>
                  <a:cubicBezTo>
                    <a:pt x="16" y="8"/>
                    <a:pt x="15" y="12"/>
                    <a:pt x="12" y="14"/>
                  </a:cubicBezTo>
                  <a:cubicBezTo>
                    <a:pt x="8" y="16"/>
                    <a:pt x="4" y="15"/>
                    <a:pt x="2" y="11"/>
                  </a:cubicBezTo>
                  <a:cubicBezTo>
                    <a:pt x="0" y="8"/>
                    <a:pt x="2" y="3"/>
                    <a:pt x="5" y="2"/>
                  </a:cubicBezTo>
                  <a:cubicBezTo>
                    <a:pt x="8" y="0"/>
                    <a:pt x="13" y="1"/>
                    <a:pt x="1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9995" name="Freeform 126"/>
            <p:cNvSpPr>
              <a:spLocks/>
            </p:cNvSpPr>
            <p:nvPr/>
          </p:nvSpPr>
          <p:spPr bwMode="auto">
            <a:xfrm>
              <a:off x="3164" y="2443"/>
              <a:ext cx="97" cy="90"/>
            </a:xfrm>
            <a:custGeom>
              <a:avLst/>
              <a:gdLst>
                <a:gd name="T0" fmla="*/ 108277 w 85"/>
                <a:gd name="T1" fmla="*/ 4272311 h 74"/>
                <a:gd name="T2" fmla="*/ 16367 w 85"/>
                <a:gd name="T3" fmla="*/ 4176272 h 74"/>
                <a:gd name="T4" fmla="*/ 49026 w 85"/>
                <a:gd name="T5" fmla="*/ 873710 h 74"/>
                <a:gd name="T6" fmla="*/ 141007 w 85"/>
                <a:gd name="T7" fmla="*/ 1013336 h 74"/>
                <a:gd name="T8" fmla="*/ 108277 w 85"/>
                <a:gd name="T9" fmla="*/ 4272311 h 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5"/>
                <a:gd name="T16" fmla="*/ 0 h 74"/>
                <a:gd name="T17" fmla="*/ 85 w 85"/>
                <a:gd name="T18" fmla="*/ 74 h 7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5" h="74">
                  <a:moveTo>
                    <a:pt x="58" y="61"/>
                  </a:moveTo>
                  <a:cubicBezTo>
                    <a:pt x="40" y="74"/>
                    <a:pt x="18" y="73"/>
                    <a:pt x="9" y="59"/>
                  </a:cubicBezTo>
                  <a:cubicBezTo>
                    <a:pt x="0" y="46"/>
                    <a:pt x="7" y="25"/>
                    <a:pt x="26" y="12"/>
                  </a:cubicBezTo>
                  <a:cubicBezTo>
                    <a:pt x="44" y="0"/>
                    <a:pt x="66" y="0"/>
                    <a:pt x="75" y="14"/>
                  </a:cubicBezTo>
                  <a:cubicBezTo>
                    <a:pt x="85" y="28"/>
                    <a:pt x="77" y="49"/>
                    <a:pt x="58" y="61"/>
                  </a:cubicBezTo>
                  <a:close/>
                </a:path>
              </a:pathLst>
            </a:custGeom>
            <a:solidFill>
              <a:srgbClr val="AA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9996" name="Freeform 127"/>
            <p:cNvSpPr>
              <a:spLocks/>
            </p:cNvSpPr>
            <p:nvPr/>
          </p:nvSpPr>
          <p:spPr bwMode="auto">
            <a:xfrm>
              <a:off x="3462" y="2161"/>
              <a:ext cx="55" cy="34"/>
            </a:xfrm>
            <a:custGeom>
              <a:avLst/>
              <a:gdLst>
                <a:gd name="T0" fmla="*/ 0 w 48"/>
                <a:gd name="T1" fmla="*/ 824714 h 28"/>
                <a:gd name="T2" fmla="*/ 62308 w 48"/>
                <a:gd name="T3" fmla="*/ 1683557 h 28"/>
                <a:gd name="T4" fmla="*/ 44329 w 48"/>
                <a:gd name="T5" fmla="*/ 551887 h 28"/>
                <a:gd name="T6" fmla="*/ 65144 w 48"/>
                <a:gd name="T7" fmla="*/ 257257 h 28"/>
                <a:gd name="T8" fmla="*/ 112610 w 48"/>
                <a:gd name="T9" fmla="*/ 679176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8"/>
                <a:gd name="T16" fmla="*/ 0 h 28"/>
                <a:gd name="T17" fmla="*/ 48 w 48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8" h="28">
                  <a:moveTo>
                    <a:pt x="0" y="13"/>
                  </a:moveTo>
                  <a:cubicBezTo>
                    <a:pt x="5" y="16"/>
                    <a:pt x="21" y="28"/>
                    <a:pt x="26" y="26"/>
                  </a:cubicBezTo>
                  <a:cubicBezTo>
                    <a:pt x="33" y="22"/>
                    <a:pt x="20" y="12"/>
                    <a:pt x="19" y="8"/>
                  </a:cubicBezTo>
                  <a:cubicBezTo>
                    <a:pt x="17" y="0"/>
                    <a:pt x="21" y="2"/>
                    <a:pt x="27" y="4"/>
                  </a:cubicBezTo>
                  <a:cubicBezTo>
                    <a:pt x="30" y="5"/>
                    <a:pt x="48" y="12"/>
                    <a:pt x="48" y="11"/>
                  </a:cubicBezTo>
                </a:path>
              </a:pathLst>
            </a:custGeom>
            <a:noFill/>
            <a:ln w="7938">
              <a:solidFill>
                <a:srgbClr val="F3ABA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9997" name="Freeform 128"/>
            <p:cNvSpPr>
              <a:spLocks/>
            </p:cNvSpPr>
            <p:nvPr/>
          </p:nvSpPr>
          <p:spPr bwMode="auto">
            <a:xfrm>
              <a:off x="3536" y="2215"/>
              <a:ext cx="16" cy="16"/>
            </a:xfrm>
            <a:custGeom>
              <a:avLst/>
              <a:gdLst>
                <a:gd name="T0" fmla="*/ 28233 w 14"/>
                <a:gd name="T1" fmla="*/ 1855147 h 13"/>
                <a:gd name="T2" fmla="*/ 0 w 14"/>
                <a:gd name="T3" fmla="*/ 0 h 13"/>
                <a:gd name="T4" fmla="*/ 0 60000 65536"/>
                <a:gd name="T5" fmla="*/ 0 60000 65536"/>
                <a:gd name="T6" fmla="*/ 0 w 14"/>
                <a:gd name="T7" fmla="*/ 0 h 13"/>
                <a:gd name="T8" fmla="*/ 14 w 14"/>
                <a:gd name="T9" fmla="*/ 13 h 1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4" h="13">
                  <a:moveTo>
                    <a:pt x="14" y="13"/>
                  </a:moveTo>
                  <a:cubicBezTo>
                    <a:pt x="9" y="12"/>
                    <a:pt x="2" y="5"/>
                    <a:pt x="0" y="0"/>
                  </a:cubicBezTo>
                </a:path>
              </a:pathLst>
            </a:custGeom>
            <a:noFill/>
            <a:ln w="14288">
              <a:solidFill>
                <a:srgbClr val="F3ABA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9998" name="Freeform 129"/>
            <p:cNvSpPr>
              <a:spLocks/>
            </p:cNvSpPr>
            <p:nvPr/>
          </p:nvSpPr>
          <p:spPr bwMode="auto">
            <a:xfrm>
              <a:off x="3555" y="2207"/>
              <a:ext cx="14" cy="14"/>
            </a:xfrm>
            <a:custGeom>
              <a:avLst/>
              <a:gdLst>
                <a:gd name="T0" fmla="*/ 0 w 12"/>
                <a:gd name="T1" fmla="*/ 0 h 12"/>
                <a:gd name="T2" fmla="*/ 79003 w 12"/>
                <a:gd name="T3" fmla="*/ 79003 h 12"/>
                <a:gd name="T4" fmla="*/ 0 60000 65536"/>
                <a:gd name="T5" fmla="*/ 0 60000 65536"/>
                <a:gd name="T6" fmla="*/ 0 w 12"/>
                <a:gd name="T7" fmla="*/ 0 h 12"/>
                <a:gd name="T8" fmla="*/ 12 w 12"/>
                <a:gd name="T9" fmla="*/ 12 h 1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2" h="12">
                  <a:moveTo>
                    <a:pt x="0" y="0"/>
                  </a:moveTo>
                  <a:cubicBezTo>
                    <a:pt x="5" y="3"/>
                    <a:pt x="8" y="8"/>
                    <a:pt x="12" y="12"/>
                  </a:cubicBezTo>
                </a:path>
              </a:pathLst>
            </a:custGeom>
            <a:noFill/>
            <a:ln w="7938">
              <a:solidFill>
                <a:srgbClr val="F3ABA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9999" name="Freeform 130"/>
            <p:cNvSpPr>
              <a:spLocks/>
            </p:cNvSpPr>
            <p:nvPr/>
          </p:nvSpPr>
          <p:spPr bwMode="auto">
            <a:xfrm>
              <a:off x="3569" y="2201"/>
              <a:ext cx="7" cy="12"/>
            </a:xfrm>
            <a:custGeom>
              <a:avLst/>
              <a:gdLst>
                <a:gd name="T0" fmla="*/ 0 w 6"/>
                <a:gd name="T1" fmla="*/ 0 h 10"/>
                <a:gd name="T2" fmla="*/ 37281 w 6"/>
                <a:gd name="T3" fmla="*/ 315852 h 10"/>
                <a:gd name="T4" fmla="*/ 0 60000 65536"/>
                <a:gd name="T5" fmla="*/ 0 60000 65536"/>
                <a:gd name="T6" fmla="*/ 0 w 6"/>
                <a:gd name="T7" fmla="*/ 0 h 10"/>
                <a:gd name="T8" fmla="*/ 6 w 6"/>
                <a:gd name="T9" fmla="*/ 10 h 1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" h="10">
                  <a:moveTo>
                    <a:pt x="0" y="0"/>
                  </a:moveTo>
                  <a:cubicBezTo>
                    <a:pt x="1" y="3"/>
                    <a:pt x="4" y="8"/>
                    <a:pt x="6" y="10"/>
                  </a:cubicBezTo>
                </a:path>
              </a:pathLst>
            </a:custGeom>
            <a:noFill/>
            <a:ln w="14288">
              <a:solidFill>
                <a:srgbClr val="F3ABA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60000" name="Freeform 131"/>
            <p:cNvSpPr>
              <a:spLocks/>
            </p:cNvSpPr>
            <p:nvPr/>
          </p:nvSpPr>
          <p:spPr bwMode="auto">
            <a:xfrm>
              <a:off x="3069" y="2271"/>
              <a:ext cx="43" cy="39"/>
            </a:xfrm>
            <a:custGeom>
              <a:avLst/>
              <a:gdLst>
                <a:gd name="T0" fmla="*/ 2 w 38"/>
                <a:gd name="T1" fmla="*/ 2084763 h 32"/>
                <a:gd name="T2" fmla="*/ 3 w 38"/>
                <a:gd name="T3" fmla="*/ 1988689 h 32"/>
                <a:gd name="T4" fmla="*/ 14041 w 38"/>
                <a:gd name="T5" fmla="*/ 1185293 h 32"/>
                <a:gd name="T6" fmla="*/ 33809 w 38"/>
                <a:gd name="T7" fmla="*/ 259016 h 32"/>
                <a:gd name="T8" fmla="*/ 20346 w 38"/>
                <a:gd name="T9" fmla="*/ 2540805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"/>
                <a:gd name="T16" fmla="*/ 0 h 32"/>
                <a:gd name="T17" fmla="*/ 38 w 38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" h="32">
                  <a:moveTo>
                    <a:pt x="2" y="26"/>
                  </a:moveTo>
                  <a:cubicBezTo>
                    <a:pt x="0" y="26"/>
                    <a:pt x="2" y="26"/>
                    <a:pt x="3" y="25"/>
                  </a:cubicBezTo>
                  <a:cubicBezTo>
                    <a:pt x="5" y="21"/>
                    <a:pt x="9" y="18"/>
                    <a:pt x="12" y="15"/>
                  </a:cubicBezTo>
                  <a:cubicBezTo>
                    <a:pt x="14" y="12"/>
                    <a:pt x="25" y="0"/>
                    <a:pt x="30" y="3"/>
                  </a:cubicBezTo>
                  <a:cubicBezTo>
                    <a:pt x="38" y="7"/>
                    <a:pt x="21" y="28"/>
                    <a:pt x="18" y="32"/>
                  </a:cubicBezTo>
                </a:path>
              </a:pathLst>
            </a:custGeom>
            <a:noFill/>
            <a:ln w="7938">
              <a:solidFill>
                <a:srgbClr val="F3ABA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60001" name="Freeform 132"/>
            <p:cNvSpPr>
              <a:spLocks/>
            </p:cNvSpPr>
            <p:nvPr/>
          </p:nvSpPr>
          <p:spPr bwMode="auto">
            <a:xfrm>
              <a:off x="3021" y="2351"/>
              <a:ext cx="15" cy="26"/>
            </a:xfrm>
            <a:custGeom>
              <a:avLst/>
              <a:gdLst>
                <a:gd name="T0" fmla="*/ 45433 w 13"/>
                <a:gd name="T1" fmla="*/ 0 h 21"/>
                <a:gd name="T2" fmla="*/ 0 w 13"/>
                <a:gd name="T3" fmla="*/ 4135544 h 21"/>
                <a:gd name="T4" fmla="*/ 0 60000 65536"/>
                <a:gd name="T5" fmla="*/ 0 60000 65536"/>
                <a:gd name="T6" fmla="*/ 0 w 13"/>
                <a:gd name="T7" fmla="*/ 0 h 21"/>
                <a:gd name="T8" fmla="*/ 13 w 13"/>
                <a:gd name="T9" fmla="*/ 21 h 2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3" h="21">
                  <a:moveTo>
                    <a:pt x="13" y="0"/>
                  </a:moveTo>
                  <a:cubicBezTo>
                    <a:pt x="9" y="6"/>
                    <a:pt x="5" y="15"/>
                    <a:pt x="0" y="21"/>
                  </a:cubicBezTo>
                </a:path>
              </a:pathLst>
            </a:custGeom>
            <a:noFill/>
            <a:ln w="14288">
              <a:solidFill>
                <a:srgbClr val="F3ABA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</p:grpSp>
      <p:grpSp>
        <p:nvGrpSpPr>
          <p:cNvPr id="159753" name="Group 133"/>
          <p:cNvGrpSpPr>
            <a:grpSpLocks/>
          </p:cNvGrpSpPr>
          <p:nvPr/>
        </p:nvGrpSpPr>
        <p:grpSpPr bwMode="auto">
          <a:xfrm>
            <a:off x="8237538" y="3127375"/>
            <a:ext cx="257175" cy="274638"/>
            <a:chOff x="5189" y="1970"/>
            <a:chExt cx="162" cy="173"/>
          </a:xfrm>
        </p:grpSpPr>
        <p:sp>
          <p:nvSpPr>
            <p:cNvPr id="159972" name="Freeform 134"/>
            <p:cNvSpPr>
              <a:spLocks/>
            </p:cNvSpPr>
            <p:nvPr/>
          </p:nvSpPr>
          <p:spPr bwMode="auto">
            <a:xfrm>
              <a:off x="5189" y="1971"/>
              <a:ext cx="162" cy="172"/>
            </a:xfrm>
            <a:custGeom>
              <a:avLst/>
              <a:gdLst>
                <a:gd name="T0" fmla="*/ 3 w 190"/>
                <a:gd name="T1" fmla="*/ 5 h 190"/>
                <a:gd name="T2" fmla="*/ 3 w 190"/>
                <a:gd name="T3" fmla="*/ 5 h 190"/>
                <a:gd name="T4" fmla="*/ 3 w 190"/>
                <a:gd name="T5" fmla="*/ 5 h 190"/>
                <a:gd name="T6" fmla="*/ 3 w 190"/>
                <a:gd name="T7" fmla="*/ 5 h 190"/>
                <a:gd name="T8" fmla="*/ 3 w 190"/>
                <a:gd name="T9" fmla="*/ 5 h 1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0"/>
                <a:gd name="T16" fmla="*/ 0 h 190"/>
                <a:gd name="T17" fmla="*/ 190 w 190"/>
                <a:gd name="T18" fmla="*/ 190 h 1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0" h="190">
                  <a:moveTo>
                    <a:pt x="178" y="73"/>
                  </a:moveTo>
                  <a:cubicBezTo>
                    <a:pt x="190" y="119"/>
                    <a:pt x="162" y="166"/>
                    <a:pt x="117" y="178"/>
                  </a:cubicBezTo>
                  <a:cubicBezTo>
                    <a:pt x="71" y="190"/>
                    <a:pt x="24" y="163"/>
                    <a:pt x="12" y="117"/>
                  </a:cubicBezTo>
                  <a:cubicBezTo>
                    <a:pt x="0" y="71"/>
                    <a:pt x="27" y="24"/>
                    <a:pt x="73" y="12"/>
                  </a:cubicBezTo>
                  <a:cubicBezTo>
                    <a:pt x="119" y="0"/>
                    <a:pt x="166" y="27"/>
                    <a:pt x="178" y="73"/>
                  </a:cubicBezTo>
                  <a:close/>
                </a:path>
              </a:pathLst>
            </a:custGeom>
            <a:solidFill>
              <a:srgbClr val="DFEB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9973" name="Freeform 135"/>
            <p:cNvSpPr>
              <a:spLocks/>
            </p:cNvSpPr>
            <p:nvPr/>
          </p:nvSpPr>
          <p:spPr bwMode="auto">
            <a:xfrm>
              <a:off x="5209" y="2002"/>
              <a:ext cx="142" cy="139"/>
            </a:xfrm>
            <a:custGeom>
              <a:avLst/>
              <a:gdLst>
                <a:gd name="T0" fmla="*/ 3 w 167"/>
                <a:gd name="T1" fmla="*/ 0 h 154"/>
                <a:gd name="T2" fmla="*/ 3 w 167"/>
                <a:gd name="T3" fmla="*/ 5 h 154"/>
                <a:gd name="T4" fmla="*/ 3 w 167"/>
                <a:gd name="T5" fmla="*/ 5 h 154"/>
                <a:gd name="T6" fmla="*/ 0 w 167"/>
                <a:gd name="T7" fmla="*/ 5 h 154"/>
                <a:gd name="T8" fmla="*/ 3 w 167"/>
                <a:gd name="T9" fmla="*/ 5 h 154"/>
                <a:gd name="T10" fmla="*/ 3 w 167"/>
                <a:gd name="T11" fmla="*/ 5 h 154"/>
                <a:gd name="T12" fmla="*/ 3 w 167"/>
                <a:gd name="T13" fmla="*/ 0 h 1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7"/>
                <a:gd name="T22" fmla="*/ 0 h 154"/>
                <a:gd name="T23" fmla="*/ 167 w 167"/>
                <a:gd name="T24" fmla="*/ 154 h 15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7" h="154">
                  <a:moveTo>
                    <a:pt x="133" y="0"/>
                  </a:moveTo>
                  <a:cubicBezTo>
                    <a:pt x="138" y="8"/>
                    <a:pt x="141" y="16"/>
                    <a:pt x="144" y="26"/>
                  </a:cubicBezTo>
                  <a:cubicBezTo>
                    <a:pt x="156" y="72"/>
                    <a:pt x="128" y="118"/>
                    <a:pt x="82" y="130"/>
                  </a:cubicBezTo>
                  <a:cubicBezTo>
                    <a:pt x="52" y="138"/>
                    <a:pt x="21" y="129"/>
                    <a:pt x="0" y="108"/>
                  </a:cubicBezTo>
                  <a:cubicBezTo>
                    <a:pt x="20" y="138"/>
                    <a:pt x="57" y="154"/>
                    <a:pt x="94" y="144"/>
                  </a:cubicBezTo>
                  <a:cubicBezTo>
                    <a:pt x="139" y="132"/>
                    <a:pt x="167" y="85"/>
                    <a:pt x="155" y="39"/>
                  </a:cubicBezTo>
                  <a:cubicBezTo>
                    <a:pt x="151" y="24"/>
                    <a:pt x="143" y="11"/>
                    <a:pt x="133" y="0"/>
                  </a:cubicBezTo>
                  <a:close/>
                </a:path>
              </a:pathLst>
            </a:custGeom>
            <a:solidFill>
              <a:srgbClr val="C2D9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9974" name="Freeform 136"/>
            <p:cNvSpPr>
              <a:spLocks/>
            </p:cNvSpPr>
            <p:nvPr/>
          </p:nvSpPr>
          <p:spPr bwMode="auto">
            <a:xfrm>
              <a:off x="5189" y="1972"/>
              <a:ext cx="143" cy="131"/>
            </a:xfrm>
            <a:custGeom>
              <a:avLst/>
              <a:gdLst>
                <a:gd name="T0" fmla="*/ 3 w 168"/>
                <a:gd name="T1" fmla="*/ 5 h 145"/>
                <a:gd name="T2" fmla="*/ 3 w 168"/>
                <a:gd name="T3" fmla="*/ 5 h 145"/>
                <a:gd name="T4" fmla="*/ 3 w 168"/>
                <a:gd name="T5" fmla="*/ 5 h 145"/>
                <a:gd name="T6" fmla="*/ 3 w 168"/>
                <a:gd name="T7" fmla="*/ 5 h 145"/>
                <a:gd name="T8" fmla="*/ 3 w 168"/>
                <a:gd name="T9" fmla="*/ 5 h 145"/>
                <a:gd name="T10" fmla="*/ 3 w 168"/>
                <a:gd name="T11" fmla="*/ 5 h 145"/>
                <a:gd name="T12" fmla="*/ 3 w 168"/>
                <a:gd name="T13" fmla="*/ 5 h 14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8"/>
                <a:gd name="T22" fmla="*/ 0 h 145"/>
                <a:gd name="T23" fmla="*/ 168 w 168"/>
                <a:gd name="T24" fmla="*/ 145 h 14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8" h="145">
                  <a:moveTo>
                    <a:pt x="17" y="121"/>
                  </a:moveTo>
                  <a:cubicBezTo>
                    <a:pt x="5" y="75"/>
                    <a:pt x="32" y="28"/>
                    <a:pt x="78" y="16"/>
                  </a:cubicBezTo>
                  <a:cubicBezTo>
                    <a:pt x="113" y="7"/>
                    <a:pt x="148" y="21"/>
                    <a:pt x="168" y="48"/>
                  </a:cubicBezTo>
                  <a:cubicBezTo>
                    <a:pt x="149" y="17"/>
                    <a:pt x="111" y="0"/>
                    <a:pt x="74" y="10"/>
                  </a:cubicBezTo>
                  <a:cubicBezTo>
                    <a:pt x="28" y="22"/>
                    <a:pt x="0" y="69"/>
                    <a:pt x="12" y="115"/>
                  </a:cubicBezTo>
                  <a:cubicBezTo>
                    <a:pt x="15" y="126"/>
                    <a:pt x="20" y="136"/>
                    <a:pt x="27" y="145"/>
                  </a:cubicBezTo>
                  <a:cubicBezTo>
                    <a:pt x="22" y="138"/>
                    <a:pt x="19" y="130"/>
                    <a:pt x="17" y="1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9975" name="Freeform 137"/>
            <p:cNvSpPr>
              <a:spLocks/>
            </p:cNvSpPr>
            <p:nvPr/>
          </p:nvSpPr>
          <p:spPr bwMode="auto">
            <a:xfrm>
              <a:off x="5189" y="1970"/>
              <a:ext cx="162" cy="172"/>
            </a:xfrm>
            <a:custGeom>
              <a:avLst/>
              <a:gdLst>
                <a:gd name="T0" fmla="*/ 3 w 190"/>
                <a:gd name="T1" fmla="*/ 5 h 190"/>
                <a:gd name="T2" fmla="*/ 3 w 190"/>
                <a:gd name="T3" fmla="*/ 5 h 190"/>
                <a:gd name="T4" fmla="*/ 3 w 190"/>
                <a:gd name="T5" fmla="*/ 5 h 190"/>
                <a:gd name="T6" fmla="*/ 3 w 190"/>
                <a:gd name="T7" fmla="*/ 5 h 190"/>
                <a:gd name="T8" fmla="*/ 3 w 190"/>
                <a:gd name="T9" fmla="*/ 5 h 1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0"/>
                <a:gd name="T16" fmla="*/ 0 h 190"/>
                <a:gd name="T17" fmla="*/ 190 w 190"/>
                <a:gd name="T18" fmla="*/ 190 h 1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0" h="190">
                  <a:moveTo>
                    <a:pt x="178" y="74"/>
                  </a:moveTo>
                  <a:cubicBezTo>
                    <a:pt x="190" y="120"/>
                    <a:pt x="162" y="167"/>
                    <a:pt x="116" y="178"/>
                  </a:cubicBezTo>
                  <a:cubicBezTo>
                    <a:pt x="70" y="190"/>
                    <a:pt x="23" y="163"/>
                    <a:pt x="12" y="117"/>
                  </a:cubicBezTo>
                  <a:cubicBezTo>
                    <a:pt x="0" y="71"/>
                    <a:pt x="27" y="24"/>
                    <a:pt x="73" y="12"/>
                  </a:cubicBezTo>
                  <a:cubicBezTo>
                    <a:pt x="119" y="0"/>
                    <a:pt x="166" y="28"/>
                    <a:pt x="178" y="74"/>
                  </a:cubicBezTo>
                  <a:close/>
                </a:path>
              </a:pathLst>
            </a:custGeom>
            <a:noFill/>
            <a:ln w="3175">
              <a:solidFill>
                <a:srgbClr val="34343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9976" name="Freeform 138"/>
            <p:cNvSpPr>
              <a:spLocks/>
            </p:cNvSpPr>
            <p:nvPr/>
          </p:nvSpPr>
          <p:spPr bwMode="auto">
            <a:xfrm>
              <a:off x="5246" y="2010"/>
              <a:ext cx="54" cy="58"/>
            </a:xfrm>
            <a:custGeom>
              <a:avLst/>
              <a:gdLst>
                <a:gd name="T0" fmla="*/ 3 w 63"/>
                <a:gd name="T1" fmla="*/ 5 h 64"/>
                <a:gd name="T2" fmla="*/ 3 w 63"/>
                <a:gd name="T3" fmla="*/ 5 h 64"/>
                <a:gd name="T4" fmla="*/ 3 w 63"/>
                <a:gd name="T5" fmla="*/ 5 h 64"/>
                <a:gd name="T6" fmla="*/ 3 w 63"/>
                <a:gd name="T7" fmla="*/ 5 h 64"/>
                <a:gd name="T8" fmla="*/ 3 w 63"/>
                <a:gd name="T9" fmla="*/ 5 h 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64"/>
                <a:gd name="T17" fmla="*/ 63 w 63"/>
                <a:gd name="T18" fmla="*/ 64 h 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64">
                  <a:moveTo>
                    <a:pt x="50" y="15"/>
                  </a:moveTo>
                  <a:cubicBezTo>
                    <a:pt x="61" y="27"/>
                    <a:pt x="63" y="45"/>
                    <a:pt x="52" y="55"/>
                  </a:cubicBezTo>
                  <a:cubicBezTo>
                    <a:pt x="42" y="64"/>
                    <a:pt x="24" y="62"/>
                    <a:pt x="13" y="49"/>
                  </a:cubicBezTo>
                  <a:cubicBezTo>
                    <a:pt x="1" y="37"/>
                    <a:pt x="0" y="19"/>
                    <a:pt x="10" y="9"/>
                  </a:cubicBezTo>
                  <a:cubicBezTo>
                    <a:pt x="20" y="0"/>
                    <a:pt x="38" y="2"/>
                    <a:pt x="50" y="15"/>
                  </a:cubicBezTo>
                  <a:close/>
                </a:path>
              </a:pathLst>
            </a:custGeom>
            <a:solidFill>
              <a:srgbClr val="A1C9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9977" name="Freeform 139"/>
            <p:cNvSpPr>
              <a:spLocks/>
            </p:cNvSpPr>
            <p:nvPr/>
          </p:nvSpPr>
          <p:spPr bwMode="auto">
            <a:xfrm>
              <a:off x="5266" y="2003"/>
              <a:ext cx="19" cy="21"/>
            </a:xfrm>
            <a:custGeom>
              <a:avLst/>
              <a:gdLst>
                <a:gd name="T0" fmla="*/ 2 w 23"/>
                <a:gd name="T1" fmla="*/ 5 h 23"/>
                <a:gd name="T2" fmla="*/ 2 w 23"/>
                <a:gd name="T3" fmla="*/ 5 h 23"/>
                <a:gd name="T4" fmla="*/ 2 w 23"/>
                <a:gd name="T5" fmla="*/ 5 h 23"/>
                <a:gd name="T6" fmla="*/ 2 w 23"/>
                <a:gd name="T7" fmla="*/ 2 h 23"/>
                <a:gd name="T8" fmla="*/ 2 w 23"/>
                <a:gd name="T9" fmla="*/ 5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23"/>
                <a:gd name="T17" fmla="*/ 23 w 23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23">
                  <a:moveTo>
                    <a:pt x="21" y="9"/>
                  </a:moveTo>
                  <a:cubicBezTo>
                    <a:pt x="23" y="14"/>
                    <a:pt x="20" y="20"/>
                    <a:pt x="14" y="21"/>
                  </a:cubicBezTo>
                  <a:cubicBezTo>
                    <a:pt x="9" y="23"/>
                    <a:pt x="3" y="20"/>
                    <a:pt x="2" y="14"/>
                  </a:cubicBezTo>
                  <a:cubicBezTo>
                    <a:pt x="0" y="9"/>
                    <a:pt x="3" y="3"/>
                    <a:pt x="9" y="2"/>
                  </a:cubicBezTo>
                  <a:cubicBezTo>
                    <a:pt x="14" y="0"/>
                    <a:pt x="20" y="3"/>
                    <a:pt x="21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9978" name="Freeform 140"/>
            <p:cNvSpPr>
              <a:spLocks/>
            </p:cNvSpPr>
            <p:nvPr/>
          </p:nvSpPr>
          <p:spPr bwMode="auto">
            <a:xfrm>
              <a:off x="5285" y="2020"/>
              <a:ext cx="9" cy="10"/>
            </a:xfrm>
            <a:custGeom>
              <a:avLst/>
              <a:gdLst>
                <a:gd name="T0" fmla="*/ 5 w 10"/>
                <a:gd name="T1" fmla="*/ 4 h 11"/>
                <a:gd name="T2" fmla="*/ 5 w 10"/>
                <a:gd name="T3" fmla="*/ 5 h 11"/>
                <a:gd name="T4" fmla="*/ 0 w 10"/>
                <a:gd name="T5" fmla="*/ 5 h 11"/>
                <a:gd name="T6" fmla="*/ 4 w 10"/>
                <a:gd name="T7" fmla="*/ 1 h 11"/>
                <a:gd name="T8" fmla="*/ 5 w 10"/>
                <a:gd name="T9" fmla="*/ 4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"/>
                <a:gd name="T16" fmla="*/ 0 h 11"/>
                <a:gd name="T17" fmla="*/ 10 w 10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" h="11">
                  <a:moveTo>
                    <a:pt x="9" y="4"/>
                  </a:moveTo>
                  <a:cubicBezTo>
                    <a:pt x="10" y="7"/>
                    <a:pt x="8" y="9"/>
                    <a:pt x="6" y="10"/>
                  </a:cubicBezTo>
                  <a:cubicBezTo>
                    <a:pt x="3" y="11"/>
                    <a:pt x="1" y="9"/>
                    <a:pt x="0" y="7"/>
                  </a:cubicBezTo>
                  <a:cubicBezTo>
                    <a:pt x="0" y="4"/>
                    <a:pt x="1" y="2"/>
                    <a:pt x="4" y="1"/>
                  </a:cubicBezTo>
                  <a:cubicBezTo>
                    <a:pt x="6" y="0"/>
                    <a:pt x="8" y="2"/>
                    <a:pt x="9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</p:grpSp>
      <p:grpSp>
        <p:nvGrpSpPr>
          <p:cNvPr id="159754" name="Group 141"/>
          <p:cNvGrpSpPr>
            <a:grpSpLocks/>
          </p:cNvGrpSpPr>
          <p:nvPr/>
        </p:nvGrpSpPr>
        <p:grpSpPr bwMode="auto">
          <a:xfrm>
            <a:off x="7250113" y="3575050"/>
            <a:ext cx="1042987" cy="1133475"/>
            <a:chOff x="4567" y="2252"/>
            <a:chExt cx="657" cy="714"/>
          </a:xfrm>
        </p:grpSpPr>
        <p:sp>
          <p:nvSpPr>
            <p:cNvPr id="159923" name="Oval 142"/>
            <p:cNvSpPr>
              <a:spLocks noChangeArrowheads="1"/>
            </p:cNvSpPr>
            <p:nvPr/>
          </p:nvSpPr>
          <p:spPr bwMode="auto">
            <a:xfrm>
              <a:off x="4567" y="2418"/>
              <a:ext cx="154" cy="163"/>
            </a:xfrm>
            <a:prstGeom prst="ellipse">
              <a:avLst/>
            </a:prstGeom>
            <a:solidFill>
              <a:srgbClr val="DFEB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59924" name="Freeform 143"/>
            <p:cNvSpPr>
              <a:spLocks/>
            </p:cNvSpPr>
            <p:nvPr/>
          </p:nvSpPr>
          <p:spPr bwMode="auto">
            <a:xfrm>
              <a:off x="4572" y="2458"/>
              <a:ext cx="149" cy="123"/>
            </a:xfrm>
            <a:custGeom>
              <a:avLst/>
              <a:gdLst>
                <a:gd name="T0" fmla="*/ 4 w 167"/>
                <a:gd name="T1" fmla="*/ 0 h 129"/>
                <a:gd name="T2" fmla="*/ 4 w 167"/>
                <a:gd name="T3" fmla="*/ 10 h 129"/>
                <a:gd name="T4" fmla="*/ 4 w 167"/>
                <a:gd name="T5" fmla="*/ 10 h 129"/>
                <a:gd name="T6" fmla="*/ 0 w 167"/>
                <a:gd name="T7" fmla="*/ 10 h 129"/>
                <a:gd name="T8" fmla="*/ 4 w 167"/>
                <a:gd name="T9" fmla="*/ 10 h 129"/>
                <a:gd name="T10" fmla="*/ 4 w 167"/>
                <a:gd name="T11" fmla="*/ 10 h 129"/>
                <a:gd name="T12" fmla="*/ 4 w 167"/>
                <a:gd name="T13" fmla="*/ 0 h 1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7"/>
                <a:gd name="T22" fmla="*/ 0 h 129"/>
                <a:gd name="T23" fmla="*/ 167 w 167"/>
                <a:gd name="T24" fmla="*/ 129 h 12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7" h="129">
                  <a:moveTo>
                    <a:pt x="155" y="0"/>
                  </a:moveTo>
                  <a:cubicBezTo>
                    <a:pt x="158" y="9"/>
                    <a:pt x="160" y="18"/>
                    <a:pt x="160" y="27"/>
                  </a:cubicBezTo>
                  <a:cubicBezTo>
                    <a:pt x="160" y="75"/>
                    <a:pt x="121" y="113"/>
                    <a:pt x="74" y="113"/>
                  </a:cubicBezTo>
                  <a:cubicBezTo>
                    <a:pt x="42" y="113"/>
                    <a:pt x="15" y="96"/>
                    <a:pt x="0" y="71"/>
                  </a:cubicBezTo>
                  <a:cubicBezTo>
                    <a:pt x="11" y="105"/>
                    <a:pt x="43" y="129"/>
                    <a:pt x="81" y="129"/>
                  </a:cubicBezTo>
                  <a:cubicBezTo>
                    <a:pt x="129" y="129"/>
                    <a:pt x="167" y="91"/>
                    <a:pt x="167" y="43"/>
                  </a:cubicBezTo>
                  <a:cubicBezTo>
                    <a:pt x="167" y="28"/>
                    <a:pt x="163" y="13"/>
                    <a:pt x="155" y="0"/>
                  </a:cubicBezTo>
                  <a:close/>
                </a:path>
              </a:pathLst>
            </a:custGeom>
            <a:solidFill>
              <a:srgbClr val="C2D9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9925" name="Freeform 144"/>
            <p:cNvSpPr>
              <a:spLocks/>
            </p:cNvSpPr>
            <p:nvPr/>
          </p:nvSpPr>
          <p:spPr bwMode="auto">
            <a:xfrm>
              <a:off x="4568" y="2417"/>
              <a:ext cx="150" cy="113"/>
            </a:xfrm>
            <a:custGeom>
              <a:avLst/>
              <a:gdLst>
                <a:gd name="T0" fmla="*/ 3 w 168"/>
                <a:gd name="T1" fmla="*/ 9 h 119"/>
                <a:gd name="T2" fmla="*/ 4 w 168"/>
                <a:gd name="T3" fmla="*/ 7 h 119"/>
                <a:gd name="T4" fmla="*/ 4 w 168"/>
                <a:gd name="T5" fmla="*/ 9 h 119"/>
                <a:gd name="T6" fmla="*/ 4 w 168"/>
                <a:gd name="T7" fmla="*/ 0 h 119"/>
                <a:gd name="T8" fmla="*/ 0 w 168"/>
                <a:gd name="T9" fmla="*/ 9 h 119"/>
                <a:gd name="T10" fmla="*/ 4 w 168"/>
                <a:gd name="T11" fmla="*/ 9 h 119"/>
                <a:gd name="T12" fmla="*/ 3 w 168"/>
                <a:gd name="T13" fmla="*/ 9 h 1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8"/>
                <a:gd name="T22" fmla="*/ 0 h 119"/>
                <a:gd name="T23" fmla="*/ 168 w 168"/>
                <a:gd name="T24" fmla="*/ 119 h 11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8" h="119">
                  <a:moveTo>
                    <a:pt x="3" y="93"/>
                  </a:moveTo>
                  <a:cubicBezTo>
                    <a:pt x="3" y="46"/>
                    <a:pt x="41" y="7"/>
                    <a:pt x="88" y="7"/>
                  </a:cubicBezTo>
                  <a:cubicBezTo>
                    <a:pt x="124" y="7"/>
                    <a:pt x="155" y="29"/>
                    <a:pt x="168" y="60"/>
                  </a:cubicBezTo>
                  <a:cubicBezTo>
                    <a:pt x="157" y="25"/>
                    <a:pt x="124" y="0"/>
                    <a:pt x="86" y="0"/>
                  </a:cubicBezTo>
                  <a:cubicBezTo>
                    <a:pt x="38" y="0"/>
                    <a:pt x="0" y="38"/>
                    <a:pt x="0" y="86"/>
                  </a:cubicBezTo>
                  <a:cubicBezTo>
                    <a:pt x="0" y="97"/>
                    <a:pt x="2" y="108"/>
                    <a:pt x="6" y="119"/>
                  </a:cubicBezTo>
                  <a:cubicBezTo>
                    <a:pt x="4" y="111"/>
                    <a:pt x="3" y="102"/>
                    <a:pt x="3" y="9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9926" name="Oval 145"/>
            <p:cNvSpPr>
              <a:spLocks noChangeArrowheads="1"/>
            </p:cNvSpPr>
            <p:nvPr/>
          </p:nvSpPr>
          <p:spPr bwMode="auto">
            <a:xfrm>
              <a:off x="4567" y="2417"/>
              <a:ext cx="154" cy="164"/>
            </a:xfrm>
            <a:prstGeom prst="ellipse">
              <a:avLst/>
            </a:prstGeom>
            <a:noFill/>
            <a:ln w="1588">
              <a:solidFill>
                <a:srgbClr val="34343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59927" name="Freeform 146"/>
            <p:cNvSpPr>
              <a:spLocks/>
            </p:cNvSpPr>
            <p:nvPr/>
          </p:nvSpPr>
          <p:spPr bwMode="auto">
            <a:xfrm>
              <a:off x="4632" y="2448"/>
              <a:ext cx="47" cy="63"/>
            </a:xfrm>
            <a:custGeom>
              <a:avLst/>
              <a:gdLst>
                <a:gd name="T0" fmla="*/ 4 w 53"/>
                <a:gd name="T1" fmla="*/ 10 h 66"/>
                <a:gd name="T2" fmla="*/ 4 w 53"/>
                <a:gd name="T3" fmla="*/ 10 h 66"/>
                <a:gd name="T4" fmla="*/ 4 w 53"/>
                <a:gd name="T5" fmla="*/ 10 h 66"/>
                <a:gd name="T6" fmla="*/ 4 w 53"/>
                <a:gd name="T7" fmla="*/ 5 h 66"/>
                <a:gd name="T8" fmla="*/ 4 w 53"/>
                <a:gd name="T9" fmla="*/ 10 h 6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"/>
                <a:gd name="T16" fmla="*/ 0 h 66"/>
                <a:gd name="T17" fmla="*/ 53 w 53"/>
                <a:gd name="T18" fmla="*/ 66 h 6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" h="66">
                  <a:moveTo>
                    <a:pt x="45" y="23"/>
                  </a:moveTo>
                  <a:cubicBezTo>
                    <a:pt x="53" y="38"/>
                    <a:pt x="51" y="55"/>
                    <a:pt x="41" y="60"/>
                  </a:cubicBezTo>
                  <a:cubicBezTo>
                    <a:pt x="31" y="66"/>
                    <a:pt x="16" y="58"/>
                    <a:pt x="8" y="43"/>
                  </a:cubicBezTo>
                  <a:cubicBezTo>
                    <a:pt x="0" y="27"/>
                    <a:pt x="1" y="11"/>
                    <a:pt x="11" y="5"/>
                  </a:cubicBezTo>
                  <a:cubicBezTo>
                    <a:pt x="22" y="0"/>
                    <a:pt x="36" y="8"/>
                    <a:pt x="45" y="23"/>
                  </a:cubicBezTo>
                  <a:close/>
                </a:path>
              </a:pathLst>
            </a:custGeom>
            <a:solidFill>
              <a:srgbClr val="A1C9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9928" name="Oval 147"/>
            <p:cNvSpPr>
              <a:spLocks noChangeArrowheads="1"/>
            </p:cNvSpPr>
            <p:nvPr/>
          </p:nvSpPr>
          <p:spPr bwMode="auto">
            <a:xfrm>
              <a:off x="4651" y="2447"/>
              <a:ext cx="19" cy="1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59929" name="Oval 148"/>
            <p:cNvSpPr>
              <a:spLocks noChangeArrowheads="1"/>
            </p:cNvSpPr>
            <p:nvPr/>
          </p:nvSpPr>
          <p:spPr bwMode="auto">
            <a:xfrm>
              <a:off x="4667" y="2467"/>
              <a:ext cx="9" cy="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59930" name="Oval 149"/>
            <p:cNvSpPr>
              <a:spLocks noChangeArrowheads="1"/>
            </p:cNvSpPr>
            <p:nvPr/>
          </p:nvSpPr>
          <p:spPr bwMode="auto">
            <a:xfrm>
              <a:off x="4846" y="2802"/>
              <a:ext cx="154" cy="164"/>
            </a:xfrm>
            <a:prstGeom prst="ellipse">
              <a:avLst/>
            </a:prstGeom>
            <a:solidFill>
              <a:srgbClr val="DFEB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59931" name="Freeform 150"/>
            <p:cNvSpPr>
              <a:spLocks/>
            </p:cNvSpPr>
            <p:nvPr/>
          </p:nvSpPr>
          <p:spPr bwMode="auto">
            <a:xfrm>
              <a:off x="4851" y="2843"/>
              <a:ext cx="149" cy="123"/>
            </a:xfrm>
            <a:custGeom>
              <a:avLst/>
              <a:gdLst>
                <a:gd name="T0" fmla="*/ 4 w 167"/>
                <a:gd name="T1" fmla="*/ 0 h 129"/>
                <a:gd name="T2" fmla="*/ 4 w 167"/>
                <a:gd name="T3" fmla="*/ 10 h 129"/>
                <a:gd name="T4" fmla="*/ 4 w 167"/>
                <a:gd name="T5" fmla="*/ 10 h 129"/>
                <a:gd name="T6" fmla="*/ 0 w 167"/>
                <a:gd name="T7" fmla="*/ 10 h 129"/>
                <a:gd name="T8" fmla="*/ 4 w 167"/>
                <a:gd name="T9" fmla="*/ 10 h 129"/>
                <a:gd name="T10" fmla="*/ 4 w 167"/>
                <a:gd name="T11" fmla="*/ 10 h 129"/>
                <a:gd name="T12" fmla="*/ 4 w 167"/>
                <a:gd name="T13" fmla="*/ 0 h 1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7"/>
                <a:gd name="T22" fmla="*/ 0 h 129"/>
                <a:gd name="T23" fmla="*/ 167 w 167"/>
                <a:gd name="T24" fmla="*/ 129 h 12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7" h="129">
                  <a:moveTo>
                    <a:pt x="155" y="0"/>
                  </a:moveTo>
                  <a:cubicBezTo>
                    <a:pt x="158" y="8"/>
                    <a:pt x="160" y="17"/>
                    <a:pt x="160" y="27"/>
                  </a:cubicBezTo>
                  <a:cubicBezTo>
                    <a:pt x="160" y="74"/>
                    <a:pt x="121" y="113"/>
                    <a:pt x="74" y="113"/>
                  </a:cubicBezTo>
                  <a:cubicBezTo>
                    <a:pt x="42" y="113"/>
                    <a:pt x="15" y="96"/>
                    <a:pt x="0" y="70"/>
                  </a:cubicBezTo>
                  <a:cubicBezTo>
                    <a:pt x="11" y="105"/>
                    <a:pt x="43" y="129"/>
                    <a:pt x="81" y="129"/>
                  </a:cubicBezTo>
                  <a:cubicBezTo>
                    <a:pt x="129" y="129"/>
                    <a:pt x="167" y="91"/>
                    <a:pt x="167" y="43"/>
                  </a:cubicBezTo>
                  <a:cubicBezTo>
                    <a:pt x="167" y="27"/>
                    <a:pt x="163" y="12"/>
                    <a:pt x="155" y="0"/>
                  </a:cubicBezTo>
                  <a:close/>
                </a:path>
              </a:pathLst>
            </a:custGeom>
            <a:solidFill>
              <a:srgbClr val="C2D9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9932" name="Freeform 151"/>
            <p:cNvSpPr>
              <a:spLocks/>
            </p:cNvSpPr>
            <p:nvPr/>
          </p:nvSpPr>
          <p:spPr bwMode="auto">
            <a:xfrm>
              <a:off x="4847" y="2801"/>
              <a:ext cx="151" cy="113"/>
            </a:xfrm>
            <a:custGeom>
              <a:avLst/>
              <a:gdLst>
                <a:gd name="T0" fmla="*/ 3 w 168"/>
                <a:gd name="T1" fmla="*/ 9 h 119"/>
                <a:gd name="T2" fmla="*/ 4 w 168"/>
                <a:gd name="T3" fmla="*/ 8 h 119"/>
                <a:gd name="T4" fmla="*/ 4 w 168"/>
                <a:gd name="T5" fmla="*/ 9 h 119"/>
                <a:gd name="T6" fmla="*/ 4 w 168"/>
                <a:gd name="T7" fmla="*/ 0 h 119"/>
                <a:gd name="T8" fmla="*/ 0 w 168"/>
                <a:gd name="T9" fmla="*/ 9 h 119"/>
                <a:gd name="T10" fmla="*/ 4 w 168"/>
                <a:gd name="T11" fmla="*/ 9 h 119"/>
                <a:gd name="T12" fmla="*/ 3 w 168"/>
                <a:gd name="T13" fmla="*/ 9 h 1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8"/>
                <a:gd name="T22" fmla="*/ 0 h 119"/>
                <a:gd name="T23" fmla="*/ 168 w 168"/>
                <a:gd name="T24" fmla="*/ 119 h 11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8" h="119">
                  <a:moveTo>
                    <a:pt x="3" y="94"/>
                  </a:moveTo>
                  <a:cubicBezTo>
                    <a:pt x="3" y="46"/>
                    <a:pt x="41" y="8"/>
                    <a:pt x="88" y="8"/>
                  </a:cubicBezTo>
                  <a:cubicBezTo>
                    <a:pt x="124" y="8"/>
                    <a:pt x="155" y="30"/>
                    <a:pt x="168" y="61"/>
                  </a:cubicBezTo>
                  <a:cubicBezTo>
                    <a:pt x="157" y="26"/>
                    <a:pt x="124" y="0"/>
                    <a:pt x="86" y="0"/>
                  </a:cubicBezTo>
                  <a:cubicBezTo>
                    <a:pt x="38" y="0"/>
                    <a:pt x="0" y="39"/>
                    <a:pt x="0" y="86"/>
                  </a:cubicBezTo>
                  <a:cubicBezTo>
                    <a:pt x="0" y="98"/>
                    <a:pt x="2" y="109"/>
                    <a:pt x="6" y="119"/>
                  </a:cubicBezTo>
                  <a:cubicBezTo>
                    <a:pt x="4" y="111"/>
                    <a:pt x="3" y="103"/>
                    <a:pt x="3" y="9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9933" name="Oval 152"/>
            <p:cNvSpPr>
              <a:spLocks noChangeArrowheads="1"/>
            </p:cNvSpPr>
            <p:nvPr/>
          </p:nvSpPr>
          <p:spPr bwMode="auto">
            <a:xfrm>
              <a:off x="4846" y="2801"/>
              <a:ext cx="154" cy="164"/>
            </a:xfrm>
            <a:prstGeom prst="ellipse">
              <a:avLst/>
            </a:prstGeom>
            <a:noFill/>
            <a:ln w="1588">
              <a:solidFill>
                <a:srgbClr val="34343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59934" name="Freeform 153"/>
            <p:cNvSpPr>
              <a:spLocks/>
            </p:cNvSpPr>
            <p:nvPr/>
          </p:nvSpPr>
          <p:spPr bwMode="auto">
            <a:xfrm>
              <a:off x="4911" y="2832"/>
              <a:ext cx="47" cy="63"/>
            </a:xfrm>
            <a:custGeom>
              <a:avLst/>
              <a:gdLst>
                <a:gd name="T0" fmla="*/ 4 w 53"/>
                <a:gd name="T1" fmla="*/ 10 h 66"/>
                <a:gd name="T2" fmla="*/ 4 w 53"/>
                <a:gd name="T3" fmla="*/ 10 h 66"/>
                <a:gd name="T4" fmla="*/ 4 w 53"/>
                <a:gd name="T5" fmla="*/ 10 h 66"/>
                <a:gd name="T6" fmla="*/ 4 w 53"/>
                <a:gd name="T7" fmla="*/ 6 h 66"/>
                <a:gd name="T8" fmla="*/ 4 w 53"/>
                <a:gd name="T9" fmla="*/ 10 h 6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"/>
                <a:gd name="T16" fmla="*/ 0 h 66"/>
                <a:gd name="T17" fmla="*/ 53 w 53"/>
                <a:gd name="T18" fmla="*/ 66 h 6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" h="66">
                  <a:moveTo>
                    <a:pt x="45" y="23"/>
                  </a:moveTo>
                  <a:cubicBezTo>
                    <a:pt x="53" y="39"/>
                    <a:pt x="51" y="55"/>
                    <a:pt x="41" y="61"/>
                  </a:cubicBezTo>
                  <a:cubicBezTo>
                    <a:pt x="31" y="66"/>
                    <a:pt x="16" y="58"/>
                    <a:pt x="8" y="43"/>
                  </a:cubicBezTo>
                  <a:cubicBezTo>
                    <a:pt x="0" y="28"/>
                    <a:pt x="1" y="11"/>
                    <a:pt x="11" y="6"/>
                  </a:cubicBezTo>
                  <a:cubicBezTo>
                    <a:pt x="22" y="0"/>
                    <a:pt x="36" y="8"/>
                    <a:pt x="45" y="23"/>
                  </a:cubicBezTo>
                  <a:close/>
                </a:path>
              </a:pathLst>
            </a:custGeom>
            <a:solidFill>
              <a:srgbClr val="A1C9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9935" name="Oval 154"/>
            <p:cNvSpPr>
              <a:spLocks noChangeArrowheads="1"/>
            </p:cNvSpPr>
            <p:nvPr/>
          </p:nvSpPr>
          <p:spPr bwMode="auto">
            <a:xfrm>
              <a:off x="4931" y="2832"/>
              <a:ext cx="18" cy="1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59936" name="Oval 155"/>
            <p:cNvSpPr>
              <a:spLocks noChangeArrowheads="1"/>
            </p:cNvSpPr>
            <p:nvPr/>
          </p:nvSpPr>
          <p:spPr bwMode="auto">
            <a:xfrm>
              <a:off x="4947" y="2852"/>
              <a:ext cx="9" cy="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59937" name="Freeform 156"/>
            <p:cNvSpPr>
              <a:spLocks/>
            </p:cNvSpPr>
            <p:nvPr/>
          </p:nvSpPr>
          <p:spPr bwMode="auto">
            <a:xfrm>
              <a:off x="4757" y="2335"/>
              <a:ext cx="171" cy="181"/>
            </a:xfrm>
            <a:custGeom>
              <a:avLst/>
              <a:gdLst>
                <a:gd name="T0" fmla="*/ 4 w 191"/>
                <a:gd name="T1" fmla="*/ 10 h 190"/>
                <a:gd name="T2" fmla="*/ 4 w 191"/>
                <a:gd name="T3" fmla="*/ 10 h 190"/>
                <a:gd name="T4" fmla="*/ 4 w 191"/>
                <a:gd name="T5" fmla="*/ 10 h 190"/>
                <a:gd name="T6" fmla="*/ 4 w 191"/>
                <a:gd name="T7" fmla="*/ 10 h 190"/>
                <a:gd name="T8" fmla="*/ 4 w 191"/>
                <a:gd name="T9" fmla="*/ 10 h 1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1"/>
                <a:gd name="T16" fmla="*/ 0 h 190"/>
                <a:gd name="T17" fmla="*/ 191 w 191"/>
                <a:gd name="T18" fmla="*/ 190 h 1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1" h="190">
                  <a:moveTo>
                    <a:pt x="178" y="117"/>
                  </a:moveTo>
                  <a:cubicBezTo>
                    <a:pt x="166" y="163"/>
                    <a:pt x="119" y="190"/>
                    <a:pt x="73" y="178"/>
                  </a:cubicBezTo>
                  <a:cubicBezTo>
                    <a:pt x="27" y="166"/>
                    <a:pt x="0" y="119"/>
                    <a:pt x="12" y="73"/>
                  </a:cubicBezTo>
                  <a:cubicBezTo>
                    <a:pt x="25" y="27"/>
                    <a:pt x="72" y="0"/>
                    <a:pt x="118" y="12"/>
                  </a:cubicBezTo>
                  <a:cubicBezTo>
                    <a:pt x="164" y="24"/>
                    <a:pt x="191" y="72"/>
                    <a:pt x="178" y="117"/>
                  </a:cubicBezTo>
                  <a:close/>
                </a:path>
              </a:pathLst>
            </a:custGeom>
            <a:solidFill>
              <a:srgbClr val="DFEB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9938" name="Freeform 157"/>
            <p:cNvSpPr>
              <a:spLocks/>
            </p:cNvSpPr>
            <p:nvPr/>
          </p:nvSpPr>
          <p:spPr bwMode="auto">
            <a:xfrm>
              <a:off x="4766" y="2403"/>
              <a:ext cx="154" cy="113"/>
            </a:xfrm>
            <a:custGeom>
              <a:avLst/>
              <a:gdLst>
                <a:gd name="T0" fmla="*/ 4 w 172"/>
                <a:gd name="T1" fmla="*/ 0 h 118"/>
                <a:gd name="T2" fmla="*/ 4 w 172"/>
                <a:gd name="T3" fmla="*/ 11 h 118"/>
                <a:gd name="T4" fmla="*/ 4 w 172"/>
                <a:gd name="T5" fmla="*/ 11 h 118"/>
                <a:gd name="T6" fmla="*/ 0 w 172"/>
                <a:gd name="T7" fmla="*/ 11 h 118"/>
                <a:gd name="T8" fmla="*/ 4 w 172"/>
                <a:gd name="T9" fmla="*/ 11 h 118"/>
                <a:gd name="T10" fmla="*/ 4 w 172"/>
                <a:gd name="T11" fmla="*/ 11 h 118"/>
                <a:gd name="T12" fmla="*/ 4 w 172"/>
                <a:gd name="T13" fmla="*/ 0 h 1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2"/>
                <a:gd name="T22" fmla="*/ 0 h 118"/>
                <a:gd name="T23" fmla="*/ 172 w 172"/>
                <a:gd name="T24" fmla="*/ 118 h 1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2" h="118">
                  <a:moveTo>
                    <a:pt x="168" y="0"/>
                  </a:moveTo>
                  <a:cubicBezTo>
                    <a:pt x="169" y="9"/>
                    <a:pt x="168" y="19"/>
                    <a:pt x="165" y="28"/>
                  </a:cubicBezTo>
                  <a:cubicBezTo>
                    <a:pt x="153" y="74"/>
                    <a:pt x="106" y="101"/>
                    <a:pt x="60" y="89"/>
                  </a:cubicBezTo>
                  <a:cubicBezTo>
                    <a:pt x="30" y="80"/>
                    <a:pt x="7" y="57"/>
                    <a:pt x="0" y="28"/>
                  </a:cubicBezTo>
                  <a:cubicBezTo>
                    <a:pt x="2" y="64"/>
                    <a:pt x="26" y="96"/>
                    <a:pt x="63" y="106"/>
                  </a:cubicBezTo>
                  <a:cubicBezTo>
                    <a:pt x="109" y="118"/>
                    <a:pt x="156" y="91"/>
                    <a:pt x="168" y="45"/>
                  </a:cubicBezTo>
                  <a:cubicBezTo>
                    <a:pt x="172" y="30"/>
                    <a:pt x="172" y="15"/>
                    <a:pt x="168" y="0"/>
                  </a:cubicBezTo>
                  <a:close/>
                </a:path>
              </a:pathLst>
            </a:custGeom>
            <a:solidFill>
              <a:srgbClr val="C2D9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9939" name="Freeform 158"/>
            <p:cNvSpPr>
              <a:spLocks/>
            </p:cNvSpPr>
            <p:nvPr/>
          </p:nvSpPr>
          <p:spPr bwMode="auto">
            <a:xfrm>
              <a:off x="4766" y="2334"/>
              <a:ext cx="154" cy="102"/>
            </a:xfrm>
            <a:custGeom>
              <a:avLst/>
              <a:gdLst>
                <a:gd name="T0" fmla="*/ 4 w 172"/>
                <a:gd name="T1" fmla="*/ 10 h 107"/>
                <a:gd name="T2" fmla="*/ 4 w 172"/>
                <a:gd name="T3" fmla="*/ 10 h 107"/>
                <a:gd name="T4" fmla="*/ 4 w 172"/>
                <a:gd name="T5" fmla="*/ 10 h 107"/>
                <a:gd name="T6" fmla="*/ 4 w 172"/>
                <a:gd name="T7" fmla="*/ 10 h 107"/>
                <a:gd name="T8" fmla="*/ 3 w 172"/>
                <a:gd name="T9" fmla="*/ 10 h 107"/>
                <a:gd name="T10" fmla="*/ 1 w 172"/>
                <a:gd name="T11" fmla="*/ 10 h 107"/>
                <a:gd name="T12" fmla="*/ 4 w 172"/>
                <a:gd name="T13" fmla="*/ 10 h 10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2"/>
                <a:gd name="T22" fmla="*/ 0 h 107"/>
                <a:gd name="T23" fmla="*/ 172 w 172"/>
                <a:gd name="T24" fmla="*/ 107 h 10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2" h="107">
                  <a:moveTo>
                    <a:pt x="4" y="81"/>
                  </a:moveTo>
                  <a:cubicBezTo>
                    <a:pt x="16" y="35"/>
                    <a:pt x="63" y="8"/>
                    <a:pt x="109" y="20"/>
                  </a:cubicBezTo>
                  <a:cubicBezTo>
                    <a:pt x="144" y="30"/>
                    <a:pt x="168" y="59"/>
                    <a:pt x="172" y="92"/>
                  </a:cubicBezTo>
                  <a:cubicBezTo>
                    <a:pt x="171" y="56"/>
                    <a:pt x="146" y="23"/>
                    <a:pt x="108" y="13"/>
                  </a:cubicBezTo>
                  <a:cubicBezTo>
                    <a:pt x="63" y="0"/>
                    <a:pt x="16" y="27"/>
                    <a:pt x="3" y="73"/>
                  </a:cubicBezTo>
                  <a:cubicBezTo>
                    <a:pt x="0" y="85"/>
                    <a:pt x="0" y="96"/>
                    <a:pt x="1" y="107"/>
                  </a:cubicBezTo>
                  <a:cubicBezTo>
                    <a:pt x="1" y="98"/>
                    <a:pt x="2" y="90"/>
                    <a:pt x="4" y="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9940" name="Freeform 159"/>
            <p:cNvSpPr>
              <a:spLocks/>
            </p:cNvSpPr>
            <p:nvPr/>
          </p:nvSpPr>
          <p:spPr bwMode="auto">
            <a:xfrm>
              <a:off x="4757" y="2334"/>
              <a:ext cx="171" cy="182"/>
            </a:xfrm>
            <a:custGeom>
              <a:avLst/>
              <a:gdLst>
                <a:gd name="T0" fmla="*/ 4 w 191"/>
                <a:gd name="T1" fmla="*/ 10 h 191"/>
                <a:gd name="T2" fmla="*/ 4 w 191"/>
                <a:gd name="T3" fmla="*/ 10 h 191"/>
                <a:gd name="T4" fmla="*/ 4 w 191"/>
                <a:gd name="T5" fmla="*/ 10 h 191"/>
                <a:gd name="T6" fmla="*/ 4 w 191"/>
                <a:gd name="T7" fmla="*/ 10 h 191"/>
                <a:gd name="T8" fmla="*/ 4 w 191"/>
                <a:gd name="T9" fmla="*/ 10 h 1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1"/>
                <a:gd name="T16" fmla="*/ 0 h 191"/>
                <a:gd name="T17" fmla="*/ 191 w 191"/>
                <a:gd name="T18" fmla="*/ 191 h 19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1" h="191">
                  <a:moveTo>
                    <a:pt x="178" y="118"/>
                  </a:moveTo>
                  <a:cubicBezTo>
                    <a:pt x="166" y="164"/>
                    <a:pt x="119" y="191"/>
                    <a:pt x="73" y="178"/>
                  </a:cubicBezTo>
                  <a:cubicBezTo>
                    <a:pt x="27" y="166"/>
                    <a:pt x="0" y="119"/>
                    <a:pt x="13" y="73"/>
                  </a:cubicBezTo>
                  <a:cubicBezTo>
                    <a:pt x="25" y="27"/>
                    <a:pt x="72" y="0"/>
                    <a:pt x="118" y="12"/>
                  </a:cubicBezTo>
                  <a:cubicBezTo>
                    <a:pt x="164" y="25"/>
                    <a:pt x="191" y="72"/>
                    <a:pt x="178" y="118"/>
                  </a:cubicBezTo>
                  <a:close/>
                </a:path>
              </a:pathLst>
            </a:custGeom>
            <a:noFill/>
            <a:ln w="1588">
              <a:solidFill>
                <a:srgbClr val="34343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9941" name="Freeform 160"/>
            <p:cNvSpPr>
              <a:spLocks/>
            </p:cNvSpPr>
            <p:nvPr/>
          </p:nvSpPr>
          <p:spPr bwMode="auto">
            <a:xfrm>
              <a:off x="4838" y="2372"/>
              <a:ext cx="45" cy="74"/>
            </a:xfrm>
            <a:custGeom>
              <a:avLst/>
              <a:gdLst>
                <a:gd name="T0" fmla="*/ 5 w 50"/>
                <a:gd name="T1" fmla="*/ 9 h 78"/>
                <a:gd name="T2" fmla="*/ 5 w 50"/>
                <a:gd name="T3" fmla="*/ 9 h 78"/>
                <a:gd name="T4" fmla="*/ 4 w 50"/>
                <a:gd name="T5" fmla="*/ 9 h 78"/>
                <a:gd name="T6" fmla="*/ 5 w 50"/>
                <a:gd name="T7" fmla="*/ 2 h 78"/>
                <a:gd name="T8" fmla="*/ 5 w 50"/>
                <a:gd name="T9" fmla="*/ 9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0"/>
                <a:gd name="T16" fmla="*/ 0 h 78"/>
                <a:gd name="T17" fmla="*/ 50 w 50"/>
                <a:gd name="T18" fmla="*/ 78 h 7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0" h="78">
                  <a:moveTo>
                    <a:pt x="45" y="34"/>
                  </a:moveTo>
                  <a:cubicBezTo>
                    <a:pt x="50" y="54"/>
                    <a:pt x="44" y="72"/>
                    <a:pt x="33" y="75"/>
                  </a:cubicBezTo>
                  <a:cubicBezTo>
                    <a:pt x="22" y="78"/>
                    <a:pt x="9" y="64"/>
                    <a:pt x="4" y="44"/>
                  </a:cubicBezTo>
                  <a:cubicBezTo>
                    <a:pt x="0" y="23"/>
                    <a:pt x="5" y="5"/>
                    <a:pt x="16" y="2"/>
                  </a:cubicBezTo>
                  <a:cubicBezTo>
                    <a:pt x="27" y="0"/>
                    <a:pt x="40" y="14"/>
                    <a:pt x="45" y="34"/>
                  </a:cubicBezTo>
                  <a:close/>
                </a:path>
              </a:pathLst>
            </a:custGeom>
            <a:solidFill>
              <a:srgbClr val="A1C9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9942" name="Freeform 161"/>
            <p:cNvSpPr>
              <a:spLocks/>
            </p:cNvSpPr>
            <p:nvPr/>
          </p:nvSpPr>
          <p:spPr bwMode="auto">
            <a:xfrm>
              <a:off x="4858" y="2379"/>
              <a:ext cx="21" cy="21"/>
            </a:xfrm>
            <a:custGeom>
              <a:avLst/>
              <a:gdLst>
                <a:gd name="T0" fmla="*/ 5 w 23"/>
                <a:gd name="T1" fmla="*/ 11 h 22"/>
                <a:gd name="T2" fmla="*/ 5 w 23"/>
                <a:gd name="T3" fmla="*/ 11 h 22"/>
                <a:gd name="T4" fmla="*/ 2 w 23"/>
                <a:gd name="T5" fmla="*/ 8 h 22"/>
                <a:gd name="T6" fmla="*/ 5 w 23"/>
                <a:gd name="T7" fmla="*/ 1 h 22"/>
                <a:gd name="T8" fmla="*/ 5 w 23"/>
                <a:gd name="T9" fmla="*/ 11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22"/>
                <a:gd name="T17" fmla="*/ 23 w 23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22">
                  <a:moveTo>
                    <a:pt x="22" y="14"/>
                  </a:moveTo>
                  <a:cubicBezTo>
                    <a:pt x="20" y="19"/>
                    <a:pt x="14" y="22"/>
                    <a:pt x="9" y="21"/>
                  </a:cubicBezTo>
                  <a:cubicBezTo>
                    <a:pt x="3" y="20"/>
                    <a:pt x="0" y="14"/>
                    <a:pt x="2" y="8"/>
                  </a:cubicBezTo>
                  <a:cubicBezTo>
                    <a:pt x="3" y="3"/>
                    <a:pt x="9" y="0"/>
                    <a:pt x="14" y="1"/>
                  </a:cubicBezTo>
                  <a:cubicBezTo>
                    <a:pt x="20" y="3"/>
                    <a:pt x="23" y="8"/>
                    <a:pt x="22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9943" name="Freeform 162"/>
            <p:cNvSpPr>
              <a:spLocks/>
            </p:cNvSpPr>
            <p:nvPr/>
          </p:nvSpPr>
          <p:spPr bwMode="auto">
            <a:xfrm>
              <a:off x="4871" y="2401"/>
              <a:ext cx="9" cy="11"/>
            </a:xfrm>
            <a:custGeom>
              <a:avLst/>
              <a:gdLst>
                <a:gd name="T0" fmla="*/ 5 w 10"/>
                <a:gd name="T1" fmla="*/ 7 h 11"/>
                <a:gd name="T2" fmla="*/ 3 w 10"/>
                <a:gd name="T3" fmla="*/ 10 h 11"/>
                <a:gd name="T4" fmla="*/ 0 w 10"/>
                <a:gd name="T5" fmla="*/ 4 h 11"/>
                <a:gd name="T6" fmla="*/ 5 w 10"/>
                <a:gd name="T7" fmla="*/ 1 h 11"/>
                <a:gd name="T8" fmla="*/ 5 w 10"/>
                <a:gd name="T9" fmla="*/ 7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"/>
                <a:gd name="T16" fmla="*/ 0 h 11"/>
                <a:gd name="T17" fmla="*/ 10 w 10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" h="11">
                  <a:moveTo>
                    <a:pt x="9" y="7"/>
                  </a:moveTo>
                  <a:cubicBezTo>
                    <a:pt x="8" y="9"/>
                    <a:pt x="6" y="11"/>
                    <a:pt x="3" y="10"/>
                  </a:cubicBezTo>
                  <a:cubicBezTo>
                    <a:pt x="1" y="9"/>
                    <a:pt x="0" y="7"/>
                    <a:pt x="0" y="4"/>
                  </a:cubicBezTo>
                  <a:cubicBezTo>
                    <a:pt x="1" y="2"/>
                    <a:pt x="3" y="0"/>
                    <a:pt x="6" y="1"/>
                  </a:cubicBezTo>
                  <a:cubicBezTo>
                    <a:pt x="8" y="2"/>
                    <a:pt x="10" y="4"/>
                    <a:pt x="9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9944" name="Freeform 163"/>
            <p:cNvSpPr>
              <a:spLocks/>
            </p:cNvSpPr>
            <p:nvPr/>
          </p:nvSpPr>
          <p:spPr bwMode="auto">
            <a:xfrm>
              <a:off x="4963" y="2253"/>
              <a:ext cx="170" cy="182"/>
            </a:xfrm>
            <a:custGeom>
              <a:avLst/>
              <a:gdLst>
                <a:gd name="T0" fmla="*/ 4 w 190"/>
                <a:gd name="T1" fmla="*/ 11 h 190"/>
                <a:gd name="T2" fmla="*/ 4 w 190"/>
                <a:gd name="T3" fmla="*/ 15 h 190"/>
                <a:gd name="T4" fmla="*/ 4 w 190"/>
                <a:gd name="T5" fmla="*/ 11 h 190"/>
                <a:gd name="T6" fmla="*/ 4 w 190"/>
                <a:gd name="T7" fmla="*/ 11 h 190"/>
                <a:gd name="T8" fmla="*/ 4 w 190"/>
                <a:gd name="T9" fmla="*/ 11 h 1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0"/>
                <a:gd name="T16" fmla="*/ 0 h 190"/>
                <a:gd name="T17" fmla="*/ 190 w 190"/>
                <a:gd name="T18" fmla="*/ 190 h 1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0" h="190">
                  <a:moveTo>
                    <a:pt x="178" y="73"/>
                  </a:moveTo>
                  <a:cubicBezTo>
                    <a:pt x="190" y="119"/>
                    <a:pt x="162" y="166"/>
                    <a:pt x="117" y="178"/>
                  </a:cubicBezTo>
                  <a:cubicBezTo>
                    <a:pt x="71" y="190"/>
                    <a:pt x="24" y="163"/>
                    <a:pt x="12" y="117"/>
                  </a:cubicBezTo>
                  <a:cubicBezTo>
                    <a:pt x="0" y="71"/>
                    <a:pt x="27" y="24"/>
                    <a:pt x="73" y="12"/>
                  </a:cubicBezTo>
                  <a:cubicBezTo>
                    <a:pt x="119" y="0"/>
                    <a:pt x="166" y="27"/>
                    <a:pt x="178" y="73"/>
                  </a:cubicBezTo>
                  <a:close/>
                </a:path>
              </a:pathLst>
            </a:custGeom>
            <a:solidFill>
              <a:srgbClr val="DFEB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9945" name="Freeform 164"/>
            <p:cNvSpPr>
              <a:spLocks/>
            </p:cNvSpPr>
            <p:nvPr/>
          </p:nvSpPr>
          <p:spPr bwMode="auto">
            <a:xfrm>
              <a:off x="4983" y="2286"/>
              <a:ext cx="150" cy="147"/>
            </a:xfrm>
            <a:custGeom>
              <a:avLst/>
              <a:gdLst>
                <a:gd name="T0" fmla="*/ 4 w 167"/>
                <a:gd name="T1" fmla="*/ 0 h 154"/>
                <a:gd name="T2" fmla="*/ 4 w 167"/>
                <a:gd name="T3" fmla="*/ 10 h 154"/>
                <a:gd name="T4" fmla="*/ 4 w 167"/>
                <a:gd name="T5" fmla="*/ 11 h 154"/>
                <a:gd name="T6" fmla="*/ 0 w 167"/>
                <a:gd name="T7" fmla="*/ 11 h 154"/>
                <a:gd name="T8" fmla="*/ 4 w 167"/>
                <a:gd name="T9" fmla="*/ 11 h 154"/>
                <a:gd name="T10" fmla="*/ 4 w 167"/>
                <a:gd name="T11" fmla="*/ 10 h 154"/>
                <a:gd name="T12" fmla="*/ 4 w 167"/>
                <a:gd name="T13" fmla="*/ 0 h 1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7"/>
                <a:gd name="T22" fmla="*/ 0 h 154"/>
                <a:gd name="T23" fmla="*/ 167 w 167"/>
                <a:gd name="T24" fmla="*/ 154 h 15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7" h="154">
                  <a:moveTo>
                    <a:pt x="133" y="0"/>
                  </a:moveTo>
                  <a:cubicBezTo>
                    <a:pt x="138" y="8"/>
                    <a:pt x="141" y="16"/>
                    <a:pt x="144" y="26"/>
                  </a:cubicBezTo>
                  <a:cubicBezTo>
                    <a:pt x="156" y="72"/>
                    <a:pt x="128" y="118"/>
                    <a:pt x="82" y="130"/>
                  </a:cubicBezTo>
                  <a:cubicBezTo>
                    <a:pt x="52" y="138"/>
                    <a:pt x="21" y="129"/>
                    <a:pt x="0" y="108"/>
                  </a:cubicBezTo>
                  <a:cubicBezTo>
                    <a:pt x="20" y="138"/>
                    <a:pt x="57" y="154"/>
                    <a:pt x="94" y="144"/>
                  </a:cubicBezTo>
                  <a:cubicBezTo>
                    <a:pt x="139" y="132"/>
                    <a:pt x="167" y="85"/>
                    <a:pt x="155" y="39"/>
                  </a:cubicBezTo>
                  <a:cubicBezTo>
                    <a:pt x="151" y="24"/>
                    <a:pt x="143" y="11"/>
                    <a:pt x="133" y="0"/>
                  </a:cubicBezTo>
                  <a:close/>
                </a:path>
              </a:pathLst>
            </a:custGeom>
            <a:solidFill>
              <a:srgbClr val="C2D9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9946" name="Freeform 165"/>
            <p:cNvSpPr>
              <a:spLocks/>
            </p:cNvSpPr>
            <p:nvPr/>
          </p:nvSpPr>
          <p:spPr bwMode="auto">
            <a:xfrm>
              <a:off x="4963" y="2254"/>
              <a:ext cx="150" cy="139"/>
            </a:xfrm>
            <a:custGeom>
              <a:avLst/>
              <a:gdLst>
                <a:gd name="T0" fmla="*/ 4 w 168"/>
                <a:gd name="T1" fmla="*/ 12 h 145"/>
                <a:gd name="T2" fmla="*/ 4 w 168"/>
                <a:gd name="T3" fmla="*/ 12 h 145"/>
                <a:gd name="T4" fmla="*/ 4 w 168"/>
                <a:gd name="T5" fmla="*/ 12 h 145"/>
                <a:gd name="T6" fmla="*/ 4 w 168"/>
                <a:gd name="T7" fmla="*/ 10 h 145"/>
                <a:gd name="T8" fmla="*/ 4 w 168"/>
                <a:gd name="T9" fmla="*/ 12 h 145"/>
                <a:gd name="T10" fmla="*/ 4 w 168"/>
                <a:gd name="T11" fmla="*/ 12 h 145"/>
                <a:gd name="T12" fmla="*/ 4 w 168"/>
                <a:gd name="T13" fmla="*/ 12 h 14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8"/>
                <a:gd name="T22" fmla="*/ 0 h 145"/>
                <a:gd name="T23" fmla="*/ 168 w 168"/>
                <a:gd name="T24" fmla="*/ 145 h 14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8" h="145">
                  <a:moveTo>
                    <a:pt x="17" y="121"/>
                  </a:moveTo>
                  <a:cubicBezTo>
                    <a:pt x="5" y="75"/>
                    <a:pt x="32" y="28"/>
                    <a:pt x="78" y="16"/>
                  </a:cubicBezTo>
                  <a:cubicBezTo>
                    <a:pt x="113" y="7"/>
                    <a:pt x="148" y="21"/>
                    <a:pt x="168" y="48"/>
                  </a:cubicBezTo>
                  <a:cubicBezTo>
                    <a:pt x="149" y="17"/>
                    <a:pt x="111" y="0"/>
                    <a:pt x="74" y="10"/>
                  </a:cubicBezTo>
                  <a:cubicBezTo>
                    <a:pt x="28" y="22"/>
                    <a:pt x="0" y="69"/>
                    <a:pt x="12" y="115"/>
                  </a:cubicBezTo>
                  <a:cubicBezTo>
                    <a:pt x="15" y="126"/>
                    <a:pt x="20" y="136"/>
                    <a:pt x="27" y="145"/>
                  </a:cubicBezTo>
                  <a:cubicBezTo>
                    <a:pt x="22" y="138"/>
                    <a:pt x="19" y="130"/>
                    <a:pt x="17" y="1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9947" name="Freeform 166"/>
            <p:cNvSpPr>
              <a:spLocks/>
            </p:cNvSpPr>
            <p:nvPr/>
          </p:nvSpPr>
          <p:spPr bwMode="auto">
            <a:xfrm>
              <a:off x="4963" y="2252"/>
              <a:ext cx="170" cy="182"/>
            </a:xfrm>
            <a:custGeom>
              <a:avLst/>
              <a:gdLst>
                <a:gd name="T0" fmla="*/ 4 w 190"/>
                <a:gd name="T1" fmla="*/ 11 h 190"/>
                <a:gd name="T2" fmla="*/ 4 w 190"/>
                <a:gd name="T3" fmla="*/ 15 h 190"/>
                <a:gd name="T4" fmla="*/ 4 w 190"/>
                <a:gd name="T5" fmla="*/ 11 h 190"/>
                <a:gd name="T6" fmla="*/ 4 w 190"/>
                <a:gd name="T7" fmla="*/ 11 h 190"/>
                <a:gd name="T8" fmla="*/ 4 w 190"/>
                <a:gd name="T9" fmla="*/ 11 h 1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0"/>
                <a:gd name="T16" fmla="*/ 0 h 190"/>
                <a:gd name="T17" fmla="*/ 190 w 190"/>
                <a:gd name="T18" fmla="*/ 190 h 1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0" h="190">
                  <a:moveTo>
                    <a:pt x="178" y="74"/>
                  </a:moveTo>
                  <a:cubicBezTo>
                    <a:pt x="190" y="120"/>
                    <a:pt x="162" y="167"/>
                    <a:pt x="116" y="178"/>
                  </a:cubicBezTo>
                  <a:cubicBezTo>
                    <a:pt x="70" y="190"/>
                    <a:pt x="23" y="163"/>
                    <a:pt x="12" y="117"/>
                  </a:cubicBezTo>
                  <a:cubicBezTo>
                    <a:pt x="0" y="71"/>
                    <a:pt x="27" y="24"/>
                    <a:pt x="73" y="12"/>
                  </a:cubicBezTo>
                  <a:cubicBezTo>
                    <a:pt x="119" y="0"/>
                    <a:pt x="166" y="28"/>
                    <a:pt x="178" y="74"/>
                  </a:cubicBezTo>
                  <a:close/>
                </a:path>
              </a:pathLst>
            </a:custGeom>
            <a:noFill/>
            <a:ln w="1588">
              <a:solidFill>
                <a:srgbClr val="34343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9948" name="Freeform 167"/>
            <p:cNvSpPr>
              <a:spLocks/>
            </p:cNvSpPr>
            <p:nvPr/>
          </p:nvSpPr>
          <p:spPr bwMode="auto">
            <a:xfrm>
              <a:off x="5023" y="2294"/>
              <a:ext cx="56" cy="62"/>
            </a:xfrm>
            <a:custGeom>
              <a:avLst/>
              <a:gdLst>
                <a:gd name="T0" fmla="*/ 4 w 63"/>
                <a:gd name="T1" fmla="*/ 15 h 64"/>
                <a:gd name="T2" fmla="*/ 4 w 63"/>
                <a:gd name="T3" fmla="*/ 16 h 64"/>
                <a:gd name="T4" fmla="*/ 4 w 63"/>
                <a:gd name="T5" fmla="*/ 16 h 64"/>
                <a:gd name="T6" fmla="*/ 4 w 63"/>
                <a:gd name="T7" fmla="*/ 9 h 64"/>
                <a:gd name="T8" fmla="*/ 4 w 63"/>
                <a:gd name="T9" fmla="*/ 15 h 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64"/>
                <a:gd name="T17" fmla="*/ 63 w 63"/>
                <a:gd name="T18" fmla="*/ 64 h 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64">
                  <a:moveTo>
                    <a:pt x="50" y="15"/>
                  </a:moveTo>
                  <a:cubicBezTo>
                    <a:pt x="61" y="27"/>
                    <a:pt x="63" y="45"/>
                    <a:pt x="52" y="55"/>
                  </a:cubicBezTo>
                  <a:cubicBezTo>
                    <a:pt x="42" y="64"/>
                    <a:pt x="24" y="62"/>
                    <a:pt x="13" y="49"/>
                  </a:cubicBezTo>
                  <a:cubicBezTo>
                    <a:pt x="1" y="37"/>
                    <a:pt x="0" y="19"/>
                    <a:pt x="10" y="9"/>
                  </a:cubicBezTo>
                  <a:cubicBezTo>
                    <a:pt x="20" y="0"/>
                    <a:pt x="38" y="2"/>
                    <a:pt x="50" y="15"/>
                  </a:cubicBezTo>
                  <a:close/>
                </a:path>
              </a:pathLst>
            </a:custGeom>
            <a:solidFill>
              <a:srgbClr val="A1C9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9949" name="Freeform 168"/>
            <p:cNvSpPr>
              <a:spLocks/>
            </p:cNvSpPr>
            <p:nvPr/>
          </p:nvSpPr>
          <p:spPr bwMode="auto">
            <a:xfrm>
              <a:off x="5043" y="2288"/>
              <a:ext cx="21" cy="22"/>
            </a:xfrm>
            <a:custGeom>
              <a:avLst/>
              <a:gdLst>
                <a:gd name="T0" fmla="*/ 5 w 23"/>
                <a:gd name="T1" fmla="*/ 9 h 23"/>
                <a:gd name="T2" fmla="*/ 5 w 23"/>
                <a:gd name="T3" fmla="*/ 11 h 23"/>
                <a:gd name="T4" fmla="*/ 2 w 23"/>
                <a:gd name="T5" fmla="*/ 11 h 23"/>
                <a:gd name="T6" fmla="*/ 5 w 23"/>
                <a:gd name="T7" fmla="*/ 2 h 23"/>
                <a:gd name="T8" fmla="*/ 5 w 23"/>
                <a:gd name="T9" fmla="*/ 9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23"/>
                <a:gd name="T17" fmla="*/ 23 w 23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23">
                  <a:moveTo>
                    <a:pt x="21" y="9"/>
                  </a:moveTo>
                  <a:cubicBezTo>
                    <a:pt x="23" y="14"/>
                    <a:pt x="20" y="20"/>
                    <a:pt x="14" y="21"/>
                  </a:cubicBezTo>
                  <a:cubicBezTo>
                    <a:pt x="9" y="23"/>
                    <a:pt x="3" y="20"/>
                    <a:pt x="2" y="14"/>
                  </a:cubicBezTo>
                  <a:cubicBezTo>
                    <a:pt x="0" y="9"/>
                    <a:pt x="3" y="3"/>
                    <a:pt x="9" y="2"/>
                  </a:cubicBezTo>
                  <a:cubicBezTo>
                    <a:pt x="14" y="0"/>
                    <a:pt x="20" y="3"/>
                    <a:pt x="21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9950" name="Freeform 169"/>
            <p:cNvSpPr>
              <a:spLocks/>
            </p:cNvSpPr>
            <p:nvPr/>
          </p:nvSpPr>
          <p:spPr bwMode="auto">
            <a:xfrm>
              <a:off x="5064" y="2305"/>
              <a:ext cx="9" cy="10"/>
            </a:xfrm>
            <a:custGeom>
              <a:avLst/>
              <a:gdLst>
                <a:gd name="T0" fmla="*/ 5 w 10"/>
                <a:gd name="T1" fmla="*/ 4 h 11"/>
                <a:gd name="T2" fmla="*/ 5 w 10"/>
                <a:gd name="T3" fmla="*/ 5 h 11"/>
                <a:gd name="T4" fmla="*/ 0 w 10"/>
                <a:gd name="T5" fmla="*/ 5 h 11"/>
                <a:gd name="T6" fmla="*/ 4 w 10"/>
                <a:gd name="T7" fmla="*/ 1 h 11"/>
                <a:gd name="T8" fmla="*/ 5 w 10"/>
                <a:gd name="T9" fmla="*/ 4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"/>
                <a:gd name="T16" fmla="*/ 0 h 11"/>
                <a:gd name="T17" fmla="*/ 10 w 10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" h="11">
                  <a:moveTo>
                    <a:pt x="9" y="4"/>
                  </a:moveTo>
                  <a:cubicBezTo>
                    <a:pt x="10" y="7"/>
                    <a:pt x="8" y="9"/>
                    <a:pt x="6" y="10"/>
                  </a:cubicBezTo>
                  <a:cubicBezTo>
                    <a:pt x="3" y="11"/>
                    <a:pt x="1" y="9"/>
                    <a:pt x="0" y="7"/>
                  </a:cubicBezTo>
                  <a:cubicBezTo>
                    <a:pt x="0" y="4"/>
                    <a:pt x="1" y="2"/>
                    <a:pt x="4" y="1"/>
                  </a:cubicBezTo>
                  <a:cubicBezTo>
                    <a:pt x="6" y="0"/>
                    <a:pt x="8" y="2"/>
                    <a:pt x="9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9951" name="Freeform 170"/>
            <p:cNvSpPr>
              <a:spLocks/>
            </p:cNvSpPr>
            <p:nvPr/>
          </p:nvSpPr>
          <p:spPr bwMode="auto">
            <a:xfrm>
              <a:off x="4657" y="2618"/>
              <a:ext cx="165" cy="176"/>
            </a:xfrm>
            <a:custGeom>
              <a:avLst/>
              <a:gdLst>
                <a:gd name="T0" fmla="*/ 4 w 184"/>
                <a:gd name="T1" fmla="*/ 11 h 184"/>
                <a:gd name="T2" fmla="*/ 4 w 184"/>
                <a:gd name="T3" fmla="*/ 13 h 184"/>
                <a:gd name="T4" fmla="*/ 4 w 184"/>
                <a:gd name="T5" fmla="*/ 11 h 184"/>
                <a:gd name="T6" fmla="*/ 4 w 184"/>
                <a:gd name="T7" fmla="*/ 7 h 184"/>
                <a:gd name="T8" fmla="*/ 4 w 184"/>
                <a:gd name="T9" fmla="*/ 11 h 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4"/>
                <a:gd name="T16" fmla="*/ 0 h 184"/>
                <a:gd name="T17" fmla="*/ 184 w 184"/>
                <a:gd name="T18" fmla="*/ 184 h 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4" h="184">
                  <a:moveTo>
                    <a:pt x="177" y="105"/>
                  </a:moveTo>
                  <a:cubicBezTo>
                    <a:pt x="170" y="152"/>
                    <a:pt x="126" y="184"/>
                    <a:pt x="79" y="177"/>
                  </a:cubicBezTo>
                  <a:cubicBezTo>
                    <a:pt x="32" y="169"/>
                    <a:pt x="0" y="126"/>
                    <a:pt x="7" y="79"/>
                  </a:cubicBezTo>
                  <a:cubicBezTo>
                    <a:pt x="14" y="32"/>
                    <a:pt x="58" y="0"/>
                    <a:pt x="105" y="7"/>
                  </a:cubicBezTo>
                  <a:cubicBezTo>
                    <a:pt x="152" y="14"/>
                    <a:pt x="184" y="58"/>
                    <a:pt x="177" y="105"/>
                  </a:cubicBezTo>
                  <a:close/>
                </a:path>
              </a:pathLst>
            </a:custGeom>
            <a:solidFill>
              <a:srgbClr val="DFEB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9952" name="Freeform 171"/>
            <p:cNvSpPr>
              <a:spLocks/>
            </p:cNvSpPr>
            <p:nvPr/>
          </p:nvSpPr>
          <p:spPr bwMode="auto">
            <a:xfrm>
              <a:off x="4664" y="2676"/>
              <a:ext cx="154" cy="118"/>
            </a:xfrm>
            <a:custGeom>
              <a:avLst/>
              <a:gdLst>
                <a:gd name="T0" fmla="*/ 4 w 172"/>
                <a:gd name="T1" fmla="*/ 0 h 124"/>
                <a:gd name="T2" fmla="*/ 4 w 172"/>
                <a:gd name="T3" fmla="*/ 10 h 124"/>
                <a:gd name="T4" fmla="*/ 4 w 172"/>
                <a:gd name="T5" fmla="*/ 10 h 124"/>
                <a:gd name="T6" fmla="*/ 0 w 172"/>
                <a:gd name="T7" fmla="*/ 10 h 124"/>
                <a:gd name="T8" fmla="*/ 4 w 172"/>
                <a:gd name="T9" fmla="*/ 10 h 124"/>
                <a:gd name="T10" fmla="*/ 4 w 172"/>
                <a:gd name="T11" fmla="*/ 10 h 124"/>
                <a:gd name="T12" fmla="*/ 4 w 172"/>
                <a:gd name="T13" fmla="*/ 0 h 1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2"/>
                <a:gd name="T22" fmla="*/ 0 h 124"/>
                <a:gd name="T23" fmla="*/ 172 w 172"/>
                <a:gd name="T24" fmla="*/ 124 h 12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2" h="124">
                  <a:moveTo>
                    <a:pt x="164" y="0"/>
                  </a:moveTo>
                  <a:cubicBezTo>
                    <a:pt x="166" y="9"/>
                    <a:pt x="166" y="18"/>
                    <a:pt x="165" y="27"/>
                  </a:cubicBezTo>
                  <a:cubicBezTo>
                    <a:pt x="158" y="74"/>
                    <a:pt x="114" y="107"/>
                    <a:pt x="67" y="100"/>
                  </a:cubicBezTo>
                  <a:cubicBezTo>
                    <a:pt x="36" y="95"/>
                    <a:pt x="11" y="74"/>
                    <a:pt x="0" y="46"/>
                  </a:cubicBezTo>
                  <a:cubicBezTo>
                    <a:pt x="6" y="82"/>
                    <a:pt x="34" y="111"/>
                    <a:pt x="72" y="117"/>
                  </a:cubicBezTo>
                  <a:cubicBezTo>
                    <a:pt x="119" y="124"/>
                    <a:pt x="163" y="92"/>
                    <a:pt x="170" y="45"/>
                  </a:cubicBezTo>
                  <a:cubicBezTo>
                    <a:pt x="172" y="29"/>
                    <a:pt x="170" y="13"/>
                    <a:pt x="164" y="0"/>
                  </a:cubicBezTo>
                  <a:close/>
                </a:path>
              </a:pathLst>
            </a:custGeom>
            <a:solidFill>
              <a:srgbClr val="C2D9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9953" name="Freeform 172"/>
            <p:cNvSpPr>
              <a:spLocks/>
            </p:cNvSpPr>
            <p:nvPr/>
          </p:nvSpPr>
          <p:spPr bwMode="auto">
            <a:xfrm>
              <a:off x="4663" y="2617"/>
              <a:ext cx="154" cy="108"/>
            </a:xfrm>
            <a:custGeom>
              <a:avLst/>
              <a:gdLst>
                <a:gd name="T0" fmla="*/ 3 w 172"/>
                <a:gd name="T1" fmla="*/ 11 h 113"/>
                <a:gd name="T2" fmla="*/ 4 w 172"/>
                <a:gd name="T3" fmla="*/ 11 h 113"/>
                <a:gd name="T4" fmla="*/ 4 w 172"/>
                <a:gd name="T5" fmla="*/ 11 h 113"/>
                <a:gd name="T6" fmla="*/ 4 w 172"/>
                <a:gd name="T7" fmla="*/ 7 h 113"/>
                <a:gd name="T8" fmla="*/ 2 w 172"/>
                <a:gd name="T9" fmla="*/ 11 h 113"/>
                <a:gd name="T10" fmla="*/ 3 w 172"/>
                <a:gd name="T11" fmla="*/ 11 h 113"/>
                <a:gd name="T12" fmla="*/ 3 w 172"/>
                <a:gd name="T13" fmla="*/ 11 h 1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2"/>
                <a:gd name="T22" fmla="*/ 0 h 113"/>
                <a:gd name="T23" fmla="*/ 172 w 172"/>
                <a:gd name="T24" fmla="*/ 113 h 11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2" h="113">
                  <a:moveTo>
                    <a:pt x="3" y="87"/>
                  </a:moveTo>
                  <a:cubicBezTo>
                    <a:pt x="10" y="40"/>
                    <a:pt x="54" y="8"/>
                    <a:pt x="101" y="15"/>
                  </a:cubicBezTo>
                  <a:cubicBezTo>
                    <a:pt x="136" y="20"/>
                    <a:pt x="163" y="47"/>
                    <a:pt x="172" y="79"/>
                  </a:cubicBezTo>
                  <a:cubicBezTo>
                    <a:pt x="166" y="43"/>
                    <a:pt x="138" y="13"/>
                    <a:pt x="99" y="7"/>
                  </a:cubicBezTo>
                  <a:cubicBezTo>
                    <a:pt x="53" y="0"/>
                    <a:pt x="9" y="32"/>
                    <a:pt x="2" y="79"/>
                  </a:cubicBezTo>
                  <a:cubicBezTo>
                    <a:pt x="0" y="91"/>
                    <a:pt x="0" y="102"/>
                    <a:pt x="3" y="113"/>
                  </a:cubicBezTo>
                  <a:cubicBezTo>
                    <a:pt x="2" y="104"/>
                    <a:pt x="2" y="96"/>
                    <a:pt x="3" y="8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9954" name="Freeform 173"/>
            <p:cNvSpPr>
              <a:spLocks/>
            </p:cNvSpPr>
            <p:nvPr/>
          </p:nvSpPr>
          <p:spPr bwMode="auto">
            <a:xfrm>
              <a:off x="4657" y="2617"/>
              <a:ext cx="165" cy="176"/>
            </a:xfrm>
            <a:custGeom>
              <a:avLst/>
              <a:gdLst>
                <a:gd name="T0" fmla="*/ 4 w 184"/>
                <a:gd name="T1" fmla="*/ 11 h 184"/>
                <a:gd name="T2" fmla="*/ 4 w 184"/>
                <a:gd name="T3" fmla="*/ 13 h 184"/>
                <a:gd name="T4" fmla="*/ 4 w 184"/>
                <a:gd name="T5" fmla="*/ 11 h 184"/>
                <a:gd name="T6" fmla="*/ 4 w 184"/>
                <a:gd name="T7" fmla="*/ 7 h 184"/>
                <a:gd name="T8" fmla="*/ 4 w 184"/>
                <a:gd name="T9" fmla="*/ 11 h 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4"/>
                <a:gd name="T16" fmla="*/ 0 h 184"/>
                <a:gd name="T17" fmla="*/ 184 w 184"/>
                <a:gd name="T18" fmla="*/ 184 h 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4" h="184">
                  <a:moveTo>
                    <a:pt x="177" y="105"/>
                  </a:moveTo>
                  <a:cubicBezTo>
                    <a:pt x="170" y="152"/>
                    <a:pt x="126" y="184"/>
                    <a:pt x="79" y="177"/>
                  </a:cubicBezTo>
                  <a:cubicBezTo>
                    <a:pt x="32" y="170"/>
                    <a:pt x="0" y="126"/>
                    <a:pt x="7" y="79"/>
                  </a:cubicBezTo>
                  <a:cubicBezTo>
                    <a:pt x="14" y="32"/>
                    <a:pt x="58" y="0"/>
                    <a:pt x="105" y="7"/>
                  </a:cubicBezTo>
                  <a:cubicBezTo>
                    <a:pt x="152" y="14"/>
                    <a:pt x="184" y="58"/>
                    <a:pt x="177" y="105"/>
                  </a:cubicBezTo>
                  <a:close/>
                </a:path>
              </a:pathLst>
            </a:custGeom>
            <a:noFill/>
            <a:ln w="1588">
              <a:solidFill>
                <a:srgbClr val="34343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9955" name="Freeform 174"/>
            <p:cNvSpPr>
              <a:spLocks/>
            </p:cNvSpPr>
            <p:nvPr/>
          </p:nvSpPr>
          <p:spPr bwMode="auto">
            <a:xfrm>
              <a:off x="4731" y="2656"/>
              <a:ext cx="45" cy="64"/>
            </a:xfrm>
            <a:custGeom>
              <a:avLst/>
              <a:gdLst>
                <a:gd name="T0" fmla="*/ 5 w 50"/>
                <a:gd name="T1" fmla="*/ 16 h 66"/>
                <a:gd name="T2" fmla="*/ 5 w 50"/>
                <a:gd name="T3" fmla="*/ 16 h 66"/>
                <a:gd name="T4" fmla="*/ 5 w 50"/>
                <a:gd name="T5" fmla="*/ 16 h 66"/>
                <a:gd name="T6" fmla="*/ 5 w 50"/>
                <a:gd name="T7" fmla="*/ 4 h 66"/>
                <a:gd name="T8" fmla="*/ 5 w 50"/>
                <a:gd name="T9" fmla="*/ 16 h 6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0"/>
                <a:gd name="T16" fmla="*/ 0 h 66"/>
                <a:gd name="T17" fmla="*/ 50 w 50"/>
                <a:gd name="T18" fmla="*/ 66 h 6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0" h="66">
                  <a:moveTo>
                    <a:pt x="45" y="26"/>
                  </a:moveTo>
                  <a:cubicBezTo>
                    <a:pt x="50" y="42"/>
                    <a:pt x="46" y="58"/>
                    <a:pt x="36" y="62"/>
                  </a:cubicBezTo>
                  <a:cubicBezTo>
                    <a:pt x="25" y="66"/>
                    <a:pt x="11" y="56"/>
                    <a:pt x="5" y="40"/>
                  </a:cubicBezTo>
                  <a:cubicBezTo>
                    <a:pt x="0" y="24"/>
                    <a:pt x="4" y="8"/>
                    <a:pt x="14" y="4"/>
                  </a:cubicBezTo>
                  <a:cubicBezTo>
                    <a:pt x="25" y="0"/>
                    <a:pt x="39" y="10"/>
                    <a:pt x="45" y="26"/>
                  </a:cubicBezTo>
                  <a:close/>
                </a:path>
              </a:pathLst>
            </a:custGeom>
            <a:solidFill>
              <a:srgbClr val="A1C9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9956" name="Freeform 175"/>
            <p:cNvSpPr>
              <a:spLocks/>
            </p:cNvSpPr>
            <p:nvPr/>
          </p:nvSpPr>
          <p:spPr bwMode="auto">
            <a:xfrm>
              <a:off x="4752" y="2656"/>
              <a:ext cx="20" cy="21"/>
            </a:xfrm>
            <a:custGeom>
              <a:avLst/>
              <a:gdLst>
                <a:gd name="T0" fmla="*/ 5 w 22"/>
                <a:gd name="T1" fmla="*/ 11 h 22"/>
                <a:gd name="T2" fmla="*/ 5 w 22"/>
                <a:gd name="T3" fmla="*/ 11 h 22"/>
                <a:gd name="T4" fmla="*/ 0 w 22"/>
                <a:gd name="T5" fmla="*/ 9 h 22"/>
                <a:gd name="T6" fmla="*/ 5 w 22"/>
                <a:gd name="T7" fmla="*/ 0 h 22"/>
                <a:gd name="T8" fmla="*/ 5 w 22"/>
                <a:gd name="T9" fmla="*/ 11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22"/>
                <a:gd name="T17" fmla="*/ 22 w 22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22">
                  <a:moveTo>
                    <a:pt x="21" y="12"/>
                  </a:moveTo>
                  <a:cubicBezTo>
                    <a:pt x="20" y="18"/>
                    <a:pt x="15" y="22"/>
                    <a:pt x="9" y="21"/>
                  </a:cubicBezTo>
                  <a:cubicBezTo>
                    <a:pt x="3" y="20"/>
                    <a:pt x="0" y="15"/>
                    <a:pt x="0" y="9"/>
                  </a:cubicBezTo>
                  <a:cubicBezTo>
                    <a:pt x="1" y="3"/>
                    <a:pt x="7" y="0"/>
                    <a:pt x="12" y="0"/>
                  </a:cubicBezTo>
                  <a:cubicBezTo>
                    <a:pt x="18" y="1"/>
                    <a:pt x="22" y="7"/>
                    <a:pt x="21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9957" name="Freeform 176"/>
            <p:cNvSpPr>
              <a:spLocks/>
            </p:cNvSpPr>
            <p:nvPr/>
          </p:nvSpPr>
          <p:spPr bwMode="auto">
            <a:xfrm>
              <a:off x="4767" y="2678"/>
              <a:ext cx="9" cy="10"/>
            </a:xfrm>
            <a:custGeom>
              <a:avLst/>
              <a:gdLst>
                <a:gd name="T0" fmla="*/ 5 w 10"/>
                <a:gd name="T1" fmla="*/ 6 h 10"/>
                <a:gd name="T2" fmla="*/ 4 w 10"/>
                <a:gd name="T3" fmla="*/ 10 h 10"/>
                <a:gd name="T4" fmla="*/ 0 w 10"/>
                <a:gd name="T5" fmla="*/ 4 h 10"/>
                <a:gd name="T6" fmla="*/ 5 w 10"/>
                <a:gd name="T7" fmla="*/ 1 h 10"/>
                <a:gd name="T8" fmla="*/ 5 w 10"/>
                <a:gd name="T9" fmla="*/ 6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"/>
                <a:gd name="T16" fmla="*/ 0 h 10"/>
                <a:gd name="T17" fmla="*/ 10 w 10"/>
                <a:gd name="T18" fmla="*/ 10 h 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" h="10">
                  <a:moveTo>
                    <a:pt x="9" y="6"/>
                  </a:moveTo>
                  <a:cubicBezTo>
                    <a:pt x="9" y="8"/>
                    <a:pt x="6" y="10"/>
                    <a:pt x="4" y="10"/>
                  </a:cubicBezTo>
                  <a:cubicBezTo>
                    <a:pt x="1" y="9"/>
                    <a:pt x="0" y="7"/>
                    <a:pt x="0" y="4"/>
                  </a:cubicBezTo>
                  <a:cubicBezTo>
                    <a:pt x="1" y="2"/>
                    <a:pt x="3" y="0"/>
                    <a:pt x="5" y="1"/>
                  </a:cubicBezTo>
                  <a:cubicBezTo>
                    <a:pt x="8" y="1"/>
                    <a:pt x="10" y="3"/>
                    <a:pt x="9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9958" name="Freeform 177"/>
            <p:cNvSpPr>
              <a:spLocks/>
            </p:cNvSpPr>
            <p:nvPr/>
          </p:nvSpPr>
          <p:spPr bwMode="auto">
            <a:xfrm>
              <a:off x="4846" y="2528"/>
              <a:ext cx="175" cy="187"/>
            </a:xfrm>
            <a:custGeom>
              <a:avLst/>
              <a:gdLst>
                <a:gd name="T0" fmla="*/ 4 w 195"/>
                <a:gd name="T1" fmla="*/ 12 h 195"/>
                <a:gd name="T2" fmla="*/ 4 w 195"/>
                <a:gd name="T3" fmla="*/ 12 h 195"/>
                <a:gd name="T4" fmla="*/ 4 w 195"/>
                <a:gd name="T5" fmla="*/ 16 h 195"/>
                <a:gd name="T6" fmla="*/ 4 w 195"/>
                <a:gd name="T7" fmla="*/ 12 h 195"/>
                <a:gd name="T8" fmla="*/ 4 w 195"/>
                <a:gd name="T9" fmla="*/ 12 h 1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5"/>
                <a:gd name="T16" fmla="*/ 0 h 195"/>
                <a:gd name="T17" fmla="*/ 195 w 195"/>
                <a:gd name="T18" fmla="*/ 195 h 19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5" h="195">
                  <a:moveTo>
                    <a:pt x="130" y="18"/>
                  </a:moveTo>
                  <a:cubicBezTo>
                    <a:pt x="174" y="37"/>
                    <a:pt x="195" y="87"/>
                    <a:pt x="177" y="131"/>
                  </a:cubicBezTo>
                  <a:cubicBezTo>
                    <a:pt x="158" y="175"/>
                    <a:pt x="108" y="195"/>
                    <a:pt x="64" y="177"/>
                  </a:cubicBezTo>
                  <a:cubicBezTo>
                    <a:pt x="21" y="159"/>
                    <a:pt x="0" y="109"/>
                    <a:pt x="18" y="65"/>
                  </a:cubicBezTo>
                  <a:cubicBezTo>
                    <a:pt x="36" y="21"/>
                    <a:pt x="87" y="0"/>
                    <a:pt x="130" y="18"/>
                  </a:cubicBezTo>
                  <a:close/>
                </a:path>
              </a:pathLst>
            </a:custGeom>
            <a:solidFill>
              <a:srgbClr val="DFEB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9959" name="Freeform 178"/>
            <p:cNvSpPr>
              <a:spLocks/>
            </p:cNvSpPr>
            <p:nvPr/>
          </p:nvSpPr>
          <p:spPr bwMode="auto">
            <a:xfrm>
              <a:off x="4923" y="2539"/>
              <a:ext cx="98" cy="167"/>
            </a:xfrm>
            <a:custGeom>
              <a:avLst/>
              <a:gdLst>
                <a:gd name="T0" fmla="*/ 0 w 109"/>
                <a:gd name="T1" fmla="*/ 2 h 175"/>
                <a:gd name="T2" fmla="*/ 4 w 109"/>
                <a:gd name="T3" fmla="*/ 8 h 175"/>
                <a:gd name="T4" fmla="*/ 4 w 109"/>
                <a:gd name="T5" fmla="*/ 10 h 175"/>
                <a:gd name="T6" fmla="*/ 4 w 109"/>
                <a:gd name="T7" fmla="*/ 10 h 175"/>
                <a:gd name="T8" fmla="*/ 4 w 109"/>
                <a:gd name="T9" fmla="*/ 10 h 175"/>
                <a:gd name="T10" fmla="*/ 4 w 109"/>
                <a:gd name="T11" fmla="*/ 7 h 175"/>
                <a:gd name="T12" fmla="*/ 0 w 109"/>
                <a:gd name="T13" fmla="*/ 2 h 1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9"/>
                <a:gd name="T22" fmla="*/ 0 h 175"/>
                <a:gd name="T23" fmla="*/ 109 w 109"/>
                <a:gd name="T24" fmla="*/ 175 h 17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9" h="175">
                  <a:moveTo>
                    <a:pt x="0" y="2"/>
                  </a:moveTo>
                  <a:cubicBezTo>
                    <a:pt x="9" y="2"/>
                    <a:pt x="18" y="4"/>
                    <a:pt x="27" y="8"/>
                  </a:cubicBezTo>
                  <a:cubicBezTo>
                    <a:pt x="70" y="26"/>
                    <a:pt x="91" y="77"/>
                    <a:pt x="73" y="120"/>
                  </a:cubicBezTo>
                  <a:cubicBezTo>
                    <a:pt x="61" y="150"/>
                    <a:pt x="34" y="168"/>
                    <a:pt x="5" y="172"/>
                  </a:cubicBezTo>
                  <a:cubicBezTo>
                    <a:pt x="41" y="175"/>
                    <a:pt x="76" y="155"/>
                    <a:pt x="91" y="120"/>
                  </a:cubicBezTo>
                  <a:cubicBezTo>
                    <a:pt x="109" y="76"/>
                    <a:pt x="88" y="26"/>
                    <a:pt x="44" y="7"/>
                  </a:cubicBezTo>
                  <a:cubicBezTo>
                    <a:pt x="30" y="1"/>
                    <a:pt x="14" y="0"/>
                    <a:pt x="0" y="2"/>
                  </a:cubicBezTo>
                  <a:close/>
                </a:path>
              </a:pathLst>
            </a:custGeom>
            <a:solidFill>
              <a:srgbClr val="C2D9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9960" name="Freeform 179"/>
            <p:cNvSpPr>
              <a:spLocks/>
            </p:cNvSpPr>
            <p:nvPr/>
          </p:nvSpPr>
          <p:spPr bwMode="auto">
            <a:xfrm>
              <a:off x="4845" y="2536"/>
              <a:ext cx="95" cy="167"/>
            </a:xfrm>
            <a:custGeom>
              <a:avLst/>
              <a:gdLst>
                <a:gd name="T0" fmla="*/ 4 w 106"/>
                <a:gd name="T1" fmla="*/ 10 h 175"/>
                <a:gd name="T2" fmla="*/ 4 w 106"/>
                <a:gd name="T3" fmla="*/ 10 h 175"/>
                <a:gd name="T4" fmla="*/ 4 w 106"/>
                <a:gd name="T5" fmla="*/ 3 h 175"/>
                <a:gd name="T6" fmla="*/ 4 w 106"/>
                <a:gd name="T7" fmla="*/ 10 h 175"/>
                <a:gd name="T8" fmla="*/ 4 w 106"/>
                <a:gd name="T9" fmla="*/ 10 h 175"/>
                <a:gd name="T10" fmla="*/ 4 w 106"/>
                <a:gd name="T11" fmla="*/ 11 h 175"/>
                <a:gd name="T12" fmla="*/ 4 w 106"/>
                <a:gd name="T13" fmla="*/ 10 h 1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6"/>
                <a:gd name="T22" fmla="*/ 0 h 175"/>
                <a:gd name="T23" fmla="*/ 106 w 106"/>
                <a:gd name="T24" fmla="*/ 175 h 17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6" h="175">
                  <a:moveTo>
                    <a:pt x="73" y="169"/>
                  </a:moveTo>
                  <a:cubicBezTo>
                    <a:pt x="29" y="150"/>
                    <a:pt x="8" y="100"/>
                    <a:pt x="27" y="56"/>
                  </a:cubicBezTo>
                  <a:cubicBezTo>
                    <a:pt x="40" y="23"/>
                    <a:pt x="72" y="3"/>
                    <a:pt x="106" y="3"/>
                  </a:cubicBezTo>
                  <a:cubicBezTo>
                    <a:pt x="70" y="0"/>
                    <a:pt x="33" y="20"/>
                    <a:pt x="19" y="56"/>
                  </a:cubicBezTo>
                  <a:cubicBezTo>
                    <a:pt x="0" y="100"/>
                    <a:pt x="21" y="150"/>
                    <a:pt x="65" y="168"/>
                  </a:cubicBezTo>
                  <a:cubicBezTo>
                    <a:pt x="76" y="173"/>
                    <a:pt x="87" y="175"/>
                    <a:pt x="98" y="175"/>
                  </a:cubicBezTo>
                  <a:cubicBezTo>
                    <a:pt x="89" y="174"/>
                    <a:pt x="81" y="172"/>
                    <a:pt x="73" y="16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9961" name="Freeform 180"/>
            <p:cNvSpPr>
              <a:spLocks/>
            </p:cNvSpPr>
            <p:nvPr/>
          </p:nvSpPr>
          <p:spPr bwMode="auto">
            <a:xfrm>
              <a:off x="4845" y="2528"/>
              <a:ext cx="175" cy="187"/>
            </a:xfrm>
            <a:custGeom>
              <a:avLst/>
              <a:gdLst>
                <a:gd name="T0" fmla="*/ 4 w 195"/>
                <a:gd name="T1" fmla="*/ 12 h 195"/>
                <a:gd name="T2" fmla="*/ 4 w 195"/>
                <a:gd name="T3" fmla="*/ 12 h 195"/>
                <a:gd name="T4" fmla="*/ 4 w 195"/>
                <a:gd name="T5" fmla="*/ 16 h 195"/>
                <a:gd name="T6" fmla="*/ 4 w 195"/>
                <a:gd name="T7" fmla="*/ 12 h 195"/>
                <a:gd name="T8" fmla="*/ 4 w 195"/>
                <a:gd name="T9" fmla="*/ 12 h 1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5"/>
                <a:gd name="T16" fmla="*/ 0 h 195"/>
                <a:gd name="T17" fmla="*/ 195 w 195"/>
                <a:gd name="T18" fmla="*/ 195 h 19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5" h="195">
                  <a:moveTo>
                    <a:pt x="131" y="18"/>
                  </a:moveTo>
                  <a:cubicBezTo>
                    <a:pt x="175" y="36"/>
                    <a:pt x="195" y="87"/>
                    <a:pt x="177" y="131"/>
                  </a:cubicBezTo>
                  <a:cubicBezTo>
                    <a:pt x="159" y="174"/>
                    <a:pt x="109" y="195"/>
                    <a:pt x="65" y="177"/>
                  </a:cubicBezTo>
                  <a:cubicBezTo>
                    <a:pt x="21" y="159"/>
                    <a:pt x="0" y="108"/>
                    <a:pt x="18" y="64"/>
                  </a:cubicBezTo>
                  <a:cubicBezTo>
                    <a:pt x="37" y="21"/>
                    <a:pt x="87" y="0"/>
                    <a:pt x="131" y="18"/>
                  </a:cubicBezTo>
                  <a:close/>
                </a:path>
              </a:pathLst>
            </a:custGeom>
            <a:noFill/>
            <a:ln w="1588">
              <a:solidFill>
                <a:srgbClr val="34343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9962" name="Freeform 181"/>
            <p:cNvSpPr>
              <a:spLocks/>
            </p:cNvSpPr>
            <p:nvPr/>
          </p:nvSpPr>
          <p:spPr bwMode="auto">
            <a:xfrm>
              <a:off x="4891" y="2575"/>
              <a:ext cx="57" cy="56"/>
            </a:xfrm>
            <a:custGeom>
              <a:avLst/>
              <a:gdLst>
                <a:gd name="T0" fmla="*/ 5 w 63"/>
                <a:gd name="T1" fmla="*/ 13 h 58"/>
                <a:gd name="T2" fmla="*/ 5 w 63"/>
                <a:gd name="T3" fmla="*/ 14 h 58"/>
                <a:gd name="T4" fmla="*/ 5 w 63"/>
                <a:gd name="T5" fmla="*/ 14 h 58"/>
                <a:gd name="T6" fmla="*/ 5 w 63"/>
                <a:gd name="T7" fmla="*/ 9 h 58"/>
                <a:gd name="T8" fmla="*/ 5 w 63"/>
                <a:gd name="T9" fmla="*/ 13 h 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58"/>
                <a:gd name="T17" fmla="*/ 63 w 63"/>
                <a:gd name="T18" fmla="*/ 58 h 5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58">
                  <a:moveTo>
                    <a:pt x="45" y="13"/>
                  </a:moveTo>
                  <a:cubicBezTo>
                    <a:pt x="58" y="24"/>
                    <a:pt x="63" y="40"/>
                    <a:pt x="55" y="49"/>
                  </a:cubicBezTo>
                  <a:cubicBezTo>
                    <a:pt x="48" y="58"/>
                    <a:pt x="31" y="56"/>
                    <a:pt x="18" y="45"/>
                  </a:cubicBezTo>
                  <a:cubicBezTo>
                    <a:pt x="5" y="34"/>
                    <a:pt x="0" y="18"/>
                    <a:pt x="8" y="9"/>
                  </a:cubicBezTo>
                  <a:cubicBezTo>
                    <a:pt x="15" y="0"/>
                    <a:pt x="32" y="2"/>
                    <a:pt x="45" y="13"/>
                  </a:cubicBezTo>
                  <a:close/>
                </a:path>
              </a:pathLst>
            </a:custGeom>
            <a:solidFill>
              <a:srgbClr val="A1C9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9963" name="Freeform 182"/>
            <p:cNvSpPr>
              <a:spLocks/>
            </p:cNvSpPr>
            <p:nvPr/>
          </p:nvSpPr>
          <p:spPr bwMode="auto">
            <a:xfrm>
              <a:off x="4906" y="2569"/>
              <a:ext cx="21" cy="22"/>
            </a:xfrm>
            <a:custGeom>
              <a:avLst/>
              <a:gdLst>
                <a:gd name="T0" fmla="*/ 5 w 23"/>
                <a:gd name="T1" fmla="*/ 8 h 23"/>
                <a:gd name="T2" fmla="*/ 5 w 23"/>
                <a:gd name="T3" fmla="*/ 11 h 23"/>
                <a:gd name="T4" fmla="*/ 2 w 23"/>
                <a:gd name="T5" fmla="*/ 11 h 23"/>
                <a:gd name="T6" fmla="*/ 5 w 23"/>
                <a:gd name="T7" fmla="*/ 2 h 23"/>
                <a:gd name="T8" fmla="*/ 5 w 23"/>
                <a:gd name="T9" fmla="*/ 8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23"/>
                <a:gd name="T17" fmla="*/ 23 w 23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23">
                  <a:moveTo>
                    <a:pt x="21" y="8"/>
                  </a:moveTo>
                  <a:cubicBezTo>
                    <a:pt x="23" y="13"/>
                    <a:pt x="21" y="19"/>
                    <a:pt x="15" y="21"/>
                  </a:cubicBezTo>
                  <a:cubicBezTo>
                    <a:pt x="10" y="23"/>
                    <a:pt x="4" y="21"/>
                    <a:pt x="2" y="15"/>
                  </a:cubicBezTo>
                  <a:cubicBezTo>
                    <a:pt x="0" y="10"/>
                    <a:pt x="3" y="4"/>
                    <a:pt x="8" y="2"/>
                  </a:cubicBezTo>
                  <a:cubicBezTo>
                    <a:pt x="13" y="0"/>
                    <a:pt x="19" y="3"/>
                    <a:pt x="21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9964" name="Freeform 183"/>
            <p:cNvSpPr>
              <a:spLocks/>
            </p:cNvSpPr>
            <p:nvPr/>
          </p:nvSpPr>
          <p:spPr bwMode="auto">
            <a:xfrm>
              <a:off x="4928" y="2585"/>
              <a:ext cx="9" cy="9"/>
            </a:xfrm>
            <a:custGeom>
              <a:avLst/>
              <a:gdLst>
                <a:gd name="T0" fmla="*/ 5 w 10"/>
                <a:gd name="T1" fmla="*/ 3 h 10"/>
                <a:gd name="T2" fmla="*/ 5 w 10"/>
                <a:gd name="T3" fmla="*/ 5 h 10"/>
                <a:gd name="T4" fmla="*/ 1 w 10"/>
                <a:gd name="T5" fmla="*/ 5 h 10"/>
                <a:gd name="T6" fmla="*/ 3 w 10"/>
                <a:gd name="T7" fmla="*/ 1 h 10"/>
                <a:gd name="T8" fmla="*/ 5 w 10"/>
                <a:gd name="T9" fmla="*/ 3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"/>
                <a:gd name="T16" fmla="*/ 0 h 10"/>
                <a:gd name="T17" fmla="*/ 10 w 10"/>
                <a:gd name="T18" fmla="*/ 10 h 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" h="10">
                  <a:moveTo>
                    <a:pt x="9" y="3"/>
                  </a:moveTo>
                  <a:cubicBezTo>
                    <a:pt x="10" y="5"/>
                    <a:pt x="9" y="8"/>
                    <a:pt x="7" y="9"/>
                  </a:cubicBezTo>
                  <a:cubicBezTo>
                    <a:pt x="4" y="10"/>
                    <a:pt x="2" y="9"/>
                    <a:pt x="1" y="6"/>
                  </a:cubicBezTo>
                  <a:cubicBezTo>
                    <a:pt x="0" y="4"/>
                    <a:pt x="1" y="1"/>
                    <a:pt x="3" y="1"/>
                  </a:cubicBezTo>
                  <a:cubicBezTo>
                    <a:pt x="6" y="0"/>
                    <a:pt x="8" y="1"/>
                    <a:pt x="9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9965" name="Freeform 184"/>
            <p:cNvSpPr>
              <a:spLocks/>
            </p:cNvSpPr>
            <p:nvPr/>
          </p:nvSpPr>
          <p:spPr bwMode="auto">
            <a:xfrm>
              <a:off x="5053" y="2654"/>
              <a:ext cx="171" cy="181"/>
            </a:xfrm>
            <a:custGeom>
              <a:avLst/>
              <a:gdLst>
                <a:gd name="T0" fmla="*/ 4 w 191"/>
                <a:gd name="T1" fmla="*/ 10 h 190"/>
                <a:gd name="T2" fmla="*/ 4 w 191"/>
                <a:gd name="T3" fmla="*/ 10 h 190"/>
                <a:gd name="T4" fmla="*/ 4 w 191"/>
                <a:gd name="T5" fmla="*/ 10 h 190"/>
                <a:gd name="T6" fmla="*/ 4 w 191"/>
                <a:gd name="T7" fmla="*/ 10 h 190"/>
                <a:gd name="T8" fmla="*/ 4 w 191"/>
                <a:gd name="T9" fmla="*/ 10 h 1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1"/>
                <a:gd name="T16" fmla="*/ 0 h 190"/>
                <a:gd name="T17" fmla="*/ 191 w 191"/>
                <a:gd name="T18" fmla="*/ 190 h 1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1" h="190">
                  <a:moveTo>
                    <a:pt x="154" y="32"/>
                  </a:moveTo>
                  <a:cubicBezTo>
                    <a:pt x="189" y="65"/>
                    <a:pt x="191" y="119"/>
                    <a:pt x="158" y="154"/>
                  </a:cubicBezTo>
                  <a:cubicBezTo>
                    <a:pt x="126" y="188"/>
                    <a:pt x="71" y="190"/>
                    <a:pt x="37" y="157"/>
                  </a:cubicBezTo>
                  <a:cubicBezTo>
                    <a:pt x="2" y="125"/>
                    <a:pt x="0" y="71"/>
                    <a:pt x="33" y="36"/>
                  </a:cubicBezTo>
                  <a:cubicBezTo>
                    <a:pt x="65" y="1"/>
                    <a:pt x="120" y="0"/>
                    <a:pt x="154" y="32"/>
                  </a:cubicBezTo>
                  <a:close/>
                </a:path>
              </a:pathLst>
            </a:custGeom>
            <a:solidFill>
              <a:srgbClr val="DFEB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9966" name="Freeform 185"/>
            <p:cNvSpPr>
              <a:spLocks/>
            </p:cNvSpPr>
            <p:nvPr/>
          </p:nvSpPr>
          <p:spPr bwMode="auto">
            <a:xfrm>
              <a:off x="5107" y="2664"/>
              <a:ext cx="117" cy="169"/>
            </a:xfrm>
            <a:custGeom>
              <a:avLst/>
              <a:gdLst>
                <a:gd name="T0" fmla="*/ 4 w 131"/>
                <a:gd name="T1" fmla="*/ 0 h 177"/>
                <a:gd name="T2" fmla="*/ 4 w 131"/>
                <a:gd name="T3" fmla="*/ 11 h 177"/>
                <a:gd name="T4" fmla="*/ 4 w 131"/>
                <a:gd name="T5" fmla="*/ 11 h 177"/>
                <a:gd name="T6" fmla="*/ 0 w 131"/>
                <a:gd name="T7" fmla="*/ 11 h 177"/>
                <a:gd name="T8" fmla="*/ 4 w 131"/>
                <a:gd name="T9" fmla="*/ 11 h 177"/>
                <a:gd name="T10" fmla="*/ 4 w 131"/>
                <a:gd name="T11" fmla="*/ 11 h 177"/>
                <a:gd name="T12" fmla="*/ 4 w 131"/>
                <a:gd name="T13" fmla="*/ 0 h 17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1"/>
                <a:gd name="T22" fmla="*/ 0 h 177"/>
                <a:gd name="T23" fmla="*/ 131 w 131"/>
                <a:gd name="T24" fmla="*/ 177 h 17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1" h="177">
                  <a:moveTo>
                    <a:pt x="55" y="0"/>
                  </a:moveTo>
                  <a:cubicBezTo>
                    <a:pt x="63" y="4"/>
                    <a:pt x="71" y="9"/>
                    <a:pt x="78" y="16"/>
                  </a:cubicBezTo>
                  <a:cubicBezTo>
                    <a:pt x="112" y="48"/>
                    <a:pt x="114" y="102"/>
                    <a:pt x="81" y="137"/>
                  </a:cubicBezTo>
                  <a:cubicBezTo>
                    <a:pt x="60" y="160"/>
                    <a:pt x="28" y="168"/>
                    <a:pt x="0" y="162"/>
                  </a:cubicBezTo>
                  <a:cubicBezTo>
                    <a:pt x="32" y="177"/>
                    <a:pt x="72" y="170"/>
                    <a:pt x="98" y="143"/>
                  </a:cubicBezTo>
                  <a:cubicBezTo>
                    <a:pt x="131" y="108"/>
                    <a:pt x="129" y="54"/>
                    <a:pt x="94" y="21"/>
                  </a:cubicBezTo>
                  <a:cubicBezTo>
                    <a:pt x="83" y="10"/>
                    <a:pt x="69" y="3"/>
                    <a:pt x="55" y="0"/>
                  </a:cubicBezTo>
                  <a:close/>
                </a:path>
              </a:pathLst>
            </a:custGeom>
            <a:solidFill>
              <a:srgbClr val="C2D9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9967" name="Freeform 186"/>
            <p:cNvSpPr>
              <a:spLocks/>
            </p:cNvSpPr>
            <p:nvPr/>
          </p:nvSpPr>
          <p:spPr bwMode="auto">
            <a:xfrm>
              <a:off x="5053" y="2655"/>
              <a:ext cx="119" cy="165"/>
            </a:xfrm>
            <a:custGeom>
              <a:avLst/>
              <a:gdLst>
                <a:gd name="T0" fmla="*/ 4 w 133"/>
                <a:gd name="T1" fmla="*/ 10 h 173"/>
                <a:gd name="T2" fmla="*/ 4 w 133"/>
                <a:gd name="T3" fmla="*/ 10 h 173"/>
                <a:gd name="T4" fmla="*/ 4 w 133"/>
                <a:gd name="T5" fmla="*/ 10 h 173"/>
                <a:gd name="T6" fmla="*/ 4 w 133"/>
                <a:gd name="T7" fmla="*/ 10 h 173"/>
                <a:gd name="T8" fmla="*/ 4 w 133"/>
                <a:gd name="T9" fmla="*/ 10 h 173"/>
                <a:gd name="T10" fmla="*/ 4 w 133"/>
                <a:gd name="T11" fmla="*/ 10 h 173"/>
                <a:gd name="T12" fmla="*/ 4 w 133"/>
                <a:gd name="T13" fmla="*/ 10 h 17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3"/>
                <a:gd name="T22" fmla="*/ 0 h 173"/>
                <a:gd name="T23" fmla="*/ 133 w 133"/>
                <a:gd name="T24" fmla="*/ 173 h 17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3" h="173">
                  <a:moveTo>
                    <a:pt x="44" y="159"/>
                  </a:moveTo>
                  <a:cubicBezTo>
                    <a:pt x="9" y="126"/>
                    <a:pt x="8" y="72"/>
                    <a:pt x="40" y="37"/>
                  </a:cubicBezTo>
                  <a:cubicBezTo>
                    <a:pt x="65" y="11"/>
                    <a:pt x="102" y="4"/>
                    <a:pt x="133" y="16"/>
                  </a:cubicBezTo>
                  <a:cubicBezTo>
                    <a:pt x="100" y="0"/>
                    <a:pt x="59" y="6"/>
                    <a:pt x="33" y="34"/>
                  </a:cubicBezTo>
                  <a:cubicBezTo>
                    <a:pt x="0" y="69"/>
                    <a:pt x="2" y="123"/>
                    <a:pt x="37" y="156"/>
                  </a:cubicBezTo>
                  <a:cubicBezTo>
                    <a:pt x="45" y="164"/>
                    <a:pt x="55" y="169"/>
                    <a:pt x="65" y="173"/>
                  </a:cubicBezTo>
                  <a:cubicBezTo>
                    <a:pt x="58" y="170"/>
                    <a:pt x="50" y="165"/>
                    <a:pt x="44" y="15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9968" name="Freeform 187"/>
            <p:cNvSpPr>
              <a:spLocks/>
            </p:cNvSpPr>
            <p:nvPr/>
          </p:nvSpPr>
          <p:spPr bwMode="auto">
            <a:xfrm>
              <a:off x="5053" y="2653"/>
              <a:ext cx="170" cy="182"/>
            </a:xfrm>
            <a:custGeom>
              <a:avLst/>
              <a:gdLst>
                <a:gd name="T0" fmla="*/ 4 w 190"/>
                <a:gd name="T1" fmla="*/ 10 h 191"/>
                <a:gd name="T2" fmla="*/ 4 w 190"/>
                <a:gd name="T3" fmla="*/ 10 h 191"/>
                <a:gd name="T4" fmla="*/ 4 w 190"/>
                <a:gd name="T5" fmla="*/ 10 h 191"/>
                <a:gd name="T6" fmla="*/ 4 w 190"/>
                <a:gd name="T7" fmla="*/ 10 h 191"/>
                <a:gd name="T8" fmla="*/ 4 w 190"/>
                <a:gd name="T9" fmla="*/ 10 h 1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0"/>
                <a:gd name="T16" fmla="*/ 0 h 191"/>
                <a:gd name="T17" fmla="*/ 190 w 190"/>
                <a:gd name="T18" fmla="*/ 191 h 19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0" h="191">
                  <a:moveTo>
                    <a:pt x="154" y="33"/>
                  </a:moveTo>
                  <a:cubicBezTo>
                    <a:pt x="189" y="65"/>
                    <a:pt x="190" y="120"/>
                    <a:pt x="158" y="154"/>
                  </a:cubicBezTo>
                  <a:cubicBezTo>
                    <a:pt x="125" y="189"/>
                    <a:pt x="71" y="191"/>
                    <a:pt x="36" y="158"/>
                  </a:cubicBezTo>
                  <a:cubicBezTo>
                    <a:pt x="2" y="126"/>
                    <a:pt x="0" y="71"/>
                    <a:pt x="32" y="37"/>
                  </a:cubicBezTo>
                  <a:cubicBezTo>
                    <a:pt x="65" y="2"/>
                    <a:pt x="119" y="0"/>
                    <a:pt x="154" y="33"/>
                  </a:cubicBezTo>
                  <a:close/>
                </a:path>
              </a:pathLst>
            </a:custGeom>
            <a:noFill/>
            <a:ln w="1588">
              <a:solidFill>
                <a:srgbClr val="34343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9969" name="Freeform 188"/>
            <p:cNvSpPr>
              <a:spLocks/>
            </p:cNvSpPr>
            <p:nvPr/>
          </p:nvSpPr>
          <p:spPr bwMode="auto">
            <a:xfrm>
              <a:off x="5103" y="2699"/>
              <a:ext cx="59" cy="46"/>
            </a:xfrm>
            <a:custGeom>
              <a:avLst/>
              <a:gdLst>
                <a:gd name="T0" fmla="*/ 4 w 66"/>
                <a:gd name="T1" fmla="*/ 5 h 49"/>
                <a:gd name="T2" fmla="*/ 4 w 66"/>
                <a:gd name="T3" fmla="*/ 8 h 49"/>
                <a:gd name="T4" fmla="*/ 4 w 66"/>
                <a:gd name="T5" fmla="*/ 8 h 49"/>
                <a:gd name="T6" fmla="*/ 3 w 66"/>
                <a:gd name="T7" fmla="*/ 8 h 49"/>
                <a:gd name="T8" fmla="*/ 4 w 66"/>
                <a:gd name="T9" fmla="*/ 5 h 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6"/>
                <a:gd name="T16" fmla="*/ 0 h 49"/>
                <a:gd name="T17" fmla="*/ 66 w 66"/>
                <a:gd name="T18" fmla="*/ 49 h 4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6" h="49">
                  <a:moveTo>
                    <a:pt x="38" y="5"/>
                  </a:moveTo>
                  <a:cubicBezTo>
                    <a:pt x="55" y="9"/>
                    <a:pt x="66" y="22"/>
                    <a:pt x="63" y="33"/>
                  </a:cubicBezTo>
                  <a:cubicBezTo>
                    <a:pt x="60" y="44"/>
                    <a:pt x="44" y="49"/>
                    <a:pt x="28" y="45"/>
                  </a:cubicBezTo>
                  <a:cubicBezTo>
                    <a:pt x="11" y="40"/>
                    <a:pt x="0" y="28"/>
                    <a:pt x="3" y="17"/>
                  </a:cubicBezTo>
                  <a:cubicBezTo>
                    <a:pt x="6" y="6"/>
                    <a:pt x="21" y="0"/>
                    <a:pt x="38" y="5"/>
                  </a:cubicBezTo>
                  <a:close/>
                </a:path>
              </a:pathLst>
            </a:custGeom>
            <a:solidFill>
              <a:srgbClr val="A1C9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9970" name="Freeform 189"/>
            <p:cNvSpPr>
              <a:spLocks/>
            </p:cNvSpPr>
            <p:nvPr/>
          </p:nvSpPr>
          <p:spPr bwMode="auto">
            <a:xfrm>
              <a:off x="5111" y="2692"/>
              <a:ext cx="20" cy="21"/>
            </a:xfrm>
            <a:custGeom>
              <a:avLst/>
              <a:gdLst>
                <a:gd name="T0" fmla="*/ 5 w 22"/>
                <a:gd name="T1" fmla="*/ 4 h 22"/>
                <a:gd name="T2" fmla="*/ 5 w 22"/>
                <a:gd name="T3" fmla="*/ 11 h 22"/>
                <a:gd name="T4" fmla="*/ 4 w 22"/>
                <a:gd name="T5" fmla="*/ 11 h 22"/>
                <a:gd name="T6" fmla="*/ 3 w 22"/>
                <a:gd name="T7" fmla="*/ 4 h 22"/>
                <a:gd name="T8" fmla="*/ 5 w 22"/>
                <a:gd name="T9" fmla="*/ 4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22"/>
                <a:gd name="T17" fmla="*/ 22 w 22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22">
                  <a:moveTo>
                    <a:pt x="18" y="4"/>
                  </a:moveTo>
                  <a:cubicBezTo>
                    <a:pt x="22" y="8"/>
                    <a:pt x="22" y="14"/>
                    <a:pt x="18" y="18"/>
                  </a:cubicBezTo>
                  <a:cubicBezTo>
                    <a:pt x="15" y="22"/>
                    <a:pt x="8" y="22"/>
                    <a:pt x="4" y="19"/>
                  </a:cubicBezTo>
                  <a:cubicBezTo>
                    <a:pt x="0" y="15"/>
                    <a:pt x="0" y="8"/>
                    <a:pt x="3" y="4"/>
                  </a:cubicBezTo>
                  <a:cubicBezTo>
                    <a:pt x="7" y="0"/>
                    <a:pt x="14" y="0"/>
                    <a:pt x="18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9971" name="Freeform 190"/>
            <p:cNvSpPr>
              <a:spLocks/>
            </p:cNvSpPr>
            <p:nvPr/>
          </p:nvSpPr>
          <p:spPr bwMode="auto">
            <a:xfrm>
              <a:off x="5135" y="2699"/>
              <a:ext cx="9" cy="10"/>
            </a:xfrm>
            <a:custGeom>
              <a:avLst/>
              <a:gdLst>
                <a:gd name="T0" fmla="*/ 5 w 10"/>
                <a:gd name="T1" fmla="*/ 1 h 10"/>
                <a:gd name="T2" fmla="*/ 5 w 10"/>
                <a:gd name="T3" fmla="*/ 8 h 10"/>
                <a:gd name="T4" fmla="*/ 2 w 10"/>
                <a:gd name="T5" fmla="*/ 8 h 10"/>
                <a:gd name="T6" fmla="*/ 2 w 10"/>
                <a:gd name="T7" fmla="*/ 2 h 10"/>
                <a:gd name="T8" fmla="*/ 5 w 10"/>
                <a:gd name="T9" fmla="*/ 1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"/>
                <a:gd name="T16" fmla="*/ 0 h 10"/>
                <a:gd name="T17" fmla="*/ 10 w 10"/>
                <a:gd name="T18" fmla="*/ 10 h 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" h="10">
                  <a:moveTo>
                    <a:pt x="8" y="1"/>
                  </a:moveTo>
                  <a:cubicBezTo>
                    <a:pt x="10" y="3"/>
                    <a:pt x="10" y="6"/>
                    <a:pt x="8" y="8"/>
                  </a:cubicBezTo>
                  <a:cubicBezTo>
                    <a:pt x="7" y="10"/>
                    <a:pt x="4" y="10"/>
                    <a:pt x="2" y="8"/>
                  </a:cubicBezTo>
                  <a:cubicBezTo>
                    <a:pt x="0" y="6"/>
                    <a:pt x="0" y="3"/>
                    <a:pt x="2" y="2"/>
                  </a:cubicBezTo>
                  <a:cubicBezTo>
                    <a:pt x="3" y="0"/>
                    <a:pt x="6" y="0"/>
                    <a:pt x="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</p:grpSp>
      <p:grpSp>
        <p:nvGrpSpPr>
          <p:cNvPr id="159755" name="Group 191"/>
          <p:cNvGrpSpPr>
            <a:grpSpLocks/>
          </p:cNvGrpSpPr>
          <p:nvPr/>
        </p:nvGrpSpPr>
        <p:grpSpPr bwMode="auto">
          <a:xfrm>
            <a:off x="722313" y="1214438"/>
            <a:ext cx="1347787" cy="1209675"/>
            <a:chOff x="455" y="765"/>
            <a:chExt cx="849" cy="762"/>
          </a:xfrm>
        </p:grpSpPr>
        <p:sp>
          <p:nvSpPr>
            <p:cNvPr id="159906" name="Freeform 192"/>
            <p:cNvSpPr>
              <a:spLocks/>
            </p:cNvSpPr>
            <p:nvPr/>
          </p:nvSpPr>
          <p:spPr bwMode="auto">
            <a:xfrm>
              <a:off x="455" y="765"/>
              <a:ext cx="849" cy="698"/>
            </a:xfrm>
            <a:custGeom>
              <a:avLst/>
              <a:gdLst>
                <a:gd name="T0" fmla="*/ 90337231 w 690"/>
                <a:gd name="T1" fmla="*/ 1079781067 h 532"/>
                <a:gd name="T2" fmla="*/ 53094651 w 690"/>
                <a:gd name="T3" fmla="*/ 2147483646 h 532"/>
                <a:gd name="T4" fmla="*/ 3372445 w 690"/>
                <a:gd name="T5" fmla="*/ 1731698589 h 532"/>
                <a:gd name="T6" fmla="*/ 40801552 w 690"/>
                <a:gd name="T7" fmla="*/ 181699719 h 532"/>
                <a:gd name="T8" fmla="*/ 90337231 w 690"/>
                <a:gd name="T9" fmla="*/ 1079781067 h 5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0"/>
                <a:gd name="T16" fmla="*/ 0 h 532"/>
                <a:gd name="T17" fmla="*/ 690 w 690"/>
                <a:gd name="T18" fmla="*/ 532 h 5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0" h="532">
                  <a:moveTo>
                    <a:pt x="665" y="204"/>
                  </a:moveTo>
                  <a:cubicBezTo>
                    <a:pt x="690" y="332"/>
                    <a:pt x="567" y="464"/>
                    <a:pt x="390" y="498"/>
                  </a:cubicBezTo>
                  <a:cubicBezTo>
                    <a:pt x="213" y="532"/>
                    <a:pt x="49" y="456"/>
                    <a:pt x="24" y="328"/>
                  </a:cubicBezTo>
                  <a:cubicBezTo>
                    <a:pt x="0" y="200"/>
                    <a:pt x="123" y="69"/>
                    <a:pt x="300" y="34"/>
                  </a:cubicBezTo>
                  <a:cubicBezTo>
                    <a:pt x="477" y="0"/>
                    <a:pt x="641" y="76"/>
                    <a:pt x="665" y="204"/>
                  </a:cubicBezTo>
                  <a:close/>
                </a:path>
              </a:pathLst>
            </a:custGeom>
            <a:solidFill>
              <a:srgbClr val="C7DE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9907" name="Freeform 193"/>
            <p:cNvSpPr>
              <a:spLocks/>
            </p:cNvSpPr>
            <p:nvPr/>
          </p:nvSpPr>
          <p:spPr bwMode="auto">
            <a:xfrm>
              <a:off x="495" y="799"/>
              <a:ext cx="767" cy="630"/>
            </a:xfrm>
            <a:custGeom>
              <a:avLst/>
              <a:gdLst>
                <a:gd name="T0" fmla="*/ 84437388 w 623"/>
                <a:gd name="T1" fmla="*/ 992847412 h 480"/>
                <a:gd name="T2" fmla="*/ 49402978 w 623"/>
                <a:gd name="T3" fmla="*/ 2147483646 h 480"/>
                <a:gd name="T4" fmla="*/ 3186810 w 623"/>
                <a:gd name="T5" fmla="*/ 1599924921 h 480"/>
                <a:gd name="T6" fmla="*/ 38076468 w 623"/>
                <a:gd name="T7" fmla="*/ 168862080 h 480"/>
                <a:gd name="T8" fmla="*/ 84437388 w 623"/>
                <a:gd name="T9" fmla="*/ 992847412 h 4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23"/>
                <a:gd name="T16" fmla="*/ 0 h 480"/>
                <a:gd name="T17" fmla="*/ 623 w 623"/>
                <a:gd name="T18" fmla="*/ 480 h 4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23" h="480">
                  <a:moveTo>
                    <a:pt x="601" y="184"/>
                  </a:moveTo>
                  <a:cubicBezTo>
                    <a:pt x="623" y="300"/>
                    <a:pt x="512" y="418"/>
                    <a:pt x="352" y="449"/>
                  </a:cubicBezTo>
                  <a:cubicBezTo>
                    <a:pt x="193" y="480"/>
                    <a:pt x="45" y="412"/>
                    <a:pt x="23" y="296"/>
                  </a:cubicBezTo>
                  <a:cubicBezTo>
                    <a:pt x="0" y="181"/>
                    <a:pt x="112" y="62"/>
                    <a:pt x="271" y="31"/>
                  </a:cubicBezTo>
                  <a:cubicBezTo>
                    <a:pt x="431" y="0"/>
                    <a:pt x="579" y="69"/>
                    <a:pt x="601" y="184"/>
                  </a:cubicBezTo>
                  <a:close/>
                </a:path>
              </a:pathLst>
            </a:custGeom>
            <a:solidFill>
              <a:srgbClr val="94C2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9908" name="Freeform 194"/>
            <p:cNvSpPr>
              <a:spLocks/>
            </p:cNvSpPr>
            <p:nvPr/>
          </p:nvSpPr>
          <p:spPr bwMode="auto">
            <a:xfrm>
              <a:off x="615" y="813"/>
              <a:ext cx="603" cy="594"/>
            </a:xfrm>
            <a:custGeom>
              <a:avLst/>
              <a:gdLst>
                <a:gd name="T0" fmla="*/ 59921930 w 490"/>
                <a:gd name="T1" fmla="*/ 604521318 h 452"/>
                <a:gd name="T2" fmla="*/ 51772989 w 490"/>
                <a:gd name="T3" fmla="*/ 2147483646 h 452"/>
                <a:gd name="T4" fmla="*/ 6962803 w 490"/>
                <a:gd name="T5" fmla="*/ 2028826135 h 452"/>
                <a:gd name="T6" fmla="*/ 16586929 w 490"/>
                <a:gd name="T7" fmla="*/ 403632359 h 452"/>
                <a:gd name="T8" fmla="*/ 59921930 w 490"/>
                <a:gd name="T9" fmla="*/ 604521318 h 4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0"/>
                <a:gd name="T16" fmla="*/ 0 h 452"/>
                <a:gd name="T17" fmla="*/ 490 w 490"/>
                <a:gd name="T18" fmla="*/ 452 h 4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0" h="452">
                  <a:moveTo>
                    <a:pt x="437" y="104"/>
                  </a:moveTo>
                  <a:cubicBezTo>
                    <a:pt x="487" y="185"/>
                    <a:pt x="490" y="313"/>
                    <a:pt x="378" y="383"/>
                  </a:cubicBezTo>
                  <a:cubicBezTo>
                    <a:pt x="266" y="452"/>
                    <a:pt x="101" y="431"/>
                    <a:pt x="50" y="350"/>
                  </a:cubicBezTo>
                  <a:cubicBezTo>
                    <a:pt x="0" y="268"/>
                    <a:pt x="9" y="139"/>
                    <a:pt x="121" y="69"/>
                  </a:cubicBezTo>
                  <a:cubicBezTo>
                    <a:pt x="233" y="0"/>
                    <a:pt x="387" y="23"/>
                    <a:pt x="437" y="104"/>
                  </a:cubicBezTo>
                  <a:close/>
                </a:path>
              </a:pathLst>
            </a:custGeom>
            <a:solidFill>
              <a:srgbClr val="88AF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9909" name="Freeform 195"/>
            <p:cNvSpPr>
              <a:spLocks/>
            </p:cNvSpPr>
            <p:nvPr/>
          </p:nvSpPr>
          <p:spPr bwMode="auto">
            <a:xfrm>
              <a:off x="455" y="765"/>
              <a:ext cx="849" cy="698"/>
            </a:xfrm>
            <a:custGeom>
              <a:avLst/>
              <a:gdLst>
                <a:gd name="T0" fmla="*/ 90337231 w 690"/>
                <a:gd name="T1" fmla="*/ 1079781067 h 532"/>
                <a:gd name="T2" fmla="*/ 53094651 w 690"/>
                <a:gd name="T3" fmla="*/ 2147483646 h 532"/>
                <a:gd name="T4" fmla="*/ 3372445 w 690"/>
                <a:gd name="T5" fmla="*/ 1731698589 h 532"/>
                <a:gd name="T6" fmla="*/ 40801552 w 690"/>
                <a:gd name="T7" fmla="*/ 181699719 h 532"/>
                <a:gd name="T8" fmla="*/ 90337231 w 690"/>
                <a:gd name="T9" fmla="*/ 1079781067 h 5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0"/>
                <a:gd name="T16" fmla="*/ 0 h 532"/>
                <a:gd name="T17" fmla="*/ 690 w 690"/>
                <a:gd name="T18" fmla="*/ 532 h 5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0" h="532">
                  <a:moveTo>
                    <a:pt x="665" y="204"/>
                  </a:moveTo>
                  <a:cubicBezTo>
                    <a:pt x="690" y="332"/>
                    <a:pt x="567" y="464"/>
                    <a:pt x="390" y="498"/>
                  </a:cubicBezTo>
                  <a:cubicBezTo>
                    <a:pt x="213" y="532"/>
                    <a:pt x="49" y="456"/>
                    <a:pt x="24" y="328"/>
                  </a:cubicBezTo>
                  <a:cubicBezTo>
                    <a:pt x="0" y="200"/>
                    <a:pt x="123" y="69"/>
                    <a:pt x="300" y="34"/>
                  </a:cubicBezTo>
                  <a:cubicBezTo>
                    <a:pt x="477" y="0"/>
                    <a:pt x="641" y="76"/>
                    <a:pt x="665" y="204"/>
                  </a:cubicBezTo>
                  <a:close/>
                </a:path>
              </a:pathLst>
            </a:custGeom>
            <a:noFill/>
            <a:ln w="7938">
              <a:solidFill>
                <a:srgbClr val="34343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9910" name="Freeform 196"/>
            <p:cNvSpPr>
              <a:spLocks/>
            </p:cNvSpPr>
            <p:nvPr/>
          </p:nvSpPr>
          <p:spPr bwMode="auto">
            <a:xfrm>
              <a:off x="495" y="799"/>
              <a:ext cx="767" cy="630"/>
            </a:xfrm>
            <a:custGeom>
              <a:avLst/>
              <a:gdLst>
                <a:gd name="T0" fmla="*/ 84437388 w 623"/>
                <a:gd name="T1" fmla="*/ 992847412 h 480"/>
                <a:gd name="T2" fmla="*/ 49402978 w 623"/>
                <a:gd name="T3" fmla="*/ 2147483646 h 480"/>
                <a:gd name="T4" fmla="*/ 3186810 w 623"/>
                <a:gd name="T5" fmla="*/ 1599924921 h 480"/>
                <a:gd name="T6" fmla="*/ 38076468 w 623"/>
                <a:gd name="T7" fmla="*/ 168862080 h 480"/>
                <a:gd name="T8" fmla="*/ 84437388 w 623"/>
                <a:gd name="T9" fmla="*/ 992847412 h 4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23"/>
                <a:gd name="T16" fmla="*/ 0 h 480"/>
                <a:gd name="T17" fmla="*/ 623 w 623"/>
                <a:gd name="T18" fmla="*/ 480 h 4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23" h="480">
                  <a:moveTo>
                    <a:pt x="601" y="184"/>
                  </a:moveTo>
                  <a:cubicBezTo>
                    <a:pt x="623" y="300"/>
                    <a:pt x="512" y="418"/>
                    <a:pt x="352" y="449"/>
                  </a:cubicBezTo>
                  <a:cubicBezTo>
                    <a:pt x="193" y="480"/>
                    <a:pt x="45" y="412"/>
                    <a:pt x="23" y="296"/>
                  </a:cubicBezTo>
                  <a:cubicBezTo>
                    <a:pt x="0" y="181"/>
                    <a:pt x="112" y="62"/>
                    <a:pt x="271" y="31"/>
                  </a:cubicBezTo>
                  <a:cubicBezTo>
                    <a:pt x="431" y="0"/>
                    <a:pt x="579" y="69"/>
                    <a:pt x="601" y="184"/>
                  </a:cubicBezTo>
                  <a:close/>
                </a:path>
              </a:pathLst>
            </a:custGeom>
            <a:noFill/>
            <a:ln w="7938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9911" name="Freeform 197"/>
            <p:cNvSpPr>
              <a:spLocks/>
            </p:cNvSpPr>
            <p:nvPr/>
          </p:nvSpPr>
          <p:spPr bwMode="auto">
            <a:xfrm>
              <a:off x="612" y="945"/>
              <a:ext cx="384" cy="337"/>
            </a:xfrm>
            <a:custGeom>
              <a:avLst/>
              <a:gdLst>
                <a:gd name="T0" fmla="*/ 39876468 w 312"/>
                <a:gd name="T1" fmla="*/ 364984290 h 257"/>
                <a:gd name="T2" fmla="*/ 27320850 w 312"/>
                <a:gd name="T3" fmla="*/ 1153656291 h 257"/>
                <a:gd name="T4" fmla="*/ 3124114 w 312"/>
                <a:gd name="T5" fmla="*/ 953381605 h 257"/>
                <a:gd name="T6" fmla="*/ 15942847 w 312"/>
                <a:gd name="T7" fmla="*/ 160869953 h 257"/>
                <a:gd name="T8" fmla="*/ 39876468 w 312"/>
                <a:gd name="T9" fmla="*/ 364984290 h 2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2"/>
                <a:gd name="T16" fmla="*/ 0 h 257"/>
                <a:gd name="T17" fmla="*/ 312 w 312"/>
                <a:gd name="T18" fmla="*/ 257 h 25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2" h="257">
                  <a:moveTo>
                    <a:pt x="289" y="72"/>
                  </a:moveTo>
                  <a:cubicBezTo>
                    <a:pt x="312" y="125"/>
                    <a:pt x="271" y="194"/>
                    <a:pt x="198" y="226"/>
                  </a:cubicBezTo>
                  <a:cubicBezTo>
                    <a:pt x="124" y="257"/>
                    <a:pt x="46" y="239"/>
                    <a:pt x="23" y="186"/>
                  </a:cubicBezTo>
                  <a:cubicBezTo>
                    <a:pt x="0" y="132"/>
                    <a:pt x="41" y="63"/>
                    <a:pt x="115" y="31"/>
                  </a:cubicBezTo>
                  <a:cubicBezTo>
                    <a:pt x="188" y="0"/>
                    <a:pt x="266" y="18"/>
                    <a:pt x="289" y="72"/>
                  </a:cubicBezTo>
                  <a:close/>
                </a:path>
              </a:pathLst>
            </a:custGeom>
            <a:solidFill>
              <a:srgbClr val="7DA5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9912" name="Freeform 198"/>
            <p:cNvSpPr>
              <a:spLocks/>
            </p:cNvSpPr>
            <p:nvPr/>
          </p:nvSpPr>
          <p:spPr bwMode="auto">
            <a:xfrm>
              <a:off x="589" y="925"/>
              <a:ext cx="384" cy="337"/>
            </a:xfrm>
            <a:custGeom>
              <a:avLst/>
              <a:gdLst>
                <a:gd name="T0" fmla="*/ 39876468 w 312"/>
                <a:gd name="T1" fmla="*/ 364984290 h 257"/>
                <a:gd name="T2" fmla="*/ 27320850 w 312"/>
                <a:gd name="T3" fmla="*/ 1153656291 h 257"/>
                <a:gd name="T4" fmla="*/ 3124114 w 312"/>
                <a:gd name="T5" fmla="*/ 953381605 h 257"/>
                <a:gd name="T6" fmla="*/ 15688462 w 312"/>
                <a:gd name="T7" fmla="*/ 160869953 h 257"/>
                <a:gd name="T8" fmla="*/ 39876468 w 312"/>
                <a:gd name="T9" fmla="*/ 364984290 h 2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2"/>
                <a:gd name="T16" fmla="*/ 0 h 257"/>
                <a:gd name="T17" fmla="*/ 312 w 312"/>
                <a:gd name="T18" fmla="*/ 257 h 25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2" h="257">
                  <a:moveTo>
                    <a:pt x="289" y="72"/>
                  </a:moveTo>
                  <a:cubicBezTo>
                    <a:pt x="312" y="125"/>
                    <a:pt x="271" y="194"/>
                    <a:pt x="198" y="226"/>
                  </a:cubicBezTo>
                  <a:cubicBezTo>
                    <a:pt x="124" y="257"/>
                    <a:pt x="46" y="239"/>
                    <a:pt x="23" y="186"/>
                  </a:cubicBezTo>
                  <a:cubicBezTo>
                    <a:pt x="0" y="132"/>
                    <a:pt x="41" y="63"/>
                    <a:pt x="114" y="31"/>
                  </a:cubicBezTo>
                  <a:cubicBezTo>
                    <a:pt x="188" y="0"/>
                    <a:pt x="266" y="18"/>
                    <a:pt x="289" y="72"/>
                  </a:cubicBezTo>
                  <a:close/>
                </a:path>
              </a:pathLst>
            </a:custGeom>
            <a:solidFill>
              <a:srgbClr val="709F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9913" name="Freeform 199"/>
            <p:cNvSpPr>
              <a:spLocks/>
            </p:cNvSpPr>
            <p:nvPr/>
          </p:nvSpPr>
          <p:spPr bwMode="auto">
            <a:xfrm>
              <a:off x="599" y="911"/>
              <a:ext cx="329" cy="244"/>
            </a:xfrm>
            <a:custGeom>
              <a:avLst/>
              <a:gdLst>
                <a:gd name="T0" fmla="*/ 2011858 w 268"/>
                <a:gd name="T1" fmla="*/ 974435810 h 186"/>
                <a:gd name="T2" fmla="*/ 12224500 w 268"/>
                <a:gd name="T3" fmla="*/ 264548398 h 186"/>
                <a:gd name="T4" fmla="*/ 32015248 w 268"/>
                <a:gd name="T5" fmla="*/ 350217999 h 186"/>
                <a:gd name="T6" fmla="*/ 12739294 w 268"/>
                <a:gd name="T7" fmla="*/ 315603651 h 186"/>
                <a:gd name="T8" fmla="*/ 2011858 w 268"/>
                <a:gd name="T9" fmla="*/ 974435810 h 1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8"/>
                <a:gd name="T16" fmla="*/ 0 h 186"/>
                <a:gd name="T17" fmla="*/ 268 w 268"/>
                <a:gd name="T18" fmla="*/ 186 h 18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8" h="186">
                  <a:moveTo>
                    <a:pt x="16" y="186"/>
                  </a:moveTo>
                  <a:cubicBezTo>
                    <a:pt x="16" y="186"/>
                    <a:pt x="2" y="101"/>
                    <a:pt x="103" y="50"/>
                  </a:cubicBezTo>
                  <a:cubicBezTo>
                    <a:pt x="205" y="0"/>
                    <a:pt x="268" y="67"/>
                    <a:pt x="268" y="67"/>
                  </a:cubicBezTo>
                  <a:cubicBezTo>
                    <a:pt x="268" y="67"/>
                    <a:pt x="184" y="15"/>
                    <a:pt x="107" y="60"/>
                  </a:cubicBezTo>
                  <a:cubicBezTo>
                    <a:pt x="0" y="122"/>
                    <a:pt x="16" y="186"/>
                    <a:pt x="16" y="186"/>
                  </a:cubicBezTo>
                  <a:close/>
                </a:path>
              </a:pathLst>
            </a:custGeom>
            <a:solidFill>
              <a:srgbClr val="83B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9914" name="Freeform 200"/>
            <p:cNvSpPr>
              <a:spLocks/>
            </p:cNvSpPr>
            <p:nvPr/>
          </p:nvSpPr>
          <p:spPr bwMode="auto">
            <a:xfrm>
              <a:off x="656" y="1094"/>
              <a:ext cx="286" cy="162"/>
            </a:xfrm>
            <a:custGeom>
              <a:avLst/>
              <a:gdLst>
                <a:gd name="T0" fmla="*/ 0 w 232"/>
                <a:gd name="T1" fmla="*/ 563633450 h 123"/>
                <a:gd name="T2" fmla="*/ 17574971 w 232"/>
                <a:gd name="T3" fmla="*/ 679410536 h 123"/>
                <a:gd name="T4" fmla="*/ 35154513 w 232"/>
                <a:gd name="T5" fmla="*/ 0 h 123"/>
                <a:gd name="T6" fmla="*/ 17424879 w 232"/>
                <a:gd name="T7" fmla="*/ 492040098 h 123"/>
                <a:gd name="T8" fmla="*/ 0 w 232"/>
                <a:gd name="T9" fmla="*/ 563633450 h 1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2"/>
                <a:gd name="T16" fmla="*/ 0 h 123"/>
                <a:gd name="T17" fmla="*/ 232 w 232"/>
                <a:gd name="T18" fmla="*/ 123 h 1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2" h="123">
                  <a:moveTo>
                    <a:pt x="0" y="86"/>
                  </a:moveTo>
                  <a:cubicBezTo>
                    <a:pt x="0" y="86"/>
                    <a:pt x="38" y="123"/>
                    <a:pt x="116" y="103"/>
                  </a:cubicBezTo>
                  <a:cubicBezTo>
                    <a:pt x="194" y="83"/>
                    <a:pt x="229" y="24"/>
                    <a:pt x="232" y="0"/>
                  </a:cubicBezTo>
                  <a:cubicBezTo>
                    <a:pt x="232" y="0"/>
                    <a:pt x="204" y="50"/>
                    <a:pt x="115" y="75"/>
                  </a:cubicBezTo>
                  <a:cubicBezTo>
                    <a:pt x="25" y="100"/>
                    <a:pt x="0" y="86"/>
                    <a:pt x="0" y="86"/>
                  </a:cubicBezTo>
                  <a:close/>
                </a:path>
              </a:pathLst>
            </a:custGeom>
            <a:solidFill>
              <a:srgbClr val="6192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9915" name="Freeform 201"/>
            <p:cNvSpPr>
              <a:spLocks/>
            </p:cNvSpPr>
            <p:nvPr/>
          </p:nvSpPr>
          <p:spPr bwMode="auto">
            <a:xfrm>
              <a:off x="691" y="1114"/>
              <a:ext cx="244" cy="143"/>
            </a:xfrm>
            <a:custGeom>
              <a:avLst/>
              <a:gdLst>
                <a:gd name="T0" fmla="*/ 0 w 198"/>
                <a:gd name="T1" fmla="*/ 438267393 h 109"/>
                <a:gd name="T2" fmla="*/ 15467596 w 198"/>
                <a:gd name="T3" fmla="*/ 433298429 h 109"/>
                <a:gd name="T4" fmla="*/ 29406059 w 198"/>
                <a:gd name="T5" fmla="*/ 0 h 109"/>
                <a:gd name="T6" fmla="*/ 15263223 w 198"/>
                <a:gd name="T7" fmla="*/ 393763837 h 109"/>
                <a:gd name="T8" fmla="*/ 0 w 198"/>
                <a:gd name="T9" fmla="*/ 438267393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8"/>
                <a:gd name="T16" fmla="*/ 0 h 109"/>
                <a:gd name="T17" fmla="*/ 198 w 198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8" h="109">
                  <a:moveTo>
                    <a:pt x="0" y="83"/>
                  </a:moveTo>
                  <a:cubicBezTo>
                    <a:pt x="0" y="83"/>
                    <a:pt x="33" y="109"/>
                    <a:pt x="104" y="82"/>
                  </a:cubicBezTo>
                  <a:cubicBezTo>
                    <a:pt x="175" y="54"/>
                    <a:pt x="198" y="0"/>
                    <a:pt x="198" y="0"/>
                  </a:cubicBezTo>
                  <a:cubicBezTo>
                    <a:pt x="198" y="0"/>
                    <a:pt x="176" y="48"/>
                    <a:pt x="103" y="75"/>
                  </a:cubicBezTo>
                  <a:cubicBezTo>
                    <a:pt x="30" y="102"/>
                    <a:pt x="0" y="83"/>
                    <a:pt x="0" y="83"/>
                  </a:cubicBezTo>
                  <a:close/>
                </a:path>
              </a:pathLst>
            </a:custGeom>
            <a:solidFill>
              <a:srgbClr val="568A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9916" name="Freeform 202"/>
            <p:cNvSpPr>
              <a:spLocks/>
            </p:cNvSpPr>
            <p:nvPr/>
          </p:nvSpPr>
          <p:spPr bwMode="auto">
            <a:xfrm>
              <a:off x="590" y="926"/>
              <a:ext cx="384" cy="338"/>
            </a:xfrm>
            <a:custGeom>
              <a:avLst/>
              <a:gdLst>
                <a:gd name="T0" fmla="*/ 39876468 w 312"/>
                <a:gd name="T1" fmla="*/ 437576956 h 257"/>
                <a:gd name="T2" fmla="*/ 27320850 w 312"/>
                <a:gd name="T3" fmla="*/ 1367173972 h 257"/>
                <a:gd name="T4" fmla="*/ 3124114 w 312"/>
                <a:gd name="T5" fmla="*/ 1124176228 h 257"/>
                <a:gd name="T6" fmla="*/ 15688462 w 312"/>
                <a:gd name="T7" fmla="*/ 186562118 h 257"/>
                <a:gd name="T8" fmla="*/ 39876468 w 312"/>
                <a:gd name="T9" fmla="*/ 437576956 h 2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2"/>
                <a:gd name="T16" fmla="*/ 0 h 257"/>
                <a:gd name="T17" fmla="*/ 312 w 312"/>
                <a:gd name="T18" fmla="*/ 257 h 25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2" h="257">
                  <a:moveTo>
                    <a:pt x="289" y="72"/>
                  </a:moveTo>
                  <a:cubicBezTo>
                    <a:pt x="312" y="125"/>
                    <a:pt x="271" y="194"/>
                    <a:pt x="198" y="226"/>
                  </a:cubicBezTo>
                  <a:cubicBezTo>
                    <a:pt x="124" y="257"/>
                    <a:pt x="46" y="239"/>
                    <a:pt x="23" y="186"/>
                  </a:cubicBezTo>
                  <a:cubicBezTo>
                    <a:pt x="0" y="132"/>
                    <a:pt x="41" y="63"/>
                    <a:pt x="114" y="31"/>
                  </a:cubicBezTo>
                  <a:cubicBezTo>
                    <a:pt x="188" y="0"/>
                    <a:pt x="266" y="18"/>
                    <a:pt x="289" y="72"/>
                  </a:cubicBezTo>
                  <a:close/>
                </a:path>
              </a:pathLst>
            </a:custGeom>
            <a:noFill/>
            <a:ln w="4763">
              <a:solidFill>
                <a:srgbClr val="34343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9917" name="Freeform 203"/>
            <p:cNvSpPr>
              <a:spLocks/>
            </p:cNvSpPr>
            <p:nvPr/>
          </p:nvSpPr>
          <p:spPr bwMode="auto">
            <a:xfrm>
              <a:off x="490" y="782"/>
              <a:ext cx="518" cy="374"/>
            </a:xfrm>
            <a:custGeom>
              <a:avLst/>
              <a:gdLst>
                <a:gd name="T0" fmla="*/ 57111944 w 421"/>
                <a:gd name="T1" fmla="*/ 139538531 h 285"/>
                <a:gd name="T2" fmla="*/ 25268213 w 421"/>
                <a:gd name="T3" fmla="*/ 288300897 h 285"/>
                <a:gd name="T4" fmla="*/ 0 w 421"/>
                <a:gd name="T5" fmla="*/ 1520824187 h 285"/>
                <a:gd name="T6" fmla="*/ 57111944 w 421"/>
                <a:gd name="T7" fmla="*/ 139538531 h 28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21"/>
                <a:gd name="T13" fmla="*/ 0 h 285"/>
                <a:gd name="T14" fmla="*/ 421 w 421"/>
                <a:gd name="T15" fmla="*/ 285 h 28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21" h="285">
                  <a:moveTo>
                    <a:pt x="421" y="26"/>
                  </a:moveTo>
                  <a:cubicBezTo>
                    <a:pt x="421" y="26"/>
                    <a:pt x="323" y="0"/>
                    <a:pt x="186" y="54"/>
                  </a:cubicBezTo>
                  <a:cubicBezTo>
                    <a:pt x="48" y="108"/>
                    <a:pt x="4" y="217"/>
                    <a:pt x="0" y="285"/>
                  </a:cubicBezTo>
                  <a:cubicBezTo>
                    <a:pt x="0" y="285"/>
                    <a:pt x="31" y="7"/>
                    <a:pt x="421" y="26"/>
                  </a:cubicBezTo>
                  <a:close/>
                </a:path>
              </a:pathLst>
            </a:custGeom>
            <a:solidFill>
              <a:srgbClr val="E7F3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9918" name="Freeform 204"/>
            <p:cNvSpPr>
              <a:spLocks/>
            </p:cNvSpPr>
            <p:nvPr/>
          </p:nvSpPr>
          <p:spPr bwMode="auto">
            <a:xfrm>
              <a:off x="637" y="1117"/>
              <a:ext cx="631" cy="410"/>
            </a:xfrm>
            <a:custGeom>
              <a:avLst/>
              <a:gdLst>
                <a:gd name="T0" fmla="*/ 0 w 513"/>
                <a:gd name="T1" fmla="*/ 945459961 h 313"/>
                <a:gd name="T2" fmla="*/ 36502013 w 513"/>
                <a:gd name="T3" fmla="*/ 1040347990 h 313"/>
                <a:gd name="T4" fmla="*/ 68347999 w 513"/>
                <a:gd name="T5" fmla="*/ 0 h 313"/>
                <a:gd name="T6" fmla="*/ 0 w 513"/>
                <a:gd name="T7" fmla="*/ 945459961 h 31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13"/>
                <a:gd name="T13" fmla="*/ 0 h 313"/>
                <a:gd name="T14" fmla="*/ 513 w 513"/>
                <a:gd name="T15" fmla="*/ 313 h 31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13" h="313">
                  <a:moveTo>
                    <a:pt x="0" y="196"/>
                  </a:moveTo>
                  <a:cubicBezTo>
                    <a:pt x="0" y="196"/>
                    <a:pt x="93" y="261"/>
                    <a:pt x="274" y="216"/>
                  </a:cubicBezTo>
                  <a:cubicBezTo>
                    <a:pt x="455" y="171"/>
                    <a:pt x="510" y="35"/>
                    <a:pt x="513" y="0"/>
                  </a:cubicBezTo>
                  <a:cubicBezTo>
                    <a:pt x="513" y="0"/>
                    <a:pt x="411" y="313"/>
                    <a:pt x="0" y="196"/>
                  </a:cubicBezTo>
                  <a:close/>
                </a:path>
              </a:pathLst>
            </a:custGeom>
            <a:solidFill>
              <a:srgbClr val="9CC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9919" name="Freeform 205"/>
            <p:cNvSpPr>
              <a:spLocks/>
            </p:cNvSpPr>
            <p:nvPr/>
          </p:nvSpPr>
          <p:spPr bwMode="auto">
            <a:xfrm>
              <a:off x="632" y="836"/>
              <a:ext cx="363" cy="497"/>
            </a:xfrm>
            <a:custGeom>
              <a:avLst/>
              <a:gdLst>
                <a:gd name="T0" fmla="*/ 40274316 w 295"/>
                <a:gd name="T1" fmla="*/ 0 h 379"/>
                <a:gd name="T2" fmla="*/ 6295578 w 295"/>
                <a:gd name="T3" fmla="*/ 1943542650 h 379"/>
                <a:gd name="T4" fmla="*/ 40274316 w 295"/>
                <a:gd name="T5" fmla="*/ 0 h 379"/>
                <a:gd name="T6" fmla="*/ 0 60000 65536"/>
                <a:gd name="T7" fmla="*/ 0 60000 65536"/>
                <a:gd name="T8" fmla="*/ 0 60000 65536"/>
                <a:gd name="T9" fmla="*/ 0 w 295"/>
                <a:gd name="T10" fmla="*/ 0 h 379"/>
                <a:gd name="T11" fmla="*/ 295 w 295"/>
                <a:gd name="T12" fmla="*/ 379 h 37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95" h="379">
                  <a:moveTo>
                    <a:pt x="295" y="0"/>
                  </a:moveTo>
                  <a:cubicBezTo>
                    <a:pt x="295" y="0"/>
                    <a:pt x="23" y="109"/>
                    <a:pt x="46" y="379"/>
                  </a:cubicBezTo>
                  <a:cubicBezTo>
                    <a:pt x="46" y="379"/>
                    <a:pt x="0" y="90"/>
                    <a:pt x="29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9920" name="Oval 206"/>
            <p:cNvSpPr>
              <a:spLocks noChangeArrowheads="1"/>
            </p:cNvSpPr>
            <p:nvPr/>
          </p:nvSpPr>
          <p:spPr bwMode="auto">
            <a:xfrm>
              <a:off x="850" y="945"/>
              <a:ext cx="11" cy="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59921" name="Oval 207"/>
            <p:cNvSpPr>
              <a:spLocks noChangeArrowheads="1"/>
            </p:cNvSpPr>
            <p:nvPr/>
          </p:nvSpPr>
          <p:spPr bwMode="auto">
            <a:xfrm>
              <a:off x="789" y="943"/>
              <a:ext cx="10" cy="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59922" name="Oval 208"/>
            <p:cNvSpPr>
              <a:spLocks noChangeArrowheads="1"/>
            </p:cNvSpPr>
            <p:nvPr/>
          </p:nvSpPr>
          <p:spPr bwMode="auto">
            <a:xfrm>
              <a:off x="984" y="828"/>
              <a:ext cx="16" cy="1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</p:grpSp>
      <p:grpSp>
        <p:nvGrpSpPr>
          <p:cNvPr id="159756" name="Group 209"/>
          <p:cNvGrpSpPr>
            <a:grpSpLocks/>
          </p:cNvGrpSpPr>
          <p:nvPr/>
        </p:nvGrpSpPr>
        <p:grpSpPr bwMode="auto">
          <a:xfrm>
            <a:off x="7453313" y="1858963"/>
            <a:ext cx="627062" cy="457200"/>
            <a:chOff x="4695" y="1171"/>
            <a:chExt cx="395" cy="288"/>
          </a:xfrm>
        </p:grpSpPr>
        <p:sp>
          <p:nvSpPr>
            <p:cNvPr id="159900" name="Freeform 210"/>
            <p:cNvSpPr>
              <a:spLocks/>
            </p:cNvSpPr>
            <p:nvPr/>
          </p:nvSpPr>
          <p:spPr bwMode="auto">
            <a:xfrm>
              <a:off x="4695" y="1171"/>
              <a:ext cx="395" cy="288"/>
            </a:xfrm>
            <a:custGeom>
              <a:avLst/>
              <a:gdLst>
                <a:gd name="T0" fmla="*/ 342834806 w 309"/>
                <a:gd name="T1" fmla="*/ 400524420 h 211"/>
                <a:gd name="T2" fmla="*/ 353104431 w 309"/>
                <a:gd name="T3" fmla="*/ 1781482536 h 211"/>
                <a:gd name="T4" fmla="*/ 302544000 w 309"/>
                <a:gd name="T5" fmla="*/ 2147483646 h 211"/>
                <a:gd name="T6" fmla="*/ 278507648 w 309"/>
                <a:gd name="T7" fmla="*/ 2147483646 h 211"/>
                <a:gd name="T8" fmla="*/ 274441495 w 309"/>
                <a:gd name="T9" fmla="*/ 2147483646 h 211"/>
                <a:gd name="T10" fmla="*/ 258848493 w 309"/>
                <a:gd name="T11" fmla="*/ 2147483646 h 211"/>
                <a:gd name="T12" fmla="*/ 208219876 w 309"/>
                <a:gd name="T13" fmla="*/ 2147483646 h 211"/>
                <a:gd name="T14" fmla="*/ 137234068 w 309"/>
                <a:gd name="T15" fmla="*/ 2147483646 h 211"/>
                <a:gd name="T16" fmla="*/ 91958270 w 309"/>
                <a:gd name="T17" fmla="*/ 2147483646 h 211"/>
                <a:gd name="T18" fmla="*/ 30723959 w 309"/>
                <a:gd name="T19" fmla="*/ 2147483646 h 211"/>
                <a:gd name="T20" fmla="*/ 34437911 w 309"/>
                <a:gd name="T21" fmla="*/ 2147483646 h 211"/>
                <a:gd name="T22" fmla="*/ 98279868 w 309"/>
                <a:gd name="T23" fmla="*/ 2147483646 h 211"/>
                <a:gd name="T24" fmla="*/ 147699819 w 309"/>
                <a:gd name="T25" fmla="*/ 2147483646 h 211"/>
                <a:gd name="T26" fmla="*/ 194365281 w 309"/>
                <a:gd name="T27" fmla="*/ 2147483646 h 211"/>
                <a:gd name="T28" fmla="*/ 256060761 w 309"/>
                <a:gd name="T29" fmla="*/ 1699554101 h 211"/>
                <a:gd name="T30" fmla="*/ 310870493 w 309"/>
                <a:gd name="T31" fmla="*/ 827423694 h 211"/>
                <a:gd name="T32" fmla="*/ 342834806 w 309"/>
                <a:gd name="T33" fmla="*/ 400524420 h 21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09"/>
                <a:gd name="T52" fmla="*/ 0 h 211"/>
                <a:gd name="T53" fmla="*/ 309 w 309"/>
                <a:gd name="T54" fmla="*/ 211 h 21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09" h="211">
                  <a:moveTo>
                    <a:pt x="286" y="8"/>
                  </a:moveTo>
                  <a:cubicBezTo>
                    <a:pt x="309" y="0"/>
                    <a:pt x="302" y="24"/>
                    <a:pt x="295" y="35"/>
                  </a:cubicBezTo>
                  <a:cubicBezTo>
                    <a:pt x="284" y="52"/>
                    <a:pt x="265" y="65"/>
                    <a:pt x="252" y="80"/>
                  </a:cubicBezTo>
                  <a:cubicBezTo>
                    <a:pt x="243" y="91"/>
                    <a:pt x="235" y="100"/>
                    <a:pt x="232" y="113"/>
                  </a:cubicBezTo>
                  <a:cubicBezTo>
                    <a:pt x="228" y="128"/>
                    <a:pt x="231" y="142"/>
                    <a:pt x="229" y="156"/>
                  </a:cubicBezTo>
                  <a:cubicBezTo>
                    <a:pt x="228" y="170"/>
                    <a:pt x="225" y="186"/>
                    <a:pt x="216" y="197"/>
                  </a:cubicBezTo>
                  <a:cubicBezTo>
                    <a:pt x="206" y="208"/>
                    <a:pt x="188" y="210"/>
                    <a:pt x="174" y="210"/>
                  </a:cubicBezTo>
                  <a:cubicBezTo>
                    <a:pt x="153" y="211"/>
                    <a:pt x="134" y="207"/>
                    <a:pt x="114" y="204"/>
                  </a:cubicBezTo>
                  <a:cubicBezTo>
                    <a:pt x="102" y="202"/>
                    <a:pt x="89" y="200"/>
                    <a:pt x="77" y="200"/>
                  </a:cubicBezTo>
                  <a:cubicBezTo>
                    <a:pt x="60" y="201"/>
                    <a:pt x="42" y="208"/>
                    <a:pt x="26" y="204"/>
                  </a:cubicBezTo>
                  <a:cubicBezTo>
                    <a:pt x="0" y="199"/>
                    <a:pt x="17" y="178"/>
                    <a:pt x="29" y="166"/>
                  </a:cubicBezTo>
                  <a:cubicBezTo>
                    <a:pt x="45" y="150"/>
                    <a:pt x="65" y="142"/>
                    <a:pt x="82" y="128"/>
                  </a:cubicBezTo>
                  <a:cubicBezTo>
                    <a:pt x="97" y="116"/>
                    <a:pt x="111" y="104"/>
                    <a:pt x="123" y="88"/>
                  </a:cubicBezTo>
                  <a:cubicBezTo>
                    <a:pt x="135" y="73"/>
                    <a:pt x="145" y="58"/>
                    <a:pt x="162" y="47"/>
                  </a:cubicBezTo>
                  <a:cubicBezTo>
                    <a:pt x="178" y="37"/>
                    <a:pt x="196" y="37"/>
                    <a:pt x="214" y="34"/>
                  </a:cubicBezTo>
                  <a:cubicBezTo>
                    <a:pt x="230" y="32"/>
                    <a:pt x="244" y="22"/>
                    <a:pt x="260" y="17"/>
                  </a:cubicBezTo>
                  <a:lnTo>
                    <a:pt x="286" y="8"/>
                  </a:lnTo>
                  <a:close/>
                </a:path>
              </a:pathLst>
            </a:custGeom>
            <a:solidFill>
              <a:srgbClr val="709F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9901" name="Freeform 211"/>
            <p:cNvSpPr>
              <a:spLocks/>
            </p:cNvSpPr>
            <p:nvPr/>
          </p:nvSpPr>
          <p:spPr bwMode="auto">
            <a:xfrm>
              <a:off x="4708" y="1301"/>
              <a:ext cx="294" cy="158"/>
            </a:xfrm>
            <a:custGeom>
              <a:avLst/>
              <a:gdLst>
                <a:gd name="T0" fmla="*/ 247757954 w 230"/>
                <a:gd name="T1" fmla="*/ 2147483646 h 116"/>
                <a:gd name="T2" fmla="*/ 224139848 w 230"/>
                <a:gd name="T3" fmla="*/ 2147483646 h 116"/>
                <a:gd name="T4" fmla="*/ 172453304 w 230"/>
                <a:gd name="T5" fmla="*/ 2147483646 h 116"/>
                <a:gd name="T6" fmla="*/ 103143662 w 230"/>
                <a:gd name="T7" fmla="*/ 2147483646 h 116"/>
                <a:gd name="T8" fmla="*/ 60042372 w 230"/>
                <a:gd name="T9" fmla="*/ 2147483646 h 116"/>
                <a:gd name="T10" fmla="*/ 4739992 w 230"/>
                <a:gd name="T11" fmla="*/ 2147483646 h 116"/>
                <a:gd name="T12" fmla="*/ 18773941 w 230"/>
                <a:gd name="T13" fmla="*/ 2147483646 h 116"/>
                <a:gd name="T14" fmla="*/ 80690817 w 230"/>
                <a:gd name="T15" fmla="*/ 2147483646 h 116"/>
                <a:gd name="T16" fmla="*/ 124032813 w 230"/>
                <a:gd name="T17" fmla="*/ 2147483646 h 116"/>
                <a:gd name="T18" fmla="*/ 196101676 w 230"/>
                <a:gd name="T19" fmla="*/ 2147483646 h 116"/>
                <a:gd name="T20" fmla="*/ 245115544 w 230"/>
                <a:gd name="T21" fmla="*/ 2147483646 h 116"/>
                <a:gd name="T22" fmla="*/ 261923415 w 230"/>
                <a:gd name="T23" fmla="*/ 2147483646 h 116"/>
                <a:gd name="T24" fmla="*/ 265455034 w 230"/>
                <a:gd name="T25" fmla="*/ 818835898 h 116"/>
                <a:gd name="T26" fmla="*/ 275372297 w 230"/>
                <a:gd name="T27" fmla="*/ 0 h 116"/>
                <a:gd name="T28" fmla="*/ 255588165 w 230"/>
                <a:gd name="T29" fmla="*/ 1006768048 h 116"/>
                <a:gd name="T30" fmla="*/ 247757954 w 230"/>
                <a:gd name="T31" fmla="*/ 2147483646 h 11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0"/>
                <a:gd name="T49" fmla="*/ 0 h 116"/>
                <a:gd name="T50" fmla="*/ 230 w 230"/>
                <a:gd name="T51" fmla="*/ 116 h 11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0" h="116">
                  <a:moveTo>
                    <a:pt x="207" y="66"/>
                  </a:moveTo>
                  <a:cubicBezTo>
                    <a:pt x="203" y="79"/>
                    <a:pt x="199" y="94"/>
                    <a:pt x="188" y="104"/>
                  </a:cubicBezTo>
                  <a:cubicBezTo>
                    <a:pt x="177" y="114"/>
                    <a:pt x="159" y="114"/>
                    <a:pt x="145" y="113"/>
                  </a:cubicBezTo>
                  <a:cubicBezTo>
                    <a:pt x="124" y="111"/>
                    <a:pt x="106" y="105"/>
                    <a:pt x="86" y="99"/>
                  </a:cubicBezTo>
                  <a:cubicBezTo>
                    <a:pt x="74" y="96"/>
                    <a:pt x="62" y="92"/>
                    <a:pt x="50" y="91"/>
                  </a:cubicBezTo>
                  <a:cubicBezTo>
                    <a:pt x="35" y="90"/>
                    <a:pt x="22" y="115"/>
                    <a:pt x="4" y="91"/>
                  </a:cubicBezTo>
                  <a:cubicBezTo>
                    <a:pt x="0" y="99"/>
                    <a:pt x="2" y="107"/>
                    <a:pt x="16" y="109"/>
                  </a:cubicBezTo>
                  <a:cubicBezTo>
                    <a:pt x="32" y="113"/>
                    <a:pt x="50" y="106"/>
                    <a:pt x="67" y="105"/>
                  </a:cubicBezTo>
                  <a:cubicBezTo>
                    <a:pt x="79" y="105"/>
                    <a:pt x="92" y="107"/>
                    <a:pt x="104" y="109"/>
                  </a:cubicBezTo>
                  <a:cubicBezTo>
                    <a:pt x="124" y="112"/>
                    <a:pt x="143" y="116"/>
                    <a:pt x="164" y="115"/>
                  </a:cubicBezTo>
                  <a:cubicBezTo>
                    <a:pt x="178" y="115"/>
                    <a:pt x="196" y="113"/>
                    <a:pt x="206" y="102"/>
                  </a:cubicBezTo>
                  <a:cubicBezTo>
                    <a:pt x="215" y="91"/>
                    <a:pt x="218" y="75"/>
                    <a:pt x="219" y="61"/>
                  </a:cubicBezTo>
                  <a:cubicBezTo>
                    <a:pt x="221" y="47"/>
                    <a:pt x="218" y="33"/>
                    <a:pt x="222" y="18"/>
                  </a:cubicBezTo>
                  <a:cubicBezTo>
                    <a:pt x="223" y="11"/>
                    <a:pt x="226" y="6"/>
                    <a:pt x="230" y="0"/>
                  </a:cubicBezTo>
                  <a:cubicBezTo>
                    <a:pt x="223" y="7"/>
                    <a:pt x="217" y="14"/>
                    <a:pt x="214" y="23"/>
                  </a:cubicBezTo>
                  <a:cubicBezTo>
                    <a:pt x="209" y="37"/>
                    <a:pt x="210" y="51"/>
                    <a:pt x="207" y="66"/>
                  </a:cubicBezTo>
                  <a:close/>
                </a:path>
              </a:pathLst>
            </a:custGeom>
            <a:solidFill>
              <a:srgbClr val="5486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9902" name="Freeform 212"/>
            <p:cNvSpPr>
              <a:spLocks/>
            </p:cNvSpPr>
            <p:nvPr/>
          </p:nvSpPr>
          <p:spPr bwMode="auto">
            <a:xfrm>
              <a:off x="4929" y="1177"/>
              <a:ext cx="153" cy="48"/>
            </a:xfrm>
            <a:custGeom>
              <a:avLst/>
              <a:gdLst>
                <a:gd name="T0" fmla="*/ 105563123 w 120"/>
                <a:gd name="T1" fmla="*/ 353187519 h 35"/>
                <a:gd name="T2" fmla="*/ 78399884 w 120"/>
                <a:gd name="T3" fmla="*/ 911013223 h 35"/>
                <a:gd name="T4" fmla="*/ 30330450 w 120"/>
                <a:gd name="T5" fmla="*/ 2057066861 h 35"/>
                <a:gd name="T6" fmla="*/ 0 w 120"/>
                <a:gd name="T7" fmla="*/ 2147483646 h 35"/>
                <a:gd name="T8" fmla="*/ 32750446 w 120"/>
                <a:gd name="T9" fmla="*/ 2147483646 h 35"/>
                <a:gd name="T10" fmla="*/ 79384807 w 120"/>
                <a:gd name="T11" fmla="*/ 1199479757 h 35"/>
                <a:gd name="T12" fmla="*/ 111814606 w 120"/>
                <a:gd name="T13" fmla="*/ 556628257 h 35"/>
                <a:gd name="T14" fmla="*/ 120686009 w 120"/>
                <a:gd name="T15" fmla="*/ 1109552300 h 35"/>
                <a:gd name="T16" fmla="*/ 105563123 w 120"/>
                <a:gd name="T17" fmla="*/ 353187519 h 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0"/>
                <a:gd name="T28" fmla="*/ 0 h 35"/>
                <a:gd name="T29" fmla="*/ 120 w 120"/>
                <a:gd name="T30" fmla="*/ 35 h 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0" h="35">
                  <a:moveTo>
                    <a:pt x="102" y="5"/>
                  </a:moveTo>
                  <a:cubicBezTo>
                    <a:pt x="76" y="14"/>
                    <a:pt x="76" y="14"/>
                    <a:pt x="76" y="14"/>
                  </a:cubicBezTo>
                  <a:cubicBezTo>
                    <a:pt x="60" y="18"/>
                    <a:pt x="46" y="28"/>
                    <a:pt x="30" y="31"/>
                  </a:cubicBezTo>
                  <a:cubicBezTo>
                    <a:pt x="20" y="32"/>
                    <a:pt x="10" y="33"/>
                    <a:pt x="0" y="35"/>
                  </a:cubicBezTo>
                  <a:cubicBezTo>
                    <a:pt x="11" y="34"/>
                    <a:pt x="21" y="34"/>
                    <a:pt x="32" y="34"/>
                  </a:cubicBezTo>
                  <a:cubicBezTo>
                    <a:pt x="48" y="34"/>
                    <a:pt x="61" y="20"/>
                    <a:pt x="77" y="18"/>
                  </a:cubicBezTo>
                  <a:cubicBezTo>
                    <a:pt x="108" y="9"/>
                    <a:pt x="108" y="9"/>
                    <a:pt x="108" y="9"/>
                  </a:cubicBezTo>
                  <a:cubicBezTo>
                    <a:pt x="113" y="8"/>
                    <a:pt x="115" y="16"/>
                    <a:pt x="117" y="17"/>
                  </a:cubicBezTo>
                  <a:cubicBezTo>
                    <a:pt x="120" y="8"/>
                    <a:pt x="117" y="0"/>
                    <a:pt x="102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9903" name="Freeform 213"/>
            <p:cNvSpPr>
              <a:spLocks/>
            </p:cNvSpPr>
            <p:nvPr/>
          </p:nvSpPr>
          <p:spPr bwMode="auto">
            <a:xfrm>
              <a:off x="4695" y="1171"/>
              <a:ext cx="395" cy="288"/>
            </a:xfrm>
            <a:custGeom>
              <a:avLst/>
              <a:gdLst>
                <a:gd name="T0" fmla="*/ 342834806 w 309"/>
                <a:gd name="T1" fmla="*/ 400524420 h 211"/>
                <a:gd name="T2" fmla="*/ 353104431 w 309"/>
                <a:gd name="T3" fmla="*/ 1781482536 h 211"/>
                <a:gd name="T4" fmla="*/ 302544000 w 309"/>
                <a:gd name="T5" fmla="*/ 2147483646 h 211"/>
                <a:gd name="T6" fmla="*/ 278507648 w 309"/>
                <a:gd name="T7" fmla="*/ 2147483646 h 211"/>
                <a:gd name="T8" fmla="*/ 274441495 w 309"/>
                <a:gd name="T9" fmla="*/ 2147483646 h 211"/>
                <a:gd name="T10" fmla="*/ 258848493 w 309"/>
                <a:gd name="T11" fmla="*/ 2147483646 h 211"/>
                <a:gd name="T12" fmla="*/ 208219876 w 309"/>
                <a:gd name="T13" fmla="*/ 2147483646 h 211"/>
                <a:gd name="T14" fmla="*/ 137234068 w 309"/>
                <a:gd name="T15" fmla="*/ 2147483646 h 211"/>
                <a:gd name="T16" fmla="*/ 91958270 w 309"/>
                <a:gd name="T17" fmla="*/ 2147483646 h 211"/>
                <a:gd name="T18" fmla="*/ 30723959 w 309"/>
                <a:gd name="T19" fmla="*/ 2147483646 h 211"/>
                <a:gd name="T20" fmla="*/ 34437911 w 309"/>
                <a:gd name="T21" fmla="*/ 2147483646 h 211"/>
                <a:gd name="T22" fmla="*/ 98279868 w 309"/>
                <a:gd name="T23" fmla="*/ 2147483646 h 211"/>
                <a:gd name="T24" fmla="*/ 147699819 w 309"/>
                <a:gd name="T25" fmla="*/ 2147483646 h 211"/>
                <a:gd name="T26" fmla="*/ 194365281 w 309"/>
                <a:gd name="T27" fmla="*/ 2147483646 h 211"/>
                <a:gd name="T28" fmla="*/ 256060761 w 309"/>
                <a:gd name="T29" fmla="*/ 1699554101 h 211"/>
                <a:gd name="T30" fmla="*/ 310870493 w 309"/>
                <a:gd name="T31" fmla="*/ 827423694 h 211"/>
                <a:gd name="T32" fmla="*/ 342834806 w 309"/>
                <a:gd name="T33" fmla="*/ 400524420 h 21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09"/>
                <a:gd name="T52" fmla="*/ 0 h 211"/>
                <a:gd name="T53" fmla="*/ 309 w 309"/>
                <a:gd name="T54" fmla="*/ 211 h 21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09" h="211">
                  <a:moveTo>
                    <a:pt x="286" y="8"/>
                  </a:moveTo>
                  <a:cubicBezTo>
                    <a:pt x="309" y="0"/>
                    <a:pt x="302" y="24"/>
                    <a:pt x="295" y="35"/>
                  </a:cubicBezTo>
                  <a:cubicBezTo>
                    <a:pt x="284" y="52"/>
                    <a:pt x="265" y="65"/>
                    <a:pt x="252" y="80"/>
                  </a:cubicBezTo>
                  <a:cubicBezTo>
                    <a:pt x="243" y="91"/>
                    <a:pt x="235" y="100"/>
                    <a:pt x="232" y="113"/>
                  </a:cubicBezTo>
                  <a:cubicBezTo>
                    <a:pt x="228" y="128"/>
                    <a:pt x="231" y="142"/>
                    <a:pt x="229" y="156"/>
                  </a:cubicBezTo>
                  <a:cubicBezTo>
                    <a:pt x="228" y="170"/>
                    <a:pt x="225" y="186"/>
                    <a:pt x="216" y="197"/>
                  </a:cubicBezTo>
                  <a:cubicBezTo>
                    <a:pt x="206" y="208"/>
                    <a:pt x="188" y="210"/>
                    <a:pt x="174" y="210"/>
                  </a:cubicBezTo>
                  <a:cubicBezTo>
                    <a:pt x="153" y="211"/>
                    <a:pt x="134" y="207"/>
                    <a:pt x="114" y="204"/>
                  </a:cubicBezTo>
                  <a:cubicBezTo>
                    <a:pt x="102" y="202"/>
                    <a:pt x="89" y="200"/>
                    <a:pt x="77" y="200"/>
                  </a:cubicBezTo>
                  <a:cubicBezTo>
                    <a:pt x="60" y="201"/>
                    <a:pt x="42" y="208"/>
                    <a:pt x="26" y="204"/>
                  </a:cubicBezTo>
                  <a:cubicBezTo>
                    <a:pt x="0" y="199"/>
                    <a:pt x="17" y="178"/>
                    <a:pt x="29" y="166"/>
                  </a:cubicBezTo>
                  <a:cubicBezTo>
                    <a:pt x="45" y="150"/>
                    <a:pt x="65" y="142"/>
                    <a:pt x="82" y="128"/>
                  </a:cubicBezTo>
                  <a:cubicBezTo>
                    <a:pt x="97" y="116"/>
                    <a:pt x="111" y="104"/>
                    <a:pt x="123" y="88"/>
                  </a:cubicBezTo>
                  <a:cubicBezTo>
                    <a:pt x="135" y="73"/>
                    <a:pt x="145" y="58"/>
                    <a:pt x="162" y="47"/>
                  </a:cubicBezTo>
                  <a:cubicBezTo>
                    <a:pt x="178" y="37"/>
                    <a:pt x="196" y="37"/>
                    <a:pt x="214" y="34"/>
                  </a:cubicBezTo>
                  <a:cubicBezTo>
                    <a:pt x="230" y="32"/>
                    <a:pt x="244" y="22"/>
                    <a:pt x="260" y="17"/>
                  </a:cubicBezTo>
                  <a:lnTo>
                    <a:pt x="286" y="8"/>
                  </a:lnTo>
                  <a:close/>
                </a:path>
              </a:pathLst>
            </a:custGeom>
            <a:noFill/>
            <a:ln w="3175" cap="rnd">
              <a:solidFill>
                <a:srgbClr val="34343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9904" name="Freeform 214"/>
            <p:cNvSpPr>
              <a:spLocks/>
            </p:cNvSpPr>
            <p:nvPr/>
          </p:nvSpPr>
          <p:spPr bwMode="auto">
            <a:xfrm>
              <a:off x="4865" y="1259"/>
              <a:ext cx="105" cy="120"/>
            </a:xfrm>
            <a:custGeom>
              <a:avLst/>
              <a:gdLst>
                <a:gd name="T0" fmla="*/ 74104925 w 82"/>
                <a:gd name="T1" fmla="*/ 2147483646 h 88"/>
                <a:gd name="T2" fmla="*/ 10811157 w 82"/>
                <a:gd name="T3" fmla="*/ 2147483646 h 88"/>
                <a:gd name="T4" fmla="*/ 34041537 w 82"/>
                <a:gd name="T5" fmla="*/ 1467592237 h 88"/>
                <a:gd name="T6" fmla="*/ 95719747 w 82"/>
                <a:gd name="T7" fmla="*/ 353782027 h 88"/>
                <a:gd name="T8" fmla="*/ 74104925 w 82"/>
                <a:gd name="T9" fmla="*/ 2147483646 h 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2"/>
                <a:gd name="T16" fmla="*/ 0 h 88"/>
                <a:gd name="T17" fmla="*/ 82 w 82"/>
                <a:gd name="T18" fmla="*/ 88 h 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2" h="88">
                  <a:moveTo>
                    <a:pt x="56" y="57"/>
                  </a:moveTo>
                  <a:cubicBezTo>
                    <a:pt x="38" y="77"/>
                    <a:pt x="16" y="88"/>
                    <a:pt x="8" y="81"/>
                  </a:cubicBezTo>
                  <a:cubicBezTo>
                    <a:pt x="0" y="73"/>
                    <a:pt x="8" y="51"/>
                    <a:pt x="26" y="31"/>
                  </a:cubicBezTo>
                  <a:cubicBezTo>
                    <a:pt x="44" y="10"/>
                    <a:pt x="65" y="0"/>
                    <a:pt x="73" y="7"/>
                  </a:cubicBezTo>
                  <a:cubicBezTo>
                    <a:pt x="82" y="14"/>
                    <a:pt x="74" y="36"/>
                    <a:pt x="56" y="57"/>
                  </a:cubicBezTo>
                  <a:close/>
                </a:path>
              </a:pathLst>
            </a:custGeom>
            <a:solidFill>
              <a:srgbClr val="4387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9905" name="Freeform 215"/>
            <p:cNvSpPr>
              <a:spLocks/>
            </p:cNvSpPr>
            <p:nvPr/>
          </p:nvSpPr>
          <p:spPr bwMode="auto">
            <a:xfrm>
              <a:off x="4836" y="1248"/>
              <a:ext cx="154" cy="148"/>
            </a:xfrm>
            <a:custGeom>
              <a:avLst/>
              <a:gdLst>
                <a:gd name="T0" fmla="*/ 112671597 w 121"/>
                <a:gd name="T1" fmla="*/ 83593213 h 109"/>
                <a:gd name="T2" fmla="*/ 58512026 w 121"/>
                <a:gd name="T3" fmla="*/ 1846783912 h 109"/>
                <a:gd name="T4" fmla="*/ 22676285 w 121"/>
                <a:gd name="T5" fmla="*/ 2147483646 h 109"/>
                <a:gd name="T6" fmla="*/ 0 w 121"/>
                <a:gd name="T7" fmla="*/ 2147483646 h 109"/>
                <a:gd name="T8" fmla="*/ 29941291 w 121"/>
                <a:gd name="T9" fmla="*/ 2147483646 h 109"/>
                <a:gd name="T10" fmla="*/ 54577081 w 121"/>
                <a:gd name="T11" fmla="*/ 2048985799 h 109"/>
                <a:gd name="T12" fmla="*/ 78152516 w 121"/>
                <a:gd name="T13" fmla="*/ 831085454 h 109"/>
                <a:gd name="T14" fmla="*/ 103152229 w 121"/>
                <a:gd name="T15" fmla="*/ 83593213 h 10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1"/>
                <a:gd name="T25" fmla="*/ 0 h 109"/>
                <a:gd name="T26" fmla="*/ 121 w 121"/>
                <a:gd name="T27" fmla="*/ 109 h 10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1" h="109">
                  <a:moveTo>
                    <a:pt x="121" y="2"/>
                  </a:moveTo>
                  <a:cubicBezTo>
                    <a:pt x="94" y="0"/>
                    <a:pt x="75" y="30"/>
                    <a:pt x="62" y="49"/>
                  </a:cubicBezTo>
                  <a:cubicBezTo>
                    <a:pt x="51" y="65"/>
                    <a:pt x="39" y="80"/>
                    <a:pt x="24" y="93"/>
                  </a:cubicBezTo>
                  <a:cubicBezTo>
                    <a:pt x="16" y="99"/>
                    <a:pt x="7" y="103"/>
                    <a:pt x="0" y="109"/>
                  </a:cubicBezTo>
                  <a:cubicBezTo>
                    <a:pt x="10" y="108"/>
                    <a:pt x="26" y="94"/>
                    <a:pt x="33" y="87"/>
                  </a:cubicBezTo>
                  <a:cubicBezTo>
                    <a:pt x="43" y="78"/>
                    <a:pt x="50" y="66"/>
                    <a:pt x="58" y="55"/>
                  </a:cubicBezTo>
                  <a:cubicBezTo>
                    <a:pt x="66" y="44"/>
                    <a:pt x="74" y="32"/>
                    <a:pt x="84" y="22"/>
                  </a:cubicBezTo>
                  <a:cubicBezTo>
                    <a:pt x="91" y="16"/>
                    <a:pt x="102" y="5"/>
                    <a:pt x="111" y="2"/>
                  </a:cubicBezTo>
                </a:path>
              </a:pathLst>
            </a:custGeom>
            <a:solidFill>
              <a:srgbClr val="9CC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</p:grpSp>
      <p:grpSp>
        <p:nvGrpSpPr>
          <p:cNvPr id="159757" name="Group 216"/>
          <p:cNvGrpSpPr>
            <a:grpSpLocks/>
          </p:cNvGrpSpPr>
          <p:nvPr/>
        </p:nvGrpSpPr>
        <p:grpSpPr bwMode="auto">
          <a:xfrm>
            <a:off x="4808538" y="1143000"/>
            <a:ext cx="2401887" cy="1439863"/>
            <a:chOff x="3029" y="720"/>
            <a:chExt cx="1513" cy="907"/>
          </a:xfrm>
        </p:grpSpPr>
        <p:sp>
          <p:nvSpPr>
            <p:cNvPr id="159831" name="Freeform 217"/>
            <p:cNvSpPr>
              <a:spLocks/>
            </p:cNvSpPr>
            <p:nvPr/>
          </p:nvSpPr>
          <p:spPr bwMode="auto">
            <a:xfrm>
              <a:off x="3337" y="919"/>
              <a:ext cx="426" cy="562"/>
            </a:xfrm>
            <a:custGeom>
              <a:avLst/>
              <a:gdLst>
                <a:gd name="T0" fmla="*/ 77860 w 384"/>
                <a:gd name="T1" fmla="*/ 134249 h 475"/>
                <a:gd name="T2" fmla="*/ 55057 w 384"/>
                <a:gd name="T3" fmla="*/ 1010236 h 475"/>
                <a:gd name="T4" fmla="*/ 25037 w 384"/>
                <a:gd name="T5" fmla="*/ 1761739 h 475"/>
                <a:gd name="T6" fmla="*/ 4 w 384"/>
                <a:gd name="T7" fmla="*/ 2549630 h 475"/>
                <a:gd name="T8" fmla="*/ 29383 w 384"/>
                <a:gd name="T9" fmla="*/ 2442434 h 475"/>
                <a:gd name="T10" fmla="*/ 42983 w 384"/>
                <a:gd name="T11" fmla="*/ 3647991 h 475"/>
                <a:gd name="T12" fmla="*/ 44736 w 384"/>
                <a:gd name="T13" fmla="*/ 5028659 h 475"/>
                <a:gd name="T14" fmla="*/ 17577 w 384"/>
                <a:gd name="T15" fmla="*/ 5888953 h 475"/>
                <a:gd name="T16" fmla="*/ 44736 w 384"/>
                <a:gd name="T17" fmla="*/ 6255492 h 475"/>
                <a:gd name="T18" fmla="*/ 80125 w 384"/>
                <a:gd name="T19" fmla="*/ 6900120 h 475"/>
                <a:gd name="T20" fmla="*/ 107297 w 384"/>
                <a:gd name="T21" fmla="*/ 6813948 h 475"/>
                <a:gd name="T22" fmla="*/ 120917 w 384"/>
                <a:gd name="T23" fmla="*/ 5800020 h 475"/>
                <a:gd name="T24" fmla="*/ 137042 w 384"/>
                <a:gd name="T25" fmla="*/ 4354236 h 475"/>
                <a:gd name="T26" fmla="*/ 134617 w 384"/>
                <a:gd name="T27" fmla="*/ 3576264 h 475"/>
                <a:gd name="T28" fmla="*/ 124808 w 384"/>
                <a:gd name="T29" fmla="*/ 2338825 h 475"/>
                <a:gd name="T30" fmla="*/ 103101 w 384"/>
                <a:gd name="T31" fmla="*/ 1932988 h 475"/>
                <a:gd name="T32" fmla="*/ 78842 w 384"/>
                <a:gd name="T33" fmla="*/ 1499732 h 475"/>
                <a:gd name="T34" fmla="*/ 97205 w 384"/>
                <a:gd name="T35" fmla="*/ 521155 h 475"/>
                <a:gd name="T36" fmla="*/ 77860 w 384"/>
                <a:gd name="T37" fmla="*/ 134249 h 47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84"/>
                <a:gd name="T58" fmla="*/ 0 h 475"/>
                <a:gd name="T59" fmla="*/ 384 w 384"/>
                <a:gd name="T60" fmla="*/ 475 h 47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84" h="475">
                  <a:moveTo>
                    <a:pt x="210" y="9"/>
                  </a:moveTo>
                  <a:cubicBezTo>
                    <a:pt x="202" y="18"/>
                    <a:pt x="171" y="58"/>
                    <a:pt x="149" y="69"/>
                  </a:cubicBezTo>
                  <a:cubicBezTo>
                    <a:pt x="127" y="79"/>
                    <a:pt x="87" y="102"/>
                    <a:pt x="68" y="121"/>
                  </a:cubicBezTo>
                  <a:cubicBezTo>
                    <a:pt x="48" y="139"/>
                    <a:pt x="0" y="164"/>
                    <a:pt x="4" y="175"/>
                  </a:cubicBezTo>
                  <a:cubicBezTo>
                    <a:pt x="8" y="187"/>
                    <a:pt x="47" y="155"/>
                    <a:pt x="78" y="168"/>
                  </a:cubicBezTo>
                  <a:cubicBezTo>
                    <a:pt x="109" y="181"/>
                    <a:pt x="110" y="225"/>
                    <a:pt x="116" y="251"/>
                  </a:cubicBezTo>
                  <a:cubicBezTo>
                    <a:pt x="122" y="277"/>
                    <a:pt x="134" y="327"/>
                    <a:pt x="121" y="345"/>
                  </a:cubicBezTo>
                  <a:cubicBezTo>
                    <a:pt x="107" y="362"/>
                    <a:pt x="47" y="404"/>
                    <a:pt x="47" y="404"/>
                  </a:cubicBezTo>
                  <a:cubicBezTo>
                    <a:pt x="47" y="404"/>
                    <a:pt x="103" y="418"/>
                    <a:pt x="121" y="430"/>
                  </a:cubicBezTo>
                  <a:cubicBezTo>
                    <a:pt x="138" y="441"/>
                    <a:pt x="179" y="472"/>
                    <a:pt x="216" y="473"/>
                  </a:cubicBezTo>
                  <a:cubicBezTo>
                    <a:pt x="253" y="475"/>
                    <a:pt x="289" y="467"/>
                    <a:pt x="289" y="467"/>
                  </a:cubicBezTo>
                  <a:cubicBezTo>
                    <a:pt x="289" y="467"/>
                    <a:pt x="307" y="416"/>
                    <a:pt x="325" y="398"/>
                  </a:cubicBezTo>
                  <a:cubicBezTo>
                    <a:pt x="344" y="380"/>
                    <a:pt x="369" y="325"/>
                    <a:pt x="369" y="298"/>
                  </a:cubicBezTo>
                  <a:cubicBezTo>
                    <a:pt x="370" y="271"/>
                    <a:pt x="384" y="252"/>
                    <a:pt x="362" y="246"/>
                  </a:cubicBezTo>
                  <a:cubicBezTo>
                    <a:pt x="340" y="239"/>
                    <a:pt x="357" y="173"/>
                    <a:pt x="336" y="160"/>
                  </a:cubicBezTo>
                  <a:cubicBezTo>
                    <a:pt x="314" y="147"/>
                    <a:pt x="304" y="132"/>
                    <a:pt x="278" y="133"/>
                  </a:cubicBezTo>
                  <a:cubicBezTo>
                    <a:pt x="252" y="133"/>
                    <a:pt x="215" y="123"/>
                    <a:pt x="212" y="103"/>
                  </a:cubicBezTo>
                  <a:cubicBezTo>
                    <a:pt x="209" y="83"/>
                    <a:pt x="240" y="48"/>
                    <a:pt x="262" y="36"/>
                  </a:cubicBezTo>
                  <a:cubicBezTo>
                    <a:pt x="284" y="24"/>
                    <a:pt x="217" y="0"/>
                    <a:pt x="210" y="9"/>
                  </a:cubicBezTo>
                  <a:close/>
                </a:path>
              </a:pathLst>
            </a:custGeom>
            <a:solidFill>
              <a:srgbClr val="94C2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9832" name="Freeform 218"/>
            <p:cNvSpPr>
              <a:spLocks/>
            </p:cNvSpPr>
            <p:nvPr/>
          </p:nvSpPr>
          <p:spPr bwMode="auto">
            <a:xfrm>
              <a:off x="3279" y="954"/>
              <a:ext cx="427" cy="563"/>
            </a:xfrm>
            <a:custGeom>
              <a:avLst/>
              <a:gdLst>
                <a:gd name="T0" fmla="*/ 88875 w 384"/>
                <a:gd name="T1" fmla="*/ 150220 h 475"/>
                <a:gd name="T2" fmla="*/ 63738 w 384"/>
                <a:gd name="T3" fmla="*/ 1101960 h 475"/>
                <a:gd name="T4" fmla="*/ 28272 w 384"/>
                <a:gd name="T5" fmla="*/ 1939362 h 475"/>
                <a:gd name="T6" fmla="*/ 4 w 384"/>
                <a:gd name="T7" fmla="*/ 2815557 h 475"/>
                <a:gd name="T8" fmla="*/ 33124 w 384"/>
                <a:gd name="T9" fmla="*/ 2720089 h 475"/>
                <a:gd name="T10" fmla="*/ 49236 w 384"/>
                <a:gd name="T11" fmla="*/ 4050927 h 475"/>
                <a:gd name="T12" fmla="*/ 51621 w 384"/>
                <a:gd name="T13" fmla="*/ 5567832 h 475"/>
                <a:gd name="T14" fmla="*/ 19858 w 384"/>
                <a:gd name="T15" fmla="*/ 6520790 h 475"/>
                <a:gd name="T16" fmla="*/ 51621 w 384"/>
                <a:gd name="T17" fmla="*/ 6934306 h 475"/>
                <a:gd name="T18" fmla="*/ 91707 w 384"/>
                <a:gd name="T19" fmla="*/ 7630091 h 475"/>
                <a:gd name="T20" fmla="*/ 122200 w 384"/>
                <a:gd name="T21" fmla="*/ 7541744 h 475"/>
                <a:gd name="T22" fmla="*/ 137826 w 384"/>
                <a:gd name="T23" fmla="*/ 6429973 h 475"/>
                <a:gd name="T24" fmla="*/ 156527 w 384"/>
                <a:gd name="T25" fmla="*/ 4801415 h 475"/>
                <a:gd name="T26" fmla="*/ 153495 w 384"/>
                <a:gd name="T27" fmla="*/ 3955432 h 475"/>
                <a:gd name="T28" fmla="*/ 142788 w 384"/>
                <a:gd name="T29" fmla="*/ 2577746 h 475"/>
                <a:gd name="T30" fmla="*/ 118307 w 384"/>
                <a:gd name="T31" fmla="*/ 2126325 h 475"/>
                <a:gd name="T32" fmla="*/ 89850 w 384"/>
                <a:gd name="T33" fmla="*/ 1668477 h 475"/>
                <a:gd name="T34" fmla="*/ 111099 w 384"/>
                <a:gd name="T35" fmla="*/ 585119 h 475"/>
                <a:gd name="T36" fmla="*/ 88875 w 384"/>
                <a:gd name="T37" fmla="*/ 150220 h 47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84"/>
                <a:gd name="T58" fmla="*/ 0 h 475"/>
                <a:gd name="T59" fmla="*/ 384 w 384"/>
                <a:gd name="T60" fmla="*/ 475 h 47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84" h="475">
                  <a:moveTo>
                    <a:pt x="210" y="9"/>
                  </a:moveTo>
                  <a:cubicBezTo>
                    <a:pt x="202" y="18"/>
                    <a:pt x="171" y="58"/>
                    <a:pt x="149" y="68"/>
                  </a:cubicBezTo>
                  <a:cubicBezTo>
                    <a:pt x="127" y="79"/>
                    <a:pt x="87" y="102"/>
                    <a:pt x="67" y="121"/>
                  </a:cubicBezTo>
                  <a:cubicBezTo>
                    <a:pt x="48" y="139"/>
                    <a:pt x="0" y="164"/>
                    <a:pt x="4" y="175"/>
                  </a:cubicBezTo>
                  <a:cubicBezTo>
                    <a:pt x="8" y="187"/>
                    <a:pt x="47" y="154"/>
                    <a:pt x="78" y="168"/>
                  </a:cubicBezTo>
                  <a:cubicBezTo>
                    <a:pt x="109" y="181"/>
                    <a:pt x="110" y="225"/>
                    <a:pt x="116" y="251"/>
                  </a:cubicBezTo>
                  <a:cubicBezTo>
                    <a:pt x="122" y="277"/>
                    <a:pt x="134" y="327"/>
                    <a:pt x="121" y="345"/>
                  </a:cubicBezTo>
                  <a:cubicBezTo>
                    <a:pt x="107" y="362"/>
                    <a:pt x="47" y="404"/>
                    <a:pt x="47" y="404"/>
                  </a:cubicBezTo>
                  <a:cubicBezTo>
                    <a:pt x="47" y="404"/>
                    <a:pt x="103" y="418"/>
                    <a:pt x="121" y="430"/>
                  </a:cubicBezTo>
                  <a:cubicBezTo>
                    <a:pt x="138" y="441"/>
                    <a:pt x="179" y="471"/>
                    <a:pt x="216" y="473"/>
                  </a:cubicBezTo>
                  <a:cubicBezTo>
                    <a:pt x="253" y="475"/>
                    <a:pt x="289" y="467"/>
                    <a:pt x="289" y="467"/>
                  </a:cubicBezTo>
                  <a:cubicBezTo>
                    <a:pt x="289" y="467"/>
                    <a:pt x="307" y="416"/>
                    <a:pt x="325" y="398"/>
                  </a:cubicBezTo>
                  <a:cubicBezTo>
                    <a:pt x="344" y="379"/>
                    <a:pt x="369" y="325"/>
                    <a:pt x="369" y="298"/>
                  </a:cubicBezTo>
                  <a:cubicBezTo>
                    <a:pt x="370" y="271"/>
                    <a:pt x="384" y="252"/>
                    <a:pt x="362" y="245"/>
                  </a:cubicBezTo>
                  <a:cubicBezTo>
                    <a:pt x="340" y="239"/>
                    <a:pt x="357" y="173"/>
                    <a:pt x="336" y="160"/>
                  </a:cubicBezTo>
                  <a:cubicBezTo>
                    <a:pt x="314" y="147"/>
                    <a:pt x="304" y="132"/>
                    <a:pt x="278" y="132"/>
                  </a:cubicBezTo>
                  <a:cubicBezTo>
                    <a:pt x="252" y="133"/>
                    <a:pt x="215" y="123"/>
                    <a:pt x="212" y="103"/>
                  </a:cubicBezTo>
                  <a:cubicBezTo>
                    <a:pt x="209" y="83"/>
                    <a:pt x="240" y="48"/>
                    <a:pt x="262" y="36"/>
                  </a:cubicBezTo>
                  <a:cubicBezTo>
                    <a:pt x="284" y="23"/>
                    <a:pt x="217" y="0"/>
                    <a:pt x="210" y="9"/>
                  </a:cubicBezTo>
                  <a:close/>
                </a:path>
              </a:pathLst>
            </a:custGeom>
            <a:solidFill>
              <a:srgbClr val="88B3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9833" name="Freeform 219"/>
            <p:cNvSpPr>
              <a:spLocks/>
            </p:cNvSpPr>
            <p:nvPr/>
          </p:nvSpPr>
          <p:spPr bwMode="auto">
            <a:xfrm>
              <a:off x="3270" y="1074"/>
              <a:ext cx="210" cy="94"/>
            </a:xfrm>
            <a:custGeom>
              <a:avLst/>
              <a:gdLst>
                <a:gd name="T0" fmla="*/ 3120 w 189"/>
                <a:gd name="T1" fmla="*/ 629607 h 79"/>
                <a:gd name="T2" fmla="*/ 38199 w 189"/>
                <a:gd name="T3" fmla="*/ 1590651 h 79"/>
                <a:gd name="T4" fmla="*/ 66718 w 189"/>
                <a:gd name="T5" fmla="*/ 1047876 h 79"/>
                <a:gd name="T6" fmla="*/ 45812 w 189"/>
                <a:gd name="T7" fmla="*/ 147437 h 79"/>
                <a:gd name="T8" fmla="*/ 10060 w 189"/>
                <a:gd name="T9" fmla="*/ 184205 h 79"/>
                <a:gd name="T10" fmla="*/ 3120 w 189"/>
                <a:gd name="T11" fmla="*/ 547997 h 7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9"/>
                <a:gd name="T19" fmla="*/ 0 h 79"/>
                <a:gd name="T20" fmla="*/ 189 w 189"/>
                <a:gd name="T21" fmla="*/ 79 h 7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9" h="79">
                  <a:moveTo>
                    <a:pt x="8" y="31"/>
                  </a:moveTo>
                  <a:cubicBezTo>
                    <a:pt x="31" y="66"/>
                    <a:pt x="52" y="79"/>
                    <a:pt x="94" y="79"/>
                  </a:cubicBezTo>
                  <a:cubicBezTo>
                    <a:pt x="120" y="79"/>
                    <a:pt x="149" y="73"/>
                    <a:pt x="165" y="51"/>
                  </a:cubicBezTo>
                  <a:cubicBezTo>
                    <a:pt x="189" y="20"/>
                    <a:pt x="135" y="13"/>
                    <a:pt x="113" y="7"/>
                  </a:cubicBezTo>
                  <a:cubicBezTo>
                    <a:pt x="82" y="0"/>
                    <a:pt x="55" y="1"/>
                    <a:pt x="25" y="9"/>
                  </a:cubicBezTo>
                  <a:cubicBezTo>
                    <a:pt x="15" y="12"/>
                    <a:pt x="0" y="12"/>
                    <a:pt x="8" y="28"/>
                  </a:cubicBezTo>
                </a:path>
              </a:pathLst>
            </a:custGeom>
            <a:solidFill>
              <a:srgbClr val="70A1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9834" name="Freeform 220"/>
            <p:cNvSpPr>
              <a:spLocks/>
            </p:cNvSpPr>
            <p:nvPr/>
          </p:nvSpPr>
          <p:spPr bwMode="auto">
            <a:xfrm>
              <a:off x="3303" y="1010"/>
              <a:ext cx="209" cy="94"/>
            </a:xfrm>
            <a:custGeom>
              <a:avLst/>
              <a:gdLst>
                <a:gd name="T0" fmla="*/ 2316 w 189"/>
                <a:gd name="T1" fmla="*/ 629607 h 79"/>
                <a:gd name="T2" fmla="*/ 28836 w 189"/>
                <a:gd name="T3" fmla="*/ 1590651 h 79"/>
                <a:gd name="T4" fmla="*/ 50802 w 189"/>
                <a:gd name="T5" fmla="*/ 1047876 h 79"/>
                <a:gd name="T6" fmla="*/ 34737 w 189"/>
                <a:gd name="T7" fmla="*/ 147437 h 79"/>
                <a:gd name="T8" fmla="*/ 7742 w 189"/>
                <a:gd name="T9" fmla="*/ 175431 h 79"/>
                <a:gd name="T10" fmla="*/ 2316 w 189"/>
                <a:gd name="T11" fmla="*/ 536326 h 7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9"/>
                <a:gd name="T19" fmla="*/ 0 h 79"/>
                <a:gd name="T20" fmla="*/ 189 w 189"/>
                <a:gd name="T21" fmla="*/ 79 h 7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9" h="79">
                  <a:moveTo>
                    <a:pt x="8" y="31"/>
                  </a:moveTo>
                  <a:cubicBezTo>
                    <a:pt x="31" y="66"/>
                    <a:pt x="51" y="79"/>
                    <a:pt x="94" y="79"/>
                  </a:cubicBezTo>
                  <a:cubicBezTo>
                    <a:pt x="119" y="79"/>
                    <a:pt x="149" y="72"/>
                    <a:pt x="165" y="51"/>
                  </a:cubicBezTo>
                  <a:cubicBezTo>
                    <a:pt x="189" y="20"/>
                    <a:pt x="135" y="12"/>
                    <a:pt x="112" y="7"/>
                  </a:cubicBezTo>
                  <a:cubicBezTo>
                    <a:pt x="82" y="0"/>
                    <a:pt x="55" y="1"/>
                    <a:pt x="25" y="8"/>
                  </a:cubicBezTo>
                  <a:cubicBezTo>
                    <a:pt x="14" y="11"/>
                    <a:pt x="0" y="11"/>
                    <a:pt x="8" y="27"/>
                  </a:cubicBezTo>
                </a:path>
              </a:pathLst>
            </a:custGeom>
            <a:solidFill>
              <a:srgbClr val="709F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9835" name="Freeform 221"/>
            <p:cNvSpPr>
              <a:spLocks/>
            </p:cNvSpPr>
            <p:nvPr/>
          </p:nvSpPr>
          <p:spPr bwMode="auto">
            <a:xfrm>
              <a:off x="3302" y="1009"/>
              <a:ext cx="209" cy="93"/>
            </a:xfrm>
            <a:custGeom>
              <a:avLst/>
              <a:gdLst>
                <a:gd name="T0" fmla="*/ 2561 w 189"/>
                <a:gd name="T1" fmla="*/ 327344 h 79"/>
                <a:gd name="T2" fmla="*/ 28836 w 189"/>
                <a:gd name="T3" fmla="*/ 865133 h 79"/>
                <a:gd name="T4" fmla="*/ 51195 w 189"/>
                <a:gd name="T5" fmla="*/ 566219 h 79"/>
                <a:gd name="T6" fmla="*/ 34989 w 189"/>
                <a:gd name="T7" fmla="*/ 85818 h 79"/>
                <a:gd name="T8" fmla="*/ 8099 w 189"/>
                <a:gd name="T9" fmla="*/ 101026 h 79"/>
                <a:gd name="T10" fmla="*/ 2561 w 189"/>
                <a:gd name="T11" fmla="*/ 308453 h 7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9"/>
                <a:gd name="T19" fmla="*/ 0 h 79"/>
                <a:gd name="T20" fmla="*/ 189 w 189"/>
                <a:gd name="T21" fmla="*/ 79 h 7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9" h="79">
                  <a:moveTo>
                    <a:pt x="9" y="31"/>
                  </a:moveTo>
                  <a:cubicBezTo>
                    <a:pt x="32" y="67"/>
                    <a:pt x="52" y="79"/>
                    <a:pt x="94" y="79"/>
                  </a:cubicBezTo>
                  <a:cubicBezTo>
                    <a:pt x="120" y="79"/>
                    <a:pt x="150" y="73"/>
                    <a:pt x="166" y="51"/>
                  </a:cubicBezTo>
                  <a:cubicBezTo>
                    <a:pt x="189" y="20"/>
                    <a:pt x="136" y="13"/>
                    <a:pt x="113" y="8"/>
                  </a:cubicBezTo>
                  <a:cubicBezTo>
                    <a:pt x="83" y="0"/>
                    <a:pt x="55" y="1"/>
                    <a:pt x="26" y="9"/>
                  </a:cubicBezTo>
                  <a:cubicBezTo>
                    <a:pt x="15" y="12"/>
                    <a:pt x="0" y="12"/>
                    <a:pt x="9" y="28"/>
                  </a:cubicBezTo>
                </a:path>
              </a:pathLst>
            </a:custGeom>
            <a:noFill/>
            <a:ln w="3175" cap="rnd">
              <a:solidFill>
                <a:srgbClr val="34343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9836" name="Freeform 222"/>
            <p:cNvSpPr>
              <a:spLocks/>
            </p:cNvSpPr>
            <p:nvPr/>
          </p:nvSpPr>
          <p:spPr bwMode="auto">
            <a:xfrm>
              <a:off x="3331" y="1216"/>
              <a:ext cx="237" cy="122"/>
            </a:xfrm>
            <a:custGeom>
              <a:avLst/>
              <a:gdLst>
                <a:gd name="T0" fmla="*/ 11997 w 213"/>
                <a:gd name="T1" fmla="*/ 2 h 103"/>
                <a:gd name="T2" fmla="*/ 32339 w 213"/>
                <a:gd name="T3" fmla="*/ 0 h 103"/>
                <a:gd name="T4" fmla="*/ 47854 w 213"/>
                <a:gd name="T5" fmla="*/ 52210 h 103"/>
                <a:gd name="T6" fmla="*/ 66219 w 213"/>
                <a:gd name="T7" fmla="*/ 102765 h 103"/>
                <a:gd name="T8" fmla="*/ 81104 w 213"/>
                <a:gd name="T9" fmla="*/ 947350 h 103"/>
                <a:gd name="T10" fmla="*/ 62937 w 213"/>
                <a:gd name="T11" fmla="*/ 1267186 h 103"/>
                <a:gd name="T12" fmla="*/ 32468 w 213"/>
                <a:gd name="T13" fmla="*/ 1486024 h 103"/>
                <a:gd name="T14" fmla="*/ 11700 w 213"/>
                <a:gd name="T15" fmla="*/ 218802 h 10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13"/>
                <a:gd name="T25" fmla="*/ 0 h 103"/>
                <a:gd name="T26" fmla="*/ 213 w 213"/>
                <a:gd name="T27" fmla="*/ 103 h 10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3" h="103">
                  <a:moveTo>
                    <a:pt x="28" y="2"/>
                  </a:moveTo>
                  <a:cubicBezTo>
                    <a:pt x="39" y="6"/>
                    <a:pt x="61" y="0"/>
                    <a:pt x="74" y="0"/>
                  </a:cubicBezTo>
                  <a:cubicBezTo>
                    <a:pt x="86" y="0"/>
                    <a:pt x="96" y="1"/>
                    <a:pt x="108" y="3"/>
                  </a:cubicBezTo>
                  <a:cubicBezTo>
                    <a:pt x="123" y="4"/>
                    <a:pt x="137" y="2"/>
                    <a:pt x="151" y="7"/>
                  </a:cubicBezTo>
                  <a:cubicBezTo>
                    <a:pt x="173" y="16"/>
                    <a:pt x="213" y="33"/>
                    <a:pt x="184" y="61"/>
                  </a:cubicBezTo>
                  <a:cubicBezTo>
                    <a:pt x="175" y="69"/>
                    <a:pt x="154" y="75"/>
                    <a:pt x="143" y="82"/>
                  </a:cubicBezTo>
                  <a:cubicBezTo>
                    <a:pt x="120" y="95"/>
                    <a:pt x="102" y="103"/>
                    <a:pt x="75" y="95"/>
                  </a:cubicBezTo>
                  <a:cubicBezTo>
                    <a:pt x="47" y="87"/>
                    <a:pt x="0" y="45"/>
                    <a:pt x="26" y="14"/>
                  </a:cubicBezTo>
                </a:path>
              </a:pathLst>
            </a:custGeom>
            <a:solidFill>
              <a:srgbClr val="70A1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9837" name="Freeform 223"/>
            <p:cNvSpPr>
              <a:spLocks/>
            </p:cNvSpPr>
            <p:nvPr/>
          </p:nvSpPr>
          <p:spPr bwMode="auto">
            <a:xfrm>
              <a:off x="3345" y="1153"/>
              <a:ext cx="223" cy="127"/>
            </a:xfrm>
            <a:custGeom>
              <a:avLst/>
              <a:gdLst>
                <a:gd name="T0" fmla="*/ 5282 w 201"/>
                <a:gd name="T1" fmla="*/ 533884 h 107"/>
                <a:gd name="T2" fmla="*/ 21785 w 201"/>
                <a:gd name="T3" fmla="*/ 281723 h 107"/>
                <a:gd name="T4" fmla="*/ 34253 w 201"/>
                <a:gd name="T5" fmla="*/ 160882 h 107"/>
                <a:gd name="T6" fmla="*/ 49871 w 201"/>
                <a:gd name="T7" fmla="*/ 2 h 107"/>
                <a:gd name="T8" fmla="*/ 67190 w 201"/>
                <a:gd name="T9" fmla="*/ 764085 h 107"/>
                <a:gd name="T10" fmla="*/ 54586 w 201"/>
                <a:gd name="T11" fmla="*/ 1324420 h 107"/>
                <a:gd name="T12" fmla="*/ 31528 w 201"/>
                <a:gd name="T13" fmla="*/ 1865802 h 107"/>
                <a:gd name="T14" fmla="*/ 5860 w 201"/>
                <a:gd name="T15" fmla="*/ 736417 h 10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1"/>
                <a:gd name="T25" fmla="*/ 0 h 107"/>
                <a:gd name="T26" fmla="*/ 201 w 201"/>
                <a:gd name="T27" fmla="*/ 107 h 10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1" h="107">
                  <a:moveTo>
                    <a:pt x="14" y="30"/>
                  </a:moveTo>
                  <a:cubicBezTo>
                    <a:pt x="27" y="30"/>
                    <a:pt x="46" y="19"/>
                    <a:pt x="59" y="16"/>
                  </a:cubicBezTo>
                  <a:cubicBezTo>
                    <a:pt x="70" y="12"/>
                    <a:pt x="80" y="11"/>
                    <a:pt x="92" y="9"/>
                  </a:cubicBezTo>
                  <a:cubicBezTo>
                    <a:pt x="107" y="6"/>
                    <a:pt x="119" y="0"/>
                    <a:pt x="134" y="2"/>
                  </a:cubicBezTo>
                  <a:cubicBezTo>
                    <a:pt x="158" y="4"/>
                    <a:pt x="201" y="10"/>
                    <a:pt x="180" y="44"/>
                  </a:cubicBezTo>
                  <a:cubicBezTo>
                    <a:pt x="174" y="55"/>
                    <a:pt x="156" y="66"/>
                    <a:pt x="146" y="76"/>
                  </a:cubicBezTo>
                  <a:cubicBezTo>
                    <a:pt x="128" y="95"/>
                    <a:pt x="112" y="107"/>
                    <a:pt x="85" y="107"/>
                  </a:cubicBezTo>
                  <a:cubicBezTo>
                    <a:pt x="55" y="107"/>
                    <a:pt x="0" y="79"/>
                    <a:pt x="16" y="42"/>
                  </a:cubicBezTo>
                </a:path>
              </a:pathLst>
            </a:custGeom>
            <a:solidFill>
              <a:srgbClr val="709F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9838" name="Freeform 224"/>
            <p:cNvSpPr>
              <a:spLocks/>
            </p:cNvSpPr>
            <p:nvPr/>
          </p:nvSpPr>
          <p:spPr bwMode="auto">
            <a:xfrm>
              <a:off x="3345" y="1153"/>
              <a:ext cx="223" cy="127"/>
            </a:xfrm>
            <a:custGeom>
              <a:avLst/>
              <a:gdLst>
                <a:gd name="T0" fmla="*/ 5282 w 201"/>
                <a:gd name="T1" fmla="*/ 533884 h 107"/>
                <a:gd name="T2" fmla="*/ 21785 w 201"/>
                <a:gd name="T3" fmla="*/ 281723 h 107"/>
                <a:gd name="T4" fmla="*/ 34253 w 201"/>
                <a:gd name="T5" fmla="*/ 160882 h 107"/>
                <a:gd name="T6" fmla="*/ 49871 w 201"/>
                <a:gd name="T7" fmla="*/ 2 h 107"/>
                <a:gd name="T8" fmla="*/ 67190 w 201"/>
                <a:gd name="T9" fmla="*/ 764085 h 107"/>
                <a:gd name="T10" fmla="*/ 54586 w 201"/>
                <a:gd name="T11" fmla="*/ 1324420 h 107"/>
                <a:gd name="T12" fmla="*/ 31528 w 201"/>
                <a:gd name="T13" fmla="*/ 1865802 h 107"/>
                <a:gd name="T14" fmla="*/ 5860 w 201"/>
                <a:gd name="T15" fmla="*/ 736417 h 10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1"/>
                <a:gd name="T25" fmla="*/ 0 h 107"/>
                <a:gd name="T26" fmla="*/ 201 w 201"/>
                <a:gd name="T27" fmla="*/ 107 h 10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1" h="107">
                  <a:moveTo>
                    <a:pt x="14" y="30"/>
                  </a:moveTo>
                  <a:cubicBezTo>
                    <a:pt x="27" y="30"/>
                    <a:pt x="46" y="19"/>
                    <a:pt x="59" y="16"/>
                  </a:cubicBezTo>
                  <a:cubicBezTo>
                    <a:pt x="70" y="12"/>
                    <a:pt x="80" y="11"/>
                    <a:pt x="92" y="9"/>
                  </a:cubicBezTo>
                  <a:cubicBezTo>
                    <a:pt x="107" y="6"/>
                    <a:pt x="119" y="0"/>
                    <a:pt x="134" y="2"/>
                  </a:cubicBezTo>
                  <a:cubicBezTo>
                    <a:pt x="158" y="4"/>
                    <a:pt x="201" y="10"/>
                    <a:pt x="180" y="44"/>
                  </a:cubicBezTo>
                  <a:cubicBezTo>
                    <a:pt x="174" y="55"/>
                    <a:pt x="156" y="66"/>
                    <a:pt x="146" y="76"/>
                  </a:cubicBezTo>
                  <a:cubicBezTo>
                    <a:pt x="128" y="95"/>
                    <a:pt x="112" y="107"/>
                    <a:pt x="85" y="107"/>
                  </a:cubicBezTo>
                  <a:cubicBezTo>
                    <a:pt x="55" y="107"/>
                    <a:pt x="0" y="79"/>
                    <a:pt x="16" y="42"/>
                  </a:cubicBezTo>
                </a:path>
              </a:pathLst>
            </a:custGeom>
            <a:noFill/>
            <a:ln w="3175" cap="rnd">
              <a:solidFill>
                <a:srgbClr val="34343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9839" name="Freeform 225"/>
            <p:cNvSpPr>
              <a:spLocks/>
            </p:cNvSpPr>
            <p:nvPr/>
          </p:nvSpPr>
          <p:spPr bwMode="auto">
            <a:xfrm>
              <a:off x="3427" y="1184"/>
              <a:ext cx="74" cy="56"/>
            </a:xfrm>
            <a:custGeom>
              <a:avLst/>
              <a:gdLst>
                <a:gd name="T0" fmla="*/ 18432 w 67"/>
                <a:gd name="T1" fmla="*/ 276584 h 47"/>
                <a:gd name="T2" fmla="*/ 11442 w 67"/>
                <a:gd name="T3" fmla="*/ 887397 h 47"/>
                <a:gd name="T4" fmla="*/ 3 w 67"/>
                <a:gd name="T5" fmla="*/ 744780 h 47"/>
                <a:gd name="T6" fmla="*/ 8090 w 67"/>
                <a:gd name="T7" fmla="*/ 132564 h 47"/>
                <a:gd name="T8" fmla="*/ 18432 w 67"/>
                <a:gd name="T9" fmla="*/ 276584 h 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7"/>
                <a:gd name="T16" fmla="*/ 0 h 47"/>
                <a:gd name="T17" fmla="*/ 67 w 67"/>
                <a:gd name="T18" fmla="*/ 47 h 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7" h="47">
                  <a:moveTo>
                    <a:pt x="64" y="13"/>
                  </a:moveTo>
                  <a:cubicBezTo>
                    <a:pt x="67" y="23"/>
                    <a:pt x="56" y="36"/>
                    <a:pt x="40" y="41"/>
                  </a:cubicBezTo>
                  <a:cubicBezTo>
                    <a:pt x="23" y="47"/>
                    <a:pt x="7" y="44"/>
                    <a:pt x="3" y="34"/>
                  </a:cubicBezTo>
                  <a:cubicBezTo>
                    <a:pt x="0" y="24"/>
                    <a:pt x="11" y="12"/>
                    <a:pt x="28" y="6"/>
                  </a:cubicBezTo>
                  <a:cubicBezTo>
                    <a:pt x="44" y="0"/>
                    <a:pt x="60" y="3"/>
                    <a:pt x="64" y="13"/>
                  </a:cubicBezTo>
                  <a:close/>
                </a:path>
              </a:pathLst>
            </a:custGeom>
            <a:solidFill>
              <a:srgbClr val="4387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9840" name="Freeform 226"/>
            <p:cNvSpPr>
              <a:spLocks noEditPoints="1"/>
            </p:cNvSpPr>
            <p:nvPr/>
          </p:nvSpPr>
          <p:spPr bwMode="auto">
            <a:xfrm>
              <a:off x="3304" y="902"/>
              <a:ext cx="478" cy="608"/>
            </a:xfrm>
            <a:custGeom>
              <a:avLst/>
              <a:gdLst>
                <a:gd name="T0" fmla="*/ 151076 w 431"/>
                <a:gd name="T1" fmla="*/ 4014322 h 513"/>
                <a:gd name="T2" fmla="*/ 144279 w 431"/>
                <a:gd name="T3" fmla="*/ 3120788 h 513"/>
                <a:gd name="T4" fmla="*/ 139343 w 431"/>
                <a:gd name="T5" fmla="*/ 2493710 h 513"/>
                <a:gd name="T6" fmla="*/ 120890 w 431"/>
                <a:gd name="T7" fmla="*/ 2034547 h 513"/>
                <a:gd name="T8" fmla="*/ 95610 w 431"/>
                <a:gd name="T9" fmla="*/ 1763576 h 513"/>
                <a:gd name="T10" fmla="*/ 115673 w 431"/>
                <a:gd name="T11" fmla="*/ 940384 h 513"/>
                <a:gd name="T12" fmla="*/ 109769 w 431"/>
                <a:gd name="T13" fmla="*/ 350750 h 513"/>
                <a:gd name="T14" fmla="*/ 84261 w 431"/>
                <a:gd name="T15" fmla="*/ 0 h 513"/>
                <a:gd name="T16" fmla="*/ 62882 w 431"/>
                <a:gd name="T17" fmla="*/ 973928 h 513"/>
                <a:gd name="T18" fmla="*/ 4 w 431"/>
                <a:gd name="T19" fmla="*/ 3344855 h 513"/>
                <a:gd name="T20" fmla="*/ 38392 w 431"/>
                <a:gd name="T21" fmla="*/ 3382098 h 513"/>
                <a:gd name="T22" fmla="*/ 48628 w 431"/>
                <a:gd name="T23" fmla="*/ 4920290 h 513"/>
                <a:gd name="T24" fmla="*/ 41919 w 431"/>
                <a:gd name="T25" fmla="*/ 5885143 h 513"/>
                <a:gd name="T26" fmla="*/ 9754 w 431"/>
                <a:gd name="T27" fmla="*/ 6930120 h 513"/>
                <a:gd name="T28" fmla="*/ 35376 w 431"/>
                <a:gd name="T29" fmla="*/ 7084270 h 513"/>
                <a:gd name="T30" fmla="*/ 59812 w 431"/>
                <a:gd name="T31" fmla="*/ 7596115 h 513"/>
                <a:gd name="T32" fmla="*/ 83883 w 431"/>
                <a:gd name="T33" fmla="*/ 8133351 h 513"/>
                <a:gd name="T34" fmla="*/ 124520 w 431"/>
                <a:gd name="T35" fmla="*/ 8071426 h 513"/>
                <a:gd name="T36" fmla="*/ 131472 w 431"/>
                <a:gd name="T37" fmla="*/ 7043547 h 513"/>
                <a:gd name="T38" fmla="*/ 147027 w 431"/>
                <a:gd name="T39" fmla="*/ 5977356 h 513"/>
                <a:gd name="T40" fmla="*/ 154976 w 431"/>
                <a:gd name="T41" fmla="*/ 4780584 h 513"/>
                <a:gd name="T42" fmla="*/ 151076 w 431"/>
                <a:gd name="T43" fmla="*/ 4014322 h 513"/>
                <a:gd name="T44" fmla="*/ 145809 w 431"/>
                <a:gd name="T45" fmla="*/ 5014400 h 513"/>
                <a:gd name="T46" fmla="*/ 129708 w 431"/>
                <a:gd name="T47" fmla="*/ 6601553 h 513"/>
                <a:gd name="T48" fmla="*/ 116951 w 431"/>
                <a:gd name="T49" fmla="*/ 7725649 h 513"/>
                <a:gd name="T50" fmla="*/ 90020 w 431"/>
                <a:gd name="T51" fmla="*/ 7821832 h 513"/>
                <a:gd name="T52" fmla="*/ 54501 w 431"/>
                <a:gd name="T53" fmla="*/ 7124243 h 513"/>
                <a:gd name="T54" fmla="*/ 27708 w 431"/>
                <a:gd name="T55" fmla="*/ 6715099 h 513"/>
                <a:gd name="T56" fmla="*/ 54501 w 431"/>
                <a:gd name="T57" fmla="*/ 5757953 h 513"/>
                <a:gd name="T58" fmla="*/ 53652 w 431"/>
                <a:gd name="T59" fmla="*/ 4255365 h 513"/>
                <a:gd name="T60" fmla="*/ 39536 w 431"/>
                <a:gd name="T61" fmla="*/ 2918227 h 513"/>
                <a:gd name="T62" fmla="*/ 12724 w 431"/>
                <a:gd name="T63" fmla="*/ 3046524 h 513"/>
                <a:gd name="T64" fmla="*/ 35649 w 431"/>
                <a:gd name="T65" fmla="*/ 2168864 h 513"/>
                <a:gd name="T66" fmla="*/ 65828 w 431"/>
                <a:gd name="T67" fmla="*/ 1320923 h 513"/>
                <a:gd name="T68" fmla="*/ 87870 w 431"/>
                <a:gd name="T69" fmla="*/ 374976 h 513"/>
                <a:gd name="T70" fmla="*/ 106408 w 431"/>
                <a:gd name="T71" fmla="*/ 793449 h 513"/>
                <a:gd name="T72" fmla="*/ 88001 w 431"/>
                <a:gd name="T73" fmla="*/ 1887179 h 513"/>
                <a:gd name="T74" fmla="*/ 112276 w 431"/>
                <a:gd name="T75" fmla="*/ 2355967 h 513"/>
                <a:gd name="T76" fmla="*/ 133356 w 431"/>
                <a:gd name="T77" fmla="*/ 2792257 h 513"/>
                <a:gd name="T78" fmla="*/ 142355 w 431"/>
                <a:gd name="T79" fmla="*/ 4179936 h 513"/>
                <a:gd name="T80" fmla="*/ 145809 w 431"/>
                <a:gd name="T81" fmla="*/ 5014400 h 51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31"/>
                <a:gd name="T124" fmla="*/ 0 h 513"/>
                <a:gd name="T125" fmla="*/ 431 w 431"/>
                <a:gd name="T126" fmla="*/ 513 h 51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31" h="513">
                  <a:moveTo>
                    <a:pt x="415" y="251"/>
                  </a:moveTo>
                  <a:cubicBezTo>
                    <a:pt x="400" y="243"/>
                    <a:pt x="396" y="214"/>
                    <a:pt x="396" y="194"/>
                  </a:cubicBezTo>
                  <a:cubicBezTo>
                    <a:pt x="396" y="174"/>
                    <a:pt x="390" y="161"/>
                    <a:pt x="382" y="155"/>
                  </a:cubicBezTo>
                  <a:cubicBezTo>
                    <a:pt x="374" y="149"/>
                    <a:pt x="364" y="127"/>
                    <a:pt x="331" y="127"/>
                  </a:cubicBezTo>
                  <a:cubicBezTo>
                    <a:pt x="298" y="127"/>
                    <a:pt x="272" y="125"/>
                    <a:pt x="262" y="110"/>
                  </a:cubicBezTo>
                  <a:cubicBezTo>
                    <a:pt x="253" y="94"/>
                    <a:pt x="296" y="70"/>
                    <a:pt x="317" y="59"/>
                  </a:cubicBezTo>
                  <a:cubicBezTo>
                    <a:pt x="339" y="47"/>
                    <a:pt x="327" y="41"/>
                    <a:pt x="301" y="21"/>
                  </a:cubicBezTo>
                  <a:cubicBezTo>
                    <a:pt x="276" y="1"/>
                    <a:pt x="231" y="0"/>
                    <a:pt x="231" y="0"/>
                  </a:cubicBezTo>
                  <a:cubicBezTo>
                    <a:pt x="231" y="0"/>
                    <a:pt x="196" y="53"/>
                    <a:pt x="172" y="61"/>
                  </a:cubicBezTo>
                  <a:cubicBezTo>
                    <a:pt x="149" y="68"/>
                    <a:pt x="0" y="176"/>
                    <a:pt x="4" y="208"/>
                  </a:cubicBezTo>
                  <a:cubicBezTo>
                    <a:pt x="7" y="239"/>
                    <a:pt x="80" y="170"/>
                    <a:pt x="105" y="210"/>
                  </a:cubicBezTo>
                  <a:cubicBezTo>
                    <a:pt x="131" y="249"/>
                    <a:pt x="127" y="288"/>
                    <a:pt x="133" y="306"/>
                  </a:cubicBezTo>
                  <a:cubicBezTo>
                    <a:pt x="139" y="323"/>
                    <a:pt x="131" y="353"/>
                    <a:pt x="115" y="366"/>
                  </a:cubicBezTo>
                  <a:cubicBezTo>
                    <a:pt x="100" y="380"/>
                    <a:pt x="27" y="431"/>
                    <a:pt x="27" y="431"/>
                  </a:cubicBezTo>
                  <a:cubicBezTo>
                    <a:pt x="27" y="431"/>
                    <a:pt x="76" y="435"/>
                    <a:pt x="96" y="441"/>
                  </a:cubicBezTo>
                  <a:cubicBezTo>
                    <a:pt x="115" y="447"/>
                    <a:pt x="147" y="464"/>
                    <a:pt x="164" y="472"/>
                  </a:cubicBezTo>
                  <a:cubicBezTo>
                    <a:pt x="182" y="480"/>
                    <a:pt x="213" y="506"/>
                    <a:pt x="229" y="506"/>
                  </a:cubicBezTo>
                  <a:cubicBezTo>
                    <a:pt x="245" y="506"/>
                    <a:pt x="288" y="513"/>
                    <a:pt x="342" y="502"/>
                  </a:cubicBezTo>
                  <a:cubicBezTo>
                    <a:pt x="329" y="480"/>
                    <a:pt x="347" y="453"/>
                    <a:pt x="360" y="439"/>
                  </a:cubicBezTo>
                  <a:cubicBezTo>
                    <a:pt x="374" y="425"/>
                    <a:pt x="398" y="398"/>
                    <a:pt x="402" y="372"/>
                  </a:cubicBezTo>
                  <a:cubicBezTo>
                    <a:pt x="405" y="347"/>
                    <a:pt x="421" y="321"/>
                    <a:pt x="425" y="298"/>
                  </a:cubicBezTo>
                  <a:cubicBezTo>
                    <a:pt x="429" y="274"/>
                    <a:pt x="431" y="259"/>
                    <a:pt x="415" y="251"/>
                  </a:cubicBezTo>
                  <a:close/>
                  <a:moveTo>
                    <a:pt x="399" y="312"/>
                  </a:moveTo>
                  <a:cubicBezTo>
                    <a:pt x="399" y="340"/>
                    <a:pt x="373" y="394"/>
                    <a:pt x="355" y="412"/>
                  </a:cubicBezTo>
                  <a:cubicBezTo>
                    <a:pt x="337" y="431"/>
                    <a:pt x="319" y="481"/>
                    <a:pt x="319" y="481"/>
                  </a:cubicBezTo>
                  <a:cubicBezTo>
                    <a:pt x="319" y="481"/>
                    <a:pt x="282" y="489"/>
                    <a:pt x="246" y="487"/>
                  </a:cubicBezTo>
                  <a:cubicBezTo>
                    <a:pt x="209" y="486"/>
                    <a:pt x="168" y="455"/>
                    <a:pt x="151" y="444"/>
                  </a:cubicBezTo>
                  <a:cubicBezTo>
                    <a:pt x="133" y="433"/>
                    <a:pt x="77" y="418"/>
                    <a:pt x="77" y="418"/>
                  </a:cubicBezTo>
                  <a:cubicBezTo>
                    <a:pt x="77" y="418"/>
                    <a:pt x="137" y="376"/>
                    <a:pt x="151" y="359"/>
                  </a:cubicBezTo>
                  <a:cubicBezTo>
                    <a:pt x="164" y="342"/>
                    <a:pt x="152" y="292"/>
                    <a:pt x="146" y="265"/>
                  </a:cubicBezTo>
                  <a:cubicBezTo>
                    <a:pt x="140" y="239"/>
                    <a:pt x="139" y="195"/>
                    <a:pt x="108" y="182"/>
                  </a:cubicBezTo>
                  <a:cubicBezTo>
                    <a:pt x="77" y="169"/>
                    <a:pt x="38" y="202"/>
                    <a:pt x="34" y="190"/>
                  </a:cubicBezTo>
                  <a:cubicBezTo>
                    <a:pt x="30" y="178"/>
                    <a:pt x="78" y="153"/>
                    <a:pt x="97" y="135"/>
                  </a:cubicBezTo>
                  <a:cubicBezTo>
                    <a:pt x="117" y="117"/>
                    <a:pt x="157" y="93"/>
                    <a:pt x="179" y="83"/>
                  </a:cubicBezTo>
                  <a:cubicBezTo>
                    <a:pt x="201" y="73"/>
                    <a:pt x="232" y="33"/>
                    <a:pt x="240" y="24"/>
                  </a:cubicBezTo>
                  <a:cubicBezTo>
                    <a:pt x="247" y="14"/>
                    <a:pt x="314" y="38"/>
                    <a:pt x="292" y="50"/>
                  </a:cubicBezTo>
                  <a:cubicBezTo>
                    <a:pt x="270" y="62"/>
                    <a:pt x="238" y="97"/>
                    <a:pt x="242" y="117"/>
                  </a:cubicBezTo>
                  <a:cubicBezTo>
                    <a:pt x="245" y="137"/>
                    <a:pt x="281" y="147"/>
                    <a:pt x="308" y="147"/>
                  </a:cubicBezTo>
                  <a:cubicBezTo>
                    <a:pt x="334" y="146"/>
                    <a:pt x="344" y="161"/>
                    <a:pt x="366" y="174"/>
                  </a:cubicBezTo>
                  <a:cubicBezTo>
                    <a:pt x="387" y="188"/>
                    <a:pt x="369" y="253"/>
                    <a:pt x="391" y="260"/>
                  </a:cubicBezTo>
                  <a:cubicBezTo>
                    <a:pt x="413" y="266"/>
                    <a:pt x="400" y="285"/>
                    <a:pt x="399" y="312"/>
                  </a:cubicBezTo>
                  <a:close/>
                </a:path>
              </a:pathLst>
            </a:custGeom>
            <a:solidFill>
              <a:srgbClr val="E4EF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9841" name="Freeform 227"/>
            <p:cNvSpPr>
              <a:spLocks/>
            </p:cNvSpPr>
            <p:nvPr/>
          </p:nvSpPr>
          <p:spPr bwMode="auto">
            <a:xfrm>
              <a:off x="3337" y="919"/>
              <a:ext cx="425" cy="562"/>
            </a:xfrm>
            <a:custGeom>
              <a:avLst/>
              <a:gdLst>
                <a:gd name="T0" fmla="*/ 138715 w 383"/>
                <a:gd name="T1" fmla="*/ 4354236 h 475"/>
                <a:gd name="T2" fmla="*/ 122531 w 383"/>
                <a:gd name="T3" fmla="*/ 5800020 h 475"/>
                <a:gd name="T4" fmla="*/ 108899 w 383"/>
                <a:gd name="T5" fmla="*/ 6813948 h 475"/>
                <a:gd name="T6" fmla="*/ 81011 w 383"/>
                <a:gd name="T7" fmla="*/ 6900120 h 475"/>
                <a:gd name="T8" fmla="*/ 45294 w 383"/>
                <a:gd name="T9" fmla="*/ 6255492 h 475"/>
                <a:gd name="T10" fmla="*/ 17755 w 383"/>
                <a:gd name="T11" fmla="*/ 5888953 h 475"/>
                <a:gd name="T12" fmla="*/ 45294 w 383"/>
                <a:gd name="T13" fmla="*/ 5028659 h 475"/>
                <a:gd name="T14" fmla="*/ 43391 w 383"/>
                <a:gd name="T15" fmla="*/ 3647991 h 475"/>
                <a:gd name="T16" fmla="*/ 29786 w 383"/>
                <a:gd name="T17" fmla="*/ 2442434 h 475"/>
                <a:gd name="T18" fmla="*/ 4 w 383"/>
                <a:gd name="T19" fmla="*/ 2554763 h 475"/>
                <a:gd name="T20" fmla="*/ 25183 w 383"/>
                <a:gd name="T21" fmla="*/ 1761739 h 475"/>
                <a:gd name="T22" fmla="*/ 55773 w 383"/>
                <a:gd name="T23" fmla="*/ 1010236 h 475"/>
                <a:gd name="T24" fmla="*/ 79102 w 383"/>
                <a:gd name="T25" fmla="*/ 146134 h 475"/>
                <a:gd name="T26" fmla="*/ 98558 w 383"/>
                <a:gd name="T27" fmla="*/ 521155 h 475"/>
                <a:gd name="T28" fmla="*/ 79793 w 383"/>
                <a:gd name="T29" fmla="*/ 1499732 h 475"/>
                <a:gd name="T30" fmla="*/ 104642 w 383"/>
                <a:gd name="T31" fmla="*/ 1932988 h 475"/>
                <a:gd name="T32" fmla="*/ 126411 w 383"/>
                <a:gd name="T33" fmla="*/ 2338825 h 475"/>
                <a:gd name="T34" fmla="*/ 135968 w 383"/>
                <a:gd name="T35" fmla="*/ 3576264 h 475"/>
                <a:gd name="T36" fmla="*/ 138715 w 383"/>
                <a:gd name="T37" fmla="*/ 4354236 h 47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83"/>
                <a:gd name="T58" fmla="*/ 0 h 475"/>
                <a:gd name="T59" fmla="*/ 383 w 383"/>
                <a:gd name="T60" fmla="*/ 475 h 47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83" h="475">
                  <a:moveTo>
                    <a:pt x="369" y="298"/>
                  </a:moveTo>
                  <a:cubicBezTo>
                    <a:pt x="369" y="326"/>
                    <a:pt x="343" y="380"/>
                    <a:pt x="325" y="398"/>
                  </a:cubicBezTo>
                  <a:cubicBezTo>
                    <a:pt x="307" y="417"/>
                    <a:pt x="289" y="467"/>
                    <a:pt x="289" y="467"/>
                  </a:cubicBezTo>
                  <a:cubicBezTo>
                    <a:pt x="289" y="467"/>
                    <a:pt x="252" y="475"/>
                    <a:pt x="216" y="473"/>
                  </a:cubicBezTo>
                  <a:cubicBezTo>
                    <a:pt x="179" y="472"/>
                    <a:pt x="138" y="441"/>
                    <a:pt x="121" y="430"/>
                  </a:cubicBezTo>
                  <a:cubicBezTo>
                    <a:pt x="103" y="419"/>
                    <a:pt x="47" y="404"/>
                    <a:pt x="47" y="404"/>
                  </a:cubicBezTo>
                  <a:cubicBezTo>
                    <a:pt x="47" y="404"/>
                    <a:pt x="107" y="362"/>
                    <a:pt x="121" y="345"/>
                  </a:cubicBezTo>
                  <a:cubicBezTo>
                    <a:pt x="134" y="328"/>
                    <a:pt x="122" y="278"/>
                    <a:pt x="116" y="251"/>
                  </a:cubicBezTo>
                  <a:cubicBezTo>
                    <a:pt x="110" y="225"/>
                    <a:pt x="109" y="181"/>
                    <a:pt x="78" y="168"/>
                  </a:cubicBezTo>
                  <a:cubicBezTo>
                    <a:pt x="47" y="155"/>
                    <a:pt x="8" y="188"/>
                    <a:pt x="4" y="176"/>
                  </a:cubicBezTo>
                  <a:cubicBezTo>
                    <a:pt x="0" y="164"/>
                    <a:pt x="48" y="139"/>
                    <a:pt x="67" y="121"/>
                  </a:cubicBezTo>
                  <a:cubicBezTo>
                    <a:pt x="87" y="103"/>
                    <a:pt x="127" y="79"/>
                    <a:pt x="149" y="69"/>
                  </a:cubicBezTo>
                  <a:cubicBezTo>
                    <a:pt x="171" y="59"/>
                    <a:pt x="202" y="19"/>
                    <a:pt x="210" y="10"/>
                  </a:cubicBezTo>
                  <a:cubicBezTo>
                    <a:pt x="217" y="0"/>
                    <a:pt x="284" y="24"/>
                    <a:pt x="262" y="36"/>
                  </a:cubicBezTo>
                  <a:cubicBezTo>
                    <a:pt x="240" y="48"/>
                    <a:pt x="208" y="83"/>
                    <a:pt x="212" y="103"/>
                  </a:cubicBezTo>
                  <a:cubicBezTo>
                    <a:pt x="215" y="123"/>
                    <a:pt x="251" y="133"/>
                    <a:pt x="278" y="133"/>
                  </a:cubicBezTo>
                  <a:cubicBezTo>
                    <a:pt x="304" y="132"/>
                    <a:pt x="314" y="147"/>
                    <a:pt x="336" y="160"/>
                  </a:cubicBezTo>
                  <a:cubicBezTo>
                    <a:pt x="357" y="174"/>
                    <a:pt x="339" y="239"/>
                    <a:pt x="361" y="246"/>
                  </a:cubicBezTo>
                  <a:cubicBezTo>
                    <a:pt x="383" y="252"/>
                    <a:pt x="370" y="271"/>
                    <a:pt x="369" y="298"/>
                  </a:cubicBezTo>
                  <a:close/>
                </a:path>
              </a:pathLst>
            </a:custGeom>
            <a:noFill/>
            <a:ln w="63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9842" name="Freeform 228"/>
            <p:cNvSpPr>
              <a:spLocks/>
            </p:cNvSpPr>
            <p:nvPr/>
          </p:nvSpPr>
          <p:spPr bwMode="auto">
            <a:xfrm>
              <a:off x="3304" y="904"/>
              <a:ext cx="478" cy="607"/>
            </a:xfrm>
            <a:custGeom>
              <a:avLst/>
              <a:gdLst>
                <a:gd name="T0" fmla="*/ 151076 w 431"/>
                <a:gd name="T1" fmla="*/ 3664209 h 513"/>
                <a:gd name="T2" fmla="*/ 144279 w 431"/>
                <a:gd name="T3" fmla="*/ 2846726 h 513"/>
                <a:gd name="T4" fmla="*/ 139343 w 431"/>
                <a:gd name="T5" fmla="*/ 2269489 h 513"/>
                <a:gd name="T6" fmla="*/ 120890 w 431"/>
                <a:gd name="T7" fmla="*/ 1843354 h 513"/>
                <a:gd name="T8" fmla="*/ 95610 w 431"/>
                <a:gd name="T9" fmla="*/ 1596178 h 513"/>
                <a:gd name="T10" fmla="*/ 115673 w 431"/>
                <a:gd name="T11" fmla="*/ 859608 h 513"/>
                <a:gd name="T12" fmla="*/ 109769 w 431"/>
                <a:gd name="T13" fmla="*/ 313224 h 513"/>
                <a:gd name="T14" fmla="*/ 84261 w 431"/>
                <a:gd name="T15" fmla="*/ 0 h 513"/>
                <a:gd name="T16" fmla="*/ 62882 w 431"/>
                <a:gd name="T17" fmla="*/ 868458 h 513"/>
                <a:gd name="T18" fmla="*/ 4 w 431"/>
                <a:gd name="T19" fmla="*/ 3025647 h 513"/>
                <a:gd name="T20" fmla="*/ 39234 w 431"/>
                <a:gd name="T21" fmla="*/ 3053675 h 513"/>
                <a:gd name="T22" fmla="*/ 48628 w 431"/>
                <a:gd name="T23" fmla="*/ 4467864 h 513"/>
                <a:gd name="T24" fmla="*/ 41919 w 431"/>
                <a:gd name="T25" fmla="*/ 5345376 h 513"/>
                <a:gd name="T26" fmla="*/ 9754 w 431"/>
                <a:gd name="T27" fmla="*/ 6298260 h 513"/>
                <a:gd name="T28" fmla="*/ 35376 w 431"/>
                <a:gd name="T29" fmla="*/ 6443792 h 513"/>
                <a:gd name="T30" fmla="*/ 59812 w 431"/>
                <a:gd name="T31" fmla="*/ 6888009 h 513"/>
                <a:gd name="T32" fmla="*/ 83883 w 431"/>
                <a:gd name="T33" fmla="*/ 7401401 h 513"/>
                <a:gd name="T34" fmla="*/ 124520 w 431"/>
                <a:gd name="T35" fmla="*/ 7332979 h 513"/>
                <a:gd name="T36" fmla="*/ 131472 w 431"/>
                <a:gd name="T37" fmla="*/ 6421765 h 513"/>
                <a:gd name="T38" fmla="*/ 147027 w 431"/>
                <a:gd name="T39" fmla="*/ 5439766 h 513"/>
                <a:gd name="T40" fmla="*/ 154976 w 431"/>
                <a:gd name="T41" fmla="*/ 4367819 h 513"/>
                <a:gd name="T42" fmla="*/ 151076 w 431"/>
                <a:gd name="T43" fmla="*/ 3664209 h 51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31"/>
                <a:gd name="T67" fmla="*/ 0 h 513"/>
                <a:gd name="T68" fmla="*/ 431 w 431"/>
                <a:gd name="T69" fmla="*/ 513 h 51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31" h="513">
                  <a:moveTo>
                    <a:pt x="415" y="251"/>
                  </a:moveTo>
                  <a:cubicBezTo>
                    <a:pt x="400" y="243"/>
                    <a:pt x="396" y="213"/>
                    <a:pt x="396" y="194"/>
                  </a:cubicBezTo>
                  <a:cubicBezTo>
                    <a:pt x="396" y="174"/>
                    <a:pt x="390" y="160"/>
                    <a:pt x="382" y="155"/>
                  </a:cubicBezTo>
                  <a:cubicBezTo>
                    <a:pt x="374" y="149"/>
                    <a:pt x="364" y="127"/>
                    <a:pt x="331" y="127"/>
                  </a:cubicBezTo>
                  <a:cubicBezTo>
                    <a:pt x="298" y="127"/>
                    <a:pt x="272" y="125"/>
                    <a:pt x="262" y="109"/>
                  </a:cubicBezTo>
                  <a:cubicBezTo>
                    <a:pt x="253" y="94"/>
                    <a:pt x="296" y="70"/>
                    <a:pt x="317" y="58"/>
                  </a:cubicBezTo>
                  <a:cubicBezTo>
                    <a:pt x="339" y="47"/>
                    <a:pt x="327" y="40"/>
                    <a:pt x="301" y="21"/>
                  </a:cubicBezTo>
                  <a:cubicBezTo>
                    <a:pt x="276" y="1"/>
                    <a:pt x="231" y="0"/>
                    <a:pt x="231" y="0"/>
                  </a:cubicBezTo>
                  <a:cubicBezTo>
                    <a:pt x="231" y="0"/>
                    <a:pt x="196" y="53"/>
                    <a:pt x="172" y="60"/>
                  </a:cubicBezTo>
                  <a:cubicBezTo>
                    <a:pt x="149" y="68"/>
                    <a:pt x="0" y="176"/>
                    <a:pt x="4" y="207"/>
                  </a:cubicBezTo>
                  <a:cubicBezTo>
                    <a:pt x="7" y="239"/>
                    <a:pt x="80" y="170"/>
                    <a:pt x="106" y="209"/>
                  </a:cubicBezTo>
                  <a:cubicBezTo>
                    <a:pt x="131" y="249"/>
                    <a:pt x="127" y="288"/>
                    <a:pt x="133" y="305"/>
                  </a:cubicBezTo>
                  <a:cubicBezTo>
                    <a:pt x="139" y="323"/>
                    <a:pt x="131" y="353"/>
                    <a:pt x="115" y="366"/>
                  </a:cubicBezTo>
                  <a:cubicBezTo>
                    <a:pt x="100" y="380"/>
                    <a:pt x="27" y="431"/>
                    <a:pt x="27" y="431"/>
                  </a:cubicBezTo>
                  <a:cubicBezTo>
                    <a:pt x="27" y="431"/>
                    <a:pt x="76" y="435"/>
                    <a:pt x="96" y="441"/>
                  </a:cubicBezTo>
                  <a:cubicBezTo>
                    <a:pt x="115" y="447"/>
                    <a:pt x="147" y="464"/>
                    <a:pt x="164" y="472"/>
                  </a:cubicBezTo>
                  <a:cubicBezTo>
                    <a:pt x="182" y="480"/>
                    <a:pt x="213" y="505"/>
                    <a:pt x="229" y="505"/>
                  </a:cubicBezTo>
                  <a:cubicBezTo>
                    <a:pt x="245" y="505"/>
                    <a:pt x="288" y="513"/>
                    <a:pt x="342" y="501"/>
                  </a:cubicBezTo>
                  <a:cubicBezTo>
                    <a:pt x="329" y="480"/>
                    <a:pt x="347" y="453"/>
                    <a:pt x="360" y="439"/>
                  </a:cubicBezTo>
                  <a:cubicBezTo>
                    <a:pt x="374" y="425"/>
                    <a:pt x="398" y="398"/>
                    <a:pt x="402" y="372"/>
                  </a:cubicBezTo>
                  <a:cubicBezTo>
                    <a:pt x="405" y="347"/>
                    <a:pt x="421" y="321"/>
                    <a:pt x="425" y="298"/>
                  </a:cubicBezTo>
                  <a:cubicBezTo>
                    <a:pt x="429" y="274"/>
                    <a:pt x="431" y="258"/>
                    <a:pt x="415" y="251"/>
                  </a:cubicBezTo>
                  <a:close/>
                </a:path>
              </a:pathLst>
            </a:custGeom>
            <a:noFill/>
            <a:ln w="4763" cap="rnd">
              <a:solidFill>
                <a:srgbClr val="34343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9843" name="Freeform 229"/>
            <p:cNvSpPr>
              <a:spLocks/>
            </p:cNvSpPr>
            <p:nvPr/>
          </p:nvSpPr>
          <p:spPr bwMode="auto">
            <a:xfrm>
              <a:off x="3571" y="943"/>
              <a:ext cx="364" cy="299"/>
            </a:xfrm>
            <a:custGeom>
              <a:avLst/>
              <a:gdLst>
                <a:gd name="T0" fmla="*/ 72456 w 328"/>
                <a:gd name="T1" fmla="*/ 283682 h 253"/>
                <a:gd name="T2" fmla="*/ 38613 w 328"/>
                <a:gd name="T3" fmla="*/ 772924 h 253"/>
                <a:gd name="T4" fmla="*/ 9529 w 328"/>
                <a:gd name="T5" fmla="*/ 1951143 h 253"/>
                <a:gd name="T6" fmla="*/ 9911 w 328"/>
                <a:gd name="T7" fmla="*/ 3236268 h 253"/>
                <a:gd name="T8" fmla="*/ 40350 w 328"/>
                <a:gd name="T9" fmla="*/ 2402898 h 253"/>
                <a:gd name="T10" fmla="*/ 65809 w 328"/>
                <a:gd name="T11" fmla="*/ 1188410 h 253"/>
                <a:gd name="T12" fmla="*/ 107522 w 328"/>
                <a:gd name="T13" fmla="*/ 553396 h 253"/>
                <a:gd name="T14" fmla="*/ 122929 w 328"/>
                <a:gd name="T15" fmla="*/ 215743 h 253"/>
                <a:gd name="T16" fmla="*/ 118516 w 328"/>
                <a:gd name="T17" fmla="*/ 2 h 253"/>
                <a:gd name="T18" fmla="*/ 72456 w 328"/>
                <a:gd name="T19" fmla="*/ 283682 h 25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28"/>
                <a:gd name="T31" fmla="*/ 0 h 253"/>
                <a:gd name="T32" fmla="*/ 328 w 328"/>
                <a:gd name="T33" fmla="*/ 253 h 25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28" h="253">
                  <a:moveTo>
                    <a:pt x="192" y="21"/>
                  </a:moveTo>
                  <a:cubicBezTo>
                    <a:pt x="161" y="29"/>
                    <a:pt x="132" y="43"/>
                    <a:pt x="102" y="57"/>
                  </a:cubicBezTo>
                  <a:cubicBezTo>
                    <a:pt x="66" y="73"/>
                    <a:pt x="35" y="102"/>
                    <a:pt x="25" y="142"/>
                  </a:cubicBezTo>
                  <a:cubicBezTo>
                    <a:pt x="19" y="164"/>
                    <a:pt x="0" y="224"/>
                    <a:pt x="26" y="237"/>
                  </a:cubicBezTo>
                  <a:cubicBezTo>
                    <a:pt x="57" y="253"/>
                    <a:pt x="93" y="196"/>
                    <a:pt x="106" y="175"/>
                  </a:cubicBezTo>
                  <a:cubicBezTo>
                    <a:pt x="127" y="139"/>
                    <a:pt x="134" y="110"/>
                    <a:pt x="174" y="87"/>
                  </a:cubicBezTo>
                  <a:cubicBezTo>
                    <a:pt x="209" y="67"/>
                    <a:pt x="248" y="61"/>
                    <a:pt x="284" y="41"/>
                  </a:cubicBezTo>
                  <a:cubicBezTo>
                    <a:pt x="293" y="36"/>
                    <a:pt x="321" y="27"/>
                    <a:pt x="324" y="16"/>
                  </a:cubicBezTo>
                  <a:cubicBezTo>
                    <a:pt x="328" y="5"/>
                    <a:pt x="322" y="4"/>
                    <a:pt x="314" y="2"/>
                  </a:cubicBezTo>
                  <a:cubicBezTo>
                    <a:pt x="308" y="0"/>
                    <a:pt x="214" y="15"/>
                    <a:pt x="192" y="21"/>
                  </a:cubicBezTo>
                  <a:close/>
                </a:path>
              </a:pathLst>
            </a:custGeom>
            <a:solidFill>
              <a:srgbClr val="709F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9844" name="Freeform 230"/>
            <p:cNvSpPr>
              <a:spLocks/>
            </p:cNvSpPr>
            <p:nvPr/>
          </p:nvSpPr>
          <p:spPr bwMode="auto">
            <a:xfrm>
              <a:off x="3515" y="1312"/>
              <a:ext cx="357" cy="239"/>
            </a:xfrm>
            <a:custGeom>
              <a:avLst/>
              <a:gdLst>
                <a:gd name="T0" fmla="*/ 32963 w 322"/>
                <a:gd name="T1" fmla="*/ 1 h 202"/>
                <a:gd name="T2" fmla="*/ 54405 w 322"/>
                <a:gd name="T3" fmla="*/ 242083 h 202"/>
                <a:gd name="T4" fmla="*/ 80290 w 322"/>
                <a:gd name="T5" fmla="*/ 1137310 h 202"/>
                <a:gd name="T6" fmla="*/ 92453 w 322"/>
                <a:gd name="T7" fmla="*/ 1774879 h 202"/>
                <a:gd name="T8" fmla="*/ 102502 w 322"/>
                <a:gd name="T9" fmla="*/ 2203156 h 202"/>
                <a:gd name="T10" fmla="*/ 111942 w 322"/>
                <a:gd name="T11" fmla="*/ 2491614 h 202"/>
                <a:gd name="T12" fmla="*/ 111439 w 322"/>
                <a:gd name="T13" fmla="*/ 2841981 h 202"/>
                <a:gd name="T14" fmla="*/ 96733 w 322"/>
                <a:gd name="T15" fmla="*/ 2736551 h 202"/>
                <a:gd name="T16" fmla="*/ 70616 w 322"/>
                <a:gd name="T17" fmla="*/ 2401040 h 202"/>
                <a:gd name="T18" fmla="*/ 58560 w 322"/>
                <a:gd name="T19" fmla="*/ 2116804 h 202"/>
                <a:gd name="T20" fmla="*/ 45675 w 322"/>
                <a:gd name="T21" fmla="*/ 1615431 h 202"/>
                <a:gd name="T22" fmla="*/ 31961 w 322"/>
                <a:gd name="T23" fmla="*/ 1291166 h 202"/>
                <a:gd name="T24" fmla="*/ 16063 w 322"/>
                <a:gd name="T25" fmla="*/ 1063955 h 202"/>
                <a:gd name="T26" fmla="*/ 3407 w 322"/>
                <a:gd name="T27" fmla="*/ 610102 h 202"/>
                <a:gd name="T28" fmla="*/ 32963 w 322"/>
                <a:gd name="T29" fmla="*/ 1 h 20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22"/>
                <a:gd name="T46" fmla="*/ 0 h 202"/>
                <a:gd name="T47" fmla="*/ 322 w 322"/>
                <a:gd name="T48" fmla="*/ 202 h 20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22" h="202">
                  <a:moveTo>
                    <a:pt x="92" y="1"/>
                  </a:moveTo>
                  <a:cubicBezTo>
                    <a:pt x="113" y="2"/>
                    <a:pt x="132" y="9"/>
                    <a:pt x="152" y="17"/>
                  </a:cubicBezTo>
                  <a:cubicBezTo>
                    <a:pt x="182" y="30"/>
                    <a:pt x="205" y="53"/>
                    <a:pt x="224" y="78"/>
                  </a:cubicBezTo>
                  <a:cubicBezTo>
                    <a:pt x="235" y="93"/>
                    <a:pt x="246" y="108"/>
                    <a:pt x="258" y="122"/>
                  </a:cubicBezTo>
                  <a:cubicBezTo>
                    <a:pt x="267" y="132"/>
                    <a:pt x="275" y="143"/>
                    <a:pt x="286" y="151"/>
                  </a:cubicBezTo>
                  <a:cubicBezTo>
                    <a:pt x="295" y="157"/>
                    <a:pt x="305" y="164"/>
                    <a:pt x="312" y="171"/>
                  </a:cubicBezTo>
                  <a:cubicBezTo>
                    <a:pt x="320" y="180"/>
                    <a:pt x="322" y="190"/>
                    <a:pt x="311" y="196"/>
                  </a:cubicBezTo>
                  <a:cubicBezTo>
                    <a:pt x="298" y="202"/>
                    <a:pt x="283" y="193"/>
                    <a:pt x="271" y="188"/>
                  </a:cubicBezTo>
                  <a:cubicBezTo>
                    <a:pt x="247" y="178"/>
                    <a:pt x="222" y="172"/>
                    <a:pt x="197" y="164"/>
                  </a:cubicBezTo>
                  <a:cubicBezTo>
                    <a:pt x="185" y="161"/>
                    <a:pt x="172" y="154"/>
                    <a:pt x="162" y="145"/>
                  </a:cubicBezTo>
                  <a:cubicBezTo>
                    <a:pt x="149" y="135"/>
                    <a:pt x="141" y="121"/>
                    <a:pt x="127" y="111"/>
                  </a:cubicBezTo>
                  <a:cubicBezTo>
                    <a:pt x="115" y="102"/>
                    <a:pt x="103" y="93"/>
                    <a:pt x="89" y="88"/>
                  </a:cubicBezTo>
                  <a:cubicBezTo>
                    <a:pt x="74" y="82"/>
                    <a:pt x="60" y="78"/>
                    <a:pt x="45" y="73"/>
                  </a:cubicBezTo>
                  <a:cubicBezTo>
                    <a:pt x="32" y="68"/>
                    <a:pt x="0" y="58"/>
                    <a:pt x="10" y="41"/>
                  </a:cubicBezTo>
                  <a:cubicBezTo>
                    <a:pt x="33" y="0"/>
                    <a:pt x="83" y="1"/>
                    <a:pt x="92" y="1"/>
                  </a:cubicBezTo>
                  <a:close/>
                </a:path>
              </a:pathLst>
            </a:custGeom>
            <a:solidFill>
              <a:srgbClr val="709F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9845" name="Freeform 231"/>
            <p:cNvSpPr>
              <a:spLocks/>
            </p:cNvSpPr>
            <p:nvPr/>
          </p:nvSpPr>
          <p:spPr bwMode="auto">
            <a:xfrm>
              <a:off x="3662" y="1451"/>
              <a:ext cx="207" cy="99"/>
            </a:xfrm>
            <a:custGeom>
              <a:avLst/>
              <a:gdLst>
                <a:gd name="T0" fmla="*/ 82202 w 186"/>
                <a:gd name="T1" fmla="*/ 718269 h 84"/>
                <a:gd name="T2" fmla="*/ 64636 w 186"/>
                <a:gd name="T3" fmla="*/ 670692 h 84"/>
                <a:gd name="T4" fmla="*/ 31500 w 186"/>
                <a:gd name="T5" fmla="*/ 503952 h 84"/>
                <a:gd name="T6" fmla="*/ 14898 w 186"/>
                <a:gd name="T7" fmla="*/ 313183 h 84"/>
                <a:gd name="T8" fmla="*/ 0 w 186"/>
                <a:gd name="T9" fmla="*/ 0 h 84"/>
                <a:gd name="T10" fmla="*/ 12046 w 186"/>
                <a:gd name="T11" fmla="*/ 327316 h 84"/>
                <a:gd name="T12" fmla="*/ 28304 w 186"/>
                <a:gd name="T13" fmla="*/ 545778 h 84"/>
                <a:gd name="T14" fmla="*/ 60752 w 186"/>
                <a:gd name="T15" fmla="*/ 835575 h 84"/>
                <a:gd name="T16" fmla="*/ 78633 w 186"/>
                <a:gd name="T17" fmla="*/ 925011 h 84"/>
                <a:gd name="T18" fmla="*/ 82202 w 186"/>
                <a:gd name="T19" fmla="*/ 718269 h 8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86"/>
                <a:gd name="T31" fmla="*/ 0 h 84"/>
                <a:gd name="T32" fmla="*/ 186 w 186"/>
                <a:gd name="T33" fmla="*/ 84 h 8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86" h="84">
                  <a:moveTo>
                    <a:pt x="184" y="62"/>
                  </a:moveTo>
                  <a:cubicBezTo>
                    <a:pt x="172" y="67"/>
                    <a:pt x="157" y="61"/>
                    <a:pt x="146" y="58"/>
                  </a:cubicBezTo>
                  <a:cubicBezTo>
                    <a:pt x="121" y="50"/>
                    <a:pt x="95" y="47"/>
                    <a:pt x="70" y="42"/>
                  </a:cubicBezTo>
                  <a:cubicBezTo>
                    <a:pt x="57" y="39"/>
                    <a:pt x="43" y="34"/>
                    <a:pt x="33" y="26"/>
                  </a:cubicBezTo>
                  <a:cubicBezTo>
                    <a:pt x="21" y="18"/>
                    <a:pt x="12" y="8"/>
                    <a:pt x="0" y="0"/>
                  </a:cubicBezTo>
                  <a:cubicBezTo>
                    <a:pt x="10" y="9"/>
                    <a:pt x="18" y="19"/>
                    <a:pt x="28" y="28"/>
                  </a:cubicBezTo>
                  <a:cubicBezTo>
                    <a:pt x="38" y="37"/>
                    <a:pt x="51" y="43"/>
                    <a:pt x="63" y="47"/>
                  </a:cubicBezTo>
                  <a:cubicBezTo>
                    <a:pt x="88" y="55"/>
                    <a:pt x="113" y="61"/>
                    <a:pt x="137" y="71"/>
                  </a:cubicBezTo>
                  <a:cubicBezTo>
                    <a:pt x="149" y="76"/>
                    <a:pt x="164" y="84"/>
                    <a:pt x="177" y="79"/>
                  </a:cubicBezTo>
                  <a:cubicBezTo>
                    <a:pt x="185" y="75"/>
                    <a:pt x="186" y="68"/>
                    <a:pt x="184" y="62"/>
                  </a:cubicBezTo>
                  <a:close/>
                </a:path>
              </a:pathLst>
            </a:custGeom>
            <a:solidFill>
              <a:srgbClr val="5486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9846" name="Freeform 232"/>
            <p:cNvSpPr>
              <a:spLocks/>
            </p:cNvSpPr>
            <p:nvPr/>
          </p:nvSpPr>
          <p:spPr bwMode="auto">
            <a:xfrm>
              <a:off x="3523" y="1313"/>
              <a:ext cx="208" cy="56"/>
            </a:xfrm>
            <a:custGeom>
              <a:avLst/>
              <a:gdLst>
                <a:gd name="T0" fmla="*/ 80646 w 187"/>
                <a:gd name="T1" fmla="*/ 979046 h 47"/>
                <a:gd name="T2" fmla="*/ 62281 w 187"/>
                <a:gd name="T3" fmla="*/ 379287 h 47"/>
                <a:gd name="T4" fmla="*/ 35942 w 187"/>
                <a:gd name="T5" fmla="*/ 1 h 47"/>
                <a:gd name="T6" fmla="*/ 2 w 187"/>
                <a:gd name="T7" fmla="*/ 871764 h 47"/>
                <a:gd name="T8" fmla="*/ 1 w 187"/>
                <a:gd name="T9" fmla="*/ 1026331 h 47"/>
                <a:gd name="T10" fmla="*/ 31638 w 187"/>
                <a:gd name="T11" fmla="*/ 157949 h 47"/>
                <a:gd name="T12" fmla="*/ 58603 w 187"/>
                <a:gd name="T13" fmla="*/ 379287 h 47"/>
                <a:gd name="T14" fmla="*/ 80646 w 187"/>
                <a:gd name="T15" fmla="*/ 979046 h 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87"/>
                <a:gd name="T25" fmla="*/ 0 h 47"/>
                <a:gd name="T26" fmla="*/ 187 w 187"/>
                <a:gd name="T27" fmla="*/ 47 h 4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87" h="47">
                  <a:moveTo>
                    <a:pt x="187" y="45"/>
                  </a:moveTo>
                  <a:cubicBezTo>
                    <a:pt x="175" y="33"/>
                    <a:pt x="161" y="23"/>
                    <a:pt x="145" y="17"/>
                  </a:cubicBezTo>
                  <a:cubicBezTo>
                    <a:pt x="125" y="9"/>
                    <a:pt x="106" y="2"/>
                    <a:pt x="84" y="1"/>
                  </a:cubicBezTo>
                  <a:cubicBezTo>
                    <a:pt x="76" y="0"/>
                    <a:pt x="25" y="0"/>
                    <a:pt x="2" y="40"/>
                  </a:cubicBezTo>
                  <a:cubicBezTo>
                    <a:pt x="1" y="43"/>
                    <a:pt x="0" y="45"/>
                    <a:pt x="1" y="47"/>
                  </a:cubicBezTo>
                  <a:cubicBezTo>
                    <a:pt x="21" y="12"/>
                    <a:pt x="66" y="7"/>
                    <a:pt x="74" y="7"/>
                  </a:cubicBezTo>
                  <a:cubicBezTo>
                    <a:pt x="96" y="6"/>
                    <a:pt x="115" y="11"/>
                    <a:pt x="136" y="17"/>
                  </a:cubicBezTo>
                  <a:cubicBezTo>
                    <a:pt x="155" y="22"/>
                    <a:pt x="172" y="32"/>
                    <a:pt x="187" y="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9847" name="Freeform 233"/>
            <p:cNvSpPr>
              <a:spLocks/>
            </p:cNvSpPr>
            <p:nvPr/>
          </p:nvSpPr>
          <p:spPr bwMode="auto">
            <a:xfrm>
              <a:off x="3613" y="1343"/>
              <a:ext cx="97" cy="71"/>
            </a:xfrm>
            <a:custGeom>
              <a:avLst/>
              <a:gdLst>
                <a:gd name="T0" fmla="*/ 40061 w 87"/>
                <a:gd name="T1" fmla="*/ 690960 h 60"/>
                <a:gd name="T2" fmla="*/ 16473 w 87"/>
                <a:gd name="T3" fmla="*/ 737362 h 60"/>
                <a:gd name="T4" fmla="*/ 2758 w 87"/>
                <a:gd name="T5" fmla="*/ 191779 h 60"/>
                <a:gd name="T6" fmla="*/ 26970 w 87"/>
                <a:gd name="T7" fmla="*/ 136958 h 60"/>
                <a:gd name="T8" fmla="*/ 40061 w 87"/>
                <a:gd name="T9" fmla="*/ 690960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7"/>
                <a:gd name="T16" fmla="*/ 0 h 60"/>
                <a:gd name="T17" fmla="*/ 87 w 87"/>
                <a:gd name="T18" fmla="*/ 60 h 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7" h="60">
                  <a:moveTo>
                    <a:pt x="82" y="47"/>
                  </a:moveTo>
                  <a:cubicBezTo>
                    <a:pt x="77" y="58"/>
                    <a:pt x="56" y="60"/>
                    <a:pt x="34" y="51"/>
                  </a:cubicBezTo>
                  <a:cubicBezTo>
                    <a:pt x="13" y="42"/>
                    <a:pt x="0" y="25"/>
                    <a:pt x="5" y="13"/>
                  </a:cubicBezTo>
                  <a:cubicBezTo>
                    <a:pt x="10" y="2"/>
                    <a:pt x="32" y="0"/>
                    <a:pt x="53" y="9"/>
                  </a:cubicBezTo>
                  <a:cubicBezTo>
                    <a:pt x="74" y="18"/>
                    <a:pt x="87" y="35"/>
                    <a:pt x="82" y="47"/>
                  </a:cubicBezTo>
                  <a:close/>
                </a:path>
              </a:pathLst>
            </a:custGeom>
            <a:solidFill>
              <a:srgbClr val="4387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9848" name="Freeform 234"/>
            <p:cNvSpPr>
              <a:spLocks/>
            </p:cNvSpPr>
            <p:nvPr/>
          </p:nvSpPr>
          <p:spPr bwMode="auto">
            <a:xfrm>
              <a:off x="3653" y="1015"/>
              <a:ext cx="82" cy="79"/>
            </a:xfrm>
            <a:custGeom>
              <a:avLst/>
              <a:gdLst>
                <a:gd name="T0" fmla="*/ 23776 w 74"/>
                <a:gd name="T1" fmla="*/ 78308 h 67"/>
                <a:gd name="T2" fmla="*/ 16735 w 74"/>
                <a:gd name="T3" fmla="*/ 548623 h 67"/>
                <a:gd name="T4" fmla="*/ 2003 w 74"/>
                <a:gd name="T5" fmla="*/ 723777 h 67"/>
                <a:gd name="T6" fmla="*/ 9345 w 74"/>
                <a:gd name="T7" fmla="*/ 272174 h 67"/>
                <a:gd name="T8" fmla="*/ 23776 w 74"/>
                <a:gd name="T9" fmla="*/ 78308 h 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4"/>
                <a:gd name="T16" fmla="*/ 0 h 67"/>
                <a:gd name="T17" fmla="*/ 74 w 74"/>
                <a:gd name="T18" fmla="*/ 67 h 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4" h="67">
                  <a:moveTo>
                    <a:pt x="69" y="7"/>
                  </a:moveTo>
                  <a:cubicBezTo>
                    <a:pt x="74" y="14"/>
                    <a:pt x="65" y="31"/>
                    <a:pt x="47" y="46"/>
                  </a:cubicBezTo>
                  <a:cubicBezTo>
                    <a:pt x="30" y="60"/>
                    <a:pt x="11" y="67"/>
                    <a:pt x="5" y="60"/>
                  </a:cubicBezTo>
                  <a:cubicBezTo>
                    <a:pt x="0" y="54"/>
                    <a:pt x="9" y="36"/>
                    <a:pt x="27" y="22"/>
                  </a:cubicBezTo>
                  <a:cubicBezTo>
                    <a:pt x="44" y="7"/>
                    <a:pt x="63" y="0"/>
                    <a:pt x="69" y="7"/>
                  </a:cubicBezTo>
                  <a:close/>
                </a:path>
              </a:pathLst>
            </a:custGeom>
            <a:solidFill>
              <a:srgbClr val="4387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9849" name="Freeform 235"/>
            <p:cNvSpPr>
              <a:spLocks/>
            </p:cNvSpPr>
            <p:nvPr/>
          </p:nvSpPr>
          <p:spPr bwMode="auto">
            <a:xfrm>
              <a:off x="3829" y="1239"/>
              <a:ext cx="355" cy="184"/>
            </a:xfrm>
            <a:custGeom>
              <a:avLst/>
              <a:gdLst>
                <a:gd name="T0" fmla="*/ 1 w 320"/>
                <a:gd name="T1" fmla="*/ 411666 h 156"/>
                <a:gd name="T2" fmla="*/ 5813 w 320"/>
                <a:gd name="T3" fmla="*/ 657495 h 156"/>
                <a:gd name="T4" fmla="*/ 16530 w 320"/>
                <a:gd name="T5" fmla="*/ 903547 h 156"/>
                <a:gd name="T6" fmla="*/ 26486 w 320"/>
                <a:gd name="T7" fmla="*/ 1216711 h 156"/>
                <a:gd name="T8" fmla="*/ 44736 w 320"/>
                <a:gd name="T9" fmla="*/ 1770316 h 156"/>
                <a:gd name="T10" fmla="*/ 66946 w 320"/>
                <a:gd name="T11" fmla="*/ 1902711 h 156"/>
                <a:gd name="T12" fmla="*/ 86999 w 320"/>
                <a:gd name="T13" fmla="*/ 1770316 h 156"/>
                <a:gd name="T14" fmla="*/ 98597 w 320"/>
                <a:gd name="T15" fmla="*/ 1661690 h 156"/>
                <a:gd name="T16" fmla="*/ 109485 w 320"/>
                <a:gd name="T17" fmla="*/ 1671375 h 156"/>
                <a:gd name="T18" fmla="*/ 118509 w 320"/>
                <a:gd name="T19" fmla="*/ 1577003 h 156"/>
                <a:gd name="T20" fmla="*/ 115068 w 320"/>
                <a:gd name="T21" fmla="*/ 1337024 h 156"/>
                <a:gd name="T22" fmla="*/ 102288 w 320"/>
                <a:gd name="T23" fmla="*/ 1216711 h 156"/>
                <a:gd name="T24" fmla="*/ 89086 w 320"/>
                <a:gd name="T25" fmla="*/ 1042209 h 156"/>
                <a:gd name="T26" fmla="*/ 78422 w 320"/>
                <a:gd name="T27" fmla="*/ 766051 h 156"/>
                <a:gd name="T28" fmla="*/ 66837 w 320"/>
                <a:gd name="T29" fmla="*/ 485555 h 156"/>
                <a:gd name="T30" fmla="*/ 42976 w 320"/>
                <a:gd name="T31" fmla="*/ 40817 h 156"/>
                <a:gd name="T32" fmla="*/ 23875 w 320"/>
                <a:gd name="T33" fmla="*/ 66976 h 156"/>
                <a:gd name="T34" fmla="*/ 1 w 320"/>
                <a:gd name="T35" fmla="*/ 411666 h 1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20"/>
                <a:gd name="T55" fmla="*/ 0 h 156"/>
                <a:gd name="T56" fmla="*/ 320 w 320"/>
                <a:gd name="T57" fmla="*/ 156 h 1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20" h="156">
                  <a:moveTo>
                    <a:pt x="1" y="34"/>
                  </a:moveTo>
                  <a:cubicBezTo>
                    <a:pt x="0" y="43"/>
                    <a:pt x="8" y="48"/>
                    <a:pt x="15" y="54"/>
                  </a:cubicBezTo>
                  <a:cubicBezTo>
                    <a:pt x="24" y="61"/>
                    <a:pt x="36" y="66"/>
                    <a:pt x="45" y="74"/>
                  </a:cubicBezTo>
                  <a:cubicBezTo>
                    <a:pt x="54" y="82"/>
                    <a:pt x="63" y="90"/>
                    <a:pt x="70" y="100"/>
                  </a:cubicBezTo>
                  <a:cubicBezTo>
                    <a:pt x="84" y="117"/>
                    <a:pt x="101" y="135"/>
                    <a:pt x="121" y="145"/>
                  </a:cubicBezTo>
                  <a:cubicBezTo>
                    <a:pt x="139" y="154"/>
                    <a:pt x="160" y="156"/>
                    <a:pt x="180" y="156"/>
                  </a:cubicBezTo>
                  <a:cubicBezTo>
                    <a:pt x="198" y="155"/>
                    <a:pt x="216" y="149"/>
                    <a:pt x="234" y="145"/>
                  </a:cubicBezTo>
                  <a:cubicBezTo>
                    <a:pt x="244" y="142"/>
                    <a:pt x="254" y="138"/>
                    <a:pt x="265" y="136"/>
                  </a:cubicBezTo>
                  <a:cubicBezTo>
                    <a:pt x="275" y="135"/>
                    <a:pt x="286" y="136"/>
                    <a:pt x="296" y="137"/>
                  </a:cubicBezTo>
                  <a:cubicBezTo>
                    <a:pt x="305" y="138"/>
                    <a:pt x="314" y="140"/>
                    <a:pt x="318" y="130"/>
                  </a:cubicBezTo>
                  <a:cubicBezTo>
                    <a:pt x="320" y="122"/>
                    <a:pt x="317" y="114"/>
                    <a:pt x="310" y="110"/>
                  </a:cubicBezTo>
                  <a:cubicBezTo>
                    <a:pt x="300" y="105"/>
                    <a:pt x="287" y="103"/>
                    <a:pt x="276" y="100"/>
                  </a:cubicBezTo>
                  <a:cubicBezTo>
                    <a:pt x="265" y="97"/>
                    <a:pt x="252" y="93"/>
                    <a:pt x="242" y="86"/>
                  </a:cubicBezTo>
                  <a:cubicBezTo>
                    <a:pt x="231" y="80"/>
                    <a:pt x="222" y="70"/>
                    <a:pt x="211" y="63"/>
                  </a:cubicBezTo>
                  <a:cubicBezTo>
                    <a:pt x="200" y="56"/>
                    <a:pt x="189" y="49"/>
                    <a:pt x="179" y="40"/>
                  </a:cubicBezTo>
                  <a:cubicBezTo>
                    <a:pt x="160" y="25"/>
                    <a:pt x="140" y="6"/>
                    <a:pt x="115" y="3"/>
                  </a:cubicBezTo>
                  <a:cubicBezTo>
                    <a:pt x="97" y="0"/>
                    <a:pt x="80" y="4"/>
                    <a:pt x="63" y="6"/>
                  </a:cubicBezTo>
                  <a:cubicBezTo>
                    <a:pt x="52" y="7"/>
                    <a:pt x="4" y="16"/>
                    <a:pt x="1" y="34"/>
                  </a:cubicBezTo>
                  <a:close/>
                </a:path>
              </a:pathLst>
            </a:custGeom>
            <a:solidFill>
              <a:srgbClr val="709F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9850" name="Freeform 236"/>
            <p:cNvSpPr>
              <a:spLocks/>
            </p:cNvSpPr>
            <p:nvPr/>
          </p:nvSpPr>
          <p:spPr bwMode="auto">
            <a:xfrm>
              <a:off x="3944" y="1368"/>
              <a:ext cx="239" cy="55"/>
            </a:xfrm>
            <a:custGeom>
              <a:avLst/>
              <a:gdLst>
                <a:gd name="T0" fmla="*/ 85058 w 215"/>
                <a:gd name="T1" fmla="*/ 1 h 47"/>
                <a:gd name="T2" fmla="*/ 85058 w 215"/>
                <a:gd name="T3" fmla="*/ 1 h 47"/>
                <a:gd name="T4" fmla="*/ 83786 w 215"/>
                <a:gd name="T5" fmla="*/ 1 h 47"/>
                <a:gd name="T6" fmla="*/ 77219 w 215"/>
                <a:gd name="T7" fmla="*/ 124219 h 47"/>
                <a:gd name="T8" fmla="*/ 59286 w 215"/>
                <a:gd name="T9" fmla="*/ 152693 h 47"/>
                <a:gd name="T10" fmla="*/ 37148 w 215"/>
                <a:gd name="T11" fmla="*/ 313653 h 47"/>
                <a:gd name="T12" fmla="*/ 12651 w 215"/>
                <a:gd name="T13" fmla="*/ 313653 h 47"/>
                <a:gd name="T14" fmla="*/ 0 w 215"/>
                <a:gd name="T15" fmla="*/ 195729 h 47"/>
                <a:gd name="T16" fmla="*/ 6705 w 215"/>
                <a:gd name="T17" fmla="*/ 274669 h 47"/>
                <a:gd name="T18" fmla="*/ 30706 w 215"/>
                <a:gd name="T19" fmla="*/ 367041 h 47"/>
                <a:gd name="T20" fmla="*/ 53456 w 215"/>
                <a:gd name="T21" fmla="*/ 274669 h 47"/>
                <a:gd name="T22" fmla="*/ 66819 w 215"/>
                <a:gd name="T23" fmla="*/ 209097 h 47"/>
                <a:gd name="T24" fmla="*/ 79590 w 215"/>
                <a:gd name="T25" fmla="*/ 226052 h 47"/>
                <a:gd name="T26" fmla="*/ 88474 w 215"/>
                <a:gd name="T27" fmla="*/ 167259 h 47"/>
                <a:gd name="T28" fmla="*/ 85058 w 215"/>
                <a:gd name="T29" fmla="*/ 1 h 4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15"/>
                <a:gd name="T46" fmla="*/ 0 h 47"/>
                <a:gd name="T47" fmla="*/ 215 w 215"/>
                <a:gd name="T48" fmla="*/ 47 h 4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15" h="47">
                  <a:moveTo>
                    <a:pt x="205" y="1"/>
                  </a:moveTo>
                  <a:cubicBezTo>
                    <a:pt x="205" y="1"/>
                    <a:pt x="205" y="1"/>
                    <a:pt x="205" y="1"/>
                  </a:cubicBezTo>
                  <a:cubicBezTo>
                    <a:pt x="203" y="1"/>
                    <a:pt x="201" y="0"/>
                    <a:pt x="201" y="1"/>
                  </a:cubicBezTo>
                  <a:cubicBezTo>
                    <a:pt x="206" y="13"/>
                    <a:pt x="194" y="13"/>
                    <a:pt x="185" y="16"/>
                  </a:cubicBezTo>
                  <a:cubicBezTo>
                    <a:pt x="174" y="19"/>
                    <a:pt x="150" y="16"/>
                    <a:pt x="141" y="20"/>
                  </a:cubicBezTo>
                  <a:cubicBezTo>
                    <a:pt x="124" y="28"/>
                    <a:pt x="108" y="36"/>
                    <a:pt x="89" y="40"/>
                  </a:cubicBezTo>
                  <a:cubicBezTo>
                    <a:pt x="70" y="44"/>
                    <a:pt x="49" y="46"/>
                    <a:pt x="30" y="40"/>
                  </a:cubicBezTo>
                  <a:cubicBezTo>
                    <a:pt x="19" y="36"/>
                    <a:pt x="9" y="31"/>
                    <a:pt x="0" y="25"/>
                  </a:cubicBezTo>
                  <a:cubicBezTo>
                    <a:pt x="5" y="29"/>
                    <a:pt x="11" y="33"/>
                    <a:pt x="16" y="36"/>
                  </a:cubicBezTo>
                  <a:cubicBezTo>
                    <a:pt x="34" y="45"/>
                    <a:pt x="55" y="47"/>
                    <a:pt x="75" y="47"/>
                  </a:cubicBezTo>
                  <a:cubicBezTo>
                    <a:pt x="94" y="46"/>
                    <a:pt x="111" y="40"/>
                    <a:pt x="129" y="36"/>
                  </a:cubicBezTo>
                  <a:cubicBezTo>
                    <a:pt x="139" y="33"/>
                    <a:pt x="150" y="29"/>
                    <a:pt x="160" y="27"/>
                  </a:cubicBezTo>
                  <a:cubicBezTo>
                    <a:pt x="170" y="26"/>
                    <a:pt x="182" y="27"/>
                    <a:pt x="192" y="28"/>
                  </a:cubicBezTo>
                  <a:cubicBezTo>
                    <a:pt x="201" y="29"/>
                    <a:pt x="210" y="31"/>
                    <a:pt x="213" y="21"/>
                  </a:cubicBezTo>
                  <a:cubicBezTo>
                    <a:pt x="215" y="13"/>
                    <a:pt x="212" y="5"/>
                    <a:pt x="205" y="1"/>
                  </a:cubicBezTo>
                  <a:close/>
                </a:path>
              </a:pathLst>
            </a:custGeom>
            <a:solidFill>
              <a:srgbClr val="5486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9851" name="Freeform 237"/>
            <p:cNvSpPr>
              <a:spLocks/>
            </p:cNvSpPr>
            <p:nvPr/>
          </p:nvSpPr>
          <p:spPr bwMode="auto">
            <a:xfrm>
              <a:off x="3822" y="1241"/>
              <a:ext cx="201" cy="53"/>
            </a:xfrm>
            <a:custGeom>
              <a:avLst/>
              <a:gdLst>
                <a:gd name="T0" fmla="*/ 70979 w 181"/>
                <a:gd name="T1" fmla="*/ 394935 h 45"/>
                <a:gd name="T2" fmla="*/ 48594 w 181"/>
                <a:gd name="T3" fmla="*/ 2 h 45"/>
                <a:gd name="T4" fmla="*/ 27987 w 181"/>
                <a:gd name="T5" fmla="*/ 62601 h 45"/>
                <a:gd name="T6" fmla="*/ 3438 w 181"/>
                <a:gd name="T7" fmla="*/ 378687 h 45"/>
                <a:gd name="T8" fmla="*/ 5229 w 181"/>
                <a:gd name="T9" fmla="*/ 498994 h 45"/>
                <a:gd name="T10" fmla="*/ 21169 w 181"/>
                <a:gd name="T11" fmla="*/ 141873 h 45"/>
                <a:gd name="T12" fmla="*/ 44088 w 181"/>
                <a:gd name="T13" fmla="*/ 62601 h 45"/>
                <a:gd name="T14" fmla="*/ 70979 w 181"/>
                <a:gd name="T15" fmla="*/ 394935 h 4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81"/>
                <a:gd name="T25" fmla="*/ 0 h 45"/>
                <a:gd name="T26" fmla="*/ 181 w 181"/>
                <a:gd name="T27" fmla="*/ 45 h 4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81" h="45">
                  <a:moveTo>
                    <a:pt x="181" y="35"/>
                  </a:moveTo>
                  <a:cubicBezTo>
                    <a:pt x="164" y="21"/>
                    <a:pt x="145" y="5"/>
                    <a:pt x="123" y="2"/>
                  </a:cubicBezTo>
                  <a:cubicBezTo>
                    <a:pt x="105" y="0"/>
                    <a:pt x="88" y="3"/>
                    <a:pt x="71" y="6"/>
                  </a:cubicBezTo>
                  <a:cubicBezTo>
                    <a:pt x="60" y="7"/>
                    <a:pt x="12" y="16"/>
                    <a:pt x="9" y="34"/>
                  </a:cubicBezTo>
                  <a:cubicBezTo>
                    <a:pt x="8" y="38"/>
                    <a:pt x="10" y="42"/>
                    <a:pt x="13" y="45"/>
                  </a:cubicBezTo>
                  <a:cubicBezTo>
                    <a:pt x="0" y="24"/>
                    <a:pt x="46" y="16"/>
                    <a:pt x="54" y="13"/>
                  </a:cubicBezTo>
                  <a:cubicBezTo>
                    <a:pt x="71" y="8"/>
                    <a:pt x="94" y="7"/>
                    <a:pt x="112" y="6"/>
                  </a:cubicBezTo>
                  <a:cubicBezTo>
                    <a:pt x="137" y="5"/>
                    <a:pt x="160" y="23"/>
                    <a:pt x="181" y="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9852" name="Freeform 238"/>
            <p:cNvSpPr>
              <a:spLocks/>
            </p:cNvSpPr>
            <p:nvPr/>
          </p:nvSpPr>
          <p:spPr bwMode="auto">
            <a:xfrm>
              <a:off x="3946" y="1279"/>
              <a:ext cx="72" cy="118"/>
            </a:xfrm>
            <a:custGeom>
              <a:avLst/>
              <a:gdLst>
                <a:gd name="T0" fmla="*/ 19256 w 65"/>
                <a:gd name="T1" fmla="*/ 536029 h 100"/>
                <a:gd name="T2" fmla="*/ 16603 w 65"/>
                <a:gd name="T3" fmla="*/ 1190995 h 100"/>
                <a:gd name="T4" fmla="*/ 2944 w 65"/>
                <a:gd name="T5" fmla="*/ 718367 h 100"/>
                <a:gd name="T6" fmla="*/ 6024 w 65"/>
                <a:gd name="T7" fmla="*/ 59812 h 100"/>
                <a:gd name="T8" fmla="*/ 19256 w 65"/>
                <a:gd name="T9" fmla="*/ 536029 h 1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100"/>
                <a:gd name="T17" fmla="*/ 65 w 65"/>
                <a:gd name="T18" fmla="*/ 100 h 1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100">
                  <a:moveTo>
                    <a:pt x="57" y="42"/>
                  </a:moveTo>
                  <a:cubicBezTo>
                    <a:pt x="65" y="67"/>
                    <a:pt x="61" y="91"/>
                    <a:pt x="48" y="96"/>
                  </a:cubicBezTo>
                  <a:cubicBezTo>
                    <a:pt x="35" y="100"/>
                    <a:pt x="17" y="84"/>
                    <a:pt x="9" y="58"/>
                  </a:cubicBezTo>
                  <a:cubicBezTo>
                    <a:pt x="0" y="33"/>
                    <a:pt x="4" y="9"/>
                    <a:pt x="18" y="5"/>
                  </a:cubicBezTo>
                  <a:cubicBezTo>
                    <a:pt x="31" y="0"/>
                    <a:pt x="49" y="17"/>
                    <a:pt x="57" y="42"/>
                  </a:cubicBezTo>
                  <a:close/>
                </a:path>
              </a:pathLst>
            </a:custGeom>
            <a:solidFill>
              <a:srgbClr val="4387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9853" name="Freeform 239"/>
            <p:cNvSpPr>
              <a:spLocks/>
            </p:cNvSpPr>
            <p:nvPr/>
          </p:nvSpPr>
          <p:spPr bwMode="auto">
            <a:xfrm>
              <a:off x="3791" y="1034"/>
              <a:ext cx="396" cy="148"/>
            </a:xfrm>
            <a:custGeom>
              <a:avLst/>
              <a:gdLst>
                <a:gd name="T0" fmla="*/ 84882 w 357"/>
                <a:gd name="T1" fmla="*/ 101211 h 125"/>
                <a:gd name="T2" fmla="*/ 118857 w 357"/>
                <a:gd name="T3" fmla="*/ 489252 h 125"/>
                <a:gd name="T4" fmla="*/ 129297 w 357"/>
                <a:gd name="T5" fmla="*/ 720239 h 125"/>
                <a:gd name="T6" fmla="*/ 120946 w 357"/>
                <a:gd name="T7" fmla="*/ 839066 h 125"/>
                <a:gd name="T8" fmla="*/ 106840 w 357"/>
                <a:gd name="T9" fmla="*/ 989784 h 125"/>
                <a:gd name="T10" fmla="*/ 94062 w 357"/>
                <a:gd name="T11" fmla="*/ 1432576 h 125"/>
                <a:gd name="T12" fmla="*/ 45847 w 357"/>
                <a:gd name="T13" fmla="*/ 1801409 h 125"/>
                <a:gd name="T14" fmla="*/ 32563 w 357"/>
                <a:gd name="T15" fmla="*/ 1595867 h 125"/>
                <a:gd name="T16" fmla="*/ 13213 w 357"/>
                <a:gd name="T17" fmla="*/ 1648933 h 125"/>
                <a:gd name="T18" fmla="*/ 23717 w 357"/>
                <a:gd name="T19" fmla="*/ 708671 h 125"/>
                <a:gd name="T20" fmla="*/ 84882 w 357"/>
                <a:gd name="T21" fmla="*/ 101211 h 12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57"/>
                <a:gd name="T34" fmla="*/ 0 h 125"/>
                <a:gd name="T35" fmla="*/ 357 w 357"/>
                <a:gd name="T36" fmla="*/ 125 h 12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57" h="125">
                  <a:moveTo>
                    <a:pt x="231" y="7"/>
                  </a:moveTo>
                  <a:cubicBezTo>
                    <a:pt x="262" y="15"/>
                    <a:pt x="292" y="22"/>
                    <a:pt x="323" y="32"/>
                  </a:cubicBezTo>
                  <a:cubicBezTo>
                    <a:pt x="330" y="35"/>
                    <a:pt x="357" y="36"/>
                    <a:pt x="352" y="48"/>
                  </a:cubicBezTo>
                  <a:cubicBezTo>
                    <a:pt x="350" y="55"/>
                    <a:pt x="335" y="55"/>
                    <a:pt x="329" y="56"/>
                  </a:cubicBezTo>
                  <a:cubicBezTo>
                    <a:pt x="317" y="59"/>
                    <a:pt x="302" y="60"/>
                    <a:pt x="290" y="65"/>
                  </a:cubicBezTo>
                  <a:cubicBezTo>
                    <a:pt x="277" y="72"/>
                    <a:pt x="267" y="86"/>
                    <a:pt x="255" y="95"/>
                  </a:cubicBezTo>
                  <a:cubicBezTo>
                    <a:pt x="220" y="120"/>
                    <a:pt x="167" y="125"/>
                    <a:pt x="124" y="119"/>
                  </a:cubicBezTo>
                  <a:cubicBezTo>
                    <a:pt x="111" y="117"/>
                    <a:pt x="101" y="108"/>
                    <a:pt x="88" y="105"/>
                  </a:cubicBezTo>
                  <a:cubicBezTo>
                    <a:pt x="70" y="102"/>
                    <a:pt x="54" y="111"/>
                    <a:pt x="36" y="109"/>
                  </a:cubicBezTo>
                  <a:cubicBezTo>
                    <a:pt x="0" y="106"/>
                    <a:pt x="53" y="56"/>
                    <a:pt x="63" y="47"/>
                  </a:cubicBezTo>
                  <a:cubicBezTo>
                    <a:pt x="120" y="0"/>
                    <a:pt x="212" y="3"/>
                    <a:pt x="231" y="7"/>
                  </a:cubicBezTo>
                  <a:close/>
                </a:path>
              </a:pathLst>
            </a:custGeom>
            <a:solidFill>
              <a:srgbClr val="709F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9854" name="Freeform 240"/>
            <p:cNvSpPr>
              <a:spLocks/>
            </p:cNvSpPr>
            <p:nvPr/>
          </p:nvSpPr>
          <p:spPr bwMode="auto">
            <a:xfrm>
              <a:off x="3816" y="1081"/>
              <a:ext cx="367" cy="98"/>
            </a:xfrm>
            <a:custGeom>
              <a:avLst/>
              <a:gdLst>
                <a:gd name="T0" fmla="*/ 130187 w 330"/>
                <a:gd name="T1" fmla="*/ 60859 h 83"/>
                <a:gd name="T2" fmla="*/ 114086 w 330"/>
                <a:gd name="T3" fmla="*/ 187103 h 83"/>
                <a:gd name="T4" fmla="*/ 99277 w 330"/>
                <a:gd name="T5" fmla="*/ 562423 h 83"/>
                <a:gd name="T6" fmla="*/ 43684 w 330"/>
                <a:gd name="T7" fmla="*/ 873330 h 83"/>
                <a:gd name="T8" fmla="*/ 27722 w 330"/>
                <a:gd name="T9" fmla="*/ 706748 h 83"/>
                <a:gd name="T10" fmla="*/ 6451 w 330"/>
                <a:gd name="T11" fmla="*/ 739657 h 83"/>
                <a:gd name="T12" fmla="*/ 3 w 330"/>
                <a:gd name="T13" fmla="*/ 664066 h 83"/>
                <a:gd name="T14" fmla="*/ 6154 w 330"/>
                <a:gd name="T15" fmla="*/ 873330 h 83"/>
                <a:gd name="T16" fmla="*/ 27652 w 330"/>
                <a:gd name="T17" fmla="*/ 834474 h 83"/>
                <a:gd name="T18" fmla="*/ 43684 w 330"/>
                <a:gd name="T19" fmla="*/ 1008213 h 83"/>
                <a:gd name="T20" fmla="*/ 99232 w 330"/>
                <a:gd name="T21" fmla="*/ 689299 h 83"/>
                <a:gd name="T22" fmla="*/ 114086 w 330"/>
                <a:gd name="T23" fmla="*/ 307982 h 83"/>
                <a:gd name="T24" fmla="*/ 130187 w 330"/>
                <a:gd name="T25" fmla="*/ 194696 h 83"/>
                <a:gd name="T26" fmla="*/ 140891 w 330"/>
                <a:gd name="T27" fmla="*/ 84844 h 83"/>
                <a:gd name="T28" fmla="*/ 139520 w 330"/>
                <a:gd name="T29" fmla="*/ 0 h 83"/>
                <a:gd name="T30" fmla="*/ 130187 w 330"/>
                <a:gd name="T31" fmla="*/ 60859 h 8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30"/>
                <a:gd name="T49" fmla="*/ 0 h 83"/>
                <a:gd name="T50" fmla="*/ 330 w 330"/>
                <a:gd name="T51" fmla="*/ 83 h 8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30" h="83">
                  <a:moveTo>
                    <a:pt x="306" y="5"/>
                  </a:moveTo>
                  <a:cubicBezTo>
                    <a:pt x="294" y="8"/>
                    <a:pt x="279" y="9"/>
                    <a:pt x="267" y="14"/>
                  </a:cubicBezTo>
                  <a:cubicBezTo>
                    <a:pt x="254" y="20"/>
                    <a:pt x="244" y="35"/>
                    <a:pt x="233" y="44"/>
                  </a:cubicBezTo>
                  <a:cubicBezTo>
                    <a:pt x="197" y="69"/>
                    <a:pt x="145" y="74"/>
                    <a:pt x="102" y="68"/>
                  </a:cubicBezTo>
                  <a:cubicBezTo>
                    <a:pt x="89" y="66"/>
                    <a:pt x="79" y="57"/>
                    <a:pt x="66" y="54"/>
                  </a:cubicBezTo>
                  <a:cubicBezTo>
                    <a:pt x="48" y="50"/>
                    <a:pt x="32" y="60"/>
                    <a:pt x="15" y="58"/>
                  </a:cubicBezTo>
                  <a:cubicBezTo>
                    <a:pt x="8" y="58"/>
                    <a:pt x="4" y="55"/>
                    <a:pt x="3" y="52"/>
                  </a:cubicBezTo>
                  <a:cubicBezTo>
                    <a:pt x="0" y="60"/>
                    <a:pt x="2" y="67"/>
                    <a:pt x="14" y="68"/>
                  </a:cubicBezTo>
                  <a:cubicBezTo>
                    <a:pt x="32" y="69"/>
                    <a:pt x="48" y="60"/>
                    <a:pt x="65" y="64"/>
                  </a:cubicBezTo>
                  <a:cubicBezTo>
                    <a:pt x="78" y="67"/>
                    <a:pt x="88" y="76"/>
                    <a:pt x="102" y="78"/>
                  </a:cubicBezTo>
                  <a:cubicBezTo>
                    <a:pt x="144" y="83"/>
                    <a:pt x="197" y="78"/>
                    <a:pt x="232" y="53"/>
                  </a:cubicBezTo>
                  <a:cubicBezTo>
                    <a:pt x="244" y="44"/>
                    <a:pt x="254" y="30"/>
                    <a:pt x="267" y="24"/>
                  </a:cubicBezTo>
                  <a:cubicBezTo>
                    <a:pt x="279" y="18"/>
                    <a:pt x="293" y="17"/>
                    <a:pt x="306" y="15"/>
                  </a:cubicBezTo>
                  <a:cubicBezTo>
                    <a:pt x="311" y="14"/>
                    <a:pt x="326" y="14"/>
                    <a:pt x="329" y="7"/>
                  </a:cubicBezTo>
                  <a:cubicBezTo>
                    <a:pt x="330" y="4"/>
                    <a:pt x="329" y="2"/>
                    <a:pt x="327" y="0"/>
                  </a:cubicBezTo>
                  <a:cubicBezTo>
                    <a:pt x="323" y="4"/>
                    <a:pt x="311" y="4"/>
                    <a:pt x="306" y="5"/>
                  </a:cubicBezTo>
                  <a:close/>
                </a:path>
              </a:pathLst>
            </a:custGeom>
            <a:solidFill>
              <a:srgbClr val="5486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9855" name="Freeform 241"/>
            <p:cNvSpPr>
              <a:spLocks/>
            </p:cNvSpPr>
            <p:nvPr/>
          </p:nvSpPr>
          <p:spPr bwMode="auto">
            <a:xfrm>
              <a:off x="4010" y="720"/>
              <a:ext cx="343" cy="250"/>
            </a:xfrm>
            <a:custGeom>
              <a:avLst/>
              <a:gdLst>
                <a:gd name="T0" fmla="*/ 109394 w 309"/>
                <a:gd name="T1" fmla="*/ 123828 h 211"/>
                <a:gd name="T2" fmla="*/ 112986 w 309"/>
                <a:gd name="T3" fmla="*/ 555133 h 211"/>
                <a:gd name="T4" fmla="*/ 96955 w 309"/>
                <a:gd name="T5" fmla="*/ 1273563 h 211"/>
                <a:gd name="T6" fmla="*/ 88762 w 309"/>
                <a:gd name="T7" fmla="*/ 1787868 h 211"/>
                <a:gd name="T8" fmla="*/ 87423 w 309"/>
                <a:gd name="T9" fmla="*/ 2462421 h 211"/>
                <a:gd name="T10" fmla="*/ 82260 w 309"/>
                <a:gd name="T11" fmla="*/ 3106800 h 211"/>
                <a:gd name="T12" fmla="*/ 66414 w 309"/>
                <a:gd name="T13" fmla="*/ 3327727 h 211"/>
                <a:gd name="T14" fmla="*/ 43888 w 309"/>
                <a:gd name="T15" fmla="*/ 3227616 h 211"/>
                <a:gd name="T16" fmla="*/ 28907 w 309"/>
                <a:gd name="T17" fmla="*/ 3172985 h 211"/>
                <a:gd name="T18" fmla="*/ 9706 w 309"/>
                <a:gd name="T19" fmla="*/ 3227616 h 211"/>
                <a:gd name="T20" fmla="*/ 11098 w 309"/>
                <a:gd name="T21" fmla="*/ 2622139 h 211"/>
                <a:gd name="T22" fmla="*/ 31380 w 309"/>
                <a:gd name="T23" fmla="*/ 2020489 h 211"/>
                <a:gd name="T24" fmla="*/ 47644 w 309"/>
                <a:gd name="T25" fmla="*/ 1387376 h 211"/>
                <a:gd name="T26" fmla="*/ 62226 w 309"/>
                <a:gd name="T27" fmla="*/ 736513 h 211"/>
                <a:gd name="T28" fmla="*/ 81834 w 309"/>
                <a:gd name="T29" fmla="*/ 524645 h 211"/>
                <a:gd name="T30" fmla="*/ 99376 w 309"/>
                <a:gd name="T31" fmla="*/ 263977 h 211"/>
                <a:gd name="T32" fmla="*/ 109394 w 309"/>
                <a:gd name="T33" fmla="*/ 123828 h 21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09"/>
                <a:gd name="T52" fmla="*/ 0 h 211"/>
                <a:gd name="T53" fmla="*/ 309 w 309"/>
                <a:gd name="T54" fmla="*/ 211 h 21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09" h="211">
                  <a:moveTo>
                    <a:pt x="285" y="8"/>
                  </a:moveTo>
                  <a:cubicBezTo>
                    <a:pt x="309" y="0"/>
                    <a:pt x="302" y="24"/>
                    <a:pt x="295" y="35"/>
                  </a:cubicBezTo>
                  <a:cubicBezTo>
                    <a:pt x="284" y="52"/>
                    <a:pt x="264" y="65"/>
                    <a:pt x="252" y="80"/>
                  </a:cubicBezTo>
                  <a:cubicBezTo>
                    <a:pt x="243" y="91"/>
                    <a:pt x="235" y="100"/>
                    <a:pt x="231" y="113"/>
                  </a:cubicBezTo>
                  <a:cubicBezTo>
                    <a:pt x="228" y="128"/>
                    <a:pt x="231" y="142"/>
                    <a:pt x="229" y="156"/>
                  </a:cubicBezTo>
                  <a:cubicBezTo>
                    <a:pt x="228" y="170"/>
                    <a:pt x="225" y="186"/>
                    <a:pt x="215" y="197"/>
                  </a:cubicBezTo>
                  <a:cubicBezTo>
                    <a:pt x="205" y="208"/>
                    <a:pt x="188" y="210"/>
                    <a:pt x="173" y="210"/>
                  </a:cubicBezTo>
                  <a:cubicBezTo>
                    <a:pt x="153" y="211"/>
                    <a:pt x="134" y="207"/>
                    <a:pt x="114" y="204"/>
                  </a:cubicBezTo>
                  <a:cubicBezTo>
                    <a:pt x="101" y="202"/>
                    <a:pt x="89" y="200"/>
                    <a:pt x="76" y="200"/>
                  </a:cubicBezTo>
                  <a:cubicBezTo>
                    <a:pt x="60" y="201"/>
                    <a:pt x="42" y="208"/>
                    <a:pt x="25" y="204"/>
                  </a:cubicBezTo>
                  <a:cubicBezTo>
                    <a:pt x="0" y="199"/>
                    <a:pt x="17" y="178"/>
                    <a:pt x="29" y="166"/>
                  </a:cubicBezTo>
                  <a:cubicBezTo>
                    <a:pt x="45" y="150"/>
                    <a:pt x="64" y="142"/>
                    <a:pt x="81" y="128"/>
                  </a:cubicBezTo>
                  <a:cubicBezTo>
                    <a:pt x="96" y="116"/>
                    <a:pt x="111" y="104"/>
                    <a:pt x="123" y="88"/>
                  </a:cubicBezTo>
                  <a:cubicBezTo>
                    <a:pt x="135" y="73"/>
                    <a:pt x="145" y="58"/>
                    <a:pt x="162" y="47"/>
                  </a:cubicBezTo>
                  <a:cubicBezTo>
                    <a:pt x="177" y="37"/>
                    <a:pt x="195" y="37"/>
                    <a:pt x="213" y="34"/>
                  </a:cubicBezTo>
                  <a:cubicBezTo>
                    <a:pt x="230" y="32"/>
                    <a:pt x="244" y="22"/>
                    <a:pt x="259" y="17"/>
                  </a:cubicBezTo>
                  <a:lnTo>
                    <a:pt x="285" y="8"/>
                  </a:lnTo>
                  <a:close/>
                </a:path>
              </a:pathLst>
            </a:custGeom>
            <a:solidFill>
              <a:srgbClr val="709F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9856" name="Freeform 242"/>
            <p:cNvSpPr>
              <a:spLocks/>
            </p:cNvSpPr>
            <p:nvPr/>
          </p:nvSpPr>
          <p:spPr bwMode="auto">
            <a:xfrm>
              <a:off x="4021" y="833"/>
              <a:ext cx="255" cy="137"/>
            </a:xfrm>
            <a:custGeom>
              <a:avLst/>
              <a:gdLst>
                <a:gd name="T0" fmla="*/ 73441 w 230"/>
                <a:gd name="T1" fmla="*/ 876355 h 116"/>
                <a:gd name="T2" fmla="*/ 67446 w 230"/>
                <a:gd name="T3" fmla="*/ 1363562 h 116"/>
                <a:gd name="T4" fmla="*/ 51645 w 230"/>
                <a:gd name="T5" fmla="*/ 1476481 h 116"/>
                <a:gd name="T6" fmla="*/ 30447 w 230"/>
                <a:gd name="T7" fmla="*/ 1304378 h 116"/>
                <a:gd name="T8" fmla="*/ 17583 w 230"/>
                <a:gd name="T9" fmla="*/ 1196308 h 116"/>
                <a:gd name="T10" fmla="*/ 4 w 230"/>
                <a:gd name="T11" fmla="*/ 1196308 h 116"/>
                <a:gd name="T12" fmla="*/ 5531 w 230"/>
                <a:gd name="T13" fmla="*/ 1443669 h 116"/>
                <a:gd name="T14" fmla="*/ 23534 w 230"/>
                <a:gd name="T15" fmla="*/ 1364348 h 116"/>
                <a:gd name="T16" fmla="*/ 37221 w 230"/>
                <a:gd name="T17" fmla="*/ 1443669 h 116"/>
                <a:gd name="T18" fmla="*/ 58656 w 230"/>
                <a:gd name="T19" fmla="*/ 1516551 h 116"/>
                <a:gd name="T20" fmla="*/ 73219 w 230"/>
                <a:gd name="T21" fmla="*/ 1337714 h 116"/>
                <a:gd name="T22" fmla="*/ 78404 w 230"/>
                <a:gd name="T23" fmla="*/ 794569 h 116"/>
                <a:gd name="T24" fmla="*/ 79398 w 230"/>
                <a:gd name="T25" fmla="*/ 233116 h 116"/>
                <a:gd name="T26" fmla="*/ 82659 w 230"/>
                <a:gd name="T27" fmla="*/ 0 h 116"/>
                <a:gd name="T28" fmla="*/ 76514 w 230"/>
                <a:gd name="T29" fmla="*/ 304183 h 116"/>
                <a:gd name="T30" fmla="*/ 73441 w 230"/>
                <a:gd name="T31" fmla="*/ 876355 h 11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0"/>
                <a:gd name="T49" fmla="*/ 0 h 116"/>
                <a:gd name="T50" fmla="*/ 230 w 230"/>
                <a:gd name="T51" fmla="*/ 116 h 11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0" h="116">
                  <a:moveTo>
                    <a:pt x="206" y="66"/>
                  </a:moveTo>
                  <a:cubicBezTo>
                    <a:pt x="203" y="79"/>
                    <a:pt x="199" y="94"/>
                    <a:pt x="188" y="104"/>
                  </a:cubicBezTo>
                  <a:cubicBezTo>
                    <a:pt x="176" y="114"/>
                    <a:pt x="159" y="114"/>
                    <a:pt x="144" y="113"/>
                  </a:cubicBezTo>
                  <a:cubicBezTo>
                    <a:pt x="124" y="111"/>
                    <a:pt x="106" y="105"/>
                    <a:pt x="86" y="99"/>
                  </a:cubicBezTo>
                  <a:cubicBezTo>
                    <a:pt x="74" y="96"/>
                    <a:pt x="62" y="92"/>
                    <a:pt x="49" y="91"/>
                  </a:cubicBezTo>
                  <a:cubicBezTo>
                    <a:pt x="35" y="90"/>
                    <a:pt x="22" y="115"/>
                    <a:pt x="4" y="91"/>
                  </a:cubicBezTo>
                  <a:cubicBezTo>
                    <a:pt x="0" y="99"/>
                    <a:pt x="1" y="107"/>
                    <a:pt x="15" y="109"/>
                  </a:cubicBezTo>
                  <a:cubicBezTo>
                    <a:pt x="32" y="113"/>
                    <a:pt x="50" y="106"/>
                    <a:pt x="66" y="105"/>
                  </a:cubicBezTo>
                  <a:cubicBezTo>
                    <a:pt x="79" y="105"/>
                    <a:pt x="91" y="107"/>
                    <a:pt x="104" y="109"/>
                  </a:cubicBezTo>
                  <a:cubicBezTo>
                    <a:pt x="124" y="112"/>
                    <a:pt x="143" y="116"/>
                    <a:pt x="163" y="115"/>
                  </a:cubicBezTo>
                  <a:cubicBezTo>
                    <a:pt x="178" y="115"/>
                    <a:pt x="195" y="113"/>
                    <a:pt x="205" y="102"/>
                  </a:cubicBezTo>
                  <a:cubicBezTo>
                    <a:pt x="215" y="91"/>
                    <a:pt x="218" y="75"/>
                    <a:pt x="219" y="61"/>
                  </a:cubicBezTo>
                  <a:cubicBezTo>
                    <a:pt x="221" y="47"/>
                    <a:pt x="218" y="33"/>
                    <a:pt x="221" y="18"/>
                  </a:cubicBezTo>
                  <a:cubicBezTo>
                    <a:pt x="223" y="11"/>
                    <a:pt x="226" y="6"/>
                    <a:pt x="230" y="0"/>
                  </a:cubicBezTo>
                  <a:cubicBezTo>
                    <a:pt x="223" y="7"/>
                    <a:pt x="217" y="14"/>
                    <a:pt x="213" y="23"/>
                  </a:cubicBezTo>
                  <a:cubicBezTo>
                    <a:pt x="208" y="37"/>
                    <a:pt x="209" y="51"/>
                    <a:pt x="206" y="66"/>
                  </a:cubicBezTo>
                  <a:close/>
                </a:path>
              </a:pathLst>
            </a:custGeom>
            <a:solidFill>
              <a:srgbClr val="5486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9857" name="Freeform 243"/>
            <p:cNvSpPr>
              <a:spLocks/>
            </p:cNvSpPr>
            <p:nvPr/>
          </p:nvSpPr>
          <p:spPr bwMode="auto">
            <a:xfrm>
              <a:off x="4213" y="725"/>
              <a:ext cx="132" cy="41"/>
            </a:xfrm>
            <a:custGeom>
              <a:avLst/>
              <a:gdLst>
                <a:gd name="T0" fmla="*/ 37648 w 119"/>
                <a:gd name="T1" fmla="*/ 42096 h 35"/>
                <a:gd name="T2" fmla="*/ 27757 w 119"/>
                <a:gd name="T3" fmla="*/ 111283 h 35"/>
                <a:gd name="T4" fmla="*/ 10850 w 119"/>
                <a:gd name="T5" fmla="*/ 246253 h 35"/>
                <a:gd name="T6" fmla="*/ 0 w 119"/>
                <a:gd name="T7" fmla="*/ 287555 h 35"/>
                <a:gd name="T8" fmla="*/ 11547 w 119"/>
                <a:gd name="T9" fmla="*/ 281076 h 35"/>
                <a:gd name="T10" fmla="*/ 28198 w 119"/>
                <a:gd name="T11" fmla="*/ 149266 h 35"/>
                <a:gd name="T12" fmla="*/ 39592 w 119"/>
                <a:gd name="T13" fmla="*/ 79268 h 35"/>
                <a:gd name="T14" fmla="*/ 42882 w 119"/>
                <a:gd name="T15" fmla="*/ 137623 h 35"/>
                <a:gd name="T16" fmla="*/ 37648 w 119"/>
                <a:gd name="T17" fmla="*/ 42096 h 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9"/>
                <a:gd name="T28" fmla="*/ 0 h 35"/>
                <a:gd name="T29" fmla="*/ 119 w 119"/>
                <a:gd name="T30" fmla="*/ 35 h 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9" h="35">
                  <a:moveTo>
                    <a:pt x="102" y="5"/>
                  </a:moveTo>
                  <a:cubicBezTo>
                    <a:pt x="76" y="14"/>
                    <a:pt x="76" y="14"/>
                    <a:pt x="76" y="14"/>
                  </a:cubicBezTo>
                  <a:cubicBezTo>
                    <a:pt x="60" y="18"/>
                    <a:pt x="46" y="28"/>
                    <a:pt x="30" y="31"/>
                  </a:cubicBezTo>
                  <a:cubicBezTo>
                    <a:pt x="20" y="32"/>
                    <a:pt x="10" y="33"/>
                    <a:pt x="0" y="35"/>
                  </a:cubicBezTo>
                  <a:cubicBezTo>
                    <a:pt x="10" y="34"/>
                    <a:pt x="21" y="34"/>
                    <a:pt x="31" y="34"/>
                  </a:cubicBezTo>
                  <a:cubicBezTo>
                    <a:pt x="48" y="34"/>
                    <a:pt x="61" y="20"/>
                    <a:pt x="77" y="18"/>
                  </a:cubicBezTo>
                  <a:cubicBezTo>
                    <a:pt x="107" y="9"/>
                    <a:pt x="107" y="9"/>
                    <a:pt x="107" y="9"/>
                  </a:cubicBezTo>
                  <a:cubicBezTo>
                    <a:pt x="113" y="8"/>
                    <a:pt x="115" y="16"/>
                    <a:pt x="117" y="17"/>
                  </a:cubicBezTo>
                  <a:cubicBezTo>
                    <a:pt x="119" y="8"/>
                    <a:pt x="117" y="0"/>
                    <a:pt x="102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9858" name="Freeform 244"/>
            <p:cNvSpPr>
              <a:spLocks/>
            </p:cNvSpPr>
            <p:nvPr/>
          </p:nvSpPr>
          <p:spPr bwMode="auto">
            <a:xfrm>
              <a:off x="4285" y="977"/>
              <a:ext cx="257" cy="342"/>
            </a:xfrm>
            <a:custGeom>
              <a:avLst/>
              <a:gdLst>
                <a:gd name="T0" fmla="*/ 27968 w 232"/>
                <a:gd name="T1" fmla="*/ 1151275 h 289"/>
                <a:gd name="T2" fmla="*/ 43920 w 232"/>
                <a:gd name="T3" fmla="*/ 1717141 h 289"/>
                <a:gd name="T4" fmla="*/ 53110 w 232"/>
                <a:gd name="T5" fmla="*/ 1846372 h 289"/>
                <a:gd name="T6" fmla="*/ 58977 w 232"/>
                <a:gd name="T7" fmla="*/ 2257833 h 289"/>
                <a:gd name="T8" fmla="*/ 62958 w 232"/>
                <a:gd name="T9" fmla="*/ 2793435 h 289"/>
                <a:gd name="T10" fmla="*/ 69674 w 232"/>
                <a:gd name="T11" fmla="*/ 3281834 h 289"/>
                <a:gd name="T12" fmla="*/ 72144 w 232"/>
                <a:gd name="T13" fmla="*/ 4083297 h 289"/>
                <a:gd name="T14" fmla="*/ 51962 w 232"/>
                <a:gd name="T15" fmla="*/ 3634771 h 289"/>
                <a:gd name="T16" fmla="*/ 26009 w 232"/>
                <a:gd name="T17" fmla="*/ 3041612 h 289"/>
                <a:gd name="T18" fmla="*/ 4458 w 232"/>
                <a:gd name="T19" fmla="*/ 2257833 h 289"/>
                <a:gd name="T20" fmla="*/ 2413 w 232"/>
                <a:gd name="T21" fmla="*/ 1550924 h 289"/>
                <a:gd name="T22" fmla="*/ 0 w 232"/>
                <a:gd name="T23" fmla="*/ 766912 h 289"/>
                <a:gd name="T24" fmla="*/ 4938 w 232"/>
                <a:gd name="T25" fmla="*/ 210293 h 289"/>
                <a:gd name="T26" fmla="*/ 27968 w 232"/>
                <a:gd name="T27" fmla="*/ 1151275 h 28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32"/>
                <a:gd name="T43" fmla="*/ 0 h 289"/>
                <a:gd name="T44" fmla="*/ 232 w 232"/>
                <a:gd name="T45" fmla="*/ 289 h 28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32" h="289">
                  <a:moveTo>
                    <a:pt x="82" y="79"/>
                  </a:moveTo>
                  <a:cubicBezTo>
                    <a:pt x="91" y="98"/>
                    <a:pt x="111" y="110"/>
                    <a:pt x="129" y="117"/>
                  </a:cubicBezTo>
                  <a:cubicBezTo>
                    <a:pt x="137" y="120"/>
                    <a:pt x="148" y="121"/>
                    <a:pt x="155" y="126"/>
                  </a:cubicBezTo>
                  <a:cubicBezTo>
                    <a:pt x="164" y="132"/>
                    <a:pt x="170" y="144"/>
                    <a:pt x="173" y="154"/>
                  </a:cubicBezTo>
                  <a:cubicBezTo>
                    <a:pt x="177" y="166"/>
                    <a:pt x="179" y="178"/>
                    <a:pt x="185" y="189"/>
                  </a:cubicBezTo>
                  <a:cubicBezTo>
                    <a:pt x="191" y="200"/>
                    <a:pt x="198" y="211"/>
                    <a:pt x="204" y="223"/>
                  </a:cubicBezTo>
                  <a:cubicBezTo>
                    <a:pt x="210" y="236"/>
                    <a:pt x="232" y="266"/>
                    <a:pt x="211" y="277"/>
                  </a:cubicBezTo>
                  <a:cubicBezTo>
                    <a:pt x="185" y="289"/>
                    <a:pt x="169" y="261"/>
                    <a:pt x="153" y="247"/>
                  </a:cubicBezTo>
                  <a:cubicBezTo>
                    <a:pt x="129" y="226"/>
                    <a:pt x="109" y="212"/>
                    <a:pt x="77" y="206"/>
                  </a:cubicBezTo>
                  <a:cubicBezTo>
                    <a:pt x="49" y="201"/>
                    <a:pt x="16" y="186"/>
                    <a:pt x="13" y="154"/>
                  </a:cubicBezTo>
                  <a:cubicBezTo>
                    <a:pt x="11" y="138"/>
                    <a:pt x="10" y="121"/>
                    <a:pt x="7" y="105"/>
                  </a:cubicBezTo>
                  <a:cubicBezTo>
                    <a:pt x="5" y="87"/>
                    <a:pt x="1" y="70"/>
                    <a:pt x="0" y="52"/>
                  </a:cubicBezTo>
                  <a:cubicBezTo>
                    <a:pt x="0" y="39"/>
                    <a:pt x="1" y="20"/>
                    <a:pt x="14" y="14"/>
                  </a:cubicBezTo>
                  <a:cubicBezTo>
                    <a:pt x="44" y="0"/>
                    <a:pt x="74" y="61"/>
                    <a:pt x="82" y="79"/>
                  </a:cubicBezTo>
                  <a:close/>
                </a:path>
              </a:pathLst>
            </a:custGeom>
            <a:solidFill>
              <a:srgbClr val="709F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9859" name="Freeform 245"/>
            <p:cNvSpPr>
              <a:spLocks/>
            </p:cNvSpPr>
            <p:nvPr/>
          </p:nvSpPr>
          <p:spPr bwMode="auto">
            <a:xfrm>
              <a:off x="4295" y="1119"/>
              <a:ext cx="233" cy="200"/>
            </a:xfrm>
            <a:custGeom>
              <a:avLst/>
              <a:gdLst>
                <a:gd name="T0" fmla="*/ 57625 w 210"/>
                <a:gd name="T1" fmla="*/ 1719427 h 169"/>
                <a:gd name="T2" fmla="*/ 27936 w 210"/>
                <a:gd name="T3" fmla="*/ 1213741 h 169"/>
                <a:gd name="T4" fmla="*/ 2306 w 210"/>
                <a:gd name="T5" fmla="*/ 522889 h 169"/>
                <a:gd name="T6" fmla="*/ 0 w 210"/>
                <a:gd name="T7" fmla="*/ 0 h 169"/>
                <a:gd name="T8" fmla="*/ 4 w 210"/>
                <a:gd name="T9" fmla="*/ 494475 h 169"/>
                <a:gd name="T10" fmla="*/ 25178 w 210"/>
                <a:gd name="T11" fmla="*/ 1272478 h 169"/>
                <a:gd name="T12" fmla="*/ 54114 w 210"/>
                <a:gd name="T13" fmla="*/ 1880066 h 169"/>
                <a:gd name="T14" fmla="*/ 74805 w 210"/>
                <a:gd name="T15" fmla="*/ 2316734 h 169"/>
                <a:gd name="T16" fmla="*/ 78709 w 210"/>
                <a:gd name="T17" fmla="*/ 2119711 h 169"/>
                <a:gd name="T18" fmla="*/ 57625 w 210"/>
                <a:gd name="T19" fmla="*/ 1719427 h 16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10"/>
                <a:gd name="T31" fmla="*/ 0 h 169"/>
                <a:gd name="T32" fmla="*/ 210 w 210"/>
                <a:gd name="T33" fmla="*/ 169 h 16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0" h="169">
                  <a:moveTo>
                    <a:pt x="153" y="117"/>
                  </a:moveTo>
                  <a:cubicBezTo>
                    <a:pt x="128" y="98"/>
                    <a:pt x="107" y="86"/>
                    <a:pt x="75" y="82"/>
                  </a:cubicBezTo>
                  <a:cubicBezTo>
                    <a:pt x="46" y="79"/>
                    <a:pt x="12" y="67"/>
                    <a:pt x="6" y="35"/>
                  </a:cubicBezTo>
                  <a:cubicBezTo>
                    <a:pt x="4" y="24"/>
                    <a:pt x="2" y="12"/>
                    <a:pt x="0" y="0"/>
                  </a:cubicBezTo>
                  <a:cubicBezTo>
                    <a:pt x="1" y="11"/>
                    <a:pt x="2" y="23"/>
                    <a:pt x="4" y="34"/>
                  </a:cubicBezTo>
                  <a:cubicBezTo>
                    <a:pt x="7" y="66"/>
                    <a:pt x="39" y="81"/>
                    <a:pt x="68" y="86"/>
                  </a:cubicBezTo>
                  <a:cubicBezTo>
                    <a:pt x="100" y="92"/>
                    <a:pt x="120" y="106"/>
                    <a:pt x="144" y="127"/>
                  </a:cubicBezTo>
                  <a:cubicBezTo>
                    <a:pt x="160" y="141"/>
                    <a:pt x="176" y="169"/>
                    <a:pt x="201" y="157"/>
                  </a:cubicBezTo>
                  <a:cubicBezTo>
                    <a:pt x="207" y="154"/>
                    <a:pt x="210" y="149"/>
                    <a:pt x="210" y="144"/>
                  </a:cubicBezTo>
                  <a:cubicBezTo>
                    <a:pt x="187" y="155"/>
                    <a:pt x="170" y="130"/>
                    <a:pt x="153" y="117"/>
                  </a:cubicBezTo>
                  <a:close/>
                </a:path>
              </a:pathLst>
            </a:custGeom>
            <a:solidFill>
              <a:srgbClr val="5486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9860" name="Freeform 246"/>
            <p:cNvSpPr>
              <a:spLocks/>
            </p:cNvSpPr>
            <p:nvPr/>
          </p:nvSpPr>
          <p:spPr bwMode="auto">
            <a:xfrm>
              <a:off x="4304" y="982"/>
              <a:ext cx="74" cy="93"/>
            </a:xfrm>
            <a:custGeom>
              <a:avLst/>
              <a:gdLst>
                <a:gd name="T0" fmla="*/ 17915 w 67"/>
                <a:gd name="T1" fmla="*/ 791954 h 79"/>
                <a:gd name="T2" fmla="*/ 19639 w 67"/>
                <a:gd name="T3" fmla="*/ 865133 h 79"/>
                <a:gd name="T4" fmla="*/ 18733 w 67"/>
                <a:gd name="T5" fmla="*/ 820965 h 79"/>
                <a:gd name="T6" fmla="*/ 0 w 67"/>
                <a:gd name="T7" fmla="*/ 101026 h 79"/>
                <a:gd name="T8" fmla="*/ 17915 w 67"/>
                <a:gd name="T9" fmla="*/ 791954 h 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7"/>
                <a:gd name="T16" fmla="*/ 0 h 79"/>
                <a:gd name="T17" fmla="*/ 67 w 67"/>
                <a:gd name="T18" fmla="*/ 79 h 7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7" h="79">
                  <a:moveTo>
                    <a:pt x="62" y="72"/>
                  </a:moveTo>
                  <a:cubicBezTo>
                    <a:pt x="64" y="74"/>
                    <a:pt x="65" y="76"/>
                    <a:pt x="67" y="79"/>
                  </a:cubicBezTo>
                  <a:cubicBezTo>
                    <a:pt x="66" y="78"/>
                    <a:pt x="66" y="76"/>
                    <a:pt x="65" y="75"/>
                  </a:cubicBezTo>
                  <a:cubicBezTo>
                    <a:pt x="58" y="57"/>
                    <a:pt x="29" y="0"/>
                    <a:pt x="0" y="9"/>
                  </a:cubicBezTo>
                  <a:cubicBezTo>
                    <a:pt x="26" y="9"/>
                    <a:pt x="54" y="56"/>
                    <a:pt x="62" y="7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9861" name="Freeform 247"/>
            <p:cNvSpPr>
              <a:spLocks/>
            </p:cNvSpPr>
            <p:nvPr/>
          </p:nvSpPr>
          <p:spPr bwMode="auto">
            <a:xfrm>
              <a:off x="4129" y="1204"/>
              <a:ext cx="280" cy="383"/>
            </a:xfrm>
            <a:custGeom>
              <a:avLst/>
              <a:gdLst>
                <a:gd name="T0" fmla="*/ 5871 w 252"/>
                <a:gd name="T1" fmla="*/ 64987 h 323"/>
                <a:gd name="T2" fmla="*/ 4280 w 252"/>
                <a:gd name="T3" fmla="*/ 705945 h 323"/>
                <a:gd name="T4" fmla="*/ 18708 w 252"/>
                <a:gd name="T5" fmla="*/ 1367961 h 323"/>
                <a:gd name="T6" fmla="*/ 35202 w 252"/>
                <a:gd name="T7" fmla="*/ 1886217 h 323"/>
                <a:gd name="T8" fmla="*/ 59593 w 252"/>
                <a:gd name="T9" fmla="*/ 3044131 h 323"/>
                <a:gd name="T10" fmla="*/ 69182 w 252"/>
                <a:gd name="T11" fmla="*/ 4298866 h 323"/>
                <a:gd name="T12" fmla="*/ 86202 w 252"/>
                <a:gd name="T13" fmla="*/ 4942758 h 323"/>
                <a:gd name="T14" fmla="*/ 94258 w 252"/>
                <a:gd name="T15" fmla="*/ 5128946 h 323"/>
                <a:gd name="T16" fmla="*/ 100958 w 252"/>
                <a:gd name="T17" fmla="*/ 5336005 h 323"/>
                <a:gd name="T18" fmla="*/ 94258 w 252"/>
                <a:gd name="T19" fmla="*/ 4892913 h 323"/>
                <a:gd name="T20" fmla="*/ 84468 w 252"/>
                <a:gd name="T21" fmla="*/ 4280119 h 323"/>
                <a:gd name="T22" fmla="*/ 83831 w 252"/>
                <a:gd name="T23" fmla="*/ 3461020 h 323"/>
                <a:gd name="T24" fmla="*/ 83458 w 252"/>
                <a:gd name="T25" fmla="*/ 2609174 h 323"/>
                <a:gd name="T26" fmla="*/ 78001 w 252"/>
                <a:gd name="T27" fmla="*/ 2055773 h 323"/>
                <a:gd name="T28" fmla="*/ 68714 w 252"/>
                <a:gd name="T29" fmla="*/ 1579992 h 323"/>
                <a:gd name="T30" fmla="*/ 50902 w 252"/>
                <a:gd name="T31" fmla="*/ 728083 h 323"/>
                <a:gd name="T32" fmla="*/ 33577 w 252"/>
                <a:gd name="T33" fmla="*/ 436709 h 323"/>
                <a:gd name="T34" fmla="*/ 5871 w 252"/>
                <a:gd name="T35" fmla="*/ 64987 h 32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52"/>
                <a:gd name="T55" fmla="*/ 0 h 323"/>
                <a:gd name="T56" fmla="*/ 252 w 252"/>
                <a:gd name="T57" fmla="*/ 323 h 32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52" h="323">
                  <a:moveTo>
                    <a:pt x="14" y="4"/>
                  </a:moveTo>
                  <a:cubicBezTo>
                    <a:pt x="0" y="9"/>
                    <a:pt x="6" y="34"/>
                    <a:pt x="11" y="43"/>
                  </a:cubicBezTo>
                  <a:cubicBezTo>
                    <a:pt x="19" y="60"/>
                    <a:pt x="31" y="72"/>
                    <a:pt x="46" y="83"/>
                  </a:cubicBezTo>
                  <a:cubicBezTo>
                    <a:pt x="60" y="93"/>
                    <a:pt x="73" y="104"/>
                    <a:pt x="87" y="115"/>
                  </a:cubicBezTo>
                  <a:cubicBezTo>
                    <a:pt x="112" y="133"/>
                    <a:pt x="132" y="158"/>
                    <a:pt x="147" y="185"/>
                  </a:cubicBezTo>
                  <a:cubicBezTo>
                    <a:pt x="161" y="208"/>
                    <a:pt x="157" y="238"/>
                    <a:pt x="171" y="261"/>
                  </a:cubicBezTo>
                  <a:cubicBezTo>
                    <a:pt x="181" y="278"/>
                    <a:pt x="196" y="290"/>
                    <a:pt x="213" y="299"/>
                  </a:cubicBezTo>
                  <a:cubicBezTo>
                    <a:pt x="220" y="303"/>
                    <a:pt x="226" y="306"/>
                    <a:pt x="232" y="311"/>
                  </a:cubicBezTo>
                  <a:cubicBezTo>
                    <a:pt x="237" y="315"/>
                    <a:pt x="242" y="321"/>
                    <a:pt x="249" y="323"/>
                  </a:cubicBezTo>
                  <a:cubicBezTo>
                    <a:pt x="252" y="315"/>
                    <a:pt x="237" y="302"/>
                    <a:pt x="232" y="297"/>
                  </a:cubicBezTo>
                  <a:cubicBezTo>
                    <a:pt x="222" y="287"/>
                    <a:pt x="212" y="274"/>
                    <a:pt x="208" y="260"/>
                  </a:cubicBezTo>
                  <a:cubicBezTo>
                    <a:pt x="203" y="244"/>
                    <a:pt x="206" y="227"/>
                    <a:pt x="207" y="210"/>
                  </a:cubicBezTo>
                  <a:cubicBezTo>
                    <a:pt x="208" y="193"/>
                    <a:pt x="209" y="175"/>
                    <a:pt x="206" y="158"/>
                  </a:cubicBezTo>
                  <a:cubicBezTo>
                    <a:pt x="203" y="146"/>
                    <a:pt x="200" y="135"/>
                    <a:pt x="193" y="125"/>
                  </a:cubicBezTo>
                  <a:cubicBezTo>
                    <a:pt x="185" y="115"/>
                    <a:pt x="176" y="106"/>
                    <a:pt x="169" y="95"/>
                  </a:cubicBezTo>
                  <a:cubicBezTo>
                    <a:pt x="157" y="75"/>
                    <a:pt x="145" y="58"/>
                    <a:pt x="126" y="44"/>
                  </a:cubicBezTo>
                  <a:cubicBezTo>
                    <a:pt x="112" y="35"/>
                    <a:pt x="100" y="30"/>
                    <a:pt x="84" y="26"/>
                  </a:cubicBezTo>
                  <a:cubicBezTo>
                    <a:pt x="74" y="23"/>
                    <a:pt x="26" y="0"/>
                    <a:pt x="14" y="4"/>
                  </a:cubicBezTo>
                  <a:close/>
                </a:path>
              </a:pathLst>
            </a:custGeom>
            <a:solidFill>
              <a:srgbClr val="709F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9862" name="Freeform 248"/>
            <p:cNvSpPr>
              <a:spLocks/>
            </p:cNvSpPr>
            <p:nvPr/>
          </p:nvSpPr>
          <p:spPr bwMode="auto">
            <a:xfrm>
              <a:off x="4228" y="1343"/>
              <a:ext cx="181" cy="244"/>
            </a:xfrm>
            <a:custGeom>
              <a:avLst/>
              <a:gdLst>
                <a:gd name="T0" fmla="*/ 56587 w 163"/>
                <a:gd name="T1" fmla="*/ 2797864 h 206"/>
                <a:gd name="T2" fmla="*/ 56587 w 163"/>
                <a:gd name="T3" fmla="*/ 2797864 h 206"/>
                <a:gd name="T4" fmla="*/ 39290 w 163"/>
                <a:gd name="T5" fmla="*/ 2262092 h 206"/>
                <a:gd name="T6" fmla="*/ 27945 w 163"/>
                <a:gd name="T7" fmla="*/ 1079555 h 206"/>
                <a:gd name="T8" fmla="*/ 2762 w 163"/>
                <a:gd name="T9" fmla="*/ 61841 h 206"/>
                <a:gd name="T10" fmla="*/ 0 w 163"/>
                <a:gd name="T11" fmla="*/ 0 h 206"/>
                <a:gd name="T12" fmla="*/ 22663 w 163"/>
                <a:gd name="T13" fmla="*/ 1035406 h 206"/>
                <a:gd name="T14" fmla="*/ 32136 w 163"/>
                <a:gd name="T15" fmla="*/ 2234758 h 206"/>
                <a:gd name="T16" fmla="*/ 48861 w 163"/>
                <a:gd name="T17" fmla="*/ 2824986 h 206"/>
                <a:gd name="T18" fmla="*/ 56372 w 163"/>
                <a:gd name="T19" fmla="*/ 2988815 h 206"/>
                <a:gd name="T20" fmla="*/ 62597 w 163"/>
                <a:gd name="T21" fmla="*/ 3187864 h 206"/>
                <a:gd name="T22" fmla="*/ 56587 w 163"/>
                <a:gd name="T23" fmla="*/ 2797864 h 20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63"/>
                <a:gd name="T37" fmla="*/ 0 h 206"/>
                <a:gd name="T38" fmla="*/ 163 w 163"/>
                <a:gd name="T39" fmla="*/ 206 h 20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63" h="206">
                  <a:moveTo>
                    <a:pt x="144" y="181"/>
                  </a:moveTo>
                  <a:cubicBezTo>
                    <a:pt x="144" y="181"/>
                    <a:pt x="144" y="180"/>
                    <a:pt x="144" y="181"/>
                  </a:cubicBezTo>
                  <a:cubicBezTo>
                    <a:pt x="163" y="206"/>
                    <a:pt x="117" y="171"/>
                    <a:pt x="100" y="145"/>
                  </a:cubicBezTo>
                  <a:cubicBezTo>
                    <a:pt x="85" y="122"/>
                    <a:pt x="86" y="93"/>
                    <a:pt x="71" y="70"/>
                  </a:cubicBezTo>
                  <a:cubicBezTo>
                    <a:pt x="54" y="45"/>
                    <a:pt x="33" y="21"/>
                    <a:pt x="7" y="4"/>
                  </a:cubicBezTo>
                  <a:cubicBezTo>
                    <a:pt x="5" y="3"/>
                    <a:pt x="3" y="1"/>
                    <a:pt x="0" y="0"/>
                  </a:cubicBezTo>
                  <a:cubicBezTo>
                    <a:pt x="24" y="18"/>
                    <a:pt x="43" y="42"/>
                    <a:pt x="58" y="67"/>
                  </a:cubicBezTo>
                  <a:cubicBezTo>
                    <a:pt x="72" y="91"/>
                    <a:pt x="68" y="120"/>
                    <a:pt x="82" y="144"/>
                  </a:cubicBezTo>
                  <a:cubicBezTo>
                    <a:pt x="92" y="160"/>
                    <a:pt x="107" y="173"/>
                    <a:pt x="124" y="182"/>
                  </a:cubicBezTo>
                  <a:cubicBezTo>
                    <a:pt x="130" y="186"/>
                    <a:pt x="137" y="189"/>
                    <a:pt x="143" y="193"/>
                  </a:cubicBezTo>
                  <a:cubicBezTo>
                    <a:pt x="148" y="198"/>
                    <a:pt x="153" y="203"/>
                    <a:pt x="159" y="205"/>
                  </a:cubicBezTo>
                  <a:cubicBezTo>
                    <a:pt x="162" y="198"/>
                    <a:pt x="150" y="187"/>
                    <a:pt x="144" y="181"/>
                  </a:cubicBezTo>
                  <a:close/>
                </a:path>
              </a:pathLst>
            </a:custGeom>
            <a:solidFill>
              <a:srgbClr val="5486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9863" name="Freeform 249"/>
            <p:cNvSpPr>
              <a:spLocks/>
            </p:cNvSpPr>
            <p:nvPr/>
          </p:nvSpPr>
          <p:spPr bwMode="auto">
            <a:xfrm>
              <a:off x="4131" y="1204"/>
              <a:ext cx="149" cy="62"/>
            </a:xfrm>
            <a:custGeom>
              <a:avLst/>
              <a:gdLst>
                <a:gd name="T0" fmla="*/ 37460 w 135"/>
                <a:gd name="T1" fmla="*/ 1174746 h 52"/>
                <a:gd name="T2" fmla="*/ 34877 w 135"/>
                <a:gd name="T3" fmla="*/ 1024284 h 52"/>
                <a:gd name="T4" fmla="*/ 23504 w 135"/>
                <a:gd name="T5" fmla="*/ 581398 h 52"/>
                <a:gd name="T6" fmla="*/ 3928 w 135"/>
                <a:gd name="T7" fmla="*/ 98522 h 52"/>
                <a:gd name="T8" fmla="*/ 2647 w 135"/>
                <a:gd name="T9" fmla="*/ 971386 h 52"/>
                <a:gd name="T10" fmla="*/ 2922 w 135"/>
                <a:gd name="T11" fmla="*/ 1024284 h 52"/>
                <a:gd name="T12" fmla="*/ 3928 w 135"/>
                <a:gd name="T13" fmla="*/ 283050 h 52"/>
                <a:gd name="T14" fmla="*/ 24262 w 135"/>
                <a:gd name="T15" fmla="*/ 748838 h 52"/>
                <a:gd name="T16" fmla="*/ 36343 w 135"/>
                <a:gd name="T17" fmla="*/ 1093879 h 52"/>
                <a:gd name="T18" fmla="*/ 37460 w 135"/>
                <a:gd name="T19" fmla="*/ 1174746 h 5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5"/>
                <a:gd name="T31" fmla="*/ 0 h 52"/>
                <a:gd name="T32" fmla="*/ 135 w 135"/>
                <a:gd name="T33" fmla="*/ 52 h 5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5" h="52">
                  <a:moveTo>
                    <a:pt x="135" y="52"/>
                  </a:moveTo>
                  <a:cubicBezTo>
                    <a:pt x="132" y="49"/>
                    <a:pt x="129" y="47"/>
                    <a:pt x="126" y="45"/>
                  </a:cubicBezTo>
                  <a:cubicBezTo>
                    <a:pt x="112" y="35"/>
                    <a:pt x="100" y="30"/>
                    <a:pt x="84" y="26"/>
                  </a:cubicBezTo>
                  <a:cubicBezTo>
                    <a:pt x="74" y="24"/>
                    <a:pt x="26" y="0"/>
                    <a:pt x="14" y="4"/>
                  </a:cubicBezTo>
                  <a:cubicBezTo>
                    <a:pt x="0" y="9"/>
                    <a:pt x="6" y="34"/>
                    <a:pt x="10" y="43"/>
                  </a:cubicBezTo>
                  <a:cubicBezTo>
                    <a:pt x="11" y="44"/>
                    <a:pt x="11" y="44"/>
                    <a:pt x="11" y="45"/>
                  </a:cubicBezTo>
                  <a:cubicBezTo>
                    <a:pt x="8" y="34"/>
                    <a:pt x="3" y="16"/>
                    <a:pt x="14" y="12"/>
                  </a:cubicBezTo>
                  <a:cubicBezTo>
                    <a:pt x="25" y="8"/>
                    <a:pt x="77" y="31"/>
                    <a:pt x="88" y="33"/>
                  </a:cubicBezTo>
                  <a:cubicBezTo>
                    <a:pt x="104" y="36"/>
                    <a:pt x="116" y="40"/>
                    <a:pt x="131" y="49"/>
                  </a:cubicBezTo>
                  <a:cubicBezTo>
                    <a:pt x="132" y="50"/>
                    <a:pt x="133" y="51"/>
                    <a:pt x="135" y="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9864" name="Freeform 250"/>
            <p:cNvSpPr>
              <a:spLocks/>
            </p:cNvSpPr>
            <p:nvPr/>
          </p:nvSpPr>
          <p:spPr bwMode="auto">
            <a:xfrm>
              <a:off x="3571" y="943"/>
              <a:ext cx="364" cy="299"/>
            </a:xfrm>
            <a:custGeom>
              <a:avLst/>
              <a:gdLst>
                <a:gd name="T0" fmla="*/ 72456 w 328"/>
                <a:gd name="T1" fmla="*/ 283682 h 253"/>
                <a:gd name="T2" fmla="*/ 38613 w 328"/>
                <a:gd name="T3" fmla="*/ 772924 h 253"/>
                <a:gd name="T4" fmla="*/ 9529 w 328"/>
                <a:gd name="T5" fmla="*/ 1951143 h 253"/>
                <a:gd name="T6" fmla="*/ 9911 w 328"/>
                <a:gd name="T7" fmla="*/ 3236268 h 253"/>
                <a:gd name="T8" fmla="*/ 40350 w 328"/>
                <a:gd name="T9" fmla="*/ 2402898 h 253"/>
                <a:gd name="T10" fmla="*/ 65809 w 328"/>
                <a:gd name="T11" fmla="*/ 1188410 h 253"/>
                <a:gd name="T12" fmla="*/ 107522 w 328"/>
                <a:gd name="T13" fmla="*/ 553396 h 253"/>
                <a:gd name="T14" fmla="*/ 122929 w 328"/>
                <a:gd name="T15" fmla="*/ 215743 h 253"/>
                <a:gd name="T16" fmla="*/ 118516 w 328"/>
                <a:gd name="T17" fmla="*/ 2 h 253"/>
                <a:gd name="T18" fmla="*/ 72456 w 328"/>
                <a:gd name="T19" fmla="*/ 283682 h 25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28"/>
                <a:gd name="T31" fmla="*/ 0 h 253"/>
                <a:gd name="T32" fmla="*/ 328 w 328"/>
                <a:gd name="T33" fmla="*/ 253 h 25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28" h="253">
                  <a:moveTo>
                    <a:pt x="192" y="21"/>
                  </a:moveTo>
                  <a:cubicBezTo>
                    <a:pt x="161" y="29"/>
                    <a:pt x="132" y="43"/>
                    <a:pt x="102" y="57"/>
                  </a:cubicBezTo>
                  <a:cubicBezTo>
                    <a:pt x="66" y="73"/>
                    <a:pt x="35" y="102"/>
                    <a:pt x="25" y="142"/>
                  </a:cubicBezTo>
                  <a:cubicBezTo>
                    <a:pt x="19" y="164"/>
                    <a:pt x="0" y="224"/>
                    <a:pt x="26" y="237"/>
                  </a:cubicBezTo>
                  <a:cubicBezTo>
                    <a:pt x="57" y="253"/>
                    <a:pt x="93" y="196"/>
                    <a:pt x="106" y="175"/>
                  </a:cubicBezTo>
                  <a:cubicBezTo>
                    <a:pt x="127" y="139"/>
                    <a:pt x="134" y="110"/>
                    <a:pt x="174" y="87"/>
                  </a:cubicBezTo>
                  <a:cubicBezTo>
                    <a:pt x="209" y="67"/>
                    <a:pt x="248" y="61"/>
                    <a:pt x="284" y="41"/>
                  </a:cubicBezTo>
                  <a:cubicBezTo>
                    <a:pt x="293" y="36"/>
                    <a:pt x="321" y="27"/>
                    <a:pt x="324" y="16"/>
                  </a:cubicBezTo>
                  <a:cubicBezTo>
                    <a:pt x="328" y="5"/>
                    <a:pt x="322" y="4"/>
                    <a:pt x="314" y="2"/>
                  </a:cubicBezTo>
                  <a:cubicBezTo>
                    <a:pt x="308" y="0"/>
                    <a:pt x="214" y="15"/>
                    <a:pt x="192" y="21"/>
                  </a:cubicBezTo>
                  <a:close/>
                </a:path>
              </a:pathLst>
            </a:custGeom>
            <a:noFill/>
            <a:ln w="3175" cap="rnd">
              <a:solidFill>
                <a:srgbClr val="34343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9865" name="Freeform 251"/>
            <p:cNvSpPr>
              <a:spLocks/>
            </p:cNvSpPr>
            <p:nvPr/>
          </p:nvSpPr>
          <p:spPr bwMode="auto">
            <a:xfrm>
              <a:off x="3515" y="1312"/>
              <a:ext cx="357" cy="239"/>
            </a:xfrm>
            <a:custGeom>
              <a:avLst/>
              <a:gdLst>
                <a:gd name="T0" fmla="*/ 32963 w 322"/>
                <a:gd name="T1" fmla="*/ 1 h 202"/>
                <a:gd name="T2" fmla="*/ 54405 w 322"/>
                <a:gd name="T3" fmla="*/ 242083 h 202"/>
                <a:gd name="T4" fmla="*/ 80290 w 322"/>
                <a:gd name="T5" fmla="*/ 1137310 h 202"/>
                <a:gd name="T6" fmla="*/ 92453 w 322"/>
                <a:gd name="T7" fmla="*/ 1774879 h 202"/>
                <a:gd name="T8" fmla="*/ 102502 w 322"/>
                <a:gd name="T9" fmla="*/ 2203156 h 202"/>
                <a:gd name="T10" fmla="*/ 111942 w 322"/>
                <a:gd name="T11" fmla="*/ 2491614 h 202"/>
                <a:gd name="T12" fmla="*/ 111439 w 322"/>
                <a:gd name="T13" fmla="*/ 2841981 h 202"/>
                <a:gd name="T14" fmla="*/ 96733 w 322"/>
                <a:gd name="T15" fmla="*/ 2736551 h 202"/>
                <a:gd name="T16" fmla="*/ 70616 w 322"/>
                <a:gd name="T17" fmla="*/ 2401040 h 202"/>
                <a:gd name="T18" fmla="*/ 58560 w 322"/>
                <a:gd name="T19" fmla="*/ 2116804 h 202"/>
                <a:gd name="T20" fmla="*/ 45675 w 322"/>
                <a:gd name="T21" fmla="*/ 1615431 h 202"/>
                <a:gd name="T22" fmla="*/ 31961 w 322"/>
                <a:gd name="T23" fmla="*/ 1291166 h 202"/>
                <a:gd name="T24" fmla="*/ 16063 w 322"/>
                <a:gd name="T25" fmla="*/ 1063955 h 202"/>
                <a:gd name="T26" fmla="*/ 3407 w 322"/>
                <a:gd name="T27" fmla="*/ 610102 h 202"/>
                <a:gd name="T28" fmla="*/ 32963 w 322"/>
                <a:gd name="T29" fmla="*/ 1 h 20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22"/>
                <a:gd name="T46" fmla="*/ 0 h 202"/>
                <a:gd name="T47" fmla="*/ 322 w 322"/>
                <a:gd name="T48" fmla="*/ 202 h 20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22" h="202">
                  <a:moveTo>
                    <a:pt x="92" y="1"/>
                  </a:moveTo>
                  <a:cubicBezTo>
                    <a:pt x="113" y="2"/>
                    <a:pt x="132" y="9"/>
                    <a:pt x="152" y="17"/>
                  </a:cubicBezTo>
                  <a:cubicBezTo>
                    <a:pt x="182" y="30"/>
                    <a:pt x="205" y="53"/>
                    <a:pt x="224" y="78"/>
                  </a:cubicBezTo>
                  <a:cubicBezTo>
                    <a:pt x="235" y="93"/>
                    <a:pt x="246" y="108"/>
                    <a:pt x="258" y="122"/>
                  </a:cubicBezTo>
                  <a:cubicBezTo>
                    <a:pt x="267" y="132"/>
                    <a:pt x="275" y="143"/>
                    <a:pt x="286" y="151"/>
                  </a:cubicBezTo>
                  <a:cubicBezTo>
                    <a:pt x="295" y="157"/>
                    <a:pt x="305" y="164"/>
                    <a:pt x="312" y="171"/>
                  </a:cubicBezTo>
                  <a:cubicBezTo>
                    <a:pt x="320" y="180"/>
                    <a:pt x="322" y="190"/>
                    <a:pt x="311" y="196"/>
                  </a:cubicBezTo>
                  <a:cubicBezTo>
                    <a:pt x="298" y="202"/>
                    <a:pt x="283" y="193"/>
                    <a:pt x="271" y="188"/>
                  </a:cubicBezTo>
                  <a:cubicBezTo>
                    <a:pt x="247" y="178"/>
                    <a:pt x="222" y="172"/>
                    <a:pt x="197" y="164"/>
                  </a:cubicBezTo>
                  <a:cubicBezTo>
                    <a:pt x="185" y="161"/>
                    <a:pt x="172" y="154"/>
                    <a:pt x="162" y="145"/>
                  </a:cubicBezTo>
                  <a:cubicBezTo>
                    <a:pt x="149" y="135"/>
                    <a:pt x="141" y="121"/>
                    <a:pt x="127" y="111"/>
                  </a:cubicBezTo>
                  <a:cubicBezTo>
                    <a:pt x="115" y="102"/>
                    <a:pt x="103" y="93"/>
                    <a:pt x="89" y="88"/>
                  </a:cubicBezTo>
                  <a:cubicBezTo>
                    <a:pt x="74" y="82"/>
                    <a:pt x="60" y="78"/>
                    <a:pt x="45" y="73"/>
                  </a:cubicBezTo>
                  <a:cubicBezTo>
                    <a:pt x="32" y="68"/>
                    <a:pt x="0" y="58"/>
                    <a:pt x="10" y="41"/>
                  </a:cubicBezTo>
                  <a:cubicBezTo>
                    <a:pt x="33" y="0"/>
                    <a:pt x="83" y="1"/>
                    <a:pt x="92" y="1"/>
                  </a:cubicBezTo>
                  <a:close/>
                </a:path>
              </a:pathLst>
            </a:custGeom>
            <a:noFill/>
            <a:ln w="3175" cap="rnd">
              <a:solidFill>
                <a:srgbClr val="34343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9866" name="Freeform 252"/>
            <p:cNvSpPr>
              <a:spLocks/>
            </p:cNvSpPr>
            <p:nvPr/>
          </p:nvSpPr>
          <p:spPr bwMode="auto">
            <a:xfrm>
              <a:off x="3829" y="1239"/>
              <a:ext cx="355" cy="184"/>
            </a:xfrm>
            <a:custGeom>
              <a:avLst/>
              <a:gdLst>
                <a:gd name="T0" fmla="*/ 1 w 320"/>
                <a:gd name="T1" fmla="*/ 411666 h 156"/>
                <a:gd name="T2" fmla="*/ 5813 w 320"/>
                <a:gd name="T3" fmla="*/ 657495 h 156"/>
                <a:gd name="T4" fmla="*/ 16530 w 320"/>
                <a:gd name="T5" fmla="*/ 903547 h 156"/>
                <a:gd name="T6" fmla="*/ 26486 w 320"/>
                <a:gd name="T7" fmla="*/ 1216711 h 156"/>
                <a:gd name="T8" fmla="*/ 44736 w 320"/>
                <a:gd name="T9" fmla="*/ 1770316 h 156"/>
                <a:gd name="T10" fmla="*/ 66946 w 320"/>
                <a:gd name="T11" fmla="*/ 1902711 h 156"/>
                <a:gd name="T12" fmla="*/ 86999 w 320"/>
                <a:gd name="T13" fmla="*/ 1770316 h 156"/>
                <a:gd name="T14" fmla="*/ 98597 w 320"/>
                <a:gd name="T15" fmla="*/ 1661690 h 156"/>
                <a:gd name="T16" fmla="*/ 109485 w 320"/>
                <a:gd name="T17" fmla="*/ 1671375 h 156"/>
                <a:gd name="T18" fmla="*/ 118509 w 320"/>
                <a:gd name="T19" fmla="*/ 1577003 h 156"/>
                <a:gd name="T20" fmla="*/ 115068 w 320"/>
                <a:gd name="T21" fmla="*/ 1337024 h 156"/>
                <a:gd name="T22" fmla="*/ 102288 w 320"/>
                <a:gd name="T23" fmla="*/ 1216711 h 156"/>
                <a:gd name="T24" fmla="*/ 89086 w 320"/>
                <a:gd name="T25" fmla="*/ 1042209 h 156"/>
                <a:gd name="T26" fmla="*/ 78422 w 320"/>
                <a:gd name="T27" fmla="*/ 766051 h 156"/>
                <a:gd name="T28" fmla="*/ 66837 w 320"/>
                <a:gd name="T29" fmla="*/ 485555 h 156"/>
                <a:gd name="T30" fmla="*/ 42976 w 320"/>
                <a:gd name="T31" fmla="*/ 40817 h 156"/>
                <a:gd name="T32" fmla="*/ 23875 w 320"/>
                <a:gd name="T33" fmla="*/ 66976 h 156"/>
                <a:gd name="T34" fmla="*/ 1 w 320"/>
                <a:gd name="T35" fmla="*/ 411666 h 1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20"/>
                <a:gd name="T55" fmla="*/ 0 h 156"/>
                <a:gd name="T56" fmla="*/ 320 w 320"/>
                <a:gd name="T57" fmla="*/ 156 h 1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20" h="156">
                  <a:moveTo>
                    <a:pt x="1" y="34"/>
                  </a:moveTo>
                  <a:cubicBezTo>
                    <a:pt x="0" y="43"/>
                    <a:pt x="8" y="48"/>
                    <a:pt x="15" y="54"/>
                  </a:cubicBezTo>
                  <a:cubicBezTo>
                    <a:pt x="24" y="61"/>
                    <a:pt x="36" y="66"/>
                    <a:pt x="45" y="74"/>
                  </a:cubicBezTo>
                  <a:cubicBezTo>
                    <a:pt x="54" y="82"/>
                    <a:pt x="63" y="90"/>
                    <a:pt x="70" y="100"/>
                  </a:cubicBezTo>
                  <a:cubicBezTo>
                    <a:pt x="84" y="117"/>
                    <a:pt x="101" y="135"/>
                    <a:pt x="121" y="145"/>
                  </a:cubicBezTo>
                  <a:cubicBezTo>
                    <a:pt x="139" y="154"/>
                    <a:pt x="160" y="156"/>
                    <a:pt x="180" y="156"/>
                  </a:cubicBezTo>
                  <a:cubicBezTo>
                    <a:pt x="198" y="155"/>
                    <a:pt x="216" y="149"/>
                    <a:pt x="234" y="145"/>
                  </a:cubicBezTo>
                  <a:cubicBezTo>
                    <a:pt x="244" y="142"/>
                    <a:pt x="254" y="138"/>
                    <a:pt x="265" y="136"/>
                  </a:cubicBezTo>
                  <a:cubicBezTo>
                    <a:pt x="275" y="135"/>
                    <a:pt x="286" y="136"/>
                    <a:pt x="296" y="137"/>
                  </a:cubicBezTo>
                  <a:cubicBezTo>
                    <a:pt x="305" y="138"/>
                    <a:pt x="314" y="140"/>
                    <a:pt x="318" y="130"/>
                  </a:cubicBezTo>
                  <a:cubicBezTo>
                    <a:pt x="320" y="122"/>
                    <a:pt x="317" y="114"/>
                    <a:pt x="310" y="110"/>
                  </a:cubicBezTo>
                  <a:cubicBezTo>
                    <a:pt x="300" y="105"/>
                    <a:pt x="287" y="103"/>
                    <a:pt x="276" y="100"/>
                  </a:cubicBezTo>
                  <a:cubicBezTo>
                    <a:pt x="265" y="97"/>
                    <a:pt x="252" y="93"/>
                    <a:pt x="242" y="86"/>
                  </a:cubicBezTo>
                  <a:cubicBezTo>
                    <a:pt x="231" y="80"/>
                    <a:pt x="222" y="70"/>
                    <a:pt x="211" y="63"/>
                  </a:cubicBezTo>
                  <a:cubicBezTo>
                    <a:pt x="200" y="56"/>
                    <a:pt x="189" y="49"/>
                    <a:pt x="179" y="40"/>
                  </a:cubicBezTo>
                  <a:cubicBezTo>
                    <a:pt x="160" y="25"/>
                    <a:pt x="140" y="6"/>
                    <a:pt x="115" y="3"/>
                  </a:cubicBezTo>
                  <a:cubicBezTo>
                    <a:pt x="97" y="0"/>
                    <a:pt x="80" y="4"/>
                    <a:pt x="63" y="6"/>
                  </a:cubicBezTo>
                  <a:cubicBezTo>
                    <a:pt x="52" y="7"/>
                    <a:pt x="4" y="16"/>
                    <a:pt x="1" y="34"/>
                  </a:cubicBezTo>
                  <a:close/>
                </a:path>
              </a:pathLst>
            </a:custGeom>
            <a:noFill/>
            <a:ln w="3175" cap="rnd">
              <a:solidFill>
                <a:srgbClr val="34343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9867" name="Freeform 253"/>
            <p:cNvSpPr>
              <a:spLocks/>
            </p:cNvSpPr>
            <p:nvPr/>
          </p:nvSpPr>
          <p:spPr bwMode="auto">
            <a:xfrm>
              <a:off x="3791" y="1034"/>
              <a:ext cx="396" cy="148"/>
            </a:xfrm>
            <a:custGeom>
              <a:avLst/>
              <a:gdLst>
                <a:gd name="T0" fmla="*/ 84882 w 357"/>
                <a:gd name="T1" fmla="*/ 101211 h 125"/>
                <a:gd name="T2" fmla="*/ 118857 w 357"/>
                <a:gd name="T3" fmla="*/ 489252 h 125"/>
                <a:gd name="T4" fmla="*/ 129297 w 357"/>
                <a:gd name="T5" fmla="*/ 720239 h 125"/>
                <a:gd name="T6" fmla="*/ 120946 w 357"/>
                <a:gd name="T7" fmla="*/ 839066 h 125"/>
                <a:gd name="T8" fmla="*/ 106840 w 357"/>
                <a:gd name="T9" fmla="*/ 989784 h 125"/>
                <a:gd name="T10" fmla="*/ 94062 w 357"/>
                <a:gd name="T11" fmla="*/ 1432576 h 125"/>
                <a:gd name="T12" fmla="*/ 45847 w 357"/>
                <a:gd name="T13" fmla="*/ 1801409 h 125"/>
                <a:gd name="T14" fmla="*/ 32563 w 357"/>
                <a:gd name="T15" fmla="*/ 1595867 h 125"/>
                <a:gd name="T16" fmla="*/ 13213 w 357"/>
                <a:gd name="T17" fmla="*/ 1648933 h 125"/>
                <a:gd name="T18" fmla="*/ 23717 w 357"/>
                <a:gd name="T19" fmla="*/ 708671 h 125"/>
                <a:gd name="T20" fmla="*/ 84882 w 357"/>
                <a:gd name="T21" fmla="*/ 101211 h 12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57"/>
                <a:gd name="T34" fmla="*/ 0 h 125"/>
                <a:gd name="T35" fmla="*/ 357 w 357"/>
                <a:gd name="T36" fmla="*/ 125 h 12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57" h="125">
                  <a:moveTo>
                    <a:pt x="231" y="7"/>
                  </a:moveTo>
                  <a:cubicBezTo>
                    <a:pt x="262" y="15"/>
                    <a:pt x="292" y="22"/>
                    <a:pt x="323" y="32"/>
                  </a:cubicBezTo>
                  <a:cubicBezTo>
                    <a:pt x="330" y="35"/>
                    <a:pt x="357" y="36"/>
                    <a:pt x="352" y="48"/>
                  </a:cubicBezTo>
                  <a:cubicBezTo>
                    <a:pt x="350" y="55"/>
                    <a:pt x="335" y="55"/>
                    <a:pt x="329" y="56"/>
                  </a:cubicBezTo>
                  <a:cubicBezTo>
                    <a:pt x="317" y="59"/>
                    <a:pt x="302" y="60"/>
                    <a:pt x="290" y="65"/>
                  </a:cubicBezTo>
                  <a:cubicBezTo>
                    <a:pt x="277" y="72"/>
                    <a:pt x="267" y="86"/>
                    <a:pt x="255" y="95"/>
                  </a:cubicBezTo>
                  <a:cubicBezTo>
                    <a:pt x="220" y="120"/>
                    <a:pt x="167" y="125"/>
                    <a:pt x="124" y="119"/>
                  </a:cubicBezTo>
                  <a:cubicBezTo>
                    <a:pt x="111" y="117"/>
                    <a:pt x="101" y="108"/>
                    <a:pt x="88" y="105"/>
                  </a:cubicBezTo>
                  <a:cubicBezTo>
                    <a:pt x="70" y="102"/>
                    <a:pt x="54" y="111"/>
                    <a:pt x="36" y="109"/>
                  </a:cubicBezTo>
                  <a:cubicBezTo>
                    <a:pt x="0" y="106"/>
                    <a:pt x="53" y="56"/>
                    <a:pt x="63" y="47"/>
                  </a:cubicBezTo>
                  <a:cubicBezTo>
                    <a:pt x="120" y="0"/>
                    <a:pt x="212" y="3"/>
                    <a:pt x="231" y="7"/>
                  </a:cubicBezTo>
                  <a:close/>
                </a:path>
              </a:pathLst>
            </a:custGeom>
            <a:noFill/>
            <a:ln w="3175" cap="rnd">
              <a:solidFill>
                <a:srgbClr val="34343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9868" name="Freeform 254"/>
            <p:cNvSpPr>
              <a:spLocks/>
            </p:cNvSpPr>
            <p:nvPr/>
          </p:nvSpPr>
          <p:spPr bwMode="auto">
            <a:xfrm>
              <a:off x="4010" y="720"/>
              <a:ext cx="343" cy="250"/>
            </a:xfrm>
            <a:custGeom>
              <a:avLst/>
              <a:gdLst>
                <a:gd name="T0" fmla="*/ 109394 w 309"/>
                <a:gd name="T1" fmla="*/ 123828 h 211"/>
                <a:gd name="T2" fmla="*/ 112986 w 309"/>
                <a:gd name="T3" fmla="*/ 555133 h 211"/>
                <a:gd name="T4" fmla="*/ 96955 w 309"/>
                <a:gd name="T5" fmla="*/ 1273563 h 211"/>
                <a:gd name="T6" fmla="*/ 88762 w 309"/>
                <a:gd name="T7" fmla="*/ 1787868 h 211"/>
                <a:gd name="T8" fmla="*/ 87423 w 309"/>
                <a:gd name="T9" fmla="*/ 2462421 h 211"/>
                <a:gd name="T10" fmla="*/ 82260 w 309"/>
                <a:gd name="T11" fmla="*/ 3106800 h 211"/>
                <a:gd name="T12" fmla="*/ 66414 w 309"/>
                <a:gd name="T13" fmla="*/ 3327727 h 211"/>
                <a:gd name="T14" fmla="*/ 43888 w 309"/>
                <a:gd name="T15" fmla="*/ 3227616 h 211"/>
                <a:gd name="T16" fmla="*/ 28907 w 309"/>
                <a:gd name="T17" fmla="*/ 3172985 h 211"/>
                <a:gd name="T18" fmla="*/ 9706 w 309"/>
                <a:gd name="T19" fmla="*/ 3227616 h 211"/>
                <a:gd name="T20" fmla="*/ 11098 w 309"/>
                <a:gd name="T21" fmla="*/ 2622139 h 211"/>
                <a:gd name="T22" fmla="*/ 31380 w 309"/>
                <a:gd name="T23" fmla="*/ 2020489 h 211"/>
                <a:gd name="T24" fmla="*/ 47644 w 309"/>
                <a:gd name="T25" fmla="*/ 1387376 h 211"/>
                <a:gd name="T26" fmla="*/ 62226 w 309"/>
                <a:gd name="T27" fmla="*/ 736513 h 211"/>
                <a:gd name="T28" fmla="*/ 81834 w 309"/>
                <a:gd name="T29" fmla="*/ 524645 h 211"/>
                <a:gd name="T30" fmla="*/ 99376 w 309"/>
                <a:gd name="T31" fmla="*/ 263977 h 211"/>
                <a:gd name="T32" fmla="*/ 109394 w 309"/>
                <a:gd name="T33" fmla="*/ 123828 h 21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09"/>
                <a:gd name="T52" fmla="*/ 0 h 211"/>
                <a:gd name="T53" fmla="*/ 309 w 309"/>
                <a:gd name="T54" fmla="*/ 211 h 21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09" h="211">
                  <a:moveTo>
                    <a:pt x="285" y="8"/>
                  </a:moveTo>
                  <a:cubicBezTo>
                    <a:pt x="309" y="0"/>
                    <a:pt x="302" y="24"/>
                    <a:pt x="295" y="35"/>
                  </a:cubicBezTo>
                  <a:cubicBezTo>
                    <a:pt x="284" y="52"/>
                    <a:pt x="264" y="65"/>
                    <a:pt x="252" y="80"/>
                  </a:cubicBezTo>
                  <a:cubicBezTo>
                    <a:pt x="243" y="91"/>
                    <a:pt x="235" y="100"/>
                    <a:pt x="231" y="113"/>
                  </a:cubicBezTo>
                  <a:cubicBezTo>
                    <a:pt x="228" y="128"/>
                    <a:pt x="231" y="142"/>
                    <a:pt x="229" y="156"/>
                  </a:cubicBezTo>
                  <a:cubicBezTo>
                    <a:pt x="228" y="170"/>
                    <a:pt x="225" y="186"/>
                    <a:pt x="215" y="197"/>
                  </a:cubicBezTo>
                  <a:cubicBezTo>
                    <a:pt x="205" y="208"/>
                    <a:pt x="188" y="210"/>
                    <a:pt x="173" y="210"/>
                  </a:cubicBezTo>
                  <a:cubicBezTo>
                    <a:pt x="153" y="211"/>
                    <a:pt x="134" y="207"/>
                    <a:pt x="114" y="204"/>
                  </a:cubicBezTo>
                  <a:cubicBezTo>
                    <a:pt x="101" y="202"/>
                    <a:pt x="89" y="200"/>
                    <a:pt x="76" y="200"/>
                  </a:cubicBezTo>
                  <a:cubicBezTo>
                    <a:pt x="60" y="201"/>
                    <a:pt x="42" y="208"/>
                    <a:pt x="25" y="204"/>
                  </a:cubicBezTo>
                  <a:cubicBezTo>
                    <a:pt x="0" y="199"/>
                    <a:pt x="17" y="178"/>
                    <a:pt x="29" y="166"/>
                  </a:cubicBezTo>
                  <a:cubicBezTo>
                    <a:pt x="45" y="150"/>
                    <a:pt x="64" y="142"/>
                    <a:pt x="81" y="128"/>
                  </a:cubicBezTo>
                  <a:cubicBezTo>
                    <a:pt x="96" y="116"/>
                    <a:pt x="111" y="104"/>
                    <a:pt x="123" y="88"/>
                  </a:cubicBezTo>
                  <a:cubicBezTo>
                    <a:pt x="135" y="73"/>
                    <a:pt x="145" y="58"/>
                    <a:pt x="162" y="47"/>
                  </a:cubicBezTo>
                  <a:cubicBezTo>
                    <a:pt x="177" y="37"/>
                    <a:pt x="195" y="37"/>
                    <a:pt x="213" y="34"/>
                  </a:cubicBezTo>
                  <a:cubicBezTo>
                    <a:pt x="230" y="32"/>
                    <a:pt x="244" y="22"/>
                    <a:pt x="259" y="17"/>
                  </a:cubicBezTo>
                  <a:lnTo>
                    <a:pt x="285" y="8"/>
                  </a:lnTo>
                  <a:close/>
                </a:path>
              </a:pathLst>
            </a:custGeom>
            <a:noFill/>
            <a:ln w="3175" cap="rnd">
              <a:solidFill>
                <a:srgbClr val="34343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9869" name="Freeform 255"/>
            <p:cNvSpPr>
              <a:spLocks/>
            </p:cNvSpPr>
            <p:nvPr/>
          </p:nvSpPr>
          <p:spPr bwMode="auto">
            <a:xfrm>
              <a:off x="4285" y="977"/>
              <a:ext cx="257" cy="342"/>
            </a:xfrm>
            <a:custGeom>
              <a:avLst/>
              <a:gdLst>
                <a:gd name="T0" fmla="*/ 27968 w 232"/>
                <a:gd name="T1" fmla="*/ 1151275 h 289"/>
                <a:gd name="T2" fmla="*/ 43920 w 232"/>
                <a:gd name="T3" fmla="*/ 1717141 h 289"/>
                <a:gd name="T4" fmla="*/ 53110 w 232"/>
                <a:gd name="T5" fmla="*/ 1846372 h 289"/>
                <a:gd name="T6" fmla="*/ 58977 w 232"/>
                <a:gd name="T7" fmla="*/ 2257833 h 289"/>
                <a:gd name="T8" fmla="*/ 62958 w 232"/>
                <a:gd name="T9" fmla="*/ 2793435 h 289"/>
                <a:gd name="T10" fmla="*/ 69674 w 232"/>
                <a:gd name="T11" fmla="*/ 3281834 h 289"/>
                <a:gd name="T12" fmla="*/ 72144 w 232"/>
                <a:gd name="T13" fmla="*/ 4083297 h 289"/>
                <a:gd name="T14" fmla="*/ 51962 w 232"/>
                <a:gd name="T15" fmla="*/ 3634771 h 289"/>
                <a:gd name="T16" fmla="*/ 26009 w 232"/>
                <a:gd name="T17" fmla="*/ 3041612 h 289"/>
                <a:gd name="T18" fmla="*/ 4458 w 232"/>
                <a:gd name="T19" fmla="*/ 2257833 h 289"/>
                <a:gd name="T20" fmla="*/ 2413 w 232"/>
                <a:gd name="T21" fmla="*/ 1550924 h 289"/>
                <a:gd name="T22" fmla="*/ 0 w 232"/>
                <a:gd name="T23" fmla="*/ 766912 h 289"/>
                <a:gd name="T24" fmla="*/ 4938 w 232"/>
                <a:gd name="T25" fmla="*/ 210293 h 289"/>
                <a:gd name="T26" fmla="*/ 27968 w 232"/>
                <a:gd name="T27" fmla="*/ 1151275 h 28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32"/>
                <a:gd name="T43" fmla="*/ 0 h 289"/>
                <a:gd name="T44" fmla="*/ 232 w 232"/>
                <a:gd name="T45" fmla="*/ 289 h 28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32" h="289">
                  <a:moveTo>
                    <a:pt x="82" y="79"/>
                  </a:moveTo>
                  <a:cubicBezTo>
                    <a:pt x="91" y="98"/>
                    <a:pt x="111" y="110"/>
                    <a:pt x="129" y="117"/>
                  </a:cubicBezTo>
                  <a:cubicBezTo>
                    <a:pt x="137" y="120"/>
                    <a:pt x="148" y="121"/>
                    <a:pt x="155" y="126"/>
                  </a:cubicBezTo>
                  <a:cubicBezTo>
                    <a:pt x="164" y="132"/>
                    <a:pt x="170" y="144"/>
                    <a:pt x="173" y="154"/>
                  </a:cubicBezTo>
                  <a:cubicBezTo>
                    <a:pt x="177" y="166"/>
                    <a:pt x="179" y="178"/>
                    <a:pt x="185" y="189"/>
                  </a:cubicBezTo>
                  <a:cubicBezTo>
                    <a:pt x="191" y="200"/>
                    <a:pt x="198" y="211"/>
                    <a:pt x="204" y="223"/>
                  </a:cubicBezTo>
                  <a:cubicBezTo>
                    <a:pt x="210" y="236"/>
                    <a:pt x="232" y="266"/>
                    <a:pt x="211" y="277"/>
                  </a:cubicBezTo>
                  <a:cubicBezTo>
                    <a:pt x="185" y="289"/>
                    <a:pt x="169" y="261"/>
                    <a:pt x="153" y="247"/>
                  </a:cubicBezTo>
                  <a:cubicBezTo>
                    <a:pt x="129" y="226"/>
                    <a:pt x="109" y="212"/>
                    <a:pt x="77" y="206"/>
                  </a:cubicBezTo>
                  <a:cubicBezTo>
                    <a:pt x="49" y="201"/>
                    <a:pt x="16" y="186"/>
                    <a:pt x="13" y="154"/>
                  </a:cubicBezTo>
                  <a:cubicBezTo>
                    <a:pt x="11" y="138"/>
                    <a:pt x="10" y="121"/>
                    <a:pt x="7" y="105"/>
                  </a:cubicBezTo>
                  <a:cubicBezTo>
                    <a:pt x="5" y="87"/>
                    <a:pt x="1" y="70"/>
                    <a:pt x="0" y="52"/>
                  </a:cubicBezTo>
                  <a:cubicBezTo>
                    <a:pt x="0" y="39"/>
                    <a:pt x="1" y="20"/>
                    <a:pt x="14" y="14"/>
                  </a:cubicBezTo>
                  <a:cubicBezTo>
                    <a:pt x="44" y="0"/>
                    <a:pt x="74" y="61"/>
                    <a:pt x="82" y="79"/>
                  </a:cubicBezTo>
                  <a:close/>
                </a:path>
              </a:pathLst>
            </a:custGeom>
            <a:noFill/>
            <a:ln w="3175" cap="rnd">
              <a:solidFill>
                <a:srgbClr val="34343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9870" name="Freeform 256"/>
            <p:cNvSpPr>
              <a:spLocks/>
            </p:cNvSpPr>
            <p:nvPr/>
          </p:nvSpPr>
          <p:spPr bwMode="auto">
            <a:xfrm>
              <a:off x="4129" y="1204"/>
              <a:ext cx="280" cy="383"/>
            </a:xfrm>
            <a:custGeom>
              <a:avLst/>
              <a:gdLst>
                <a:gd name="T0" fmla="*/ 5871 w 252"/>
                <a:gd name="T1" fmla="*/ 64987 h 323"/>
                <a:gd name="T2" fmla="*/ 4280 w 252"/>
                <a:gd name="T3" fmla="*/ 705945 h 323"/>
                <a:gd name="T4" fmla="*/ 18708 w 252"/>
                <a:gd name="T5" fmla="*/ 1367961 h 323"/>
                <a:gd name="T6" fmla="*/ 35202 w 252"/>
                <a:gd name="T7" fmla="*/ 1886217 h 323"/>
                <a:gd name="T8" fmla="*/ 59593 w 252"/>
                <a:gd name="T9" fmla="*/ 3044131 h 323"/>
                <a:gd name="T10" fmla="*/ 69182 w 252"/>
                <a:gd name="T11" fmla="*/ 4298866 h 323"/>
                <a:gd name="T12" fmla="*/ 86202 w 252"/>
                <a:gd name="T13" fmla="*/ 4942758 h 323"/>
                <a:gd name="T14" fmla="*/ 94258 w 252"/>
                <a:gd name="T15" fmla="*/ 5128946 h 323"/>
                <a:gd name="T16" fmla="*/ 100958 w 252"/>
                <a:gd name="T17" fmla="*/ 5336005 h 323"/>
                <a:gd name="T18" fmla="*/ 94258 w 252"/>
                <a:gd name="T19" fmla="*/ 4892913 h 323"/>
                <a:gd name="T20" fmla="*/ 84468 w 252"/>
                <a:gd name="T21" fmla="*/ 4280119 h 323"/>
                <a:gd name="T22" fmla="*/ 83831 w 252"/>
                <a:gd name="T23" fmla="*/ 3461020 h 323"/>
                <a:gd name="T24" fmla="*/ 83458 w 252"/>
                <a:gd name="T25" fmla="*/ 2609174 h 323"/>
                <a:gd name="T26" fmla="*/ 78001 w 252"/>
                <a:gd name="T27" fmla="*/ 2055773 h 323"/>
                <a:gd name="T28" fmla="*/ 68714 w 252"/>
                <a:gd name="T29" fmla="*/ 1579992 h 323"/>
                <a:gd name="T30" fmla="*/ 50902 w 252"/>
                <a:gd name="T31" fmla="*/ 728083 h 323"/>
                <a:gd name="T32" fmla="*/ 33577 w 252"/>
                <a:gd name="T33" fmla="*/ 436709 h 323"/>
                <a:gd name="T34" fmla="*/ 5871 w 252"/>
                <a:gd name="T35" fmla="*/ 64987 h 32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52"/>
                <a:gd name="T55" fmla="*/ 0 h 323"/>
                <a:gd name="T56" fmla="*/ 252 w 252"/>
                <a:gd name="T57" fmla="*/ 323 h 32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52" h="323">
                  <a:moveTo>
                    <a:pt x="14" y="4"/>
                  </a:moveTo>
                  <a:cubicBezTo>
                    <a:pt x="0" y="9"/>
                    <a:pt x="6" y="34"/>
                    <a:pt x="11" y="43"/>
                  </a:cubicBezTo>
                  <a:cubicBezTo>
                    <a:pt x="19" y="60"/>
                    <a:pt x="31" y="72"/>
                    <a:pt x="46" y="83"/>
                  </a:cubicBezTo>
                  <a:cubicBezTo>
                    <a:pt x="60" y="93"/>
                    <a:pt x="73" y="104"/>
                    <a:pt x="87" y="115"/>
                  </a:cubicBezTo>
                  <a:cubicBezTo>
                    <a:pt x="112" y="133"/>
                    <a:pt x="132" y="158"/>
                    <a:pt x="147" y="185"/>
                  </a:cubicBezTo>
                  <a:cubicBezTo>
                    <a:pt x="161" y="208"/>
                    <a:pt x="157" y="238"/>
                    <a:pt x="171" y="261"/>
                  </a:cubicBezTo>
                  <a:cubicBezTo>
                    <a:pt x="181" y="278"/>
                    <a:pt x="196" y="290"/>
                    <a:pt x="213" y="299"/>
                  </a:cubicBezTo>
                  <a:cubicBezTo>
                    <a:pt x="220" y="303"/>
                    <a:pt x="226" y="306"/>
                    <a:pt x="232" y="311"/>
                  </a:cubicBezTo>
                  <a:cubicBezTo>
                    <a:pt x="237" y="315"/>
                    <a:pt x="242" y="321"/>
                    <a:pt x="249" y="323"/>
                  </a:cubicBezTo>
                  <a:cubicBezTo>
                    <a:pt x="252" y="315"/>
                    <a:pt x="237" y="302"/>
                    <a:pt x="232" y="297"/>
                  </a:cubicBezTo>
                  <a:cubicBezTo>
                    <a:pt x="222" y="287"/>
                    <a:pt x="212" y="274"/>
                    <a:pt x="208" y="260"/>
                  </a:cubicBezTo>
                  <a:cubicBezTo>
                    <a:pt x="203" y="244"/>
                    <a:pt x="206" y="227"/>
                    <a:pt x="207" y="210"/>
                  </a:cubicBezTo>
                  <a:cubicBezTo>
                    <a:pt x="208" y="193"/>
                    <a:pt x="209" y="175"/>
                    <a:pt x="206" y="158"/>
                  </a:cubicBezTo>
                  <a:cubicBezTo>
                    <a:pt x="203" y="146"/>
                    <a:pt x="200" y="135"/>
                    <a:pt x="193" y="125"/>
                  </a:cubicBezTo>
                  <a:cubicBezTo>
                    <a:pt x="185" y="115"/>
                    <a:pt x="176" y="106"/>
                    <a:pt x="169" y="95"/>
                  </a:cubicBezTo>
                  <a:cubicBezTo>
                    <a:pt x="157" y="75"/>
                    <a:pt x="145" y="58"/>
                    <a:pt x="126" y="44"/>
                  </a:cubicBezTo>
                  <a:cubicBezTo>
                    <a:pt x="112" y="35"/>
                    <a:pt x="100" y="30"/>
                    <a:pt x="84" y="26"/>
                  </a:cubicBezTo>
                  <a:cubicBezTo>
                    <a:pt x="74" y="23"/>
                    <a:pt x="26" y="0"/>
                    <a:pt x="14" y="4"/>
                  </a:cubicBezTo>
                  <a:close/>
                </a:path>
              </a:pathLst>
            </a:custGeom>
            <a:noFill/>
            <a:ln w="3175" cap="rnd">
              <a:solidFill>
                <a:srgbClr val="34343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9871" name="Oval 257"/>
            <p:cNvSpPr>
              <a:spLocks noChangeArrowheads="1"/>
            </p:cNvSpPr>
            <p:nvPr/>
          </p:nvSpPr>
          <p:spPr bwMode="auto">
            <a:xfrm>
              <a:off x="4313" y="1055"/>
              <a:ext cx="37" cy="117"/>
            </a:xfrm>
            <a:prstGeom prst="ellipse">
              <a:avLst/>
            </a:prstGeom>
            <a:solidFill>
              <a:srgbClr val="4387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59872" name="Freeform 258"/>
            <p:cNvSpPr>
              <a:spLocks/>
            </p:cNvSpPr>
            <p:nvPr/>
          </p:nvSpPr>
          <p:spPr bwMode="auto">
            <a:xfrm>
              <a:off x="4235" y="1268"/>
              <a:ext cx="88" cy="109"/>
            </a:xfrm>
            <a:custGeom>
              <a:avLst/>
              <a:gdLst>
                <a:gd name="T0" fmla="*/ 24881 w 79"/>
                <a:gd name="T1" fmla="*/ 554109 h 92"/>
                <a:gd name="T2" fmla="*/ 32938 w 79"/>
                <a:gd name="T3" fmla="*/ 1351516 h 92"/>
                <a:gd name="T4" fmla="*/ 11691 w 79"/>
                <a:gd name="T5" fmla="*/ 921535 h 92"/>
                <a:gd name="T6" fmla="*/ 3203 w 79"/>
                <a:gd name="T7" fmla="*/ 104317 h 92"/>
                <a:gd name="T8" fmla="*/ 24881 w 79"/>
                <a:gd name="T9" fmla="*/ 554109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9"/>
                <a:gd name="T16" fmla="*/ 0 h 92"/>
                <a:gd name="T17" fmla="*/ 79 w 79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9" h="92">
                  <a:moveTo>
                    <a:pt x="53" y="35"/>
                  </a:moveTo>
                  <a:cubicBezTo>
                    <a:pt x="71" y="57"/>
                    <a:pt x="79" y="80"/>
                    <a:pt x="71" y="86"/>
                  </a:cubicBezTo>
                  <a:cubicBezTo>
                    <a:pt x="64" y="92"/>
                    <a:pt x="43" y="80"/>
                    <a:pt x="25" y="58"/>
                  </a:cubicBezTo>
                  <a:cubicBezTo>
                    <a:pt x="8" y="36"/>
                    <a:pt x="0" y="13"/>
                    <a:pt x="7" y="7"/>
                  </a:cubicBezTo>
                  <a:cubicBezTo>
                    <a:pt x="15" y="0"/>
                    <a:pt x="36" y="13"/>
                    <a:pt x="53" y="35"/>
                  </a:cubicBezTo>
                  <a:close/>
                </a:path>
              </a:pathLst>
            </a:custGeom>
            <a:solidFill>
              <a:srgbClr val="4387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9873" name="Freeform 259"/>
            <p:cNvSpPr>
              <a:spLocks/>
            </p:cNvSpPr>
            <p:nvPr/>
          </p:nvSpPr>
          <p:spPr bwMode="auto">
            <a:xfrm>
              <a:off x="3915" y="1070"/>
              <a:ext cx="133" cy="56"/>
            </a:xfrm>
            <a:custGeom>
              <a:avLst/>
              <a:gdLst>
                <a:gd name="T0" fmla="*/ 42274 w 120"/>
                <a:gd name="T1" fmla="*/ 276584 h 47"/>
                <a:gd name="T2" fmla="*/ 22009 w 120"/>
                <a:gd name="T3" fmla="*/ 887397 h 47"/>
                <a:gd name="T4" fmla="*/ 2 w 120"/>
                <a:gd name="T5" fmla="*/ 744780 h 47"/>
                <a:gd name="T6" fmla="*/ 19858 w 120"/>
                <a:gd name="T7" fmla="*/ 132564 h 47"/>
                <a:gd name="T8" fmla="*/ 42274 w 120"/>
                <a:gd name="T9" fmla="*/ 276584 h 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47"/>
                <a:gd name="T17" fmla="*/ 120 w 120"/>
                <a:gd name="T18" fmla="*/ 47 h 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47">
                  <a:moveTo>
                    <a:pt x="119" y="13"/>
                  </a:moveTo>
                  <a:cubicBezTo>
                    <a:pt x="120" y="23"/>
                    <a:pt x="96" y="36"/>
                    <a:pt x="63" y="41"/>
                  </a:cubicBezTo>
                  <a:cubicBezTo>
                    <a:pt x="31" y="47"/>
                    <a:pt x="4" y="43"/>
                    <a:pt x="2" y="34"/>
                  </a:cubicBezTo>
                  <a:cubicBezTo>
                    <a:pt x="0" y="24"/>
                    <a:pt x="25" y="11"/>
                    <a:pt x="57" y="6"/>
                  </a:cubicBezTo>
                  <a:cubicBezTo>
                    <a:pt x="89" y="0"/>
                    <a:pt x="117" y="4"/>
                    <a:pt x="119" y="13"/>
                  </a:cubicBezTo>
                  <a:close/>
                </a:path>
              </a:pathLst>
            </a:custGeom>
            <a:solidFill>
              <a:srgbClr val="4387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9874" name="Freeform 260"/>
            <p:cNvSpPr>
              <a:spLocks/>
            </p:cNvSpPr>
            <p:nvPr/>
          </p:nvSpPr>
          <p:spPr bwMode="auto">
            <a:xfrm>
              <a:off x="4157" y="796"/>
              <a:ext cx="90" cy="104"/>
            </a:xfrm>
            <a:custGeom>
              <a:avLst/>
              <a:gdLst>
                <a:gd name="T0" fmla="*/ 22029 w 81"/>
                <a:gd name="T1" fmla="*/ 772924 h 88"/>
                <a:gd name="T2" fmla="*/ 3120 w 81"/>
                <a:gd name="T3" fmla="*/ 1103169 h 88"/>
                <a:gd name="T4" fmla="*/ 10362 w 81"/>
                <a:gd name="T5" fmla="*/ 420862 h 88"/>
                <a:gd name="T6" fmla="*/ 29579 w 81"/>
                <a:gd name="T7" fmla="*/ 88100 h 88"/>
                <a:gd name="T8" fmla="*/ 22029 w 81"/>
                <a:gd name="T9" fmla="*/ 772924 h 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"/>
                <a:gd name="T16" fmla="*/ 0 h 88"/>
                <a:gd name="T17" fmla="*/ 81 w 81"/>
                <a:gd name="T18" fmla="*/ 88 h 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" h="88">
                  <a:moveTo>
                    <a:pt x="55" y="57"/>
                  </a:moveTo>
                  <a:cubicBezTo>
                    <a:pt x="37" y="77"/>
                    <a:pt x="16" y="88"/>
                    <a:pt x="8" y="81"/>
                  </a:cubicBezTo>
                  <a:cubicBezTo>
                    <a:pt x="0" y="73"/>
                    <a:pt x="8" y="51"/>
                    <a:pt x="26" y="31"/>
                  </a:cubicBezTo>
                  <a:cubicBezTo>
                    <a:pt x="44" y="10"/>
                    <a:pt x="65" y="0"/>
                    <a:pt x="73" y="7"/>
                  </a:cubicBezTo>
                  <a:cubicBezTo>
                    <a:pt x="81" y="14"/>
                    <a:pt x="73" y="36"/>
                    <a:pt x="55" y="57"/>
                  </a:cubicBezTo>
                  <a:close/>
                </a:path>
              </a:pathLst>
            </a:custGeom>
            <a:solidFill>
              <a:srgbClr val="4387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9875" name="Freeform 261"/>
            <p:cNvSpPr>
              <a:spLocks/>
            </p:cNvSpPr>
            <p:nvPr/>
          </p:nvSpPr>
          <p:spPr bwMode="auto">
            <a:xfrm>
              <a:off x="3029" y="899"/>
              <a:ext cx="654" cy="727"/>
            </a:xfrm>
            <a:custGeom>
              <a:avLst/>
              <a:gdLst>
                <a:gd name="T0" fmla="*/ 209174 w 590"/>
                <a:gd name="T1" fmla="*/ 7672580 h 614"/>
                <a:gd name="T2" fmla="*/ 168146 w 590"/>
                <a:gd name="T3" fmla="*/ 8449928 h 614"/>
                <a:gd name="T4" fmla="*/ 15380 w 590"/>
                <a:gd name="T5" fmla="*/ 6000840 h 614"/>
                <a:gd name="T6" fmla="*/ 112062 w 590"/>
                <a:gd name="T7" fmla="*/ 339616 h 614"/>
                <a:gd name="T8" fmla="*/ 170204 w 590"/>
                <a:gd name="T9" fmla="*/ 51574 h 614"/>
                <a:gd name="T10" fmla="*/ 149104 w 590"/>
                <a:gd name="T11" fmla="*/ 980245 h 614"/>
                <a:gd name="T12" fmla="*/ 88570 w 590"/>
                <a:gd name="T13" fmla="*/ 3198136 h 614"/>
                <a:gd name="T14" fmla="*/ 124992 w 590"/>
                <a:gd name="T15" fmla="*/ 3233325 h 614"/>
                <a:gd name="T16" fmla="*/ 134918 w 590"/>
                <a:gd name="T17" fmla="*/ 4697649 h 614"/>
                <a:gd name="T18" fmla="*/ 128389 w 590"/>
                <a:gd name="T19" fmla="*/ 5601613 h 614"/>
                <a:gd name="T20" fmla="*/ 97562 w 590"/>
                <a:gd name="T21" fmla="*/ 6604615 h 614"/>
                <a:gd name="T22" fmla="*/ 121715 w 590"/>
                <a:gd name="T23" fmla="*/ 6755798 h 614"/>
                <a:gd name="T24" fmla="*/ 146210 w 590"/>
                <a:gd name="T25" fmla="*/ 7211417 h 614"/>
                <a:gd name="T26" fmla="*/ 169184 w 590"/>
                <a:gd name="T27" fmla="*/ 7743665 h 614"/>
                <a:gd name="T28" fmla="*/ 209174 w 590"/>
                <a:gd name="T29" fmla="*/ 7672580 h 61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90"/>
                <a:gd name="T46" fmla="*/ 0 h 614"/>
                <a:gd name="T47" fmla="*/ 590 w 590"/>
                <a:gd name="T48" fmla="*/ 614 h 61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90" h="614">
                  <a:moveTo>
                    <a:pt x="590" y="505"/>
                  </a:moveTo>
                  <a:cubicBezTo>
                    <a:pt x="556" y="526"/>
                    <a:pt x="517" y="544"/>
                    <a:pt x="475" y="556"/>
                  </a:cubicBezTo>
                  <a:cubicBezTo>
                    <a:pt x="280" y="614"/>
                    <a:pt x="87" y="541"/>
                    <a:pt x="43" y="394"/>
                  </a:cubicBezTo>
                  <a:cubicBezTo>
                    <a:pt x="0" y="246"/>
                    <a:pt x="122" y="80"/>
                    <a:pt x="316" y="22"/>
                  </a:cubicBezTo>
                  <a:cubicBezTo>
                    <a:pt x="372" y="5"/>
                    <a:pt x="427" y="0"/>
                    <a:pt x="479" y="3"/>
                  </a:cubicBezTo>
                  <a:cubicBezTo>
                    <a:pt x="479" y="3"/>
                    <a:pt x="444" y="56"/>
                    <a:pt x="420" y="64"/>
                  </a:cubicBezTo>
                  <a:cubicBezTo>
                    <a:pt x="397" y="72"/>
                    <a:pt x="248" y="179"/>
                    <a:pt x="251" y="211"/>
                  </a:cubicBezTo>
                  <a:cubicBezTo>
                    <a:pt x="255" y="242"/>
                    <a:pt x="328" y="173"/>
                    <a:pt x="353" y="213"/>
                  </a:cubicBezTo>
                  <a:cubicBezTo>
                    <a:pt x="379" y="252"/>
                    <a:pt x="375" y="291"/>
                    <a:pt x="381" y="309"/>
                  </a:cubicBezTo>
                  <a:cubicBezTo>
                    <a:pt x="387" y="326"/>
                    <a:pt x="379" y="356"/>
                    <a:pt x="363" y="369"/>
                  </a:cubicBezTo>
                  <a:cubicBezTo>
                    <a:pt x="348" y="383"/>
                    <a:pt x="275" y="434"/>
                    <a:pt x="275" y="434"/>
                  </a:cubicBezTo>
                  <a:cubicBezTo>
                    <a:pt x="275" y="434"/>
                    <a:pt x="324" y="438"/>
                    <a:pt x="344" y="444"/>
                  </a:cubicBezTo>
                  <a:cubicBezTo>
                    <a:pt x="363" y="450"/>
                    <a:pt x="395" y="468"/>
                    <a:pt x="412" y="475"/>
                  </a:cubicBezTo>
                  <a:cubicBezTo>
                    <a:pt x="430" y="483"/>
                    <a:pt x="461" y="509"/>
                    <a:pt x="477" y="509"/>
                  </a:cubicBezTo>
                  <a:cubicBezTo>
                    <a:pt x="493" y="509"/>
                    <a:pt x="536" y="516"/>
                    <a:pt x="590" y="505"/>
                  </a:cubicBezTo>
                  <a:close/>
                </a:path>
              </a:pathLst>
            </a:custGeom>
            <a:solidFill>
              <a:srgbClr val="C7DE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9876" name="Freeform 262"/>
            <p:cNvSpPr>
              <a:spLocks/>
            </p:cNvSpPr>
            <p:nvPr/>
          </p:nvSpPr>
          <p:spPr bwMode="auto">
            <a:xfrm>
              <a:off x="3029" y="900"/>
              <a:ext cx="654" cy="727"/>
            </a:xfrm>
            <a:custGeom>
              <a:avLst/>
              <a:gdLst>
                <a:gd name="T0" fmla="*/ 209174 w 590"/>
                <a:gd name="T1" fmla="*/ 7672580 h 614"/>
                <a:gd name="T2" fmla="*/ 168146 w 590"/>
                <a:gd name="T3" fmla="*/ 8473764 h 614"/>
                <a:gd name="T4" fmla="*/ 15380 w 590"/>
                <a:gd name="T5" fmla="*/ 6000840 h 614"/>
                <a:gd name="T6" fmla="*/ 112062 w 590"/>
                <a:gd name="T7" fmla="*/ 339616 h 614"/>
                <a:gd name="T8" fmla="*/ 170204 w 590"/>
                <a:gd name="T9" fmla="*/ 61066 h 614"/>
                <a:gd name="T10" fmla="*/ 149104 w 590"/>
                <a:gd name="T11" fmla="*/ 980245 h 614"/>
                <a:gd name="T12" fmla="*/ 89098 w 590"/>
                <a:gd name="T13" fmla="*/ 3198136 h 614"/>
                <a:gd name="T14" fmla="*/ 124992 w 590"/>
                <a:gd name="T15" fmla="*/ 3233325 h 614"/>
                <a:gd name="T16" fmla="*/ 134918 w 590"/>
                <a:gd name="T17" fmla="*/ 4697649 h 614"/>
                <a:gd name="T18" fmla="*/ 128389 w 590"/>
                <a:gd name="T19" fmla="*/ 5638243 h 614"/>
                <a:gd name="T20" fmla="*/ 97562 w 590"/>
                <a:gd name="T21" fmla="*/ 6605215 h 614"/>
                <a:gd name="T22" fmla="*/ 121715 w 590"/>
                <a:gd name="T23" fmla="*/ 6755798 h 614"/>
                <a:gd name="T24" fmla="*/ 146210 w 590"/>
                <a:gd name="T25" fmla="*/ 7242439 h 614"/>
                <a:gd name="T26" fmla="*/ 169184 w 590"/>
                <a:gd name="T27" fmla="*/ 7743665 h 614"/>
                <a:gd name="T28" fmla="*/ 209174 w 590"/>
                <a:gd name="T29" fmla="*/ 7672580 h 61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90"/>
                <a:gd name="T46" fmla="*/ 0 h 614"/>
                <a:gd name="T47" fmla="*/ 590 w 590"/>
                <a:gd name="T48" fmla="*/ 614 h 61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90" h="614">
                  <a:moveTo>
                    <a:pt x="590" y="505"/>
                  </a:moveTo>
                  <a:cubicBezTo>
                    <a:pt x="556" y="526"/>
                    <a:pt x="517" y="544"/>
                    <a:pt x="475" y="557"/>
                  </a:cubicBezTo>
                  <a:cubicBezTo>
                    <a:pt x="280" y="614"/>
                    <a:pt x="87" y="541"/>
                    <a:pt x="43" y="394"/>
                  </a:cubicBezTo>
                  <a:cubicBezTo>
                    <a:pt x="0" y="246"/>
                    <a:pt x="122" y="80"/>
                    <a:pt x="316" y="22"/>
                  </a:cubicBezTo>
                  <a:cubicBezTo>
                    <a:pt x="372" y="6"/>
                    <a:pt x="427" y="0"/>
                    <a:pt x="479" y="4"/>
                  </a:cubicBezTo>
                  <a:cubicBezTo>
                    <a:pt x="479" y="4"/>
                    <a:pt x="444" y="56"/>
                    <a:pt x="420" y="64"/>
                  </a:cubicBezTo>
                  <a:cubicBezTo>
                    <a:pt x="397" y="72"/>
                    <a:pt x="248" y="180"/>
                    <a:pt x="252" y="211"/>
                  </a:cubicBezTo>
                  <a:cubicBezTo>
                    <a:pt x="255" y="242"/>
                    <a:pt x="328" y="174"/>
                    <a:pt x="353" y="213"/>
                  </a:cubicBezTo>
                  <a:cubicBezTo>
                    <a:pt x="379" y="252"/>
                    <a:pt x="375" y="291"/>
                    <a:pt x="381" y="309"/>
                  </a:cubicBezTo>
                  <a:cubicBezTo>
                    <a:pt x="387" y="327"/>
                    <a:pt x="379" y="356"/>
                    <a:pt x="363" y="370"/>
                  </a:cubicBezTo>
                  <a:cubicBezTo>
                    <a:pt x="348" y="384"/>
                    <a:pt x="275" y="435"/>
                    <a:pt x="275" y="435"/>
                  </a:cubicBezTo>
                  <a:cubicBezTo>
                    <a:pt x="275" y="435"/>
                    <a:pt x="324" y="438"/>
                    <a:pt x="344" y="444"/>
                  </a:cubicBezTo>
                  <a:cubicBezTo>
                    <a:pt x="363" y="450"/>
                    <a:pt x="395" y="468"/>
                    <a:pt x="412" y="476"/>
                  </a:cubicBezTo>
                  <a:cubicBezTo>
                    <a:pt x="430" y="484"/>
                    <a:pt x="461" y="509"/>
                    <a:pt x="477" y="509"/>
                  </a:cubicBezTo>
                  <a:cubicBezTo>
                    <a:pt x="493" y="509"/>
                    <a:pt x="536" y="517"/>
                    <a:pt x="590" y="505"/>
                  </a:cubicBezTo>
                  <a:close/>
                </a:path>
              </a:pathLst>
            </a:custGeom>
            <a:noFill/>
            <a:ln w="4763" cap="rnd">
              <a:solidFill>
                <a:srgbClr val="34343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9877" name="Freeform 263"/>
            <p:cNvSpPr>
              <a:spLocks/>
            </p:cNvSpPr>
            <p:nvPr/>
          </p:nvSpPr>
          <p:spPr bwMode="auto">
            <a:xfrm>
              <a:off x="3061" y="1268"/>
              <a:ext cx="571" cy="321"/>
            </a:xfrm>
            <a:custGeom>
              <a:avLst/>
              <a:gdLst>
                <a:gd name="T0" fmla="*/ 184842 w 515"/>
                <a:gd name="T1" fmla="*/ 3288703 h 271"/>
                <a:gd name="T2" fmla="*/ 92555 w 515"/>
                <a:gd name="T3" fmla="*/ 3972963 h 271"/>
                <a:gd name="T4" fmla="*/ 3417 w 515"/>
                <a:gd name="T5" fmla="*/ 0 h 271"/>
                <a:gd name="T6" fmla="*/ 76746 w 515"/>
                <a:gd name="T7" fmla="*/ 3140119 h 271"/>
                <a:gd name="T8" fmla="*/ 184842 w 515"/>
                <a:gd name="T9" fmla="*/ 3288703 h 2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15"/>
                <a:gd name="T16" fmla="*/ 0 h 271"/>
                <a:gd name="T17" fmla="*/ 515 w 515"/>
                <a:gd name="T18" fmla="*/ 271 h 27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15" h="271">
                  <a:moveTo>
                    <a:pt x="515" y="212"/>
                  </a:moveTo>
                  <a:cubicBezTo>
                    <a:pt x="515" y="212"/>
                    <a:pt x="435" y="271"/>
                    <a:pt x="258" y="256"/>
                  </a:cubicBezTo>
                  <a:cubicBezTo>
                    <a:pt x="80" y="241"/>
                    <a:pt x="0" y="104"/>
                    <a:pt x="10" y="0"/>
                  </a:cubicBezTo>
                  <a:cubicBezTo>
                    <a:pt x="10" y="0"/>
                    <a:pt x="49" y="162"/>
                    <a:pt x="214" y="203"/>
                  </a:cubicBezTo>
                  <a:cubicBezTo>
                    <a:pt x="349" y="236"/>
                    <a:pt x="467" y="217"/>
                    <a:pt x="515" y="212"/>
                  </a:cubicBezTo>
                  <a:close/>
                </a:path>
              </a:pathLst>
            </a:custGeom>
            <a:solidFill>
              <a:srgbClr val="B7CF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9878" name="Freeform 264"/>
            <p:cNvSpPr>
              <a:spLocks/>
            </p:cNvSpPr>
            <p:nvPr/>
          </p:nvSpPr>
          <p:spPr bwMode="auto">
            <a:xfrm>
              <a:off x="3239" y="1539"/>
              <a:ext cx="343" cy="74"/>
            </a:xfrm>
            <a:custGeom>
              <a:avLst/>
              <a:gdLst>
                <a:gd name="T0" fmla="*/ 0 w 309"/>
                <a:gd name="T1" fmla="*/ 0 h 62"/>
                <a:gd name="T2" fmla="*/ 118877 w 309"/>
                <a:gd name="T3" fmla="*/ 1 h 62"/>
                <a:gd name="T4" fmla="*/ 0 w 309"/>
                <a:gd name="T5" fmla="*/ 0 h 62"/>
                <a:gd name="T6" fmla="*/ 0 60000 65536"/>
                <a:gd name="T7" fmla="*/ 0 60000 65536"/>
                <a:gd name="T8" fmla="*/ 0 60000 65536"/>
                <a:gd name="T9" fmla="*/ 0 w 309"/>
                <a:gd name="T10" fmla="*/ 0 h 62"/>
                <a:gd name="T11" fmla="*/ 309 w 309"/>
                <a:gd name="T12" fmla="*/ 62 h 6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09" h="62">
                  <a:moveTo>
                    <a:pt x="0" y="0"/>
                  </a:moveTo>
                  <a:cubicBezTo>
                    <a:pt x="0" y="0"/>
                    <a:pt x="113" y="62"/>
                    <a:pt x="309" y="1"/>
                  </a:cubicBezTo>
                  <a:cubicBezTo>
                    <a:pt x="309" y="1"/>
                    <a:pt x="148" y="44"/>
                    <a:pt x="0" y="0"/>
                  </a:cubicBezTo>
                  <a:close/>
                </a:path>
              </a:pathLst>
            </a:custGeom>
            <a:solidFill>
              <a:srgbClr val="85B0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9879" name="Freeform 265"/>
            <p:cNvSpPr>
              <a:spLocks/>
            </p:cNvSpPr>
            <p:nvPr/>
          </p:nvSpPr>
          <p:spPr bwMode="auto">
            <a:xfrm>
              <a:off x="3114" y="914"/>
              <a:ext cx="357" cy="226"/>
            </a:xfrm>
            <a:custGeom>
              <a:avLst/>
              <a:gdLst>
                <a:gd name="T0" fmla="*/ 115609 w 322"/>
                <a:gd name="T1" fmla="*/ 0 h 191"/>
                <a:gd name="T2" fmla="*/ 0 w 322"/>
                <a:gd name="T3" fmla="*/ 2795725 h 191"/>
                <a:gd name="T4" fmla="*/ 115609 w 322"/>
                <a:gd name="T5" fmla="*/ 0 h 191"/>
                <a:gd name="T6" fmla="*/ 0 60000 65536"/>
                <a:gd name="T7" fmla="*/ 0 60000 65536"/>
                <a:gd name="T8" fmla="*/ 0 60000 65536"/>
                <a:gd name="T9" fmla="*/ 0 w 322"/>
                <a:gd name="T10" fmla="*/ 0 h 191"/>
                <a:gd name="T11" fmla="*/ 322 w 322"/>
                <a:gd name="T12" fmla="*/ 191 h 19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22" h="191">
                  <a:moveTo>
                    <a:pt x="322" y="0"/>
                  </a:moveTo>
                  <a:cubicBezTo>
                    <a:pt x="322" y="0"/>
                    <a:pt x="118" y="10"/>
                    <a:pt x="0" y="191"/>
                  </a:cubicBezTo>
                  <a:cubicBezTo>
                    <a:pt x="0" y="191"/>
                    <a:pt x="158" y="25"/>
                    <a:pt x="322" y="0"/>
                  </a:cubicBezTo>
                  <a:close/>
                </a:path>
              </a:pathLst>
            </a:custGeom>
            <a:solidFill>
              <a:srgbClr val="E4EF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9880" name="Freeform 266"/>
            <p:cNvSpPr>
              <a:spLocks/>
            </p:cNvSpPr>
            <p:nvPr/>
          </p:nvSpPr>
          <p:spPr bwMode="auto">
            <a:xfrm>
              <a:off x="3158" y="958"/>
              <a:ext cx="165" cy="120"/>
            </a:xfrm>
            <a:custGeom>
              <a:avLst/>
              <a:gdLst>
                <a:gd name="T0" fmla="*/ 72778 w 148"/>
                <a:gd name="T1" fmla="*/ 0 h 101"/>
                <a:gd name="T2" fmla="*/ 0 w 148"/>
                <a:gd name="T3" fmla="*/ 1875487 h 101"/>
                <a:gd name="T4" fmla="*/ 72778 w 148"/>
                <a:gd name="T5" fmla="*/ 0 h 101"/>
                <a:gd name="T6" fmla="*/ 0 60000 65536"/>
                <a:gd name="T7" fmla="*/ 0 60000 65536"/>
                <a:gd name="T8" fmla="*/ 0 60000 65536"/>
                <a:gd name="T9" fmla="*/ 0 w 148"/>
                <a:gd name="T10" fmla="*/ 0 h 101"/>
                <a:gd name="T11" fmla="*/ 148 w 148"/>
                <a:gd name="T12" fmla="*/ 101 h 10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8" h="101">
                  <a:moveTo>
                    <a:pt x="148" y="0"/>
                  </a:moveTo>
                  <a:cubicBezTo>
                    <a:pt x="148" y="0"/>
                    <a:pt x="72" y="26"/>
                    <a:pt x="0" y="101"/>
                  </a:cubicBezTo>
                  <a:cubicBezTo>
                    <a:pt x="0" y="101"/>
                    <a:pt x="82" y="28"/>
                    <a:pt x="1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9881" name="Freeform 267"/>
            <p:cNvSpPr>
              <a:spLocks/>
            </p:cNvSpPr>
            <p:nvPr/>
          </p:nvSpPr>
          <p:spPr bwMode="auto">
            <a:xfrm>
              <a:off x="3280" y="1024"/>
              <a:ext cx="135" cy="126"/>
            </a:xfrm>
            <a:custGeom>
              <a:avLst/>
              <a:gdLst>
                <a:gd name="T0" fmla="*/ 62078 w 121"/>
                <a:gd name="T1" fmla="*/ 0 h 106"/>
                <a:gd name="T2" fmla="*/ 11739 w 121"/>
                <a:gd name="T3" fmla="*/ 2022033 h 106"/>
                <a:gd name="T4" fmla="*/ 62078 w 121"/>
                <a:gd name="T5" fmla="*/ 0 h 106"/>
                <a:gd name="T6" fmla="*/ 0 60000 65536"/>
                <a:gd name="T7" fmla="*/ 0 60000 65536"/>
                <a:gd name="T8" fmla="*/ 0 60000 65536"/>
                <a:gd name="T9" fmla="*/ 0 w 121"/>
                <a:gd name="T10" fmla="*/ 0 h 106"/>
                <a:gd name="T11" fmla="*/ 121 w 121"/>
                <a:gd name="T12" fmla="*/ 106 h 10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1" h="106">
                  <a:moveTo>
                    <a:pt x="121" y="0"/>
                  </a:moveTo>
                  <a:cubicBezTo>
                    <a:pt x="121" y="0"/>
                    <a:pt x="15" y="81"/>
                    <a:pt x="22" y="106"/>
                  </a:cubicBezTo>
                  <a:cubicBezTo>
                    <a:pt x="22" y="106"/>
                    <a:pt x="0" y="85"/>
                    <a:pt x="1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9882" name="Freeform 268"/>
            <p:cNvSpPr>
              <a:spLocks/>
            </p:cNvSpPr>
            <p:nvPr/>
          </p:nvSpPr>
          <p:spPr bwMode="auto">
            <a:xfrm>
              <a:off x="3309" y="1286"/>
              <a:ext cx="141" cy="147"/>
            </a:xfrm>
            <a:custGeom>
              <a:avLst/>
              <a:gdLst>
                <a:gd name="T0" fmla="*/ 48634 w 127"/>
                <a:gd name="T1" fmla="*/ 0 h 124"/>
                <a:gd name="T2" fmla="*/ 38175 w 127"/>
                <a:gd name="T3" fmla="*/ 796035 h 124"/>
                <a:gd name="T4" fmla="*/ 5712 w 127"/>
                <a:gd name="T5" fmla="*/ 1761588 h 124"/>
                <a:gd name="T6" fmla="*/ 13756 w 127"/>
                <a:gd name="T7" fmla="*/ 1865703 h 124"/>
                <a:gd name="T8" fmla="*/ 35200 w 127"/>
                <a:gd name="T9" fmla="*/ 2013643 h 124"/>
                <a:gd name="T10" fmla="*/ 17342 w 127"/>
                <a:gd name="T11" fmla="*/ 1941034 h 124"/>
                <a:gd name="T12" fmla="*/ 2 w 127"/>
                <a:gd name="T13" fmla="*/ 1761588 h 124"/>
                <a:gd name="T14" fmla="*/ 39142 w 127"/>
                <a:gd name="T15" fmla="*/ 672153 h 124"/>
                <a:gd name="T16" fmla="*/ 48634 w 127"/>
                <a:gd name="T17" fmla="*/ 0 h 1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7"/>
                <a:gd name="T28" fmla="*/ 0 h 124"/>
                <a:gd name="T29" fmla="*/ 127 w 127"/>
                <a:gd name="T30" fmla="*/ 124 h 12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7" h="124">
                  <a:moveTo>
                    <a:pt x="125" y="0"/>
                  </a:moveTo>
                  <a:cubicBezTo>
                    <a:pt x="125" y="0"/>
                    <a:pt x="127" y="27"/>
                    <a:pt x="99" y="48"/>
                  </a:cubicBezTo>
                  <a:cubicBezTo>
                    <a:pt x="70" y="68"/>
                    <a:pt x="14" y="108"/>
                    <a:pt x="14" y="108"/>
                  </a:cubicBezTo>
                  <a:cubicBezTo>
                    <a:pt x="14" y="108"/>
                    <a:pt x="15" y="114"/>
                    <a:pt x="36" y="115"/>
                  </a:cubicBezTo>
                  <a:cubicBezTo>
                    <a:pt x="57" y="116"/>
                    <a:pt x="78" y="119"/>
                    <a:pt x="90" y="124"/>
                  </a:cubicBezTo>
                  <a:cubicBezTo>
                    <a:pt x="90" y="124"/>
                    <a:pt x="64" y="118"/>
                    <a:pt x="45" y="119"/>
                  </a:cubicBezTo>
                  <a:cubicBezTo>
                    <a:pt x="25" y="119"/>
                    <a:pt x="0" y="113"/>
                    <a:pt x="2" y="108"/>
                  </a:cubicBezTo>
                  <a:cubicBezTo>
                    <a:pt x="4" y="103"/>
                    <a:pt x="80" y="67"/>
                    <a:pt x="101" y="41"/>
                  </a:cubicBezTo>
                  <a:cubicBezTo>
                    <a:pt x="123" y="15"/>
                    <a:pt x="125" y="8"/>
                    <a:pt x="1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9883" name="Freeform 269"/>
            <p:cNvSpPr>
              <a:spLocks/>
            </p:cNvSpPr>
            <p:nvPr/>
          </p:nvSpPr>
          <p:spPr bwMode="auto">
            <a:xfrm>
              <a:off x="3378" y="1066"/>
              <a:ext cx="108" cy="51"/>
            </a:xfrm>
            <a:custGeom>
              <a:avLst/>
              <a:gdLst>
                <a:gd name="T0" fmla="*/ 0 w 97"/>
                <a:gd name="T1" fmla="*/ 443318 h 43"/>
                <a:gd name="T2" fmla="*/ 44146 w 97"/>
                <a:gd name="T3" fmla="*/ 0 h 43"/>
                <a:gd name="T4" fmla="*/ 0 w 97"/>
                <a:gd name="T5" fmla="*/ 443318 h 43"/>
                <a:gd name="T6" fmla="*/ 0 60000 65536"/>
                <a:gd name="T7" fmla="*/ 0 60000 65536"/>
                <a:gd name="T8" fmla="*/ 0 60000 65536"/>
                <a:gd name="T9" fmla="*/ 0 w 97"/>
                <a:gd name="T10" fmla="*/ 0 h 43"/>
                <a:gd name="T11" fmla="*/ 97 w 97"/>
                <a:gd name="T12" fmla="*/ 43 h 4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7" h="43">
                  <a:moveTo>
                    <a:pt x="0" y="26"/>
                  </a:moveTo>
                  <a:cubicBezTo>
                    <a:pt x="0" y="26"/>
                    <a:pt x="60" y="43"/>
                    <a:pt x="97" y="0"/>
                  </a:cubicBezTo>
                  <a:cubicBezTo>
                    <a:pt x="97" y="0"/>
                    <a:pt x="57" y="28"/>
                    <a:pt x="0" y="26"/>
                  </a:cubicBezTo>
                  <a:close/>
                </a:path>
              </a:pathLst>
            </a:custGeom>
            <a:solidFill>
              <a:srgbClr val="5486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9884" name="Freeform 270"/>
            <p:cNvSpPr>
              <a:spLocks/>
            </p:cNvSpPr>
            <p:nvPr/>
          </p:nvSpPr>
          <p:spPr bwMode="auto">
            <a:xfrm>
              <a:off x="3465" y="1031"/>
              <a:ext cx="27" cy="24"/>
            </a:xfrm>
            <a:custGeom>
              <a:avLst/>
              <a:gdLst>
                <a:gd name="T0" fmla="*/ 0 w 25"/>
                <a:gd name="T1" fmla="*/ 0 h 20"/>
                <a:gd name="T2" fmla="*/ 1768 w 25"/>
                <a:gd name="T3" fmla="*/ 654949 h 20"/>
                <a:gd name="T4" fmla="*/ 0 w 25"/>
                <a:gd name="T5" fmla="*/ 0 h 20"/>
                <a:gd name="T6" fmla="*/ 0 60000 65536"/>
                <a:gd name="T7" fmla="*/ 0 60000 65536"/>
                <a:gd name="T8" fmla="*/ 0 60000 65536"/>
                <a:gd name="T9" fmla="*/ 0 w 25"/>
                <a:gd name="T10" fmla="*/ 0 h 20"/>
                <a:gd name="T11" fmla="*/ 25 w 25"/>
                <a:gd name="T12" fmla="*/ 20 h 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" h="20">
                  <a:moveTo>
                    <a:pt x="0" y="0"/>
                  </a:moveTo>
                  <a:cubicBezTo>
                    <a:pt x="0" y="0"/>
                    <a:pt x="25" y="6"/>
                    <a:pt x="22" y="20"/>
                  </a:cubicBezTo>
                  <a:cubicBezTo>
                    <a:pt x="22" y="20"/>
                    <a:pt x="22" y="9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9885" name="Freeform 271"/>
            <p:cNvSpPr>
              <a:spLocks/>
            </p:cNvSpPr>
            <p:nvPr/>
          </p:nvSpPr>
          <p:spPr bwMode="auto">
            <a:xfrm>
              <a:off x="3486" y="1156"/>
              <a:ext cx="63" cy="33"/>
            </a:xfrm>
            <a:custGeom>
              <a:avLst/>
              <a:gdLst>
                <a:gd name="T0" fmla="*/ 0 w 57"/>
                <a:gd name="T1" fmla="*/ 2 h 28"/>
                <a:gd name="T2" fmla="*/ 17090 w 57"/>
                <a:gd name="T3" fmla="*/ 327316 h 28"/>
                <a:gd name="T4" fmla="*/ 0 w 57"/>
                <a:gd name="T5" fmla="*/ 2 h 28"/>
                <a:gd name="T6" fmla="*/ 0 60000 65536"/>
                <a:gd name="T7" fmla="*/ 0 60000 65536"/>
                <a:gd name="T8" fmla="*/ 0 60000 65536"/>
                <a:gd name="T9" fmla="*/ 0 w 57"/>
                <a:gd name="T10" fmla="*/ 0 h 28"/>
                <a:gd name="T11" fmla="*/ 57 w 57"/>
                <a:gd name="T12" fmla="*/ 28 h 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7" h="28">
                  <a:moveTo>
                    <a:pt x="0" y="2"/>
                  </a:moveTo>
                  <a:cubicBezTo>
                    <a:pt x="0" y="2"/>
                    <a:pt x="55" y="0"/>
                    <a:pt x="57" y="28"/>
                  </a:cubicBezTo>
                  <a:cubicBezTo>
                    <a:pt x="57" y="28"/>
                    <a:pt x="56" y="5"/>
                    <a:pt x="0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9886" name="Freeform 272"/>
            <p:cNvSpPr>
              <a:spLocks/>
            </p:cNvSpPr>
            <p:nvPr/>
          </p:nvSpPr>
          <p:spPr bwMode="auto">
            <a:xfrm>
              <a:off x="3475" y="1202"/>
              <a:ext cx="70" cy="63"/>
            </a:xfrm>
            <a:custGeom>
              <a:avLst/>
              <a:gdLst>
                <a:gd name="T0" fmla="*/ 4 w 63"/>
                <a:gd name="T1" fmla="*/ 1012813 h 53"/>
                <a:gd name="T2" fmla="*/ 12274 w 63"/>
                <a:gd name="T3" fmla="*/ 596382 h 53"/>
                <a:gd name="T4" fmla="*/ 25663 w 63"/>
                <a:gd name="T5" fmla="*/ 0 h 53"/>
                <a:gd name="T6" fmla="*/ 0 w 63"/>
                <a:gd name="T7" fmla="*/ 686610 h 53"/>
                <a:gd name="T8" fmla="*/ 4 w 63"/>
                <a:gd name="T9" fmla="*/ 1012813 h 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53"/>
                <a:gd name="T17" fmla="*/ 63 w 63"/>
                <a:gd name="T18" fmla="*/ 53 h 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53">
                  <a:moveTo>
                    <a:pt x="4" y="53"/>
                  </a:moveTo>
                  <a:cubicBezTo>
                    <a:pt x="4" y="53"/>
                    <a:pt x="24" y="39"/>
                    <a:pt x="30" y="31"/>
                  </a:cubicBezTo>
                  <a:cubicBezTo>
                    <a:pt x="37" y="22"/>
                    <a:pt x="59" y="8"/>
                    <a:pt x="63" y="0"/>
                  </a:cubicBezTo>
                  <a:cubicBezTo>
                    <a:pt x="63" y="0"/>
                    <a:pt x="19" y="36"/>
                    <a:pt x="0" y="36"/>
                  </a:cubicBezTo>
                  <a:cubicBezTo>
                    <a:pt x="0" y="36"/>
                    <a:pt x="5" y="51"/>
                    <a:pt x="4" y="53"/>
                  </a:cubicBezTo>
                  <a:close/>
                </a:path>
              </a:pathLst>
            </a:custGeom>
            <a:solidFill>
              <a:srgbClr val="5486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9887" name="Freeform 273"/>
            <p:cNvSpPr>
              <a:spLocks/>
            </p:cNvSpPr>
            <p:nvPr/>
          </p:nvSpPr>
          <p:spPr bwMode="auto">
            <a:xfrm>
              <a:off x="3588" y="1055"/>
              <a:ext cx="160" cy="173"/>
            </a:xfrm>
            <a:custGeom>
              <a:avLst/>
              <a:gdLst>
                <a:gd name="T0" fmla="*/ 0 w 144"/>
                <a:gd name="T1" fmla="*/ 1869320 h 146"/>
                <a:gd name="T2" fmla="*/ 7554 w 144"/>
                <a:gd name="T3" fmla="*/ 2252794 h 146"/>
                <a:gd name="T4" fmla="*/ 36687 w 144"/>
                <a:gd name="T5" fmla="*/ 1178285 h 146"/>
                <a:gd name="T6" fmla="*/ 58341 w 144"/>
                <a:gd name="T7" fmla="*/ 0 h 146"/>
                <a:gd name="T8" fmla="*/ 33397 w 144"/>
                <a:gd name="T9" fmla="*/ 1126209 h 146"/>
                <a:gd name="T10" fmla="*/ 0 w 144"/>
                <a:gd name="T11" fmla="*/ 1869320 h 14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4"/>
                <a:gd name="T19" fmla="*/ 0 h 146"/>
                <a:gd name="T20" fmla="*/ 144 w 144"/>
                <a:gd name="T21" fmla="*/ 146 h 14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4" h="146">
                  <a:moveTo>
                    <a:pt x="0" y="117"/>
                  </a:moveTo>
                  <a:cubicBezTo>
                    <a:pt x="0" y="117"/>
                    <a:pt x="0" y="139"/>
                    <a:pt x="19" y="142"/>
                  </a:cubicBezTo>
                  <a:cubicBezTo>
                    <a:pt x="39" y="146"/>
                    <a:pt x="75" y="112"/>
                    <a:pt x="91" y="75"/>
                  </a:cubicBezTo>
                  <a:cubicBezTo>
                    <a:pt x="106" y="39"/>
                    <a:pt x="132" y="5"/>
                    <a:pt x="144" y="0"/>
                  </a:cubicBezTo>
                  <a:cubicBezTo>
                    <a:pt x="144" y="0"/>
                    <a:pt x="115" y="14"/>
                    <a:pt x="83" y="71"/>
                  </a:cubicBezTo>
                  <a:cubicBezTo>
                    <a:pt x="50" y="128"/>
                    <a:pt x="4" y="140"/>
                    <a:pt x="0" y="117"/>
                  </a:cubicBezTo>
                  <a:close/>
                </a:path>
              </a:pathLst>
            </a:custGeom>
            <a:solidFill>
              <a:srgbClr val="5486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9888" name="Freeform 274"/>
            <p:cNvSpPr>
              <a:spLocks/>
            </p:cNvSpPr>
            <p:nvPr/>
          </p:nvSpPr>
          <p:spPr bwMode="auto">
            <a:xfrm>
              <a:off x="3742" y="946"/>
              <a:ext cx="178" cy="39"/>
            </a:xfrm>
            <a:custGeom>
              <a:avLst/>
              <a:gdLst>
                <a:gd name="T0" fmla="*/ 0 w 160"/>
                <a:gd name="T1" fmla="*/ 452093 h 33"/>
                <a:gd name="T2" fmla="*/ 69705 w 160"/>
                <a:gd name="T3" fmla="*/ 0 h 33"/>
                <a:gd name="T4" fmla="*/ 0 w 160"/>
                <a:gd name="T5" fmla="*/ 452093 h 33"/>
                <a:gd name="T6" fmla="*/ 0 60000 65536"/>
                <a:gd name="T7" fmla="*/ 0 60000 65536"/>
                <a:gd name="T8" fmla="*/ 0 60000 65536"/>
                <a:gd name="T9" fmla="*/ 0 w 160"/>
                <a:gd name="T10" fmla="*/ 0 h 33"/>
                <a:gd name="T11" fmla="*/ 160 w 160"/>
                <a:gd name="T12" fmla="*/ 33 h 3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0" h="33">
                  <a:moveTo>
                    <a:pt x="0" y="33"/>
                  </a:moveTo>
                  <a:cubicBezTo>
                    <a:pt x="0" y="33"/>
                    <a:pt x="71" y="6"/>
                    <a:pt x="160" y="0"/>
                  </a:cubicBezTo>
                  <a:cubicBezTo>
                    <a:pt x="160" y="0"/>
                    <a:pt x="25" y="21"/>
                    <a:pt x="0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9889" name="Freeform 275"/>
            <p:cNvSpPr>
              <a:spLocks/>
            </p:cNvSpPr>
            <p:nvPr/>
          </p:nvSpPr>
          <p:spPr bwMode="auto">
            <a:xfrm>
              <a:off x="3890" y="1021"/>
              <a:ext cx="175" cy="52"/>
            </a:xfrm>
            <a:custGeom>
              <a:avLst/>
              <a:gdLst>
                <a:gd name="T0" fmla="*/ 0 w 158"/>
                <a:gd name="T1" fmla="*/ 587815 h 44"/>
                <a:gd name="T2" fmla="*/ 53506 w 158"/>
                <a:gd name="T3" fmla="*/ 335261 h 44"/>
                <a:gd name="T4" fmla="*/ 0 w 158"/>
                <a:gd name="T5" fmla="*/ 587815 h 44"/>
                <a:gd name="T6" fmla="*/ 0 60000 65536"/>
                <a:gd name="T7" fmla="*/ 0 60000 65536"/>
                <a:gd name="T8" fmla="*/ 0 60000 65536"/>
                <a:gd name="T9" fmla="*/ 0 w 158"/>
                <a:gd name="T10" fmla="*/ 0 h 44"/>
                <a:gd name="T11" fmla="*/ 158 w 158"/>
                <a:gd name="T12" fmla="*/ 44 h 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" h="44">
                  <a:moveTo>
                    <a:pt x="0" y="44"/>
                  </a:moveTo>
                  <a:cubicBezTo>
                    <a:pt x="0" y="44"/>
                    <a:pt x="78" y="0"/>
                    <a:pt x="158" y="25"/>
                  </a:cubicBezTo>
                  <a:cubicBezTo>
                    <a:pt x="158" y="25"/>
                    <a:pt x="85" y="6"/>
                    <a:pt x="0" y="4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9890" name="Oval 276"/>
            <p:cNvSpPr>
              <a:spLocks noChangeArrowheads="1"/>
            </p:cNvSpPr>
            <p:nvPr/>
          </p:nvSpPr>
          <p:spPr bwMode="auto">
            <a:xfrm>
              <a:off x="3437" y="1200"/>
              <a:ext cx="12" cy="1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59891" name="Oval 277"/>
            <p:cNvSpPr>
              <a:spLocks noChangeArrowheads="1"/>
            </p:cNvSpPr>
            <p:nvPr/>
          </p:nvSpPr>
          <p:spPr bwMode="auto">
            <a:xfrm>
              <a:off x="3435" y="1185"/>
              <a:ext cx="6" cy="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59892" name="Oval 278"/>
            <p:cNvSpPr>
              <a:spLocks noChangeArrowheads="1"/>
            </p:cNvSpPr>
            <p:nvPr/>
          </p:nvSpPr>
          <p:spPr bwMode="auto">
            <a:xfrm>
              <a:off x="3444" y="1224"/>
              <a:ext cx="5" cy="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59893" name="Freeform 279"/>
            <p:cNvSpPr>
              <a:spLocks/>
            </p:cNvSpPr>
            <p:nvPr/>
          </p:nvSpPr>
          <p:spPr bwMode="auto">
            <a:xfrm>
              <a:off x="3653" y="1346"/>
              <a:ext cx="27" cy="18"/>
            </a:xfrm>
            <a:custGeom>
              <a:avLst/>
              <a:gdLst>
                <a:gd name="T0" fmla="*/ 19820 w 24"/>
                <a:gd name="T1" fmla="*/ 0 h 15"/>
                <a:gd name="T2" fmla="*/ 0 w 24"/>
                <a:gd name="T3" fmla="*/ 484228 h 15"/>
                <a:gd name="T4" fmla="*/ 17618 w 24"/>
                <a:gd name="T5" fmla="*/ 0 h 15"/>
                <a:gd name="T6" fmla="*/ 0 60000 65536"/>
                <a:gd name="T7" fmla="*/ 0 60000 65536"/>
                <a:gd name="T8" fmla="*/ 0 60000 65536"/>
                <a:gd name="T9" fmla="*/ 0 w 24"/>
                <a:gd name="T10" fmla="*/ 0 h 15"/>
                <a:gd name="T11" fmla="*/ 24 w 24"/>
                <a:gd name="T12" fmla="*/ 15 h 1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" h="15">
                  <a:moveTo>
                    <a:pt x="24" y="0"/>
                  </a:moveTo>
                  <a:cubicBezTo>
                    <a:pt x="14" y="0"/>
                    <a:pt x="5" y="7"/>
                    <a:pt x="0" y="15"/>
                  </a:cubicBezTo>
                  <a:cubicBezTo>
                    <a:pt x="1" y="4"/>
                    <a:pt x="14" y="4"/>
                    <a:pt x="21" y="0"/>
                  </a:cubicBezTo>
                </a:path>
              </a:pathLst>
            </a:custGeom>
            <a:solidFill>
              <a:srgbClr val="9CC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9894" name="Freeform 280"/>
            <p:cNvSpPr>
              <a:spLocks/>
            </p:cNvSpPr>
            <p:nvPr/>
          </p:nvSpPr>
          <p:spPr bwMode="auto">
            <a:xfrm>
              <a:off x="3904" y="1274"/>
              <a:ext cx="141" cy="87"/>
            </a:xfrm>
            <a:custGeom>
              <a:avLst/>
              <a:gdLst>
                <a:gd name="T0" fmla="*/ 0 w 127"/>
                <a:gd name="T1" fmla="*/ 0 h 73"/>
                <a:gd name="T2" fmla="*/ 25126 w 127"/>
                <a:gd name="T3" fmla="*/ 479150 h 73"/>
                <a:gd name="T4" fmla="*/ 41551 w 127"/>
                <a:gd name="T5" fmla="*/ 1254982 h 73"/>
                <a:gd name="T6" fmla="*/ 49153 w 127"/>
                <a:gd name="T7" fmla="*/ 1612367 h 73"/>
                <a:gd name="T8" fmla="*/ 42247 w 127"/>
                <a:gd name="T9" fmla="*/ 1352906 h 73"/>
                <a:gd name="T10" fmla="*/ 31755 w 127"/>
                <a:gd name="T11" fmla="*/ 937374 h 73"/>
                <a:gd name="T12" fmla="*/ 9772 w 127"/>
                <a:gd name="T13" fmla="*/ 114171 h 7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7"/>
                <a:gd name="T22" fmla="*/ 0 h 73"/>
                <a:gd name="T23" fmla="*/ 127 w 127"/>
                <a:gd name="T24" fmla="*/ 73 h 7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7" h="73">
                  <a:moveTo>
                    <a:pt x="0" y="0"/>
                  </a:moveTo>
                  <a:cubicBezTo>
                    <a:pt x="24" y="4"/>
                    <a:pt x="45" y="5"/>
                    <a:pt x="65" y="22"/>
                  </a:cubicBezTo>
                  <a:cubicBezTo>
                    <a:pt x="79" y="34"/>
                    <a:pt x="91" y="48"/>
                    <a:pt x="107" y="57"/>
                  </a:cubicBezTo>
                  <a:cubicBezTo>
                    <a:pt x="115" y="62"/>
                    <a:pt x="120" y="67"/>
                    <a:pt x="127" y="73"/>
                  </a:cubicBezTo>
                  <a:cubicBezTo>
                    <a:pt x="122" y="68"/>
                    <a:pt x="115" y="65"/>
                    <a:pt x="109" y="61"/>
                  </a:cubicBezTo>
                  <a:cubicBezTo>
                    <a:pt x="99" y="55"/>
                    <a:pt x="91" y="50"/>
                    <a:pt x="82" y="42"/>
                  </a:cubicBezTo>
                  <a:cubicBezTo>
                    <a:pt x="66" y="26"/>
                    <a:pt x="50" y="3"/>
                    <a:pt x="25" y="5"/>
                  </a:cubicBezTo>
                </a:path>
              </a:pathLst>
            </a:custGeom>
            <a:solidFill>
              <a:srgbClr val="9CC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9895" name="Freeform 281"/>
            <p:cNvSpPr>
              <a:spLocks/>
            </p:cNvSpPr>
            <p:nvPr/>
          </p:nvSpPr>
          <p:spPr bwMode="auto">
            <a:xfrm>
              <a:off x="4208" y="1268"/>
              <a:ext cx="121" cy="95"/>
            </a:xfrm>
            <a:custGeom>
              <a:avLst/>
              <a:gdLst>
                <a:gd name="T0" fmla="*/ 0 w 109"/>
                <a:gd name="T1" fmla="*/ 0 h 80"/>
                <a:gd name="T2" fmla="*/ 10790 w 109"/>
                <a:gd name="T3" fmla="*/ 147360 h 80"/>
                <a:gd name="T4" fmla="*/ 19952 w 109"/>
                <a:gd name="T5" fmla="*/ 467685 h 80"/>
                <a:gd name="T6" fmla="*/ 30665 w 109"/>
                <a:gd name="T7" fmla="*/ 1062197 h 80"/>
                <a:gd name="T8" fmla="*/ 41949 w 109"/>
                <a:gd name="T9" fmla="*/ 1408025 h 80"/>
                <a:gd name="T10" fmla="*/ 27294 w 109"/>
                <a:gd name="T11" fmla="*/ 1045802 h 80"/>
                <a:gd name="T12" fmla="*/ 19142 w 109"/>
                <a:gd name="T13" fmla="*/ 515336 h 80"/>
                <a:gd name="T14" fmla="*/ 2 w 109"/>
                <a:gd name="T15" fmla="*/ 2 h 8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9"/>
                <a:gd name="T25" fmla="*/ 0 h 80"/>
                <a:gd name="T26" fmla="*/ 109 w 109"/>
                <a:gd name="T27" fmla="*/ 80 h 8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9" h="80">
                  <a:moveTo>
                    <a:pt x="0" y="0"/>
                  </a:moveTo>
                  <a:cubicBezTo>
                    <a:pt x="7" y="5"/>
                    <a:pt x="20" y="4"/>
                    <a:pt x="28" y="8"/>
                  </a:cubicBezTo>
                  <a:cubicBezTo>
                    <a:pt x="36" y="12"/>
                    <a:pt x="45" y="19"/>
                    <a:pt x="51" y="26"/>
                  </a:cubicBezTo>
                  <a:cubicBezTo>
                    <a:pt x="60" y="38"/>
                    <a:pt x="66" y="49"/>
                    <a:pt x="79" y="59"/>
                  </a:cubicBezTo>
                  <a:cubicBezTo>
                    <a:pt x="88" y="66"/>
                    <a:pt x="99" y="71"/>
                    <a:pt x="109" y="78"/>
                  </a:cubicBezTo>
                  <a:cubicBezTo>
                    <a:pt x="95" y="80"/>
                    <a:pt x="79" y="67"/>
                    <a:pt x="70" y="58"/>
                  </a:cubicBezTo>
                  <a:cubicBezTo>
                    <a:pt x="61" y="50"/>
                    <a:pt x="57" y="39"/>
                    <a:pt x="50" y="29"/>
                  </a:cubicBezTo>
                  <a:cubicBezTo>
                    <a:pt x="42" y="17"/>
                    <a:pt x="18" y="0"/>
                    <a:pt x="2" y="2"/>
                  </a:cubicBezTo>
                </a:path>
              </a:pathLst>
            </a:custGeom>
            <a:solidFill>
              <a:srgbClr val="9CC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9896" name="Freeform 282"/>
            <p:cNvSpPr>
              <a:spLocks/>
            </p:cNvSpPr>
            <p:nvPr/>
          </p:nvSpPr>
          <p:spPr bwMode="auto">
            <a:xfrm>
              <a:off x="4316" y="1041"/>
              <a:ext cx="120" cy="142"/>
            </a:xfrm>
            <a:custGeom>
              <a:avLst/>
              <a:gdLst>
                <a:gd name="T0" fmla="*/ 0 w 108"/>
                <a:gd name="T1" fmla="*/ 0 h 120"/>
                <a:gd name="T2" fmla="*/ 3 w 108"/>
                <a:gd name="T3" fmla="*/ 226938 h 120"/>
                <a:gd name="T4" fmla="*/ 4756 w 108"/>
                <a:gd name="T5" fmla="*/ 493445 h 120"/>
                <a:gd name="T6" fmla="*/ 18702 w 108"/>
                <a:gd name="T7" fmla="*/ 872545 h 120"/>
                <a:gd name="T8" fmla="*/ 33018 w 108"/>
                <a:gd name="T9" fmla="*/ 1266490 h 120"/>
                <a:gd name="T10" fmla="*/ 43459 w 108"/>
                <a:gd name="T11" fmla="*/ 1757677 h 120"/>
                <a:gd name="T12" fmla="*/ 33577 w 108"/>
                <a:gd name="T13" fmla="*/ 1354820 h 120"/>
                <a:gd name="T14" fmla="*/ 23097 w 108"/>
                <a:gd name="T15" fmla="*/ 1060762 h 120"/>
                <a:gd name="T16" fmla="*/ 8053 w 108"/>
                <a:gd name="T17" fmla="*/ 666994 h 120"/>
                <a:gd name="T18" fmla="*/ 1 w 108"/>
                <a:gd name="T19" fmla="*/ 0 h 1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8"/>
                <a:gd name="T31" fmla="*/ 0 h 120"/>
                <a:gd name="T32" fmla="*/ 108 w 108"/>
                <a:gd name="T33" fmla="*/ 120 h 12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8" h="120">
                  <a:moveTo>
                    <a:pt x="0" y="0"/>
                  </a:moveTo>
                  <a:cubicBezTo>
                    <a:pt x="3" y="5"/>
                    <a:pt x="2" y="10"/>
                    <a:pt x="3" y="15"/>
                  </a:cubicBezTo>
                  <a:cubicBezTo>
                    <a:pt x="5" y="22"/>
                    <a:pt x="9" y="28"/>
                    <a:pt x="12" y="34"/>
                  </a:cubicBezTo>
                  <a:cubicBezTo>
                    <a:pt x="20" y="47"/>
                    <a:pt x="32" y="53"/>
                    <a:pt x="45" y="60"/>
                  </a:cubicBezTo>
                  <a:cubicBezTo>
                    <a:pt x="58" y="68"/>
                    <a:pt x="71" y="74"/>
                    <a:pt x="82" y="86"/>
                  </a:cubicBezTo>
                  <a:cubicBezTo>
                    <a:pt x="90" y="94"/>
                    <a:pt x="105" y="109"/>
                    <a:pt x="108" y="120"/>
                  </a:cubicBezTo>
                  <a:cubicBezTo>
                    <a:pt x="98" y="113"/>
                    <a:pt x="93" y="100"/>
                    <a:pt x="84" y="92"/>
                  </a:cubicBezTo>
                  <a:cubicBezTo>
                    <a:pt x="76" y="85"/>
                    <a:pt x="66" y="78"/>
                    <a:pt x="57" y="72"/>
                  </a:cubicBezTo>
                  <a:cubicBezTo>
                    <a:pt x="43" y="64"/>
                    <a:pt x="30" y="57"/>
                    <a:pt x="20" y="45"/>
                  </a:cubicBezTo>
                  <a:cubicBezTo>
                    <a:pt x="8" y="32"/>
                    <a:pt x="5" y="17"/>
                    <a:pt x="1" y="0"/>
                  </a:cubicBezTo>
                </a:path>
              </a:pathLst>
            </a:custGeom>
            <a:solidFill>
              <a:srgbClr val="9CC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9897" name="Freeform 283"/>
            <p:cNvSpPr>
              <a:spLocks/>
            </p:cNvSpPr>
            <p:nvPr/>
          </p:nvSpPr>
          <p:spPr bwMode="auto">
            <a:xfrm>
              <a:off x="4132" y="786"/>
              <a:ext cx="133" cy="129"/>
            </a:xfrm>
            <a:custGeom>
              <a:avLst/>
              <a:gdLst>
                <a:gd name="T0" fmla="*/ 42415 w 120"/>
                <a:gd name="T1" fmla="*/ 2 h 109"/>
                <a:gd name="T2" fmla="*/ 21543 w 120"/>
                <a:gd name="T3" fmla="*/ 733263 h 109"/>
                <a:gd name="T4" fmla="*/ 8218 w 120"/>
                <a:gd name="T5" fmla="*/ 1365935 h 109"/>
                <a:gd name="T6" fmla="*/ 0 w 120"/>
                <a:gd name="T7" fmla="*/ 1613427 h 109"/>
                <a:gd name="T8" fmla="*/ 11622 w 120"/>
                <a:gd name="T9" fmla="*/ 1282320 h 109"/>
                <a:gd name="T10" fmla="*/ 19858 w 120"/>
                <a:gd name="T11" fmla="*/ 813598 h 109"/>
                <a:gd name="T12" fmla="*/ 29331 w 120"/>
                <a:gd name="T13" fmla="*/ 331154 h 109"/>
                <a:gd name="T14" fmla="*/ 38607 w 120"/>
                <a:gd name="T15" fmla="*/ 2 h 10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0"/>
                <a:gd name="T25" fmla="*/ 0 h 109"/>
                <a:gd name="T26" fmla="*/ 120 w 120"/>
                <a:gd name="T27" fmla="*/ 109 h 10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0" h="109">
                  <a:moveTo>
                    <a:pt x="120" y="2"/>
                  </a:moveTo>
                  <a:cubicBezTo>
                    <a:pt x="94" y="0"/>
                    <a:pt x="75" y="30"/>
                    <a:pt x="61" y="49"/>
                  </a:cubicBezTo>
                  <a:cubicBezTo>
                    <a:pt x="51" y="65"/>
                    <a:pt x="38" y="80"/>
                    <a:pt x="23" y="93"/>
                  </a:cubicBezTo>
                  <a:cubicBezTo>
                    <a:pt x="16" y="99"/>
                    <a:pt x="6" y="103"/>
                    <a:pt x="0" y="109"/>
                  </a:cubicBezTo>
                  <a:cubicBezTo>
                    <a:pt x="10" y="109"/>
                    <a:pt x="25" y="94"/>
                    <a:pt x="33" y="87"/>
                  </a:cubicBezTo>
                  <a:cubicBezTo>
                    <a:pt x="42" y="78"/>
                    <a:pt x="49" y="66"/>
                    <a:pt x="57" y="55"/>
                  </a:cubicBezTo>
                  <a:cubicBezTo>
                    <a:pt x="66" y="44"/>
                    <a:pt x="73" y="32"/>
                    <a:pt x="83" y="22"/>
                  </a:cubicBezTo>
                  <a:cubicBezTo>
                    <a:pt x="90" y="16"/>
                    <a:pt x="101" y="5"/>
                    <a:pt x="110" y="2"/>
                  </a:cubicBezTo>
                </a:path>
              </a:pathLst>
            </a:custGeom>
            <a:solidFill>
              <a:srgbClr val="9CC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9898" name="Freeform 284"/>
            <p:cNvSpPr>
              <a:spLocks/>
            </p:cNvSpPr>
            <p:nvPr/>
          </p:nvSpPr>
          <p:spPr bwMode="auto">
            <a:xfrm>
              <a:off x="3915" y="1066"/>
              <a:ext cx="129" cy="31"/>
            </a:xfrm>
            <a:custGeom>
              <a:avLst/>
              <a:gdLst>
                <a:gd name="T0" fmla="*/ 0 w 116"/>
                <a:gd name="T1" fmla="*/ 199107 h 26"/>
                <a:gd name="T2" fmla="*/ 24218 w 116"/>
                <a:gd name="T3" fmla="*/ 98522 h 26"/>
                <a:gd name="T4" fmla="*/ 49490 w 116"/>
                <a:gd name="T5" fmla="*/ 581398 h 26"/>
                <a:gd name="T6" fmla="*/ 26723 w 116"/>
                <a:gd name="T7" fmla="*/ 140059 h 26"/>
                <a:gd name="T8" fmla="*/ 2894 w 116"/>
                <a:gd name="T9" fmla="*/ 140059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6"/>
                <a:gd name="T16" fmla="*/ 0 h 26"/>
                <a:gd name="T17" fmla="*/ 116 w 116"/>
                <a:gd name="T18" fmla="*/ 26 h 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6" h="26">
                  <a:moveTo>
                    <a:pt x="0" y="8"/>
                  </a:moveTo>
                  <a:cubicBezTo>
                    <a:pt x="18" y="4"/>
                    <a:pt x="39" y="1"/>
                    <a:pt x="57" y="4"/>
                  </a:cubicBezTo>
                  <a:cubicBezTo>
                    <a:pt x="78" y="9"/>
                    <a:pt x="96" y="20"/>
                    <a:pt x="116" y="26"/>
                  </a:cubicBezTo>
                  <a:cubicBezTo>
                    <a:pt x="95" y="25"/>
                    <a:pt x="81" y="12"/>
                    <a:pt x="62" y="6"/>
                  </a:cubicBezTo>
                  <a:cubicBezTo>
                    <a:pt x="43" y="0"/>
                    <a:pt x="26" y="7"/>
                    <a:pt x="7" y="6"/>
                  </a:cubicBezTo>
                </a:path>
              </a:pathLst>
            </a:custGeom>
            <a:solidFill>
              <a:srgbClr val="9CC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9899" name="Freeform 285"/>
            <p:cNvSpPr>
              <a:spLocks/>
            </p:cNvSpPr>
            <p:nvPr/>
          </p:nvSpPr>
          <p:spPr bwMode="auto">
            <a:xfrm>
              <a:off x="3683" y="998"/>
              <a:ext cx="58" cy="84"/>
            </a:xfrm>
            <a:custGeom>
              <a:avLst/>
              <a:gdLst>
                <a:gd name="T0" fmla="*/ 26415 w 52"/>
                <a:gd name="T1" fmla="*/ 0 h 71"/>
                <a:gd name="T2" fmla="*/ 8421 w 52"/>
                <a:gd name="T3" fmla="*/ 435204 h 71"/>
                <a:gd name="T4" fmla="*/ 0 w 52"/>
                <a:gd name="T5" fmla="*/ 1019359 h 71"/>
                <a:gd name="T6" fmla="*/ 10477 w 52"/>
                <a:gd name="T7" fmla="*/ 400045 h 71"/>
                <a:gd name="T8" fmla="*/ 24579 w 52"/>
                <a:gd name="T9" fmla="*/ 57868 h 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2"/>
                <a:gd name="T16" fmla="*/ 0 h 71"/>
                <a:gd name="T17" fmla="*/ 52 w 52"/>
                <a:gd name="T18" fmla="*/ 71 h 7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2" h="71">
                  <a:moveTo>
                    <a:pt x="52" y="0"/>
                  </a:moveTo>
                  <a:cubicBezTo>
                    <a:pt x="37" y="4"/>
                    <a:pt x="26" y="18"/>
                    <a:pt x="17" y="30"/>
                  </a:cubicBezTo>
                  <a:cubicBezTo>
                    <a:pt x="9" y="41"/>
                    <a:pt x="0" y="56"/>
                    <a:pt x="0" y="71"/>
                  </a:cubicBezTo>
                  <a:cubicBezTo>
                    <a:pt x="1" y="58"/>
                    <a:pt x="13" y="39"/>
                    <a:pt x="21" y="28"/>
                  </a:cubicBezTo>
                  <a:cubicBezTo>
                    <a:pt x="28" y="19"/>
                    <a:pt x="37" y="8"/>
                    <a:pt x="48" y="4"/>
                  </a:cubicBezTo>
                </a:path>
              </a:pathLst>
            </a:custGeom>
            <a:solidFill>
              <a:srgbClr val="9CC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</p:grpSp>
      <p:grpSp>
        <p:nvGrpSpPr>
          <p:cNvPr id="159758" name="Group 286"/>
          <p:cNvGrpSpPr>
            <a:grpSpLocks/>
          </p:cNvGrpSpPr>
          <p:nvPr/>
        </p:nvGrpSpPr>
        <p:grpSpPr bwMode="auto">
          <a:xfrm>
            <a:off x="2559050" y="1116013"/>
            <a:ext cx="1476375" cy="1497012"/>
            <a:chOff x="1612" y="703"/>
            <a:chExt cx="930" cy="943"/>
          </a:xfrm>
        </p:grpSpPr>
        <p:sp>
          <p:nvSpPr>
            <p:cNvPr id="159816" name="Freeform 287"/>
            <p:cNvSpPr>
              <a:spLocks/>
            </p:cNvSpPr>
            <p:nvPr/>
          </p:nvSpPr>
          <p:spPr bwMode="auto">
            <a:xfrm>
              <a:off x="1612" y="731"/>
              <a:ext cx="930" cy="833"/>
            </a:xfrm>
            <a:custGeom>
              <a:avLst/>
              <a:gdLst>
                <a:gd name="T0" fmla="*/ 2147483646 w 559"/>
                <a:gd name="T1" fmla="*/ 2147483646 h 469"/>
                <a:gd name="T2" fmla="*/ 2147483646 w 559"/>
                <a:gd name="T3" fmla="*/ 2147483646 h 469"/>
                <a:gd name="T4" fmla="*/ 2147483646 w 559"/>
                <a:gd name="T5" fmla="*/ 2147483646 h 469"/>
                <a:gd name="T6" fmla="*/ 2147483646 w 559"/>
                <a:gd name="T7" fmla="*/ 2147483646 h 469"/>
                <a:gd name="T8" fmla="*/ 2147483646 w 559"/>
                <a:gd name="T9" fmla="*/ 2147483646 h 4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9"/>
                <a:gd name="T16" fmla="*/ 0 h 469"/>
                <a:gd name="T17" fmla="*/ 559 w 559"/>
                <a:gd name="T18" fmla="*/ 469 h 46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9" h="469">
                  <a:moveTo>
                    <a:pt x="513" y="119"/>
                  </a:moveTo>
                  <a:cubicBezTo>
                    <a:pt x="559" y="213"/>
                    <a:pt x="493" y="341"/>
                    <a:pt x="364" y="405"/>
                  </a:cubicBezTo>
                  <a:cubicBezTo>
                    <a:pt x="235" y="469"/>
                    <a:pt x="93" y="445"/>
                    <a:pt x="46" y="350"/>
                  </a:cubicBezTo>
                  <a:cubicBezTo>
                    <a:pt x="0" y="256"/>
                    <a:pt x="66" y="128"/>
                    <a:pt x="195" y="64"/>
                  </a:cubicBezTo>
                  <a:cubicBezTo>
                    <a:pt x="324" y="0"/>
                    <a:pt x="466" y="25"/>
                    <a:pt x="513" y="119"/>
                  </a:cubicBezTo>
                  <a:close/>
                </a:path>
              </a:pathLst>
            </a:custGeom>
            <a:solidFill>
              <a:srgbClr val="C7DE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9817" name="Freeform 288"/>
            <p:cNvSpPr>
              <a:spLocks/>
            </p:cNvSpPr>
            <p:nvPr/>
          </p:nvSpPr>
          <p:spPr bwMode="auto">
            <a:xfrm>
              <a:off x="1855" y="868"/>
              <a:ext cx="506" cy="414"/>
            </a:xfrm>
            <a:custGeom>
              <a:avLst/>
              <a:gdLst>
                <a:gd name="T0" fmla="*/ 2147483646 w 304"/>
                <a:gd name="T1" fmla="*/ 2147483646 h 233"/>
                <a:gd name="T2" fmla="*/ 2147483646 w 304"/>
                <a:gd name="T3" fmla="*/ 2147483646 h 233"/>
                <a:gd name="T4" fmla="*/ 2147483646 w 304"/>
                <a:gd name="T5" fmla="*/ 2147483646 h 233"/>
                <a:gd name="T6" fmla="*/ 2147483646 w 304"/>
                <a:gd name="T7" fmla="*/ 2147483646 h 233"/>
                <a:gd name="T8" fmla="*/ 2147483646 w 304"/>
                <a:gd name="T9" fmla="*/ 2147483646 h 2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33"/>
                <a:gd name="T17" fmla="*/ 304 w 304"/>
                <a:gd name="T18" fmla="*/ 233 h 2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33">
                  <a:moveTo>
                    <a:pt x="295" y="95"/>
                  </a:moveTo>
                  <a:cubicBezTo>
                    <a:pt x="304" y="153"/>
                    <a:pt x="247" y="209"/>
                    <a:pt x="168" y="221"/>
                  </a:cubicBezTo>
                  <a:cubicBezTo>
                    <a:pt x="89" y="233"/>
                    <a:pt x="18" y="196"/>
                    <a:pt x="9" y="139"/>
                  </a:cubicBezTo>
                  <a:cubicBezTo>
                    <a:pt x="0" y="81"/>
                    <a:pt x="57" y="24"/>
                    <a:pt x="136" y="12"/>
                  </a:cubicBezTo>
                  <a:cubicBezTo>
                    <a:pt x="215" y="0"/>
                    <a:pt x="286" y="37"/>
                    <a:pt x="295" y="95"/>
                  </a:cubicBezTo>
                  <a:close/>
                </a:path>
              </a:pathLst>
            </a:custGeom>
            <a:solidFill>
              <a:srgbClr val="97BA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9818" name="Freeform 289"/>
            <p:cNvSpPr>
              <a:spLocks/>
            </p:cNvSpPr>
            <p:nvPr/>
          </p:nvSpPr>
          <p:spPr bwMode="auto">
            <a:xfrm>
              <a:off x="1612" y="733"/>
              <a:ext cx="930" cy="831"/>
            </a:xfrm>
            <a:custGeom>
              <a:avLst/>
              <a:gdLst>
                <a:gd name="T0" fmla="*/ 2147483646 w 559"/>
                <a:gd name="T1" fmla="*/ 2147483646 h 468"/>
                <a:gd name="T2" fmla="*/ 2147483646 w 559"/>
                <a:gd name="T3" fmla="*/ 2147483646 h 468"/>
                <a:gd name="T4" fmla="*/ 2147483646 w 559"/>
                <a:gd name="T5" fmla="*/ 2147483646 h 468"/>
                <a:gd name="T6" fmla="*/ 2147483646 w 559"/>
                <a:gd name="T7" fmla="*/ 2147483646 h 468"/>
                <a:gd name="T8" fmla="*/ 2147483646 w 559"/>
                <a:gd name="T9" fmla="*/ 2147483646 h 4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9"/>
                <a:gd name="T16" fmla="*/ 0 h 468"/>
                <a:gd name="T17" fmla="*/ 559 w 559"/>
                <a:gd name="T18" fmla="*/ 468 h 4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9" h="468">
                  <a:moveTo>
                    <a:pt x="513" y="118"/>
                  </a:moveTo>
                  <a:cubicBezTo>
                    <a:pt x="559" y="212"/>
                    <a:pt x="493" y="340"/>
                    <a:pt x="364" y="404"/>
                  </a:cubicBezTo>
                  <a:cubicBezTo>
                    <a:pt x="235" y="468"/>
                    <a:pt x="93" y="444"/>
                    <a:pt x="46" y="350"/>
                  </a:cubicBezTo>
                  <a:cubicBezTo>
                    <a:pt x="0" y="256"/>
                    <a:pt x="66" y="128"/>
                    <a:pt x="195" y="64"/>
                  </a:cubicBezTo>
                  <a:cubicBezTo>
                    <a:pt x="324" y="0"/>
                    <a:pt x="466" y="24"/>
                    <a:pt x="513" y="118"/>
                  </a:cubicBezTo>
                  <a:close/>
                </a:path>
              </a:pathLst>
            </a:custGeom>
            <a:noFill/>
            <a:ln w="11113">
              <a:solidFill>
                <a:srgbClr val="34343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9819" name="Freeform 290"/>
            <p:cNvSpPr>
              <a:spLocks/>
            </p:cNvSpPr>
            <p:nvPr/>
          </p:nvSpPr>
          <p:spPr bwMode="auto">
            <a:xfrm>
              <a:off x="1855" y="868"/>
              <a:ext cx="506" cy="414"/>
            </a:xfrm>
            <a:custGeom>
              <a:avLst/>
              <a:gdLst>
                <a:gd name="T0" fmla="*/ 2147483646 w 304"/>
                <a:gd name="T1" fmla="*/ 2147483646 h 233"/>
                <a:gd name="T2" fmla="*/ 2147483646 w 304"/>
                <a:gd name="T3" fmla="*/ 2147483646 h 233"/>
                <a:gd name="T4" fmla="*/ 2147483646 w 304"/>
                <a:gd name="T5" fmla="*/ 2147483646 h 233"/>
                <a:gd name="T6" fmla="*/ 2147483646 w 304"/>
                <a:gd name="T7" fmla="*/ 2147483646 h 233"/>
                <a:gd name="T8" fmla="*/ 2147483646 w 304"/>
                <a:gd name="T9" fmla="*/ 2147483646 h 2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33"/>
                <a:gd name="T17" fmla="*/ 304 w 304"/>
                <a:gd name="T18" fmla="*/ 233 h 2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33">
                  <a:moveTo>
                    <a:pt x="295" y="95"/>
                  </a:moveTo>
                  <a:cubicBezTo>
                    <a:pt x="304" y="153"/>
                    <a:pt x="247" y="209"/>
                    <a:pt x="168" y="221"/>
                  </a:cubicBezTo>
                  <a:cubicBezTo>
                    <a:pt x="89" y="233"/>
                    <a:pt x="18" y="196"/>
                    <a:pt x="9" y="139"/>
                  </a:cubicBezTo>
                  <a:cubicBezTo>
                    <a:pt x="0" y="81"/>
                    <a:pt x="57" y="24"/>
                    <a:pt x="136" y="12"/>
                  </a:cubicBezTo>
                  <a:cubicBezTo>
                    <a:pt x="215" y="0"/>
                    <a:pt x="286" y="37"/>
                    <a:pt x="295" y="95"/>
                  </a:cubicBezTo>
                  <a:close/>
                </a:path>
              </a:pathLst>
            </a:custGeom>
            <a:noFill/>
            <a:ln w="4763">
              <a:solidFill>
                <a:srgbClr val="34343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9820" name="Freeform 291"/>
            <p:cNvSpPr>
              <a:spLocks/>
            </p:cNvSpPr>
            <p:nvPr/>
          </p:nvSpPr>
          <p:spPr bwMode="auto">
            <a:xfrm>
              <a:off x="1705" y="1234"/>
              <a:ext cx="714" cy="412"/>
            </a:xfrm>
            <a:custGeom>
              <a:avLst/>
              <a:gdLst>
                <a:gd name="T0" fmla="*/ 0 w 429"/>
                <a:gd name="T1" fmla="*/ 2147483646 h 232"/>
                <a:gd name="T2" fmla="*/ 2147483646 w 429"/>
                <a:gd name="T3" fmla="*/ 2147483646 h 232"/>
                <a:gd name="T4" fmla="*/ 2147483646 w 429"/>
                <a:gd name="T5" fmla="*/ 0 h 232"/>
                <a:gd name="T6" fmla="*/ 0 w 429"/>
                <a:gd name="T7" fmla="*/ 2147483646 h 2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29"/>
                <a:gd name="T13" fmla="*/ 0 h 232"/>
                <a:gd name="T14" fmla="*/ 429 w 429"/>
                <a:gd name="T15" fmla="*/ 232 h 2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29" h="232">
                  <a:moveTo>
                    <a:pt x="0" y="62"/>
                  </a:moveTo>
                  <a:cubicBezTo>
                    <a:pt x="0" y="62"/>
                    <a:pt x="31" y="144"/>
                    <a:pt x="155" y="149"/>
                  </a:cubicBezTo>
                  <a:cubicBezTo>
                    <a:pt x="278" y="155"/>
                    <a:pt x="383" y="75"/>
                    <a:pt x="429" y="0"/>
                  </a:cubicBezTo>
                  <a:cubicBezTo>
                    <a:pt x="429" y="0"/>
                    <a:pt x="210" y="232"/>
                    <a:pt x="0" y="62"/>
                  </a:cubicBezTo>
                  <a:close/>
                </a:path>
              </a:pathLst>
            </a:custGeom>
            <a:solidFill>
              <a:srgbClr val="B7CF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9821" name="Freeform 292"/>
            <p:cNvSpPr>
              <a:spLocks/>
            </p:cNvSpPr>
            <p:nvPr/>
          </p:nvSpPr>
          <p:spPr bwMode="auto">
            <a:xfrm>
              <a:off x="1738" y="703"/>
              <a:ext cx="565" cy="350"/>
            </a:xfrm>
            <a:custGeom>
              <a:avLst/>
              <a:gdLst>
                <a:gd name="T0" fmla="*/ 0 w 339"/>
                <a:gd name="T1" fmla="*/ 2147483646 h 197"/>
                <a:gd name="T2" fmla="*/ 2147483646 w 339"/>
                <a:gd name="T3" fmla="*/ 2147483646 h 197"/>
                <a:gd name="T4" fmla="*/ 0 w 339"/>
                <a:gd name="T5" fmla="*/ 2147483646 h 197"/>
                <a:gd name="T6" fmla="*/ 0 60000 65536"/>
                <a:gd name="T7" fmla="*/ 0 60000 65536"/>
                <a:gd name="T8" fmla="*/ 0 60000 65536"/>
                <a:gd name="T9" fmla="*/ 0 w 339"/>
                <a:gd name="T10" fmla="*/ 0 h 197"/>
                <a:gd name="T11" fmla="*/ 339 w 339"/>
                <a:gd name="T12" fmla="*/ 197 h 19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39" h="197">
                  <a:moveTo>
                    <a:pt x="0" y="197"/>
                  </a:moveTo>
                  <a:cubicBezTo>
                    <a:pt x="0" y="197"/>
                    <a:pt x="129" y="0"/>
                    <a:pt x="339" y="66"/>
                  </a:cubicBezTo>
                  <a:cubicBezTo>
                    <a:pt x="339" y="66"/>
                    <a:pt x="168" y="13"/>
                    <a:pt x="0" y="197"/>
                  </a:cubicBezTo>
                  <a:close/>
                </a:path>
              </a:pathLst>
            </a:custGeom>
            <a:solidFill>
              <a:srgbClr val="E4EF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9822" name="Freeform 293"/>
            <p:cNvSpPr>
              <a:spLocks/>
            </p:cNvSpPr>
            <p:nvPr/>
          </p:nvSpPr>
          <p:spPr bwMode="auto">
            <a:xfrm>
              <a:off x="1876" y="861"/>
              <a:ext cx="457" cy="236"/>
            </a:xfrm>
            <a:custGeom>
              <a:avLst/>
              <a:gdLst>
                <a:gd name="T0" fmla="*/ 0 w 274"/>
                <a:gd name="T1" fmla="*/ 2147483646 h 133"/>
                <a:gd name="T2" fmla="*/ 2147483646 w 274"/>
                <a:gd name="T3" fmla="*/ 2147483646 h 133"/>
                <a:gd name="T4" fmla="*/ 2147483646 w 274"/>
                <a:gd name="T5" fmla="*/ 2147483646 h 133"/>
                <a:gd name="T6" fmla="*/ 2147483646 w 274"/>
                <a:gd name="T7" fmla="*/ 2147483646 h 133"/>
                <a:gd name="T8" fmla="*/ 0 w 274"/>
                <a:gd name="T9" fmla="*/ 2147483646 h 1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4"/>
                <a:gd name="T16" fmla="*/ 0 h 133"/>
                <a:gd name="T17" fmla="*/ 274 w 274"/>
                <a:gd name="T18" fmla="*/ 133 h 1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4" h="133">
                  <a:moveTo>
                    <a:pt x="0" y="133"/>
                  </a:moveTo>
                  <a:cubicBezTo>
                    <a:pt x="0" y="133"/>
                    <a:pt x="8" y="47"/>
                    <a:pt x="118" y="23"/>
                  </a:cubicBezTo>
                  <a:cubicBezTo>
                    <a:pt x="229" y="0"/>
                    <a:pt x="274" y="80"/>
                    <a:pt x="274" y="80"/>
                  </a:cubicBezTo>
                  <a:cubicBezTo>
                    <a:pt x="274" y="80"/>
                    <a:pt x="205" y="9"/>
                    <a:pt x="120" y="33"/>
                  </a:cubicBezTo>
                  <a:cubicBezTo>
                    <a:pt x="0" y="67"/>
                    <a:pt x="0" y="133"/>
                    <a:pt x="0" y="133"/>
                  </a:cubicBezTo>
                  <a:close/>
                </a:path>
              </a:pathLst>
            </a:custGeom>
            <a:solidFill>
              <a:srgbClr val="ACCE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9823" name="Freeform 294"/>
            <p:cNvSpPr>
              <a:spLocks/>
            </p:cNvSpPr>
            <p:nvPr/>
          </p:nvSpPr>
          <p:spPr bwMode="auto">
            <a:xfrm>
              <a:off x="1910" y="1134"/>
              <a:ext cx="409" cy="126"/>
            </a:xfrm>
            <a:custGeom>
              <a:avLst/>
              <a:gdLst>
                <a:gd name="T0" fmla="*/ 0 w 246"/>
                <a:gd name="T1" fmla="*/ 2147483646 h 71"/>
                <a:gd name="T2" fmla="*/ 2147483646 w 246"/>
                <a:gd name="T3" fmla="*/ 2147483646 h 71"/>
                <a:gd name="T4" fmla="*/ 2147483646 w 246"/>
                <a:gd name="T5" fmla="*/ 0 h 71"/>
                <a:gd name="T6" fmla="*/ 2147483646 w 246"/>
                <a:gd name="T7" fmla="*/ 2147483646 h 71"/>
                <a:gd name="T8" fmla="*/ 0 w 246"/>
                <a:gd name="T9" fmla="*/ 2147483646 h 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6"/>
                <a:gd name="T16" fmla="*/ 0 h 71"/>
                <a:gd name="T17" fmla="*/ 246 w 246"/>
                <a:gd name="T18" fmla="*/ 71 h 7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6" h="71">
                  <a:moveTo>
                    <a:pt x="0" y="26"/>
                  </a:moveTo>
                  <a:cubicBezTo>
                    <a:pt x="0" y="26"/>
                    <a:pt x="27" y="71"/>
                    <a:pt x="107" y="71"/>
                  </a:cubicBezTo>
                  <a:cubicBezTo>
                    <a:pt x="188" y="71"/>
                    <a:pt x="237" y="22"/>
                    <a:pt x="246" y="0"/>
                  </a:cubicBezTo>
                  <a:cubicBezTo>
                    <a:pt x="246" y="0"/>
                    <a:pt x="206" y="41"/>
                    <a:pt x="113" y="43"/>
                  </a:cubicBezTo>
                  <a:cubicBezTo>
                    <a:pt x="21" y="45"/>
                    <a:pt x="0" y="26"/>
                    <a:pt x="0" y="26"/>
                  </a:cubicBezTo>
                  <a:close/>
                </a:path>
              </a:pathLst>
            </a:custGeom>
            <a:solidFill>
              <a:srgbClr val="80A0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9824" name="Freeform 295"/>
            <p:cNvSpPr>
              <a:spLocks/>
            </p:cNvSpPr>
            <p:nvPr/>
          </p:nvSpPr>
          <p:spPr bwMode="auto">
            <a:xfrm>
              <a:off x="1950" y="1157"/>
              <a:ext cx="354" cy="116"/>
            </a:xfrm>
            <a:custGeom>
              <a:avLst/>
              <a:gdLst>
                <a:gd name="T0" fmla="*/ 0 w 213"/>
                <a:gd name="T1" fmla="*/ 2147483646 h 65"/>
                <a:gd name="T2" fmla="*/ 2147483646 w 213"/>
                <a:gd name="T3" fmla="*/ 2147483646 h 65"/>
                <a:gd name="T4" fmla="*/ 2147483646 w 213"/>
                <a:gd name="T5" fmla="*/ 0 h 65"/>
                <a:gd name="T6" fmla="*/ 2147483646 w 213"/>
                <a:gd name="T7" fmla="*/ 2147483646 h 65"/>
                <a:gd name="T8" fmla="*/ 0 w 213"/>
                <a:gd name="T9" fmla="*/ 2147483646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3"/>
                <a:gd name="T16" fmla="*/ 0 h 65"/>
                <a:gd name="T17" fmla="*/ 213 w 213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3" h="65">
                  <a:moveTo>
                    <a:pt x="0" y="31"/>
                  </a:moveTo>
                  <a:cubicBezTo>
                    <a:pt x="0" y="31"/>
                    <a:pt x="25" y="65"/>
                    <a:pt x="101" y="56"/>
                  </a:cubicBezTo>
                  <a:cubicBezTo>
                    <a:pt x="176" y="47"/>
                    <a:pt x="213" y="0"/>
                    <a:pt x="213" y="0"/>
                  </a:cubicBezTo>
                  <a:cubicBezTo>
                    <a:pt x="213" y="0"/>
                    <a:pt x="179" y="41"/>
                    <a:pt x="102" y="49"/>
                  </a:cubicBezTo>
                  <a:cubicBezTo>
                    <a:pt x="24" y="57"/>
                    <a:pt x="0" y="31"/>
                    <a:pt x="0" y="31"/>
                  </a:cubicBezTo>
                  <a:close/>
                </a:path>
              </a:pathLst>
            </a:custGeom>
            <a:solidFill>
              <a:srgbClr val="698A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9825" name="Freeform 296"/>
            <p:cNvSpPr>
              <a:spLocks/>
            </p:cNvSpPr>
            <p:nvPr/>
          </p:nvSpPr>
          <p:spPr bwMode="auto">
            <a:xfrm>
              <a:off x="1833" y="818"/>
              <a:ext cx="451" cy="496"/>
            </a:xfrm>
            <a:custGeom>
              <a:avLst/>
              <a:gdLst>
                <a:gd name="T0" fmla="*/ 2147483646 w 271"/>
                <a:gd name="T1" fmla="*/ 0 h 279"/>
                <a:gd name="T2" fmla="*/ 2147483646 w 271"/>
                <a:gd name="T3" fmla="*/ 2147483646 h 279"/>
                <a:gd name="T4" fmla="*/ 2147483646 w 271"/>
                <a:gd name="T5" fmla="*/ 0 h 279"/>
                <a:gd name="T6" fmla="*/ 0 60000 65536"/>
                <a:gd name="T7" fmla="*/ 0 60000 65536"/>
                <a:gd name="T8" fmla="*/ 0 60000 65536"/>
                <a:gd name="T9" fmla="*/ 0 w 271"/>
                <a:gd name="T10" fmla="*/ 0 h 279"/>
                <a:gd name="T11" fmla="*/ 271 w 271"/>
                <a:gd name="T12" fmla="*/ 279 h 27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1" h="279">
                  <a:moveTo>
                    <a:pt x="271" y="0"/>
                  </a:moveTo>
                  <a:cubicBezTo>
                    <a:pt x="271" y="0"/>
                    <a:pt x="34" y="40"/>
                    <a:pt x="6" y="279"/>
                  </a:cubicBezTo>
                  <a:cubicBezTo>
                    <a:pt x="6" y="279"/>
                    <a:pt x="0" y="52"/>
                    <a:pt x="2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9826" name="Oval 297"/>
            <p:cNvSpPr>
              <a:spLocks noChangeArrowheads="1"/>
            </p:cNvSpPr>
            <p:nvPr/>
          </p:nvSpPr>
          <p:spPr bwMode="auto">
            <a:xfrm>
              <a:off x="1838" y="1330"/>
              <a:ext cx="7" cy="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59827" name="Oval 298"/>
            <p:cNvSpPr>
              <a:spLocks noChangeArrowheads="1"/>
            </p:cNvSpPr>
            <p:nvPr/>
          </p:nvSpPr>
          <p:spPr bwMode="auto">
            <a:xfrm>
              <a:off x="1838" y="1355"/>
              <a:ext cx="7" cy="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59828" name="Oval 299"/>
            <p:cNvSpPr>
              <a:spLocks noChangeArrowheads="1"/>
            </p:cNvSpPr>
            <p:nvPr/>
          </p:nvSpPr>
          <p:spPr bwMode="auto">
            <a:xfrm>
              <a:off x="2098" y="875"/>
              <a:ext cx="20" cy="2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59829" name="Oval 300"/>
            <p:cNvSpPr>
              <a:spLocks noChangeArrowheads="1"/>
            </p:cNvSpPr>
            <p:nvPr/>
          </p:nvSpPr>
          <p:spPr bwMode="auto">
            <a:xfrm>
              <a:off x="2128" y="880"/>
              <a:ext cx="10" cy="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59830" name="Oval 301"/>
            <p:cNvSpPr>
              <a:spLocks noChangeArrowheads="1"/>
            </p:cNvSpPr>
            <p:nvPr/>
          </p:nvSpPr>
          <p:spPr bwMode="auto">
            <a:xfrm>
              <a:off x="2073" y="884"/>
              <a:ext cx="10" cy="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</p:grpSp>
      <p:sp>
        <p:nvSpPr>
          <p:cNvPr id="159759" name="Text Box 302"/>
          <p:cNvSpPr txBox="1">
            <a:spLocks noChangeArrowheads="1"/>
          </p:cNvSpPr>
          <p:nvPr/>
        </p:nvSpPr>
        <p:spPr bwMode="auto">
          <a:xfrm>
            <a:off x="6243638" y="2547938"/>
            <a:ext cx="1390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fr-FR" altLang="en-US" sz="2400">
                <a:solidFill>
                  <a:srgbClr val="FFFFFF"/>
                </a:solidFill>
                <a:latin typeface="Arial" panose="020B0604020202020204" pitchFamily="34" charset="0"/>
              </a:rPr>
              <a:t>Sporozoites</a:t>
            </a:r>
          </a:p>
        </p:txBody>
      </p:sp>
      <p:sp>
        <p:nvSpPr>
          <p:cNvPr id="159760" name="Text Box 303"/>
          <p:cNvSpPr txBox="1">
            <a:spLocks noChangeArrowheads="1"/>
          </p:cNvSpPr>
          <p:nvPr/>
        </p:nvSpPr>
        <p:spPr bwMode="auto">
          <a:xfrm>
            <a:off x="7175500" y="4873625"/>
            <a:ext cx="1301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fr-FR" altLang="en-US" sz="2400">
                <a:solidFill>
                  <a:srgbClr val="FFFFFF"/>
                </a:solidFill>
                <a:latin typeface="Arial" panose="020B0604020202020204" pitchFamily="34" charset="0"/>
              </a:rPr>
              <a:t>Merozoites</a:t>
            </a:r>
          </a:p>
        </p:txBody>
      </p:sp>
      <p:grpSp>
        <p:nvGrpSpPr>
          <p:cNvPr id="159761" name="Group 304"/>
          <p:cNvGrpSpPr>
            <a:grpSpLocks/>
          </p:cNvGrpSpPr>
          <p:nvPr/>
        </p:nvGrpSpPr>
        <p:grpSpPr bwMode="auto">
          <a:xfrm>
            <a:off x="6305550" y="4648200"/>
            <a:ext cx="438150" cy="420688"/>
            <a:chOff x="3972" y="2928"/>
            <a:chExt cx="276" cy="265"/>
          </a:xfrm>
        </p:grpSpPr>
        <p:sp>
          <p:nvSpPr>
            <p:cNvPr id="159798" name="Freeform 305"/>
            <p:cNvSpPr>
              <a:spLocks/>
            </p:cNvSpPr>
            <p:nvPr/>
          </p:nvSpPr>
          <p:spPr bwMode="auto">
            <a:xfrm>
              <a:off x="3997" y="2928"/>
              <a:ext cx="231" cy="265"/>
            </a:xfrm>
            <a:custGeom>
              <a:avLst/>
              <a:gdLst>
                <a:gd name="T0" fmla="*/ 0 w 662"/>
                <a:gd name="T1" fmla="*/ 0 h 713"/>
                <a:gd name="T2" fmla="*/ 0 w 662"/>
                <a:gd name="T3" fmla="*/ 0 h 713"/>
                <a:gd name="T4" fmla="*/ 0 w 662"/>
                <a:gd name="T5" fmla="*/ 0 h 713"/>
                <a:gd name="T6" fmla="*/ 0 w 662"/>
                <a:gd name="T7" fmla="*/ 0 h 713"/>
                <a:gd name="T8" fmla="*/ 0 w 662"/>
                <a:gd name="T9" fmla="*/ 0 h 7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62"/>
                <a:gd name="T16" fmla="*/ 0 h 713"/>
                <a:gd name="T17" fmla="*/ 662 w 662"/>
                <a:gd name="T18" fmla="*/ 713 h 7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62" h="713">
                  <a:moveTo>
                    <a:pt x="556" y="89"/>
                  </a:moveTo>
                  <a:cubicBezTo>
                    <a:pt x="662" y="179"/>
                    <a:pt x="648" y="371"/>
                    <a:pt x="525" y="519"/>
                  </a:cubicBezTo>
                  <a:cubicBezTo>
                    <a:pt x="401" y="666"/>
                    <a:pt x="214" y="713"/>
                    <a:pt x="107" y="623"/>
                  </a:cubicBezTo>
                  <a:cubicBezTo>
                    <a:pt x="0" y="534"/>
                    <a:pt x="14" y="342"/>
                    <a:pt x="138" y="194"/>
                  </a:cubicBezTo>
                  <a:cubicBezTo>
                    <a:pt x="262" y="47"/>
                    <a:pt x="449" y="0"/>
                    <a:pt x="556" y="89"/>
                  </a:cubicBezTo>
                  <a:close/>
                </a:path>
              </a:pathLst>
            </a:custGeom>
            <a:solidFill>
              <a:srgbClr val="E4F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9799" name="Freeform 306"/>
            <p:cNvSpPr>
              <a:spLocks/>
            </p:cNvSpPr>
            <p:nvPr/>
          </p:nvSpPr>
          <p:spPr bwMode="auto">
            <a:xfrm>
              <a:off x="4008" y="2941"/>
              <a:ext cx="208" cy="239"/>
            </a:xfrm>
            <a:custGeom>
              <a:avLst/>
              <a:gdLst>
                <a:gd name="T0" fmla="*/ 0 w 597"/>
                <a:gd name="T1" fmla="*/ 0 h 643"/>
                <a:gd name="T2" fmla="*/ 0 w 597"/>
                <a:gd name="T3" fmla="*/ 0 h 643"/>
                <a:gd name="T4" fmla="*/ 0 w 597"/>
                <a:gd name="T5" fmla="*/ 0 h 643"/>
                <a:gd name="T6" fmla="*/ 0 w 597"/>
                <a:gd name="T7" fmla="*/ 0 h 643"/>
                <a:gd name="T8" fmla="*/ 0 w 597"/>
                <a:gd name="T9" fmla="*/ 0 h 6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7"/>
                <a:gd name="T16" fmla="*/ 0 h 643"/>
                <a:gd name="T17" fmla="*/ 597 w 597"/>
                <a:gd name="T18" fmla="*/ 643 h 6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7" h="643">
                  <a:moveTo>
                    <a:pt x="501" y="81"/>
                  </a:moveTo>
                  <a:cubicBezTo>
                    <a:pt x="597" y="161"/>
                    <a:pt x="584" y="335"/>
                    <a:pt x="473" y="468"/>
                  </a:cubicBezTo>
                  <a:cubicBezTo>
                    <a:pt x="361" y="601"/>
                    <a:pt x="192" y="643"/>
                    <a:pt x="96" y="562"/>
                  </a:cubicBezTo>
                  <a:cubicBezTo>
                    <a:pt x="0" y="481"/>
                    <a:pt x="12" y="308"/>
                    <a:pt x="124" y="175"/>
                  </a:cubicBezTo>
                  <a:cubicBezTo>
                    <a:pt x="236" y="42"/>
                    <a:pt x="405" y="0"/>
                    <a:pt x="501" y="81"/>
                  </a:cubicBezTo>
                  <a:close/>
                </a:path>
              </a:pathLst>
            </a:custGeom>
            <a:solidFill>
              <a:srgbClr val="C6E0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9800" name="Freeform 307"/>
            <p:cNvSpPr>
              <a:spLocks/>
            </p:cNvSpPr>
            <p:nvPr/>
          </p:nvSpPr>
          <p:spPr bwMode="auto">
            <a:xfrm>
              <a:off x="4048" y="2964"/>
              <a:ext cx="164" cy="202"/>
            </a:xfrm>
            <a:custGeom>
              <a:avLst/>
              <a:gdLst>
                <a:gd name="T0" fmla="*/ 0 w 470"/>
                <a:gd name="T1" fmla="*/ 0 h 542"/>
                <a:gd name="T2" fmla="*/ 0 w 470"/>
                <a:gd name="T3" fmla="*/ 0 h 542"/>
                <a:gd name="T4" fmla="*/ 0 w 470"/>
                <a:gd name="T5" fmla="*/ 0 h 542"/>
                <a:gd name="T6" fmla="*/ 0 w 470"/>
                <a:gd name="T7" fmla="*/ 0 h 542"/>
                <a:gd name="T8" fmla="*/ 0 w 470"/>
                <a:gd name="T9" fmla="*/ 0 h 5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70"/>
                <a:gd name="T16" fmla="*/ 0 h 542"/>
                <a:gd name="T17" fmla="*/ 470 w 470"/>
                <a:gd name="T18" fmla="*/ 542 h 5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70" h="542">
                  <a:moveTo>
                    <a:pt x="332" y="34"/>
                  </a:moveTo>
                  <a:cubicBezTo>
                    <a:pt x="428" y="68"/>
                    <a:pt x="470" y="143"/>
                    <a:pt x="423" y="276"/>
                  </a:cubicBezTo>
                  <a:cubicBezTo>
                    <a:pt x="377" y="409"/>
                    <a:pt x="227" y="542"/>
                    <a:pt x="131" y="508"/>
                  </a:cubicBezTo>
                  <a:cubicBezTo>
                    <a:pt x="35" y="475"/>
                    <a:pt x="0" y="439"/>
                    <a:pt x="46" y="306"/>
                  </a:cubicBezTo>
                  <a:cubicBezTo>
                    <a:pt x="93" y="173"/>
                    <a:pt x="236" y="0"/>
                    <a:pt x="332" y="34"/>
                  </a:cubicBezTo>
                  <a:close/>
                </a:path>
              </a:pathLst>
            </a:custGeom>
            <a:solidFill>
              <a:srgbClr val="B6D8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9801" name="Freeform 308"/>
            <p:cNvSpPr>
              <a:spLocks/>
            </p:cNvSpPr>
            <p:nvPr/>
          </p:nvSpPr>
          <p:spPr bwMode="auto">
            <a:xfrm>
              <a:off x="3997" y="2928"/>
              <a:ext cx="231" cy="265"/>
            </a:xfrm>
            <a:custGeom>
              <a:avLst/>
              <a:gdLst>
                <a:gd name="T0" fmla="*/ 0 w 662"/>
                <a:gd name="T1" fmla="*/ 0 h 713"/>
                <a:gd name="T2" fmla="*/ 0 w 662"/>
                <a:gd name="T3" fmla="*/ 0 h 713"/>
                <a:gd name="T4" fmla="*/ 0 w 662"/>
                <a:gd name="T5" fmla="*/ 0 h 713"/>
                <a:gd name="T6" fmla="*/ 0 w 662"/>
                <a:gd name="T7" fmla="*/ 0 h 713"/>
                <a:gd name="T8" fmla="*/ 0 w 662"/>
                <a:gd name="T9" fmla="*/ 0 h 7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62"/>
                <a:gd name="T16" fmla="*/ 0 h 713"/>
                <a:gd name="T17" fmla="*/ 662 w 662"/>
                <a:gd name="T18" fmla="*/ 713 h 7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62" h="713">
                  <a:moveTo>
                    <a:pt x="556" y="89"/>
                  </a:moveTo>
                  <a:cubicBezTo>
                    <a:pt x="662" y="179"/>
                    <a:pt x="648" y="371"/>
                    <a:pt x="525" y="519"/>
                  </a:cubicBezTo>
                  <a:cubicBezTo>
                    <a:pt x="401" y="666"/>
                    <a:pt x="214" y="713"/>
                    <a:pt x="107" y="623"/>
                  </a:cubicBezTo>
                  <a:cubicBezTo>
                    <a:pt x="0" y="534"/>
                    <a:pt x="14" y="342"/>
                    <a:pt x="138" y="194"/>
                  </a:cubicBezTo>
                  <a:cubicBezTo>
                    <a:pt x="262" y="47"/>
                    <a:pt x="449" y="0"/>
                    <a:pt x="556" y="89"/>
                  </a:cubicBezTo>
                  <a:close/>
                </a:path>
              </a:pathLst>
            </a:custGeom>
            <a:noFill/>
            <a:ln w="1588">
              <a:solidFill>
                <a:srgbClr val="34343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9802" name="Freeform 309"/>
            <p:cNvSpPr>
              <a:spLocks/>
            </p:cNvSpPr>
            <p:nvPr/>
          </p:nvSpPr>
          <p:spPr bwMode="auto">
            <a:xfrm>
              <a:off x="4008" y="2941"/>
              <a:ext cx="208" cy="239"/>
            </a:xfrm>
            <a:custGeom>
              <a:avLst/>
              <a:gdLst>
                <a:gd name="T0" fmla="*/ 0 w 597"/>
                <a:gd name="T1" fmla="*/ 0 h 643"/>
                <a:gd name="T2" fmla="*/ 0 w 597"/>
                <a:gd name="T3" fmla="*/ 0 h 643"/>
                <a:gd name="T4" fmla="*/ 0 w 597"/>
                <a:gd name="T5" fmla="*/ 0 h 643"/>
                <a:gd name="T6" fmla="*/ 0 w 597"/>
                <a:gd name="T7" fmla="*/ 0 h 643"/>
                <a:gd name="T8" fmla="*/ 0 w 597"/>
                <a:gd name="T9" fmla="*/ 0 h 6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7"/>
                <a:gd name="T16" fmla="*/ 0 h 643"/>
                <a:gd name="T17" fmla="*/ 597 w 597"/>
                <a:gd name="T18" fmla="*/ 643 h 6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7" h="643">
                  <a:moveTo>
                    <a:pt x="501" y="81"/>
                  </a:moveTo>
                  <a:cubicBezTo>
                    <a:pt x="597" y="161"/>
                    <a:pt x="584" y="335"/>
                    <a:pt x="473" y="468"/>
                  </a:cubicBezTo>
                  <a:cubicBezTo>
                    <a:pt x="361" y="601"/>
                    <a:pt x="192" y="643"/>
                    <a:pt x="96" y="562"/>
                  </a:cubicBezTo>
                  <a:cubicBezTo>
                    <a:pt x="0" y="481"/>
                    <a:pt x="12" y="308"/>
                    <a:pt x="124" y="175"/>
                  </a:cubicBezTo>
                  <a:cubicBezTo>
                    <a:pt x="236" y="42"/>
                    <a:pt x="405" y="0"/>
                    <a:pt x="501" y="81"/>
                  </a:cubicBezTo>
                  <a:close/>
                </a:path>
              </a:pathLst>
            </a:custGeom>
            <a:noFill/>
            <a:ln w="1588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9803" name="Freeform 310"/>
            <p:cNvSpPr>
              <a:spLocks/>
            </p:cNvSpPr>
            <p:nvPr/>
          </p:nvSpPr>
          <p:spPr bwMode="auto">
            <a:xfrm>
              <a:off x="4038" y="3025"/>
              <a:ext cx="113" cy="106"/>
            </a:xfrm>
            <a:custGeom>
              <a:avLst/>
              <a:gdLst>
                <a:gd name="T0" fmla="*/ 0 w 323"/>
                <a:gd name="T1" fmla="*/ 0 h 285"/>
                <a:gd name="T2" fmla="*/ 0 w 323"/>
                <a:gd name="T3" fmla="*/ 0 h 285"/>
                <a:gd name="T4" fmla="*/ 0 w 323"/>
                <a:gd name="T5" fmla="*/ 0 h 285"/>
                <a:gd name="T6" fmla="*/ 0 w 323"/>
                <a:gd name="T7" fmla="*/ 0 h 285"/>
                <a:gd name="T8" fmla="*/ 0 w 323"/>
                <a:gd name="T9" fmla="*/ 0 h 2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3"/>
                <a:gd name="T16" fmla="*/ 0 h 285"/>
                <a:gd name="T17" fmla="*/ 323 w 323"/>
                <a:gd name="T18" fmla="*/ 285 h 28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3" h="285">
                  <a:moveTo>
                    <a:pt x="286" y="50"/>
                  </a:moveTo>
                  <a:cubicBezTo>
                    <a:pt x="323" y="101"/>
                    <a:pt x="298" y="182"/>
                    <a:pt x="229" y="233"/>
                  </a:cubicBezTo>
                  <a:cubicBezTo>
                    <a:pt x="160" y="284"/>
                    <a:pt x="74" y="285"/>
                    <a:pt x="37" y="235"/>
                  </a:cubicBezTo>
                  <a:cubicBezTo>
                    <a:pt x="0" y="184"/>
                    <a:pt x="26" y="103"/>
                    <a:pt x="94" y="52"/>
                  </a:cubicBezTo>
                  <a:cubicBezTo>
                    <a:pt x="163" y="1"/>
                    <a:pt x="249" y="0"/>
                    <a:pt x="286" y="50"/>
                  </a:cubicBezTo>
                  <a:close/>
                </a:path>
              </a:pathLst>
            </a:custGeom>
            <a:solidFill>
              <a:srgbClr val="A4C9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9804" name="Freeform 311"/>
            <p:cNvSpPr>
              <a:spLocks/>
            </p:cNvSpPr>
            <p:nvPr/>
          </p:nvSpPr>
          <p:spPr bwMode="auto">
            <a:xfrm>
              <a:off x="4030" y="3021"/>
              <a:ext cx="112" cy="105"/>
            </a:xfrm>
            <a:custGeom>
              <a:avLst/>
              <a:gdLst>
                <a:gd name="T0" fmla="*/ 0 w 323"/>
                <a:gd name="T1" fmla="*/ 0 h 285"/>
                <a:gd name="T2" fmla="*/ 0 w 323"/>
                <a:gd name="T3" fmla="*/ 0 h 285"/>
                <a:gd name="T4" fmla="*/ 0 w 323"/>
                <a:gd name="T5" fmla="*/ 0 h 285"/>
                <a:gd name="T6" fmla="*/ 0 w 323"/>
                <a:gd name="T7" fmla="*/ 0 h 285"/>
                <a:gd name="T8" fmla="*/ 0 w 323"/>
                <a:gd name="T9" fmla="*/ 0 h 2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3"/>
                <a:gd name="T16" fmla="*/ 0 h 285"/>
                <a:gd name="T17" fmla="*/ 323 w 323"/>
                <a:gd name="T18" fmla="*/ 285 h 28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3" h="285">
                  <a:moveTo>
                    <a:pt x="286" y="50"/>
                  </a:moveTo>
                  <a:cubicBezTo>
                    <a:pt x="323" y="101"/>
                    <a:pt x="298" y="182"/>
                    <a:pt x="229" y="233"/>
                  </a:cubicBezTo>
                  <a:cubicBezTo>
                    <a:pt x="160" y="284"/>
                    <a:pt x="75" y="285"/>
                    <a:pt x="37" y="235"/>
                  </a:cubicBezTo>
                  <a:cubicBezTo>
                    <a:pt x="0" y="184"/>
                    <a:pt x="26" y="103"/>
                    <a:pt x="94" y="52"/>
                  </a:cubicBezTo>
                  <a:cubicBezTo>
                    <a:pt x="163" y="1"/>
                    <a:pt x="249" y="0"/>
                    <a:pt x="286" y="50"/>
                  </a:cubicBezTo>
                  <a:close/>
                </a:path>
              </a:pathLst>
            </a:custGeom>
            <a:solidFill>
              <a:srgbClr val="A1CD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9805" name="Freeform 312"/>
            <p:cNvSpPr>
              <a:spLocks/>
            </p:cNvSpPr>
            <p:nvPr/>
          </p:nvSpPr>
          <p:spPr bwMode="auto">
            <a:xfrm>
              <a:off x="4030" y="3014"/>
              <a:ext cx="93" cy="89"/>
            </a:xfrm>
            <a:custGeom>
              <a:avLst/>
              <a:gdLst>
                <a:gd name="T0" fmla="*/ 0 w 268"/>
                <a:gd name="T1" fmla="*/ 0 h 240"/>
                <a:gd name="T2" fmla="*/ 0 w 268"/>
                <a:gd name="T3" fmla="*/ 0 h 240"/>
                <a:gd name="T4" fmla="*/ 0 w 268"/>
                <a:gd name="T5" fmla="*/ 0 h 240"/>
                <a:gd name="T6" fmla="*/ 0 w 268"/>
                <a:gd name="T7" fmla="*/ 0 h 240"/>
                <a:gd name="T8" fmla="*/ 0 w 268"/>
                <a:gd name="T9" fmla="*/ 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8"/>
                <a:gd name="T16" fmla="*/ 0 h 240"/>
                <a:gd name="T17" fmla="*/ 268 w 268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8" h="240">
                  <a:moveTo>
                    <a:pt x="35" y="240"/>
                  </a:moveTo>
                  <a:cubicBezTo>
                    <a:pt x="35" y="240"/>
                    <a:pt x="0" y="155"/>
                    <a:pt x="93" y="78"/>
                  </a:cubicBezTo>
                  <a:cubicBezTo>
                    <a:pt x="185" y="0"/>
                    <a:pt x="268" y="54"/>
                    <a:pt x="268" y="54"/>
                  </a:cubicBezTo>
                  <a:cubicBezTo>
                    <a:pt x="268" y="54"/>
                    <a:pt x="168" y="21"/>
                    <a:pt x="99" y="87"/>
                  </a:cubicBezTo>
                  <a:cubicBezTo>
                    <a:pt x="2" y="178"/>
                    <a:pt x="35" y="240"/>
                    <a:pt x="35" y="240"/>
                  </a:cubicBezTo>
                  <a:close/>
                </a:path>
              </a:pathLst>
            </a:custGeom>
            <a:solidFill>
              <a:srgbClr val="BBDA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9806" name="Freeform 313"/>
            <p:cNvSpPr>
              <a:spLocks/>
            </p:cNvSpPr>
            <p:nvPr/>
          </p:nvSpPr>
          <p:spPr bwMode="auto">
            <a:xfrm>
              <a:off x="4057" y="3062"/>
              <a:ext cx="77" cy="65"/>
            </a:xfrm>
            <a:custGeom>
              <a:avLst/>
              <a:gdLst>
                <a:gd name="T0" fmla="*/ 0 w 222"/>
                <a:gd name="T1" fmla="*/ 0 h 175"/>
                <a:gd name="T2" fmla="*/ 0 w 222"/>
                <a:gd name="T3" fmla="*/ 0 h 175"/>
                <a:gd name="T4" fmla="*/ 0 w 222"/>
                <a:gd name="T5" fmla="*/ 0 h 175"/>
                <a:gd name="T6" fmla="*/ 0 w 222"/>
                <a:gd name="T7" fmla="*/ 0 h 175"/>
                <a:gd name="T8" fmla="*/ 0 w 222"/>
                <a:gd name="T9" fmla="*/ 0 h 1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2"/>
                <a:gd name="T16" fmla="*/ 0 h 175"/>
                <a:gd name="T17" fmla="*/ 222 w 222"/>
                <a:gd name="T18" fmla="*/ 175 h 1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2" h="175">
                  <a:moveTo>
                    <a:pt x="0" y="147"/>
                  </a:moveTo>
                  <a:cubicBezTo>
                    <a:pt x="0" y="147"/>
                    <a:pt x="47" y="175"/>
                    <a:pt x="123" y="135"/>
                  </a:cubicBezTo>
                  <a:cubicBezTo>
                    <a:pt x="200" y="95"/>
                    <a:pt x="222" y="25"/>
                    <a:pt x="219" y="0"/>
                  </a:cubicBezTo>
                  <a:cubicBezTo>
                    <a:pt x="219" y="0"/>
                    <a:pt x="202" y="58"/>
                    <a:pt x="115" y="107"/>
                  </a:cubicBezTo>
                  <a:cubicBezTo>
                    <a:pt x="29" y="155"/>
                    <a:pt x="0" y="147"/>
                    <a:pt x="0" y="147"/>
                  </a:cubicBezTo>
                  <a:close/>
                </a:path>
              </a:pathLst>
            </a:custGeom>
            <a:solidFill>
              <a:srgbClr val="93C7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9807" name="Freeform 314"/>
            <p:cNvSpPr>
              <a:spLocks/>
            </p:cNvSpPr>
            <p:nvPr/>
          </p:nvSpPr>
          <p:spPr bwMode="auto">
            <a:xfrm>
              <a:off x="4068" y="3068"/>
              <a:ext cx="65" cy="57"/>
            </a:xfrm>
            <a:custGeom>
              <a:avLst/>
              <a:gdLst>
                <a:gd name="T0" fmla="*/ 0 w 186"/>
                <a:gd name="T1" fmla="*/ 0 h 154"/>
                <a:gd name="T2" fmla="*/ 0 w 186"/>
                <a:gd name="T3" fmla="*/ 0 h 154"/>
                <a:gd name="T4" fmla="*/ 0 w 186"/>
                <a:gd name="T5" fmla="*/ 0 h 154"/>
                <a:gd name="T6" fmla="*/ 0 w 186"/>
                <a:gd name="T7" fmla="*/ 0 h 154"/>
                <a:gd name="T8" fmla="*/ 0 w 186"/>
                <a:gd name="T9" fmla="*/ 0 h 1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6"/>
                <a:gd name="T16" fmla="*/ 0 h 154"/>
                <a:gd name="T17" fmla="*/ 186 w 186"/>
                <a:gd name="T18" fmla="*/ 154 h 1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6" h="154">
                  <a:moveTo>
                    <a:pt x="0" y="135"/>
                  </a:moveTo>
                  <a:cubicBezTo>
                    <a:pt x="0" y="135"/>
                    <a:pt x="41" y="154"/>
                    <a:pt x="108" y="108"/>
                  </a:cubicBezTo>
                  <a:cubicBezTo>
                    <a:pt x="175" y="62"/>
                    <a:pt x="186" y="0"/>
                    <a:pt x="186" y="0"/>
                  </a:cubicBezTo>
                  <a:cubicBezTo>
                    <a:pt x="186" y="0"/>
                    <a:pt x="175" y="55"/>
                    <a:pt x="105" y="101"/>
                  </a:cubicBezTo>
                  <a:cubicBezTo>
                    <a:pt x="36" y="147"/>
                    <a:pt x="0" y="135"/>
                    <a:pt x="0" y="135"/>
                  </a:cubicBezTo>
                  <a:close/>
                </a:path>
              </a:pathLst>
            </a:custGeom>
            <a:solidFill>
              <a:srgbClr val="80B5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9808" name="Freeform 315"/>
            <p:cNvSpPr>
              <a:spLocks/>
            </p:cNvSpPr>
            <p:nvPr/>
          </p:nvSpPr>
          <p:spPr bwMode="auto">
            <a:xfrm>
              <a:off x="4030" y="3021"/>
              <a:ext cx="113" cy="106"/>
            </a:xfrm>
            <a:custGeom>
              <a:avLst/>
              <a:gdLst>
                <a:gd name="T0" fmla="*/ 0 w 323"/>
                <a:gd name="T1" fmla="*/ 0 h 285"/>
                <a:gd name="T2" fmla="*/ 0 w 323"/>
                <a:gd name="T3" fmla="*/ 0 h 285"/>
                <a:gd name="T4" fmla="*/ 0 w 323"/>
                <a:gd name="T5" fmla="*/ 0 h 285"/>
                <a:gd name="T6" fmla="*/ 0 w 323"/>
                <a:gd name="T7" fmla="*/ 0 h 285"/>
                <a:gd name="T8" fmla="*/ 0 w 323"/>
                <a:gd name="T9" fmla="*/ 0 h 2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3"/>
                <a:gd name="T16" fmla="*/ 0 h 285"/>
                <a:gd name="T17" fmla="*/ 323 w 323"/>
                <a:gd name="T18" fmla="*/ 285 h 28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3" h="285">
                  <a:moveTo>
                    <a:pt x="285" y="50"/>
                  </a:moveTo>
                  <a:cubicBezTo>
                    <a:pt x="323" y="100"/>
                    <a:pt x="297" y="182"/>
                    <a:pt x="228" y="233"/>
                  </a:cubicBezTo>
                  <a:cubicBezTo>
                    <a:pt x="160" y="284"/>
                    <a:pt x="74" y="285"/>
                    <a:pt x="37" y="234"/>
                  </a:cubicBezTo>
                  <a:cubicBezTo>
                    <a:pt x="0" y="184"/>
                    <a:pt x="25" y="102"/>
                    <a:pt x="94" y="52"/>
                  </a:cubicBezTo>
                  <a:cubicBezTo>
                    <a:pt x="163" y="1"/>
                    <a:pt x="248" y="0"/>
                    <a:pt x="285" y="50"/>
                  </a:cubicBezTo>
                  <a:close/>
                </a:path>
              </a:pathLst>
            </a:custGeom>
            <a:noFill/>
            <a:ln w="1588">
              <a:solidFill>
                <a:srgbClr val="34343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9809" name="Freeform 316"/>
            <p:cNvSpPr>
              <a:spLocks/>
            </p:cNvSpPr>
            <p:nvPr/>
          </p:nvSpPr>
          <p:spPr bwMode="auto">
            <a:xfrm>
              <a:off x="3972" y="2964"/>
              <a:ext cx="118" cy="185"/>
            </a:xfrm>
            <a:custGeom>
              <a:avLst/>
              <a:gdLst>
                <a:gd name="T0" fmla="*/ 0 w 336"/>
                <a:gd name="T1" fmla="*/ 0 h 498"/>
                <a:gd name="T2" fmla="*/ 0 w 336"/>
                <a:gd name="T3" fmla="*/ 0 h 498"/>
                <a:gd name="T4" fmla="*/ 0 w 336"/>
                <a:gd name="T5" fmla="*/ 0 h 498"/>
                <a:gd name="T6" fmla="*/ 0 w 336"/>
                <a:gd name="T7" fmla="*/ 0 h 49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6"/>
                <a:gd name="T13" fmla="*/ 0 h 498"/>
                <a:gd name="T14" fmla="*/ 336 w 336"/>
                <a:gd name="T15" fmla="*/ 498 h 49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6" h="498">
                  <a:moveTo>
                    <a:pt x="336" y="0"/>
                  </a:moveTo>
                  <a:cubicBezTo>
                    <a:pt x="336" y="0"/>
                    <a:pt x="237" y="44"/>
                    <a:pt x="159" y="181"/>
                  </a:cubicBezTo>
                  <a:cubicBezTo>
                    <a:pt x="82" y="319"/>
                    <a:pt x="118" y="440"/>
                    <a:pt x="161" y="498"/>
                  </a:cubicBezTo>
                  <a:cubicBezTo>
                    <a:pt x="161" y="498"/>
                    <a:pt x="0" y="247"/>
                    <a:pt x="336" y="0"/>
                  </a:cubicBezTo>
                  <a:close/>
                </a:path>
              </a:pathLst>
            </a:custGeom>
            <a:solidFill>
              <a:srgbClr val="F2F8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9810" name="Freeform 317"/>
            <p:cNvSpPr>
              <a:spLocks/>
            </p:cNvSpPr>
            <p:nvPr/>
          </p:nvSpPr>
          <p:spPr bwMode="auto">
            <a:xfrm>
              <a:off x="4102" y="2982"/>
              <a:ext cx="146" cy="189"/>
            </a:xfrm>
            <a:custGeom>
              <a:avLst/>
              <a:gdLst>
                <a:gd name="T0" fmla="*/ 0 w 420"/>
                <a:gd name="T1" fmla="*/ 0 h 508"/>
                <a:gd name="T2" fmla="*/ 0 w 420"/>
                <a:gd name="T3" fmla="*/ 0 h 508"/>
                <a:gd name="T4" fmla="*/ 0 w 420"/>
                <a:gd name="T5" fmla="*/ 0 h 508"/>
                <a:gd name="T6" fmla="*/ 0 w 420"/>
                <a:gd name="T7" fmla="*/ 0 h 50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20"/>
                <a:gd name="T13" fmla="*/ 0 h 508"/>
                <a:gd name="T14" fmla="*/ 420 w 420"/>
                <a:gd name="T15" fmla="*/ 508 h 50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20" h="508">
                  <a:moveTo>
                    <a:pt x="0" y="508"/>
                  </a:moveTo>
                  <a:cubicBezTo>
                    <a:pt x="0" y="508"/>
                    <a:pt x="121" y="499"/>
                    <a:pt x="241" y="340"/>
                  </a:cubicBezTo>
                  <a:cubicBezTo>
                    <a:pt x="361" y="181"/>
                    <a:pt x="315" y="31"/>
                    <a:pt x="294" y="0"/>
                  </a:cubicBezTo>
                  <a:cubicBezTo>
                    <a:pt x="294" y="0"/>
                    <a:pt x="420" y="329"/>
                    <a:pt x="0" y="508"/>
                  </a:cubicBezTo>
                  <a:close/>
                </a:path>
              </a:pathLst>
            </a:custGeom>
            <a:solidFill>
              <a:srgbClr val="B6D8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9811" name="Freeform 318"/>
            <p:cNvSpPr>
              <a:spLocks/>
            </p:cNvSpPr>
            <p:nvPr/>
          </p:nvSpPr>
          <p:spPr bwMode="auto">
            <a:xfrm>
              <a:off x="4025" y="2971"/>
              <a:ext cx="82" cy="180"/>
            </a:xfrm>
            <a:custGeom>
              <a:avLst/>
              <a:gdLst>
                <a:gd name="T0" fmla="*/ 0 w 233"/>
                <a:gd name="T1" fmla="*/ 0 h 482"/>
                <a:gd name="T2" fmla="*/ 0 w 233"/>
                <a:gd name="T3" fmla="*/ 0 h 482"/>
                <a:gd name="T4" fmla="*/ 0 w 233"/>
                <a:gd name="T5" fmla="*/ 0 h 482"/>
                <a:gd name="T6" fmla="*/ 0 60000 65536"/>
                <a:gd name="T7" fmla="*/ 0 60000 65536"/>
                <a:gd name="T8" fmla="*/ 0 60000 65536"/>
                <a:gd name="T9" fmla="*/ 0 w 233"/>
                <a:gd name="T10" fmla="*/ 0 h 482"/>
                <a:gd name="T11" fmla="*/ 233 w 233"/>
                <a:gd name="T12" fmla="*/ 482 h 48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33" h="482">
                  <a:moveTo>
                    <a:pt x="185" y="0"/>
                  </a:moveTo>
                  <a:cubicBezTo>
                    <a:pt x="185" y="0"/>
                    <a:pt x="32" y="273"/>
                    <a:pt x="233" y="482"/>
                  </a:cubicBezTo>
                  <a:cubicBezTo>
                    <a:pt x="233" y="482"/>
                    <a:pt x="0" y="273"/>
                    <a:pt x="1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9812" name="Freeform 319"/>
            <p:cNvSpPr>
              <a:spLocks/>
            </p:cNvSpPr>
            <p:nvPr/>
          </p:nvSpPr>
          <p:spPr bwMode="auto">
            <a:xfrm>
              <a:off x="4073" y="3030"/>
              <a:ext cx="4" cy="4"/>
            </a:xfrm>
            <a:custGeom>
              <a:avLst/>
              <a:gdLst>
                <a:gd name="T0" fmla="*/ 0 w 11"/>
                <a:gd name="T1" fmla="*/ 0 h 11"/>
                <a:gd name="T2" fmla="*/ 0 w 11"/>
                <a:gd name="T3" fmla="*/ 0 h 11"/>
                <a:gd name="T4" fmla="*/ 0 w 11"/>
                <a:gd name="T5" fmla="*/ 0 h 11"/>
                <a:gd name="T6" fmla="*/ 0 w 11"/>
                <a:gd name="T7" fmla="*/ 0 h 11"/>
                <a:gd name="T8" fmla="*/ 0 w 11"/>
                <a:gd name="T9" fmla="*/ 0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11"/>
                <a:gd name="T17" fmla="*/ 11 w 11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11">
                  <a:moveTo>
                    <a:pt x="10" y="3"/>
                  </a:moveTo>
                  <a:cubicBezTo>
                    <a:pt x="11" y="5"/>
                    <a:pt x="11" y="8"/>
                    <a:pt x="9" y="10"/>
                  </a:cubicBezTo>
                  <a:cubicBezTo>
                    <a:pt x="7" y="11"/>
                    <a:pt x="4" y="11"/>
                    <a:pt x="2" y="9"/>
                  </a:cubicBezTo>
                  <a:cubicBezTo>
                    <a:pt x="0" y="7"/>
                    <a:pt x="0" y="4"/>
                    <a:pt x="3" y="2"/>
                  </a:cubicBezTo>
                  <a:cubicBezTo>
                    <a:pt x="5" y="0"/>
                    <a:pt x="8" y="0"/>
                    <a:pt x="1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9813" name="Freeform 320"/>
            <p:cNvSpPr>
              <a:spLocks/>
            </p:cNvSpPr>
            <p:nvPr/>
          </p:nvSpPr>
          <p:spPr bwMode="auto">
            <a:xfrm>
              <a:off x="4061" y="3039"/>
              <a:ext cx="3" cy="3"/>
            </a:xfrm>
            <a:custGeom>
              <a:avLst/>
              <a:gdLst>
                <a:gd name="T0" fmla="*/ 0 w 9"/>
                <a:gd name="T1" fmla="*/ 0 h 9"/>
                <a:gd name="T2" fmla="*/ 0 w 9"/>
                <a:gd name="T3" fmla="*/ 0 h 9"/>
                <a:gd name="T4" fmla="*/ 0 w 9"/>
                <a:gd name="T5" fmla="*/ 0 h 9"/>
                <a:gd name="T6" fmla="*/ 0 w 9"/>
                <a:gd name="T7" fmla="*/ 0 h 9"/>
                <a:gd name="T8" fmla="*/ 0 w 9"/>
                <a:gd name="T9" fmla="*/ 0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"/>
                <a:gd name="T16" fmla="*/ 0 h 9"/>
                <a:gd name="T17" fmla="*/ 9 w 9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" h="9">
                  <a:moveTo>
                    <a:pt x="8" y="2"/>
                  </a:moveTo>
                  <a:cubicBezTo>
                    <a:pt x="9" y="4"/>
                    <a:pt x="9" y="6"/>
                    <a:pt x="7" y="8"/>
                  </a:cubicBezTo>
                  <a:cubicBezTo>
                    <a:pt x="5" y="9"/>
                    <a:pt x="3" y="9"/>
                    <a:pt x="1" y="7"/>
                  </a:cubicBezTo>
                  <a:cubicBezTo>
                    <a:pt x="0" y="5"/>
                    <a:pt x="0" y="3"/>
                    <a:pt x="2" y="1"/>
                  </a:cubicBezTo>
                  <a:cubicBezTo>
                    <a:pt x="4" y="0"/>
                    <a:pt x="6" y="0"/>
                    <a:pt x="8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9814" name="Freeform 321"/>
            <p:cNvSpPr>
              <a:spLocks/>
            </p:cNvSpPr>
            <p:nvPr/>
          </p:nvSpPr>
          <p:spPr bwMode="auto">
            <a:xfrm>
              <a:off x="4086" y="2969"/>
              <a:ext cx="6" cy="6"/>
            </a:xfrm>
            <a:custGeom>
              <a:avLst/>
              <a:gdLst>
                <a:gd name="T0" fmla="*/ 0 w 15"/>
                <a:gd name="T1" fmla="*/ 0 h 16"/>
                <a:gd name="T2" fmla="*/ 0 w 15"/>
                <a:gd name="T3" fmla="*/ 0 h 16"/>
                <a:gd name="T4" fmla="*/ 0 w 15"/>
                <a:gd name="T5" fmla="*/ 0 h 16"/>
                <a:gd name="T6" fmla="*/ 0 w 15"/>
                <a:gd name="T7" fmla="*/ 0 h 16"/>
                <a:gd name="T8" fmla="*/ 0 w 15"/>
                <a:gd name="T9" fmla="*/ 0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"/>
                <a:gd name="T16" fmla="*/ 0 h 16"/>
                <a:gd name="T17" fmla="*/ 15 w 15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" h="16">
                  <a:moveTo>
                    <a:pt x="13" y="4"/>
                  </a:moveTo>
                  <a:cubicBezTo>
                    <a:pt x="15" y="7"/>
                    <a:pt x="15" y="11"/>
                    <a:pt x="12" y="13"/>
                  </a:cubicBezTo>
                  <a:cubicBezTo>
                    <a:pt x="9" y="16"/>
                    <a:pt x="5" y="15"/>
                    <a:pt x="2" y="12"/>
                  </a:cubicBezTo>
                  <a:cubicBezTo>
                    <a:pt x="0" y="9"/>
                    <a:pt x="0" y="5"/>
                    <a:pt x="3" y="3"/>
                  </a:cubicBezTo>
                  <a:cubicBezTo>
                    <a:pt x="6" y="0"/>
                    <a:pt x="11" y="1"/>
                    <a:pt x="13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9815" name="Freeform 322"/>
            <p:cNvSpPr>
              <a:spLocks/>
            </p:cNvSpPr>
            <p:nvPr/>
          </p:nvSpPr>
          <p:spPr bwMode="auto">
            <a:xfrm>
              <a:off x="4049" y="3077"/>
              <a:ext cx="15" cy="21"/>
            </a:xfrm>
            <a:custGeom>
              <a:avLst/>
              <a:gdLst>
                <a:gd name="T0" fmla="*/ 0 w 44"/>
                <a:gd name="T1" fmla="*/ 0 h 57"/>
                <a:gd name="T2" fmla="*/ 0 w 44"/>
                <a:gd name="T3" fmla="*/ 0 h 57"/>
                <a:gd name="T4" fmla="*/ 0 w 44"/>
                <a:gd name="T5" fmla="*/ 0 h 57"/>
                <a:gd name="T6" fmla="*/ 0 w 44"/>
                <a:gd name="T7" fmla="*/ 0 h 57"/>
                <a:gd name="T8" fmla="*/ 0 w 44"/>
                <a:gd name="T9" fmla="*/ 0 h 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"/>
                <a:gd name="T16" fmla="*/ 0 h 57"/>
                <a:gd name="T17" fmla="*/ 44 w 44"/>
                <a:gd name="T18" fmla="*/ 57 h 5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" h="57">
                  <a:moveTo>
                    <a:pt x="41" y="32"/>
                  </a:moveTo>
                  <a:cubicBezTo>
                    <a:pt x="38" y="47"/>
                    <a:pt x="27" y="57"/>
                    <a:pt x="17" y="55"/>
                  </a:cubicBezTo>
                  <a:cubicBezTo>
                    <a:pt x="6" y="52"/>
                    <a:pt x="0" y="39"/>
                    <a:pt x="3" y="24"/>
                  </a:cubicBezTo>
                  <a:cubicBezTo>
                    <a:pt x="6" y="10"/>
                    <a:pt x="17" y="0"/>
                    <a:pt x="28" y="2"/>
                  </a:cubicBezTo>
                  <a:cubicBezTo>
                    <a:pt x="38" y="4"/>
                    <a:pt x="44" y="18"/>
                    <a:pt x="41" y="32"/>
                  </a:cubicBezTo>
                  <a:close/>
                </a:path>
              </a:pathLst>
            </a:custGeom>
            <a:solidFill>
              <a:srgbClr val="80B5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</p:grpSp>
      <p:grpSp>
        <p:nvGrpSpPr>
          <p:cNvPr id="159762" name="Group 323"/>
          <p:cNvGrpSpPr>
            <a:grpSpLocks/>
          </p:cNvGrpSpPr>
          <p:nvPr/>
        </p:nvGrpSpPr>
        <p:grpSpPr bwMode="auto">
          <a:xfrm>
            <a:off x="5821363" y="4833938"/>
            <a:ext cx="447675" cy="417512"/>
            <a:chOff x="3667" y="3045"/>
            <a:chExt cx="282" cy="263"/>
          </a:xfrm>
        </p:grpSpPr>
        <p:sp>
          <p:nvSpPr>
            <p:cNvPr id="159769" name="Freeform 324"/>
            <p:cNvSpPr>
              <a:spLocks/>
            </p:cNvSpPr>
            <p:nvPr/>
          </p:nvSpPr>
          <p:spPr bwMode="auto">
            <a:xfrm>
              <a:off x="3679" y="3045"/>
              <a:ext cx="270" cy="263"/>
            </a:xfrm>
            <a:custGeom>
              <a:avLst/>
              <a:gdLst>
                <a:gd name="T0" fmla="*/ 0 w 738"/>
                <a:gd name="T1" fmla="*/ 0 h 674"/>
                <a:gd name="T2" fmla="*/ 0 w 738"/>
                <a:gd name="T3" fmla="*/ 0 h 674"/>
                <a:gd name="T4" fmla="*/ 0 w 738"/>
                <a:gd name="T5" fmla="*/ 0 h 674"/>
                <a:gd name="T6" fmla="*/ 0 w 738"/>
                <a:gd name="T7" fmla="*/ 0 h 674"/>
                <a:gd name="T8" fmla="*/ 0 w 738"/>
                <a:gd name="T9" fmla="*/ 0 h 6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8"/>
                <a:gd name="T16" fmla="*/ 0 h 674"/>
                <a:gd name="T17" fmla="*/ 738 w 738"/>
                <a:gd name="T18" fmla="*/ 674 h 67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8" h="674">
                  <a:moveTo>
                    <a:pt x="649" y="112"/>
                  </a:moveTo>
                  <a:cubicBezTo>
                    <a:pt x="738" y="225"/>
                    <a:pt x="685" y="417"/>
                    <a:pt x="530" y="541"/>
                  </a:cubicBezTo>
                  <a:cubicBezTo>
                    <a:pt x="376" y="665"/>
                    <a:pt x="178" y="674"/>
                    <a:pt x="89" y="561"/>
                  </a:cubicBezTo>
                  <a:cubicBezTo>
                    <a:pt x="0" y="449"/>
                    <a:pt x="53" y="257"/>
                    <a:pt x="208" y="133"/>
                  </a:cubicBezTo>
                  <a:cubicBezTo>
                    <a:pt x="363" y="9"/>
                    <a:pt x="560" y="0"/>
                    <a:pt x="649" y="112"/>
                  </a:cubicBezTo>
                  <a:close/>
                </a:path>
              </a:pathLst>
            </a:custGeom>
            <a:solidFill>
              <a:srgbClr val="F3AB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9770" name="Freeform 325"/>
            <p:cNvSpPr>
              <a:spLocks/>
            </p:cNvSpPr>
            <p:nvPr/>
          </p:nvSpPr>
          <p:spPr bwMode="auto">
            <a:xfrm>
              <a:off x="3692" y="3074"/>
              <a:ext cx="246" cy="221"/>
            </a:xfrm>
            <a:custGeom>
              <a:avLst/>
              <a:gdLst>
                <a:gd name="T0" fmla="*/ 0 w 673"/>
                <a:gd name="T1" fmla="*/ 0 h 566"/>
                <a:gd name="T2" fmla="*/ 0 w 673"/>
                <a:gd name="T3" fmla="*/ 0 h 566"/>
                <a:gd name="T4" fmla="*/ 0 w 673"/>
                <a:gd name="T5" fmla="*/ 0 h 566"/>
                <a:gd name="T6" fmla="*/ 0 w 673"/>
                <a:gd name="T7" fmla="*/ 0 h 566"/>
                <a:gd name="T8" fmla="*/ 0 w 673"/>
                <a:gd name="T9" fmla="*/ 0 h 56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73"/>
                <a:gd name="T16" fmla="*/ 0 h 566"/>
                <a:gd name="T17" fmla="*/ 673 w 673"/>
                <a:gd name="T18" fmla="*/ 566 h 56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73" h="566">
                  <a:moveTo>
                    <a:pt x="560" y="76"/>
                  </a:moveTo>
                  <a:cubicBezTo>
                    <a:pt x="673" y="139"/>
                    <a:pt x="618" y="334"/>
                    <a:pt x="479" y="446"/>
                  </a:cubicBezTo>
                  <a:cubicBezTo>
                    <a:pt x="339" y="558"/>
                    <a:pt x="161" y="566"/>
                    <a:pt x="81" y="464"/>
                  </a:cubicBezTo>
                  <a:cubicBezTo>
                    <a:pt x="0" y="363"/>
                    <a:pt x="52" y="223"/>
                    <a:pt x="191" y="112"/>
                  </a:cubicBezTo>
                  <a:cubicBezTo>
                    <a:pt x="331" y="0"/>
                    <a:pt x="448" y="14"/>
                    <a:pt x="560" y="76"/>
                  </a:cubicBezTo>
                  <a:close/>
                </a:path>
              </a:pathLst>
            </a:custGeom>
            <a:solidFill>
              <a:srgbClr val="F0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9771" name="Freeform 326"/>
            <p:cNvSpPr>
              <a:spLocks/>
            </p:cNvSpPr>
            <p:nvPr/>
          </p:nvSpPr>
          <p:spPr bwMode="auto">
            <a:xfrm>
              <a:off x="3705" y="3100"/>
              <a:ext cx="212" cy="173"/>
            </a:xfrm>
            <a:custGeom>
              <a:avLst/>
              <a:gdLst>
                <a:gd name="T0" fmla="*/ 0 w 581"/>
                <a:gd name="T1" fmla="*/ 0 h 442"/>
                <a:gd name="T2" fmla="*/ 0 w 581"/>
                <a:gd name="T3" fmla="*/ 0 h 442"/>
                <a:gd name="T4" fmla="*/ 0 w 581"/>
                <a:gd name="T5" fmla="*/ 0 h 442"/>
                <a:gd name="T6" fmla="*/ 0 w 581"/>
                <a:gd name="T7" fmla="*/ 0 h 442"/>
                <a:gd name="T8" fmla="*/ 0 w 581"/>
                <a:gd name="T9" fmla="*/ 0 h 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81"/>
                <a:gd name="T16" fmla="*/ 0 h 442"/>
                <a:gd name="T17" fmla="*/ 581 w 581"/>
                <a:gd name="T18" fmla="*/ 442 h 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81" h="442">
                  <a:moveTo>
                    <a:pt x="523" y="87"/>
                  </a:moveTo>
                  <a:cubicBezTo>
                    <a:pt x="581" y="174"/>
                    <a:pt x="569" y="262"/>
                    <a:pt x="448" y="343"/>
                  </a:cubicBezTo>
                  <a:cubicBezTo>
                    <a:pt x="328" y="424"/>
                    <a:pt x="123" y="442"/>
                    <a:pt x="65" y="355"/>
                  </a:cubicBezTo>
                  <a:cubicBezTo>
                    <a:pt x="7" y="268"/>
                    <a:pt x="0" y="217"/>
                    <a:pt x="121" y="135"/>
                  </a:cubicBezTo>
                  <a:cubicBezTo>
                    <a:pt x="241" y="54"/>
                    <a:pt x="465" y="0"/>
                    <a:pt x="523" y="87"/>
                  </a:cubicBezTo>
                  <a:close/>
                </a:path>
              </a:pathLst>
            </a:custGeom>
            <a:solidFill>
              <a:srgbClr val="EB7D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9772" name="Freeform 327"/>
            <p:cNvSpPr>
              <a:spLocks/>
            </p:cNvSpPr>
            <p:nvPr/>
          </p:nvSpPr>
          <p:spPr bwMode="auto">
            <a:xfrm>
              <a:off x="3679" y="3045"/>
              <a:ext cx="270" cy="263"/>
            </a:xfrm>
            <a:custGeom>
              <a:avLst/>
              <a:gdLst>
                <a:gd name="T0" fmla="*/ 0 w 738"/>
                <a:gd name="T1" fmla="*/ 0 h 674"/>
                <a:gd name="T2" fmla="*/ 0 w 738"/>
                <a:gd name="T3" fmla="*/ 0 h 674"/>
                <a:gd name="T4" fmla="*/ 0 w 738"/>
                <a:gd name="T5" fmla="*/ 0 h 674"/>
                <a:gd name="T6" fmla="*/ 0 w 738"/>
                <a:gd name="T7" fmla="*/ 0 h 674"/>
                <a:gd name="T8" fmla="*/ 0 w 738"/>
                <a:gd name="T9" fmla="*/ 0 h 6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8"/>
                <a:gd name="T16" fmla="*/ 0 h 674"/>
                <a:gd name="T17" fmla="*/ 738 w 738"/>
                <a:gd name="T18" fmla="*/ 674 h 67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8" h="674">
                  <a:moveTo>
                    <a:pt x="649" y="112"/>
                  </a:moveTo>
                  <a:cubicBezTo>
                    <a:pt x="738" y="225"/>
                    <a:pt x="685" y="417"/>
                    <a:pt x="530" y="541"/>
                  </a:cubicBezTo>
                  <a:cubicBezTo>
                    <a:pt x="376" y="665"/>
                    <a:pt x="178" y="674"/>
                    <a:pt x="89" y="561"/>
                  </a:cubicBezTo>
                  <a:cubicBezTo>
                    <a:pt x="0" y="449"/>
                    <a:pt x="53" y="257"/>
                    <a:pt x="208" y="133"/>
                  </a:cubicBezTo>
                  <a:cubicBezTo>
                    <a:pt x="363" y="9"/>
                    <a:pt x="560" y="0"/>
                    <a:pt x="649" y="112"/>
                  </a:cubicBezTo>
                  <a:close/>
                </a:path>
              </a:pathLst>
            </a:custGeom>
            <a:noFill/>
            <a:ln w="1588">
              <a:solidFill>
                <a:srgbClr val="34343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9773" name="Freeform 328"/>
            <p:cNvSpPr>
              <a:spLocks/>
            </p:cNvSpPr>
            <p:nvPr/>
          </p:nvSpPr>
          <p:spPr bwMode="auto">
            <a:xfrm>
              <a:off x="3729" y="3135"/>
              <a:ext cx="125" cy="111"/>
            </a:xfrm>
            <a:custGeom>
              <a:avLst/>
              <a:gdLst>
                <a:gd name="T0" fmla="*/ 0 w 342"/>
                <a:gd name="T1" fmla="*/ 0 h 286"/>
                <a:gd name="T2" fmla="*/ 0 w 342"/>
                <a:gd name="T3" fmla="*/ 0 h 286"/>
                <a:gd name="T4" fmla="*/ 0 w 342"/>
                <a:gd name="T5" fmla="*/ 0 h 286"/>
                <a:gd name="T6" fmla="*/ 0 w 342"/>
                <a:gd name="T7" fmla="*/ 0 h 286"/>
                <a:gd name="T8" fmla="*/ 0 w 342"/>
                <a:gd name="T9" fmla="*/ 0 h 2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2"/>
                <a:gd name="T16" fmla="*/ 0 h 286"/>
                <a:gd name="T17" fmla="*/ 342 w 342"/>
                <a:gd name="T18" fmla="*/ 286 h 28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2" h="286">
                  <a:moveTo>
                    <a:pt x="314" y="75"/>
                  </a:moveTo>
                  <a:cubicBezTo>
                    <a:pt x="342" y="134"/>
                    <a:pt x="299" y="211"/>
                    <a:pt x="220" y="249"/>
                  </a:cubicBezTo>
                  <a:cubicBezTo>
                    <a:pt x="140" y="286"/>
                    <a:pt x="54" y="269"/>
                    <a:pt x="27" y="211"/>
                  </a:cubicBezTo>
                  <a:cubicBezTo>
                    <a:pt x="0" y="152"/>
                    <a:pt x="42" y="75"/>
                    <a:pt x="121" y="37"/>
                  </a:cubicBezTo>
                  <a:cubicBezTo>
                    <a:pt x="201" y="0"/>
                    <a:pt x="287" y="17"/>
                    <a:pt x="314" y="75"/>
                  </a:cubicBezTo>
                  <a:close/>
                </a:path>
              </a:pathLst>
            </a:custGeom>
            <a:solidFill>
              <a:srgbClr val="E164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9774" name="Freeform 329"/>
            <p:cNvSpPr>
              <a:spLocks/>
            </p:cNvSpPr>
            <p:nvPr/>
          </p:nvSpPr>
          <p:spPr bwMode="auto">
            <a:xfrm>
              <a:off x="3721" y="3128"/>
              <a:ext cx="125" cy="112"/>
            </a:xfrm>
            <a:custGeom>
              <a:avLst/>
              <a:gdLst>
                <a:gd name="T0" fmla="*/ 0 w 342"/>
                <a:gd name="T1" fmla="*/ 0 h 286"/>
                <a:gd name="T2" fmla="*/ 0 w 342"/>
                <a:gd name="T3" fmla="*/ 0 h 286"/>
                <a:gd name="T4" fmla="*/ 0 w 342"/>
                <a:gd name="T5" fmla="*/ 0 h 286"/>
                <a:gd name="T6" fmla="*/ 0 w 342"/>
                <a:gd name="T7" fmla="*/ 0 h 286"/>
                <a:gd name="T8" fmla="*/ 0 w 342"/>
                <a:gd name="T9" fmla="*/ 0 h 2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2"/>
                <a:gd name="T16" fmla="*/ 0 h 286"/>
                <a:gd name="T17" fmla="*/ 342 w 342"/>
                <a:gd name="T18" fmla="*/ 286 h 28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2" h="286">
                  <a:moveTo>
                    <a:pt x="315" y="75"/>
                  </a:moveTo>
                  <a:cubicBezTo>
                    <a:pt x="342" y="134"/>
                    <a:pt x="299" y="211"/>
                    <a:pt x="220" y="249"/>
                  </a:cubicBezTo>
                  <a:cubicBezTo>
                    <a:pt x="141" y="286"/>
                    <a:pt x="54" y="269"/>
                    <a:pt x="27" y="211"/>
                  </a:cubicBezTo>
                  <a:cubicBezTo>
                    <a:pt x="0" y="152"/>
                    <a:pt x="42" y="75"/>
                    <a:pt x="122" y="37"/>
                  </a:cubicBezTo>
                  <a:cubicBezTo>
                    <a:pt x="201" y="0"/>
                    <a:pt x="287" y="17"/>
                    <a:pt x="315" y="75"/>
                  </a:cubicBezTo>
                  <a:close/>
                </a:path>
              </a:pathLst>
            </a:custGeom>
            <a:solidFill>
              <a:srgbClr val="C948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9775" name="Freeform 330"/>
            <p:cNvSpPr>
              <a:spLocks/>
            </p:cNvSpPr>
            <p:nvPr/>
          </p:nvSpPr>
          <p:spPr bwMode="auto">
            <a:xfrm>
              <a:off x="3724" y="3123"/>
              <a:ext cx="107" cy="83"/>
            </a:xfrm>
            <a:custGeom>
              <a:avLst/>
              <a:gdLst>
                <a:gd name="T0" fmla="*/ 0 w 292"/>
                <a:gd name="T1" fmla="*/ 0 h 212"/>
                <a:gd name="T2" fmla="*/ 0 w 292"/>
                <a:gd name="T3" fmla="*/ 0 h 212"/>
                <a:gd name="T4" fmla="*/ 0 w 292"/>
                <a:gd name="T5" fmla="*/ 0 h 212"/>
                <a:gd name="T6" fmla="*/ 0 w 292"/>
                <a:gd name="T7" fmla="*/ 0 h 212"/>
                <a:gd name="T8" fmla="*/ 0 w 292"/>
                <a:gd name="T9" fmla="*/ 0 h 2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2"/>
                <a:gd name="T16" fmla="*/ 0 h 212"/>
                <a:gd name="T17" fmla="*/ 292 w 292"/>
                <a:gd name="T18" fmla="*/ 212 h 2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2" h="212">
                  <a:moveTo>
                    <a:pt x="20" y="212"/>
                  </a:moveTo>
                  <a:cubicBezTo>
                    <a:pt x="20" y="212"/>
                    <a:pt x="2" y="119"/>
                    <a:pt x="111" y="59"/>
                  </a:cubicBezTo>
                  <a:cubicBezTo>
                    <a:pt x="220" y="0"/>
                    <a:pt x="292" y="71"/>
                    <a:pt x="292" y="71"/>
                  </a:cubicBezTo>
                  <a:cubicBezTo>
                    <a:pt x="292" y="71"/>
                    <a:pt x="198" y="17"/>
                    <a:pt x="115" y="69"/>
                  </a:cubicBezTo>
                  <a:cubicBezTo>
                    <a:pt x="0" y="142"/>
                    <a:pt x="20" y="212"/>
                    <a:pt x="20" y="212"/>
                  </a:cubicBezTo>
                  <a:close/>
                </a:path>
              </a:pathLst>
            </a:custGeom>
            <a:solidFill>
              <a:srgbClr val="EA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9776" name="Freeform 331"/>
            <p:cNvSpPr>
              <a:spLocks/>
            </p:cNvSpPr>
            <p:nvPr/>
          </p:nvSpPr>
          <p:spPr bwMode="auto">
            <a:xfrm>
              <a:off x="3744" y="3183"/>
              <a:ext cx="92" cy="56"/>
            </a:xfrm>
            <a:custGeom>
              <a:avLst/>
              <a:gdLst>
                <a:gd name="T0" fmla="*/ 0 w 251"/>
                <a:gd name="T1" fmla="*/ 0 h 143"/>
                <a:gd name="T2" fmla="*/ 0 w 251"/>
                <a:gd name="T3" fmla="*/ 0 h 143"/>
                <a:gd name="T4" fmla="*/ 0 w 251"/>
                <a:gd name="T5" fmla="*/ 0 h 143"/>
                <a:gd name="T6" fmla="*/ 0 w 251"/>
                <a:gd name="T7" fmla="*/ 0 h 143"/>
                <a:gd name="T8" fmla="*/ 0 w 251"/>
                <a:gd name="T9" fmla="*/ 0 h 1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1"/>
                <a:gd name="T16" fmla="*/ 0 h 143"/>
                <a:gd name="T17" fmla="*/ 251 w 251"/>
                <a:gd name="T18" fmla="*/ 143 h 1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1" h="143">
                  <a:moveTo>
                    <a:pt x="0" y="104"/>
                  </a:moveTo>
                  <a:cubicBezTo>
                    <a:pt x="0" y="104"/>
                    <a:pt x="42" y="143"/>
                    <a:pt x="127" y="117"/>
                  </a:cubicBezTo>
                  <a:cubicBezTo>
                    <a:pt x="211" y="92"/>
                    <a:pt x="248" y="26"/>
                    <a:pt x="251" y="0"/>
                  </a:cubicBezTo>
                  <a:cubicBezTo>
                    <a:pt x="251" y="0"/>
                    <a:pt x="221" y="55"/>
                    <a:pt x="125" y="87"/>
                  </a:cubicBezTo>
                  <a:cubicBezTo>
                    <a:pt x="28" y="118"/>
                    <a:pt x="0" y="104"/>
                    <a:pt x="0" y="104"/>
                  </a:cubicBezTo>
                  <a:close/>
                </a:path>
              </a:pathLst>
            </a:custGeom>
            <a:solidFill>
              <a:srgbClr val="AF35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9777" name="Freeform 332"/>
            <p:cNvSpPr>
              <a:spLocks/>
            </p:cNvSpPr>
            <p:nvPr/>
          </p:nvSpPr>
          <p:spPr bwMode="auto">
            <a:xfrm>
              <a:off x="3755" y="3189"/>
              <a:ext cx="79" cy="50"/>
            </a:xfrm>
            <a:custGeom>
              <a:avLst/>
              <a:gdLst>
                <a:gd name="T0" fmla="*/ 0 w 215"/>
                <a:gd name="T1" fmla="*/ 0 h 126"/>
                <a:gd name="T2" fmla="*/ 0 w 215"/>
                <a:gd name="T3" fmla="*/ 0 h 126"/>
                <a:gd name="T4" fmla="*/ 0 w 215"/>
                <a:gd name="T5" fmla="*/ 0 h 126"/>
                <a:gd name="T6" fmla="*/ 0 w 215"/>
                <a:gd name="T7" fmla="*/ 0 h 126"/>
                <a:gd name="T8" fmla="*/ 0 w 215"/>
                <a:gd name="T9" fmla="*/ 0 h 1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5"/>
                <a:gd name="T16" fmla="*/ 0 h 126"/>
                <a:gd name="T17" fmla="*/ 215 w 215"/>
                <a:gd name="T18" fmla="*/ 126 h 1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5" h="126">
                  <a:moveTo>
                    <a:pt x="0" y="99"/>
                  </a:moveTo>
                  <a:cubicBezTo>
                    <a:pt x="0" y="99"/>
                    <a:pt x="38" y="126"/>
                    <a:pt x="114" y="93"/>
                  </a:cubicBezTo>
                  <a:cubicBezTo>
                    <a:pt x="191" y="60"/>
                    <a:pt x="215" y="0"/>
                    <a:pt x="215" y="0"/>
                  </a:cubicBezTo>
                  <a:cubicBezTo>
                    <a:pt x="215" y="0"/>
                    <a:pt x="192" y="53"/>
                    <a:pt x="113" y="85"/>
                  </a:cubicBezTo>
                  <a:cubicBezTo>
                    <a:pt x="34" y="118"/>
                    <a:pt x="0" y="99"/>
                    <a:pt x="0" y="99"/>
                  </a:cubicBezTo>
                  <a:close/>
                </a:path>
              </a:pathLst>
            </a:custGeom>
            <a:solidFill>
              <a:srgbClr val="9B2F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9778" name="Freeform 333"/>
            <p:cNvSpPr>
              <a:spLocks/>
            </p:cNvSpPr>
            <p:nvPr/>
          </p:nvSpPr>
          <p:spPr bwMode="auto">
            <a:xfrm>
              <a:off x="3721" y="3129"/>
              <a:ext cx="125" cy="112"/>
            </a:xfrm>
            <a:custGeom>
              <a:avLst/>
              <a:gdLst>
                <a:gd name="T0" fmla="*/ 0 w 342"/>
                <a:gd name="T1" fmla="*/ 0 h 286"/>
                <a:gd name="T2" fmla="*/ 0 w 342"/>
                <a:gd name="T3" fmla="*/ 0 h 286"/>
                <a:gd name="T4" fmla="*/ 0 w 342"/>
                <a:gd name="T5" fmla="*/ 0 h 286"/>
                <a:gd name="T6" fmla="*/ 0 w 342"/>
                <a:gd name="T7" fmla="*/ 0 h 286"/>
                <a:gd name="T8" fmla="*/ 0 w 342"/>
                <a:gd name="T9" fmla="*/ 0 h 2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2"/>
                <a:gd name="T16" fmla="*/ 0 h 286"/>
                <a:gd name="T17" fmla="*/ 342 w 342"/>
                <a:gd name="T18" fmla="*/ 286 h 28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2" h="286">
                  <a:moveTo>
                    <a:pt x="315" y="75"/>
                  </a:moveTo>
                  <a:cubicBezTo>
                    <a:pt x="342" y="134"/>
                    <a:pt x="300" y="211"/>
                    <a:pt x="220" y="249"/>
                  </a:cubicBezTo>
                  <a:cubicBezTo>
                    <a:pt x="141" y="286"/>
                    <a:pt x="54" y="269"/>
                    <a:pt x="27" y="211"/>
                  </a:cubicBezTo>
                  <a:cubicBezTo>
                    <a:pt x="0" y="153"/>
                    <a:pt x="42" y="75"/>
                    <a:pt x="122" y="37"/>
                  </a:cubicBezTo>
                  <a:cubicBezTo>
                    <a:pt x="201" y="0"/>
                    <a:pt x="288" y="17"/>
                    <a:pt x="315" y="75"/>
                  </a:cubicBezTo>
                  <a:close/>
                </a:path>
              </a:pathLst>
            </a:custGeom>
            <a:noFill/>
            <a:ln w="1588">
              <a:solidFill>
                <a:srgbClr val="34343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9779" name="Freeform 334"/>
            <p:cNvSpPr>
              <a:spLocks/>
            </p:cNvSpPr>
            <p:nvPr/>
          </p:nvSpPr>
          <p:spPr bwMode="auto">
            <a:xfrm>
              <a:off x="3667" y="3069"/>
              <a:ext cx="142" cy="183"/>
            </a:xfrm>
            <a:custGeom>
              <a:avLst/>
              <a:gdLst>
                <a:gd name="T0" fmla="*/ 0 w 388"/>
                <a:gd name="T1" fmla="*/ 0 h 469"/>
                <a:gd name="T2" fmla="*/ 0 w 388"/>
                <a:gd name="T3" fmla="*/ 0 h 469"/>
                <a:gd name="T4" fmla="*/ 0 w 388"/>
                <a:gd name="T5" fmla="*/ 0 h 469"/>
                <a:gd name="T6" fmla="*/ 0 w 388"/>
                <a:gd name="T7" fmla="*/ 0 h 46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88"/>
                <a:gd name="T13" fmla="*/ 0 h 469"/>
                <a:gd name="T14" fmla="*/ 388 w 388"/>
                <a:gd name="T15" fmla="*/ 469 h 46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88" h="469">
                  <a:moveTo>
                    <a:pt x="388" y="0"/>
                  </a:moveTo>
                  <a:cubicBezTo>
                    <a:pt x="388" y="0"/>
                    <a:pt x="280" y="24"/>
                    <a:pt x="173" y="147"/>
                  </a:cubicBezTo>
                  <a:cubicBezTo>
                    <a:pt x="67" y="270"/>
                    <a:pt x="79" y="401"/>
                    <a:pt x="111" y="469"/>
                  </a:cubicBezTo>
                  <a:cubicBezTo>
                    <a:pt x="111" y="469"/>
                    <a:pt x="0" y="181"/>
                    <a:pt x="388" y="0"/>
                  </a:cubicBezTo>
                  <a:close/>
                </a:path>
              </a:pathLst>
            </a:custGeom>
            <a:solidFill>
              <a:srgbClr val="F3F8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9780" name="Freeform 335"/>
            <p:cNvSpPr>
              <a:spLocks/>
            </p:cNvSpPr>
            <p:nvPr/>
          </p:nvSpPr>
          <p:spPr bwMode="auto">
            <a:xfrm>
              <a:off x="3781" y="3114"/>
              <a:ext cx="168" cy="184"/>
            </a:xfrm>
            <a:custGeom>
              <a:avLst/>
              <a:gdLst>
                <a:gd name="T0" fmla="*/ 0 w 459"/>
                <a:gd name="T1" fmla="*/ 0 h 471"/>
                <a:gd name="T2" fmla="*/ 0 w 459"/>
                <a:gd name="T3" fmla="*/ 0 h 471"/>
                <a:gd name="T4" fmla="*/ 0 w 459"/>
                <a:gd name="T5" fmla="*/ 0 h 471"/>
                <a:gd name="T6" fmla="*/ 0 w 459"/>
                <a:gd name="T7" fmla="*/ 0 h 47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9"/>
                <a:gd name="T13" fmla="*/ 0 h 471"/>
                <a:gd name="T14" fmla="*/ 459 w 459"/>
                <a:gd name="T15" fmla="*/ 471 h 47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9" h="471">
                  <a:moveTo>
                    <a:pt x="0" y="455"/>
                  </a:moveTo>
                  <a:cubicBezTo>
                    <a:pt x="0" y="455"/>
                    <a:pt x="123" y="471"/>
                    <a:pt x="276" y="335"/>
                  </a:cubicBezTo>
                  <a:cubicBezTo>
                    <a:pt x="429" y="198"/>
                    <a:pt x="414" y="37"/>
                    <a:pt x="399" y="0"/>
                  </a:cubicBezTo>
                  <a:cubicBezTo>
                    <a:pt x="399" y="0"/>
                    <a:pt x="459" y="359"/>
                    <a:pt x="0" y="455"/>
                  </a:cubicBezTo>
                  <a:close/>
                </a:path>
              </a:pathLst>
            </a:custGeom>
            <a:solidFill>
              <a:srgbClr val="EB7D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9781" name="Freeform 336"/>
            <p:cNvSpPr>
              <a:spLocks/>
            </p:cNvSpPr>
            <p:nvPr/>
          </p:nvSpPr>
          <p:spPr bwMode="auto">
            <a:xfrm>
              <a:off x="3720" y="3077"/>
              <a:ext cx="88" cy="194"/>
            </a:xfrm>
            <a:custGeom>
              <a:avLst/>
              <a:gdLst>
                <a:gd name="T0" fmla="*/ 0 w 241"/>
                <a:gd name="T1" fmla="*/ 0 h 498"/>
                <a:gd name="T2" fmla="*/ 0 w 241"/>
                <a:gd name="T3" fmla="*/ 0 h 498"/>
                <a:gd name="T4" fmla="*/ 0 w 241"/>
                <a:gd name="T5" fmla="*/ 0 h 498"/>
                <a:gd name="T6" fmla="*/ 0 60000 65536"/>
                <a:gd name="T7" fmla="*/ 0 60000 65536"/>
                <a:gd name="T8" fmla="*/ 0 60000 65536"/>
                <a:gd name="T9" fmla="*/ 0 w 241"/>
                <a:gd name="T10" fmla="*/ 0 h 498"/>
                <a:gd name="T11" fmla="*/ 241 w 241"/>
                <a:gd name="T12" fmla="*/ 498 h 49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1" h="498">
                  <a:moveTo>
                    <a:pt x="241" y="0"/>
                  </a:moveTo>
                  <a:cubicBezTo>
                    <a:pt x="241" y="0"/>
                    <a:pt x="32" y="245"/>
                    <a:pt x="191" y="498"/>
                  </a:cubicBezTo>
                  <a:cubicBezTo>
                    <a:pt x="191" y="498"/>
                    <a:pt x="0" y="239"/>
                    <a:pt x="2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9782" name="Freeform 337"/>
            <p:cNvSpPr>
              <a:spLocks/>
            </p:cNvSpPr>
            <p:nvPr/>
          </p:nvSpPr>
          <p:spPr bwMode="auto">
            <a:xfrm>
              <a:off x="3778" y="3136"/>
              <a:ext cx="4" cy="4"/>
            </a:xfrm>
            <a:custGeom>
              <a:avLst/>
              <a:gdLst>
                <a:gd name="T0" fmla="*/ 0 w 12"/>
                <a:gd name="T1" fmla="*/ 0 h 12"/>
                <a:gd name="T2" fmla="*/ 0 w 12"/>
                <a:gd name="T3" fmla="*/ 0 h 12"/>
                <a:gd name="T4" fmla="*/ 0 w 12"/>
                <a:gd name="T5" fmla="*/ 0 h 12"/>
                <a:gd name="T6" fmla="*/ 0 w 12"/>
                <a:gd name="T7" fmla="*/ 0 h 12"/>
                <a:gd name="T8" fmla="*/ 0 w 12"/>
                <a:gd name="T9" fmla="*/ 0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"/>
                <a:gd name="T16" fmla="*/ 0 h 12"/>
                <a:gd name="T17" fmla="*/ 12 w 12"/>
                <a:gd name="T18" fmla="*/ 12 h 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" h="12">
                  <a:moveTo>
                    <a:pt x="11" y="4"/>
                  </a:moveTo>
                  <a:cubicBezTo>
                    <a:pt x="12" y="7"/>
                    <a:pt x="11" y="10"/>
                    <a:pt x="9" y="11"/>
                  </a:cubicBezTo>
                  <a:cubicBezTo>
                    <a:pt x="6" y="12"/>
                    <a:pt x="3" y="11"/>
                    <a:pt x="2" y="9"/>
                  </a:cubicBezTo>
                  <a:cubicBezTo>
                    <a:pt x="0" y="6"/>
                    <a:pt x="1" y="3"/>
                    <a:pt x="4" y="2"/>
                  </a:cubicBezTo>
                  <a:cubicBezTo>
                    <a:pt x="6" y="0"/>
                    <a:pt x="9" y="1"/>
                    <a:pt x="11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9783" name="Freeform 338"/>
            <p:cNvSpPr>
              <a:spLocks/>
            </p:cNvSpPr>
            <p:nvPr/>
          </p:nvSpPr>
          <p:spPr bwMode="auto">
            <a:xfrm>
              <a:off x="3763" y="3142"/>
              <a:ext cx="4" cy="4"/>
            </a:xfrm>
            <a:custGeom>
              <a:avLst/>
              <a:gdLst>
                <a:gd name="T0" fmla="*/ 0 w 10"/>
                <a:gd name="T1" fmla="*/ 0 h 10"/>
                <a:gd name="T2" fmla="*/ 0 w 10"/>
                <a:gd name="T3" fmla="*/ 0 h 10"/>
                <a:gd name="T4" fmla="*/ 0 w 10"/>
                <a:gd name="T5" fmla="*/ 0 h 10"/>
                <a:gd name="T6" fmla="*/ 0 w 10"/>
                <a:gd name="T7" fmla="*/ 0 h 10"/>
                <a:gd name="T8" fmla="*/ 0 w 10"/>
                <a:gd name="T9" fmla="*/ 0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"/>
                <a:gd name="T16" fmla="*/ 0 h 10"/>
                <a:gd name="T17" fmla="*/ 10 w 10"/>
                <a:gd name="T18" fmla="*/ 10 h 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" h="10">
                  <a:moveTo>
                    <a:pt x="9" y="3"/>
                  </a:moveTo>
                  <a:cubicBezTo>
                    <a:pt x="10" y="5"/>
                    <a:pt x="9" y="8"/>
                    <a:pt x="7" y="9"/>
                  </a:cubicBezTo>
                  <a:cubicBezTo>
                    <a:pt x="5" y="10"/>
                    <a:pt x="3" y="9"/>
                    <a:pt x="1" y="7"/>
                  </a:cubicBezTo>
                  <a:cubicBezTo>
                    <a:pt x="0" y="5"/>
                    <a:pt x="1" y="2"/>
                    <a:pt x="3" y="1"/>
                  </a:cubicBezTo>
                  <a:cubicBezTo>
                    <a:pt x="5" y="0"/>
                    <a:pt x="8" y="1"/>
                    <a:pt x="9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9784" name="Freeform 339"/>
            <p:cNvSpPr>
              <a:spLocks/>
            </p:cNvSpPr>
            <p:nvPr/>
          </p:nvSpPr>
          <p:spPr bwMode="auto">
            <a:xfrm>
              <a:off x="3804" y="3074"/>
              <a:ext cx="6" cy="6"/>
            </a:xfrm>
            <a:custGeom>
              <a:avLst/>
              <a:gdLst>
                <a:gd name="T0" fmla="*/ 0 w 16"/>
                <a:gd name="T1" fmla="*/ 0 h 16"/>
                <a:gd name="T2" fmla="*/ 0 w 16"/>
                <a:gd name="T3" fmla="*/ 0 h 16"/>
                <a:gd name="T4" fmla="*/ 0 w 16"/>
                <a:gd name="T5" fmla="*/ 0 h 16"/>
                <a:gd name="T6" fmla="*/ 0 w 16"/>
                <a:gd name="T7" fmla="*/ 0 h 16"/>
                <a:gd name="T8" fmla="*/ 0 w 16"/>
                <a:gd name="T9" fmla="*/ 0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"/>
                <a:gd name="T16" fmla="*/ 0 h 16"/>
                <a:gd name="T17" fmla="*/ 16 w 16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" h="16">
                  <a:moveTo>
                    <a:pt x="15" y="5"/>
                  </a:moveTo>
                  <a:cubicBezTo>
                    <a:pt x="16" y="8"/>
                    <a:pt x="15" y="12"/>
                    <a:pt x="12" y="14"/>
                  </a:cubicBezTo>
                  <a:cubicBezTo>
                    <a:pt x="8" y="16"/>
                    <a:pt x="4" y="15"/>
                    <a:pt x="2" y="11"/>
                  </a:cubicBezTo>
                  <a:cubicBezTo>
                    <a:pt x="0" y="8"/>
                    <a:pt x="2" y="3"/>
                    <a:pt x="5" y="2"/>
                  </a:cubicBezTo>
                  <a:cubicBezTo>
                    <a:pt x="8" y="0"/>
                    <a:pt x="13" y="1"/>
                    <a:pt x="1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9785" name="Freeform 340"/>
            <p:cNvSpPr>
              <a:spLocks/>
            </p:cNvSpPr>
            <p:nvPr/>
          </p:nvSpPr>
          <p:spPr bwMode="auto">
            <a:xfrm>
              <a:off x="3779" y="3160"/>
              <a:ext cx="31" cy="29"/>
            </a:xfrm>
            <a:custGeom>
              <a:avLst/>
              <a:gdLst>
                <a:gd name="T0" fmla="*/ 0 w 85"/>
                <a:gd name="T1" fmla="*/ 0 h 74"/>
                <a:gd name="T2" fmla="*/ 0 w 85"/>
                <a:gd name="T3" fmla="*/ 0 h 74"/>
                <a:gd name="T4" fmla="*/ 0 w 85"/>
                <a:gd name="T5" fmla="*/ 0 h 74"/>
                <a:gd name="T6" fmla="*/ 0 w 85"/>
                <a:gd name="T7" fmla="*/ 0 h 74"/>
                <a:gd name="T8" fmla="*/ 0 w 85"/>
                <a:gd name="T9" fmla="*/ 0 h 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5"/>
                <a:gd name="T16" fmla="*/ 0 h 74"/>
                <a:gd name="T17" fmla="*/ 85 w 85"/>
                <a:gd name="T18" fmla="*/ 74 h 7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5" h="74">
                  <a:moveTo>
                    <a:pt x="58" y="61"/>
                  </a:moveTo>
                  <a:cubicBezTo>
                    <a:pt x="40" y="74"/>
                    <a:pt x="18" y="73"/>
                    <a:pt x="9" y="59"/>
                  </a:cubicBezTo>
                  <a:cubicBezTo>
                    <a:pt x="0" y="46"/>
                    <a:pt x="7" y="25"/>
                    <a:pt x="26" y="12"/>
                  </a:cubicBezTo>
                  <a:cubicBezTo>
                    <a:pt x="44" y="0"/>
                    <a:pt x="66" y="0"/>
                    <a:pt x="75" y="14"/>
                  </a:cubicBezTo>
                  <a:cubicBezTo>
                    <a:pt x="85" y="28"/>
                    <a:pt x="77" y="49"/>
                    <a:pt x="58" y="61"/>
                  </a:cubicBezTo>
                  <a:close/>
                </a:path>
              </a:pathLst>
            </a:custGeom>
            <a:solidFill>
              <a:srgbClr val="AA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9786" name="Oval 341"/>
            <p:cNvSpPr>
              <a:spLocks noChangeArrowheads="1"/>
            </p:cNvSpPr>
            <p:nvPr/>
          </p:nvSpPr>
          <p:spPr bwMode="auto">
            <a:xfrm>
              <a:off x="3761" y="3136"/>
              <a:ext cx="4" cy="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59787" name="Oval 342"/>
            <p:cNvSpPr>
              <a:spLocks noChangeArrowheads="1"/>
            </p:cNvSpPr>
            <p:nvPr/>
          </p:nvSpPr>
          <p:spPr bwMode="auto">
            <a:xfrm>
              <a:off x="3764" y="3133"/>
              <a:ext cx="2" cy="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59788" name="Oval 343"/>
            <p:cNvSpPr>
              <a:spLocks noChangeArrowheads="1"/>
            </p:cNvSpPr>
            <p:nvPr/>
          </p:nvSpPr>
          <p:spPr bwMode="auto">
            <a:xfrm>
              <a:off x="3873" y="3110"/>
              <a:ext cx="3" cy="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59789" name="Oval 344"/>
            <p:cNvSpPr>
              <a:spLocks noChangeArrowheads="1"/>
            </p:cNvSpPr>
            <p:nvPr/>
          </p:nvSpPr>
          <p:spPr bwMode="auto">
            <a:xfrm>
              <a:off x="3877" y="3111"/>
              <a:ext cx="2" cy="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59790" name="Freeform 345"/>
            <p:cNvSpPr>
              <a:spLocks/>
            </p:cNvSpPr>
            <p:nvPr/>
          </p:nvSpPr>
          <p:spPr bwMode="auto">
            <a:xfrm>
              <a:off x="3875" y="3070"/>
              <a:ext cx="17" cy="10"/>
            </a:xfrm>
            <a:custGeom>
              <a:avLst/>
              <a:gdLst>
                <a:gd name="T0" fmla="*/ 0 w 48"/>
                <a:gd name="T1" fmla="*/ 0 h 28"/>
                <a:gd name="T2" fmla="*/ 0 w 48"/>
                <a:gd name="T3" fmla="*/ 0 h 28"/>
                <a:gd name="T4" fmla="*/ 0 w 48"/>
                <a:gd name="T5" fmla="*/ 0 h 28"/>
                <a:gd name="T6" fmla="*/ 0 w 48"/>
                <a:gd name="T7" fmla="*/ 0 h 28"/>
                <a:gd name="T8" fmla="*/ 0 w 48"/>
                <a:gd name="T9" fmla="*/ 0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8"/>
                <a:gd name="T16" fmla="*/ 0 h 28"/>
                <a:gd name="T17" fmla="*/ 48 w 48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8" h="28">
                  <a:moveTo>
                    <a:pt x="0" y="13"/>
                  </a:moveTo>
                  <a:cubicBezTo>
                    <a:pt x="5" y="16"/>
                    <a:pt x="21" y="28"/>
                    <a:pt x="26" y="26"/>
                  </a:cubicBezTo>
                  <a:cubicBezTo>
                    <a:pt x="33" y="22"/>
                    <a:pt x="20" y="12"/>
                    <a:pt x="19" y="8"/>
                  </a:cubicBezTo>
                  <a:cubicBezTo>
                    <a:pt x="17" y="0"/>
                    <a:pt x="21" y="2"/>
                    <a:pt x="27" y="4"/>
                  </a:cubicBezTo>
                  <a:cubicBezTo>
                    <a:pt x="30" y="5"/>
                    <a:pt x="48" y="12"/>
                    <a:pt x="48" y="11"/>
                  </a:cubicBezTo>
                </a:path>
              </a:pathLst>
            </a:custGeom>
            <a:noFill/>
            <a:ln w="1588">
              <a:solidFill>
                <a:srgbClr val="F3ABA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9791" name="Freeform 346"/>
            <p:cNvSpPr>
              <a:spLocks/>
            </p:cNvSpPr>
            <p:nvPr/>
          </p:nvSpPr>
          <p:spPr bwMode="auto">
            <a:xfrm>
              <a:off x="3898" y="3087"/>
              <a:ext cx="5" cy="5"/>
            </a:xfrm>
            <a:custGeom>
              <a:avLst/>
              <a:gdLst>
                <a:gd name="T0" fmla="*/ 0 w 14"/>
                <a:gd name="T1" fmla="*/ 0 h 13"/>
                <a:gd name="T2" fmla="*/ 0 w 14"/>
                <a:gd name="T3" fmla="*/ 0 h 13"/>
                <a:gd name="T4" fmla="*/ 0 60000 65536"/>
                <a:gd name="T5" fmla="*/ 0 60000 65536"/>
                <a:gd name="T6" fmla="*/ 0 w 14"/>
                <a:gd name="T7" fmla="*/ 0 h 13"/>
                <a:gd name="T8" fmla="*/ 14 w 14"/>
                <a:gd name="T9" fmla="*/ 13 h 1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4" h="13">
                  <a:moveTo>
                    <a:pt x="14" y="13"/>
                  </a:moveTo>
                  <a:cubicBezTo>
                    <a:pt x="9" y="12"/>
                    <a:pt x="2" y="5"/>
                    <a:pt x="0" y="0"/>
                  </a:cubicBezTo>
                </a:path>
              </a:pathLst>
            </a:custGeom>
            <a:noFill/>
            <a:ln w="4763">
              <a:solidFill>
                <a:srgbClr val="F3ABA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9792" name="Freeform 347"/>
            <p:cNvSpPr>
              <a:spLocks/>
            </p:cNvSpPr>
            <p:nvPr/>
          </p:nvSpPr>
          <p:spPr bwMode="auto">
            <a:xfrm>
              <a:off x="3905" y="3084"/>
              <a:ext cx="4" cy="5"/>
            </a:xfrm>
            <a:custGeom>
              <a:avLst/>
              <a:gdLst>
                <a:gd name="T0" fmla="*/ 0 w 12"/>
                <a:gd name="T1" fmla="*/ 0 h 12"/>
                <a:gd name="T2" fmla="*/ 0 w 12"/>
                <a:gd name="T3" fmla="*/ 0 h 12"/>
                <a:gd name="T4" fmla="*/ 0 60000 65536"/>
                <a:gd name="T5" fmla="*/ 0 60000 65536"/>
                <a:gd name="T6" fmla="*/ 0 w 12"/>
                <a:gd name="T7" fmla="*/ 0 h 12"/>
                <a:gd name="T8" fmla="*/ 12 w 12"/>
                <a:gd name="T9" fmla="*/ 12 h 1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2" h="12">
                  <a:moveTo>
                    <a:pt x="0" y="0"/>
                  </a:moveTo>
                  <a:cubicBezTo>
                    <a:pt x="5" y="3"/>
                    <a:pt x="8" y="8"/>
                    <a:pt x="12" y="12"/>
                  </a:cubicBezTo>
                </a:path>
              </a:pathLst>
            </a:custGeom>
            <a:noFill/>
            <a:ln w="1588">
              <a:solidFill>
                <a:srgbClr val="F3ABA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9793" name="Freeform 348"/>
            <p:cNvSpPr>
              <a:spLocks/>
            </p:cNvSpPr>
            <p:nvPr/>
          </p:nvSpPr>
          <p:spPr bwMode="auto">
            <a:xfrm>
              <a:off x="3909" y="3082"/>
              <a:ext cx="2" cy="4"/>
            </a:xfrm>
            <a:custGeom>
              <a:avLst/>
              <a:gdLst>
                <a:gd name="T0" fmla="*/ 0 w 6"/>
                <a:gd name="T1" fmla="*/ 0 h 10"/>
                <a:gd name="T2" fmla="*/ 0 w 6"/>
                <a:gd name="T3" fmla="*/ 0 h 10"/>
                <a:gd name="T4" fmla="*/ 0 60000 65536"/>
                <a:gd name="T5" fmla="*/ 0 60000 65536"/>
                <a:gd name="T6" fmla="*/ 0 w 6"/>
                <a:gd name="T7" fmla="*/ 0 h 10"/>
                <a:gd name="T8" fmla="*/ 6 w 6"/>
                <a:gd name="T9" fmla="*/ 10 h 1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" h="10">
                  <a:moveTo>
                    <a:pt x="0" y="0"/>
                  </a:moveTo>
                  <a:cubicBezTo>
                    <a:pt x="1" y="3"/>
                    <a:pt x="4" y="8"/>
                    <a:pt x="6" y="10"/>
                  </a:cubicBezTo>
                </a:path>
              </a:pathLst>
            </a:custGeom>
            <a:noFill/>
            <a:ln w="4763">
              <a:solidFill>
                <a:srgbClr val="F3ABA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9794" name="Freeform 349"/>
            <p:cNvSpPr>
              <a:spLocks/>
            </p:cNvSpPr>
            <p:nvPr/>
          </p:nvSpPr>
          <p:spPr bwMode="auto">
            <a:xfrm>
              <a:off x="3748" y="3105"/>
              <a:ext cx="14" cy="13"/>
            </a:xfrm>
            <a:custGeom>
              <a:avLst/>
              <a:gdLst>
                <a:gd name="T0" fmla="*/ 0 w 38"/>
                <a:gd name="T1" fmla="*/ 0 h 32"/>
                <a:gd name="T2" fmla="*/ 0 w 38"/>
                <a:gd name="T3" fmla="*/ 0 h 32"/>
                <a:gd name="T4" fmla="*/ 0 w 38"/>
                <a:gd name="T5" fmla="*/ 0 h 32"/>
                <a:gd name="T6" fmla="*/ 0 w 38"/>
                <a:gd name="T7" fmla="*/ 0 h 32"/>
                <a:gd name="T8" fmla="*/ 0 w 38"/>
                <a:gd name="T9" fmla="*/ 0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"/>
                <a:gd name="T16" fmla="*/ 0 h 32"/>
                <a:gd name="T17" fmla="*/ 38 w 38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" h="32">
                  <a:moveTo>
                    <a:pt x="2" y="26"/>
                  </a:moveTo>
                  <a:cubicBezTo>
                    <a:pt x="0" y="26"/>
                    <a:pt x="2" y="26"/>
                    <a:pt x="3" y="25"/>
                  </a:cubicBezTo>
                  <a:cubicBezTo>
                    <a:pt x="5" y="21"/>
                    <a:pt x="9" y="18"/>
                    <a:pt x="12" y="15"/>
                  </a:cubicBezTo>
                  <a:cubicBezTo>
                    <a:pt x="14" y="12"/>
                    <a:pt x="25" y="0"/>
                    <a:pt x="30" y="3"/>
                  </a:cubicBezTo>
                  <a:cubicBezTo>
                    <a:pt x="38" y="7"/>
                    <a:pt x="21" y="28"/>
                    <a:pt x="18" y="32"/>
                  </a:cubicBezTo>
                </a:path>
              </a:pathLst>
            </a:custGeom>
            <a:noFill/>
            <a:ln w="1588">
              <a:solidFill>
                <a:srgbClr val="F3ABA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9795" name="Freeform 350"/>
            <p:cNvSpPr>
              <a:spLocks/>
            </p:cNvSpPr>
            <p:nvPr/>
          </p:nvSpPr>
          <p:spPr bwMode="auto">
            <a:xfrm>
              <a:off x="3733" y="3131"/>
              <a:ext cx="4" cy="8"/>
            </a:xfrm>
            <a:custGeom>
              <a:avLst/>
              <a:gdLst>
                <a:gd name="T0" fmla="*/ 0 w 13"/>
                <a:gd name="T1" fmla="*/ 0 h 21"/>
                <a:gd name="T2" fmla="*/ 0 w 13"/>
                <a:gd name="T3" fmla="*/ 0 h 21"/>
                <a:gd name="T4" fmla="*/ 0 60000 65536"/>
                <a:gd name="T5" fmla="*/ 0 60000 65536"/>
                <a:gd name="T6" fmla="*/ 0 w 13"/>
                <a:gd name="T7" fmla="*/ 0 h 21"/>
                <a:gd name="T8" fmla="*/ 13 w 13"/>
                <a:gd name="T9" fmla="*/ 21 h 2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3" h="21">
                  <a:moveTo>
                    <a:pt x="13" y="0"/>
                  </a:moveTo>
                  <a:cubicBezTo>
                    <a:pt x="9" y="6"/>
                    <a:pt x="5" y="15"/>
                    <a:pt x="0" y="21"/>
                  </a:cubicBezTo>
                </a:path>
              </a:pathLst>
            </a:custGeom>
            <a:noFill/>
            <a:ln w="4763">
              <a:solidFill>
                <a:srgbClr val="F3ABA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9796" name="Oval 351"/>
            <p:cNvSpPr>
              <a:spLocks noChangeArrowheads="1"/>
            </p:cNvSpPr>
            <p:nvPr/>
          </p:nvSpPr>
          <p:spPr bwMode="auto">
            <a:xfrm>
              <a:off x="3830" y="3236"/>
              <a:ext cx="3" cy="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59797" name="Oval 352"/>
            <p:cNvSpPr>
              <a:spLocks noChangeArrowheads="1"/>
            </p:cNvSpPr>
            <p:nvPr/>
          </p:nvSpPr>
          <p:spPr bwMode="auto">
            <a:xfrm>
              <a:off x="3834" y="3240"/>
              <a:ext cx="1" cy="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</p:grpSp>
      <p:sp>
        <p:nvSpPr>
          <p:cNvPr id="159763" name="Text Box 353"/>
          <p:cNvSpPr txBox="1">
            <a:spLocks noChangeArrowheads="1"/>
          </p:cNvSpPr>
          <p:nvPr/>
        </p:nvSpPr>
        <p:spPr bwMode="auto">
          <a:xfrm>
            <a:off x="5564188" y="5400675"/>
            <a:ext cx="1530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fr-FR" altLang="en-US" sz="2400">
                <a:solidFill>
                  <a:srgbClr val="FFFFFF"/>
                </a:solidFill>
                <a:latin typeface="Arial" panose="020B0604020202020204" pitchFamily="34" charset="0"/>
              </a:rPr>
              <a:t>Gametocytes</a:t>
            </a:r>
          </a:p>
        </p:txBody>
      </p:sp>
      <p:sp>
        <p:nvSpPr>
          <p:cNvPr id="159764" name="Text Box 354"/>
          <p:cNvSpPr txBox="1">
            <a:spLocks noChangeArrowheads="1"/>
          </p:cNvSpPr>
          <p:nvPr/>
        </p:nvSpPr>
        <p:spPr bwMode="auto">
          <a:xfrm>
            <a:off x="3430588" y="5184775"/>
            <a:ext cx="1111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fr-FR" altLang="en-US" sz="2400">
                <a:solidFill>
                  <a:srgbClr val="FFFFFF"/>
                </a:solidFill>
                <a:latin typeface="Arial" panose="020B0604020202020204" pitchFamily="34" charset="0"/>
              </a:rPr>
              <a:t>Gametes</a:t>
            </a:r>
          </a:p>
        </p:txBody>
      </p:sp>
      <p:sp>
        <p:nvSpPr>
          <p:cNvPr id="159765" name="Text Box 355"/>
          <p:cNvSpPr txBox="1">
            <a:spLocks noChangeArrowheads="1"/>
          </p:cNvSpPr>
          <p:nvPr/>
        </p:nvSpPr>
        <p:spPr bwMode="auto">
          <a:xfrm>
            <a:off x="5213350" y="4405313"/>
            <a:ext cx="51276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fr-FR" altLang="en-US" sz="1200">
                <a:solidFill>
                  <a:srgbClr val="FFFFFF"/>
                </a:solidFill>
                <a:latin typeface="Arial" panose="020B0604020202020204" pitchFamily="34" charset="0"/>
              </a:rPr>
              <a:t>Male</a:t>
            </a:r>
          </a:p>
        </p:txBody>
      </p:sp>
      <p:sp>
        <p:nvSpPr>
          <p:cNvPr id="159766" name="Text Box 356"/>
          <p:cNvSpPr txBox="1">
            <a:spLocks noChangeArrowheads="1"/>
          </p:cNvSpPr>
          <p:nvPr/>
        </p:nvSpPr>
        <p:spPr bwMode="auto">
          <a:xfrm>
            <a:off x="3917950" y="4710113"/>
            <a:ext cx="69056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fr-FR" altLang="en-US" sz="1200">
                <a:solidFill>
                  <a:srgbClr val="FFFFFF"/>
                </a:solidFill>
                <a:latin typeface="Arial" panose="020B0604020202020204" pitchFamily="34" charset="0"/>
              </a:rPr>
              <a:t>Female</a:t>
            </a:r>
          </a:p>
        </p:txBody>
      </p:sp>
      <p:sp>
        <p:nvSpPr>
          <p:cNvPr id="15976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FCF5BDA-8540-48F9-99AC-A40D66171B9F}" type="slidenum">
              <a:rPr lang="en-US" altLang="en-US" sz="14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65</a:t>
            </a:fld>
            <a:endParaRPr lang="en-US" altLang="en-US" sz="1400" smtClean="0">
              <a:solidFill>
                <a:srgbClr val="000000"/>
              </a:solidFill>
            </a:endParaRPr>
          </a:p>
        </p:txBody>
      </p:sp>
      <p:sp>
        <p:nvSpPr>
          <p:cNvPr id="159768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177F663-846A-466B-AB2B-F4A67578ADA6}" type="datetime1">
              <a:rPr lang="en-US" altLang="en-US" sz="14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3/23/2020</a:t>
            </a:fld>
            <a:endParaRPr lang="en-US" altLang="en-US" sz="14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96785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ChangeArrowheads="1"/>
          </p:cNvSpPr>
          <p:nvPr>
            <p:ph type="title"/>
          </p:nvPr>
        </p:nvSpPr>
        <p:spPr>
          <a:xfrm>
            <a:off x="1681163" y="331788"/>
            <a:ext cx="6881812" cy="574675"/>
          </a:xfrm>
        </p:spPr>
        <p:txBody>
          <a:bodyPr/>
          <a:lstStyle/>
          <a:p>
            <a:pPr eaLnBrk="1" hangingPunct="1">
              <a:defRPr/>
            </a:pPr>
            <a:r>
              <a:rPr lang="fr-FR" sz="34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Toxoplasma gondii (Toxoplasmosis)</a:t>
            </a:r>
          </a:p>
        </p:txBody>
      </p:sp>
      <p:sp>
        <p:nvSpPr>
          <p:cNvPr id="160771" name="Text Box 3"/>
          <p:cNvSpPr txBox="1">
            <a:spLocks noChangeArrowheads="1"/>
          </p:cNvSpPr>
          <p:nvPr/>
        </p:nvSpPr>
        <p:spPr bwMode="auto">
          <a:xfrm>
            <a:off x="6965950" y="2225675"/>
            <a:ext cx="1263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fr-FR" altLang="en-US" sz="2400">
                <a:solidFill>
                  <a:srgbClr val="000000"/>
                </a:solidFill>
                <a:latin typeface="Arial" panose="020B0604020202020204" pitchFamily="34" charset="0"/>
              </a:rPr>
              <a:t>Bradyzoite</a:t>
            </a:r>
          </a:p>
        </p:txBody>
      </p:sp>
      <p:grpSp>
        <p:nvGrpSpPr>
          <p:cNvPr id="160772" name="Group 4"/>
          <p:cNvGrpSpPr>
            <a:grpSpLocks/>
          </p:cNvGrpSpPr>
          <p:nvPr/>
        </p:nvGrpSpPr>
        <p:grpSpPr bwMode="auto">
          <a:xfrm>
            <a:off x="6357938" y="1604963"/>
            <a:ext cx="804862" cy="1563687"/>
            <a:chOff x="4005" y="1011"/>
            <a:chExt cx="507" cy="985"/>
          </a:xfrm>
        </p:grpSpPr>
        <p:sp>
          <p:nvSpPr>
            <p:cNvPr id="161071" name="Freeform 5"/>
            <p:cNvSpPr>
              <a:spLocks/>
            </p:cNvSpPr>
            <p:nvPr/>
          </p:nvSpPr>
          <p:spPr bwMode="auto">
            <a:xfrm>
              <a:off x="4027" y="1011"/>
              <a:ext cx="485" cy="985"/>
            </a:xfrm>
            <a:custGeom>
              <a:avLst/>
              <a:gdLst>
                <a:gd name="T0" fmla="*/ 68 w 499"/>
                <a:gd name="T1" fmla="*/ 4454 h 947"/>
                <a:gd name="T2" fmla="*/ 51 w 499"/>
                <a:gd name="T3" fmla="*/ 8598 h 947"/>
                <a:gd name="T4" fmla="*/ 17 w 499"/>
                <a:gd name="T5" fmla="*/ 4637 h 947"/>
                <a:gd name="T6" fmla="*/ 68 w 499"/>
                <a:gd name="T7" fmla="*/ 217 h 947"/>
                <a:gd name="T8" fmla="*/ 68 w 499"/>
                <a:gd name="T9" fmla="*/ 4454 h 9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9"/>
                <a:gd name="T16" fmla="*/ 0 h 947"/>
                <a:gd name="T17" fmla="*/ 499 w 499"/>
                <a:gd name="T18" fmla="*/ 947 h 9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9" h="947">
                  <a:moveTo>
                    <a:pt x="335" y="473"/>
                  </a:moveTo>
                  <a:cubicBezTo>
                    <a:pt x="379" y="757"/>
                    <a:pt x="435" y="873"/>
                    <a:pt x="263" y="913"/>
                  </a:cubicBezTo>
                  <a:cubicBezTo>
                    <a:pt x="119" y="947"/>
                    <a:pt x="0" y="760"/>
                    <a:pt x="31" y="493"/>
                  </a:cubicBezTo>
                  <a:cubicBezTo>
                    <a:pt x="63" y="221"/>
                    <a:pt x="240" y="0"/>
                    <a:pt x="339" y="25"/>
                  </a:cubicBezTo>
                  <a:cubicBezTo>
                    <a:pt x="499" y="65"/>
                    <a:pt x="294" y="208"/>
                    <a:pt x="335" y="473"/>
                  </a:cubicBezTo>
                  <a:close/>
                </a:path>
              </a:pathLst>
            </a:custGeom>
            <a:solidFill>
              <a:srgbClr val="F7F2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61072" name="Freeform 6"/>
            <p:cNvSpPr>
              <a:spLocks/>
            </p:cNvSpPr>
            <p:nvPr/>
          </p:nvSpPr>
          <p:spPr bwMode="auto">
            <a:xfrm>
              <a:off x="4042" y="1011"/>
              <a:ext cx="374" cy="836"/>
            </a:xfrm>
            <a:custGeom>
              <a:avLst/>
              <a:gdLst>
                <a:gd name="T0" fmla="*/ 19 w 384"/>
                <a:gd name="T1" fmla="*/ 4813 h 804"/>
                <a:gd name="T2" fmla="*/ 76 w 384"/>
                <a:gd name="T3" fmla="*/ 488 h 804"/>
                <a:gd name="T4" fmla="*/ 86 w 384"/>
                <a:gd name="T5" fmla="*/ 703 h 804"/>
                <a:gd name="T6" fmla="*/ 73 w 384"/>
                <a:gd name="T7" fmla="*/ 217 h 804"/>
                <a:gd name="T8" fmla="*/ 15 w 384"/>
                <a:gd name="T9" fmla="*/ 4560 h 804"/>
                <a:gd name="T10" fmla="*/ 19 w 384"/>
                <a:gd name="T11" fmla="*/ 7424 h 804"/>
                <a:gd name="T12" fmla="*/ 19 w 384"/>
                <a:gd name="T13" fmla="*/ 4813 h 80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84"/>
                <a:gd name="T22" fmla="*/ 0 h 804"/>
                <a:gd name="T23" fmla="*/ 384 w 384"/>
                <a:gd name="T24" fmla="*/ 804 h 80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84" h="804">
                  <a:moveTo>
                    <a:pt x="28" y="521"/>
                  </a:moveTo>
                  <a:cubicBezTo>
                    <a:pt x="60" y="249"/>
                    <a:pt x="238" y="29"/>
                    <a:pt x="336" y="53"/>
                  </a:cubicBezTo>
                  <a:cubicBezTo>
                    <a:pt x="359" y="59"/>
                    <a:pt x="375" y="67"/>
                    <a:pt x="384" y="77"/>
                  </a:cubicBezTo>
                  <a:cubicBezTo>
                    <a:pt x="381" y="53"/>
                    <a:pt x="364" y="35"/>
                    <a:pt x="323" y="25"/>
                  </a:cubicBezTo>
                  <a:cubicBezTo>
                    <a:pt x="224" y="0"/>
                    <a:pt x="47" y="221"/>
                    <a:pt x="15" y="493"/>
                  </a:cubicBezTo>
                  <a:cubicBezTo>
                    <a:pt x="0" y="620"/>
                    <a:pt x="19" y="728"/>
                    <a:pt x="59" y="804"/>
                  </a:cubicBezTo>
                  <a:cubicBezTo>
                    <a:pt x="28" y="730"/>
                    <a:pt x="15" y="633"/>
                    <a:pt x="28" y="521"/>
                  </a:cubicBezTo>
                  <a:close/>
                </a:path>
              </a:pathLst>
            </a:custGeom>
            <a:solidFill>
              <a:srgbClr val="F9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61073" name="Freeform 7"/>
            <p:cNvSpPr>
              <a:spLocks/>
            </p:cNvSpPr>
            <p:nvPr/>
          </p:nvSpPr>
          <p:spPr bwMode="auto">
            <a:xfrm>
              <a:off x="4080" y="1343"/>
              <a:ext cx="271" cy="362"/>
            </a:xfrm>
            <a:custGeom>
              <a:avLst/>
              <a:gdLst>
                <a:gd name="T0" fmla="*/ 56 w 278"/>
                <a:gd name="T1" fmla="*/ 2097 h 348"/>
                <a:gd name="T2" fmla="*/ 19 w 278"/>
                <a:gd name="T3" fmla="*/ 3037 h 348"/>
                <a:gd name="T4" fmla="*/ 19 w 278"/>
                <a:gd name="T5" fmla="*/ 1180 h 348"/>
                <a:gd name="T6" fmla="*/ 51 w 278"/>
                <a:gd name="T7" fmla="*/ 230 h 348"/>
                <a:gd name="T8" fmla="*/ 56 w 278"/>
                <a:gd name="T9" fmla="*/ 2097 h 3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8"/>
                <a:gd name="T16" fmla="*/ 0 h 348"/>
                <a:gd name="T17" fmla="*/ 278 w 278"/>
                <a:gd name="T18" fmla="*/ 348 h 3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8" h="348">
                  <a:moveTo>
                    <a:pt x="239" y="222"/>
                  </a:moveTo>
                  <a:cubicBezTo>
                    <a:pt x="199" y="303"/>
                    <a:pt x="123" y="348"/>
                    <a:pt x="68" y="322"/>
                  </a:cubicBezTo>
                  <a:cubicBezTo>
                    <a:pt x="13" y="296"/>
                    <a:pt x="0" y="208"/>
                    <a:pt x="40" y="126"/>
                  </a:cubicBezTo>
                  <a:cubicBezTo>
                    <a:pt x="79" y="45"/>
                    <a:pt x="155" y="0"/>
                    <a:pt x="210" y="26"/>
                  </a:cubicBezTo>
                  <a:cubicBezTo>
                    <a:pt x="265" y="52"/>
                    <a:pt x="278" y="140"/>
                    <a:pt x="239" y="222"/>
                  </a:cubicBezTo>
                  <a:close/>
                </a:path>
              </a:pathLst>
            </a:custGeom>
            <a:solidFill>
              <a:srgbClr val="EDD0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61074" name="Freeform 8"/>
            <p:cNvSpPr>
              <a:spLocks/>
            </p:cNvSpPr>
            <p:nvPr/>
          </p:nvSpPr>
          <p:spPr bwMode="auto">
            <a:xfrm>
              <a:off x="4071" y="1310"/>
              <a:ext cx="270" cy="363"/>
            </a:xfrm>
            <a:custGeom>
              <a:avLst/>
              <a:gdLst>
                <a:gd name="T0" fmla="*/ 55 w 277"/>
                <a:gd name="T1" fmla="*/ 2089 h 349"/>
                <a:gd name="T2" fmla="*/ 19 w 277"/>
                <a:gd name="T3" fmla="*/ 3026 h 349"/>
                <a:gd name="T4" fmla="*/ 19 w 277"/>
                <a:gd name="T5" fmla="*/ 1199 h 349"/>
                <a:gd name="T6" fmla="*/ 50 w 277"/>
                <a:gd name="T7" fmla="*/ 235 h 349"/>
                <a:gd name="T8" fmla="*/ 55 w 277"/>
                <a:gd name="T9" fmla="*/ 2089 h 3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"/>
                <a:gd name="T16" fmla="*/ 0 h 349"/>
                <a:gd name="T17" fmla="*/ 277 w 277"/>
                <a:gd name="T18" fmla="*/ 349 h 34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" h="349">
                  <a:moveTo>
                    <a:pt x="238" y="222"/>
                  </a:moveTo>
                  <a:cubicBezTo>
                    <a:pt x="199" y="304"/>
                    <a:pt x="122" y="349"/>
                    <a:pt x="68" y="323"/>
                  </a:cubicBezTo>
                  <a:cubicBezTo>
                    <a:pt x="13" y="296"/>
                    <a:pt x="0" y="209"/>
                    <a:pt x="39" y="127"/>
                  </a:cubicBezTo>
                  <a:cubicBezTo>
                    <a:pt x="78" y="45"/>
                    <a:pt x="154" y="0"/>
                    <a:pt x="209" y="27"/>
                  </a:cubicBezTo>
                  <a:cubicBezTo>
                    <a:pt x="264" y="53"/>
                    <a:pt x="277" y="141"/>
                    <a:pt x="238" y="222"/>
                  </a:cubicBezTo>
                  <a:close/>
                </a:path>
              </a:pathLst>
            </a:custGeom>
            <a:solidFill>
              <a:srgbClr val="F7C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61075" name="Freeform 9"/>
            <p:cNvSpPr>
              <a:spLocks/>
            </p:cNvSpPr>
            <p:nvPr/>
          </p:nvSpPr>
          <p:spPr bwMode="auto">
            <a:xfrm>
              <a:off x="4084" y="1310"/>
              <a:ext cx="242" cy="264"/>
            </a:xfrm>
            <a:custGeom>
              <a:avLst/>
              <a:gdLst>
                <a:gd name="T0" fmla="*/ 20 w 248"/>
                <a:gd name="T1" fmla="*/ 1334 h 254"/>
                <a:gd name="T2" fmla="*/ 52 w 248"/>
                <a:gd name="T3" fmla="*/ 421 h 254"/>
                <a:gd name="T4" fmla="*/ 61 w 248"/>
                <a:gd name="T5" fmla="*/ 1057 h 254"/>
                <a:gd name="T6" fmla="*/ 51 w 248"/>
                <a:gd name="T7" fmla="*/ 227 h 254"/>
                <a:gd name="T8" fmla="*/ 20 w 248"/>
                <a:gd name="T9" fmla="*/ 1150 h 254"/>
                <a:gd name="T10" fmla="*/ 8 w 248"/>
                <a:gd name="T11" fmla="*/ 2297 h 254"/>
                <a:gd name="T12" fmla="*/ 20 w 248"/>
                <a:gd name="T13" fmla="*/ 1334 h 2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48"/>
                <a:gd name="T22" fmla="*/ 0 h 254"/>
                <a:gd name="T23" fmla="*/ 248 w 248"/>
                <a:gd name="T24" fmla="*/ 254 h 25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48" h="254">
                  <a:moveTo>
                    <a:pt x="30" y="147"/>
                  </a:moveTo>
                  <a:cubicBezTo>
                    <a:pt x="69" y="65"/>
                    <a:pt x="145" y="20"/>
                    <a:pt x="200" y="47"/>
                  </a:cubicBezTo>
                  <a:cubicBezTo>
                    <a:pt x="226" y="59"/>
                    <a:pt x="242" y="84"/>
                    <a:pt x="248" y="116"/>
                  </a:cubicBezTo>
                  <a:cubicBezTo>
                    <a:pt x="246" y="75"/>
                    <a:pt x="228" y="41"/>
                    <a:pt x="198" y="27"/>
                  </a:cubicBezTo>
                  <a:cubicBezTo>
                    <a:pt x="143" y="0"/>
                    <a:pt x="66" y="45"/>
                    <a:pt x="27" y="127"/>
                  </a:cubicBezTo>
                  <a:cubicBezTo>
                    <a:pt x="6" y="171"/>
                    <a:pt x="0" y="217"/>
                    <a:pt x="8" y="254"/>
                  </a:cubicBezTo>
                  <a:cubicBezTo>
                    <a:pt x="5" y="221"/>
                    <a:pt x="13" y="183"/>
                    <a:pt x="30" y="147"/>
                  </a:cubicBezTo>
                  <a:close/>
                </a:path>
              </a:pathLst>
            </a:custGeom>
            <a:solidFill>
              <a:srgbClr val="F9E1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61076" name="Freeform 10"/>
            <p:cNvSpPr>
              <a:spLocks/>
            </p:cNvSpPr>
            <p:nvPr/>
          </p:nvSpPr>
          <p:spPr bwMode="auto">
            <a:xfrm>
              <a:off x="4027" y="1011"/>
              <a:ext cx="485" cy="985"/>
            </a:xfrm>
            <a:custGeom>
              <a:avLst/>
              <a:gdLst>
                <a:gd name="T0" fmla="*/ 68 w 499"/>
                <a:gd name="T1" fmla="*/ 4454 h 947"/>
                <a:gd name="T2" fmla="*/ 51 w 499"/>
                <a:gd name="T3" fmla="*/ 8598 h 947"/>
                <a:gd name="T4" fmla="*/ 17 w 499"/>
                <a:gd name="T5" fmla="*/ 4637 h 947"/>
                <a:gd name="T6" fmla="*/ 68 w 499"/>
                <a:gd name="T7" fmla="*/ 217 h 947"/>
                <a:gd name="T8" fmla="*/ 68 w 499"/>
                <a:gd name="T9" fmla="*/ 4454 h 9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9"/>
                <a:gd name="T16" fmla="*/ 0 h 947"/>
                <a:gd name="T17" fmla="*/ 499 w 499"/>
                <a:gd name="T18" fmla="*/ 947 h 9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9" h="947">
                  <a:moveTo>
                    <a:pt x="335" y="473"/>
                  </a:moveTo>
                  <a:cubicBezTo>
                    <a:pt x="379" y="757"/>
                    <a:pt x="435" y="873"/>
                    <a:pt x="263" y="913"/>
                  </a:cubicBezTo>
                  <a:cubicBezTo>
                    <a:pt x="119" y="947"/>
                    <a:pt x="0" y="760"/>
                    <a:pt x="31" y="493"/>
                  </a:cubicBezTo>
                  <a:cubicBezTo>
                    <a:pt x="63" y="221"/>
                    <a:pt x="240" y="0"/>
                    <a:pt x="339" y="25"/>
                  </a:cubicBezTo>
                  <a:cubicBezTo>
                    <a:pt x="499" y="65"/>
                    <a:pt x="294" y="208"/>
                    <a:pt x="335" y="473"/>
                  </a:cubicBezTo>
                  <a:close/>
                </a:path>
              </a:pathLst>
            </a:custGeom>
            <a:noFill/>
            <a:ln w="6350">
              <a:solidFill>
                <a:srgbClr val="34343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61077" name="Freeform 11"/>
            <p:cNvSpPr>
              <a:spLocks/>
            </p:cNvSpPr>
            <p:nvPr/>
          </p:nvSpPr>
          <p:spPr bwMode="auto">
            <a:xfrm>
              <a:off x="4071" y="1310"/>
              <a:ext cx="270" cy="363"/>
            </a:xfrm>
            <a:custGeom>
              <a:avLst/>
              <a:gdLst>
                <a:gd name="T0" fmla="*/ 55 w 277"/>
                <a:gd name="T1" fmla="*/ 2089 h 349"/>
                <a:gd name="T2" fmla="*/ 19 w 277"/>
                <a:gd name="T3" fmla="*/ 3026 h 349"/>
                <a:gd name="T4" fmla="*/ 19 w 277"/>
                <a:gd name="T5" fmla="*/ 1199 h 349"/>
                <a:gd name="T6" fmla="*/ 50 w 277"/>
                <a:gd name="T7" fmla="*/ 235 h 349"/>
                <a:gd name="T8" fmla="*/ 55 w 277"/>
                <a:gd name="T9" fmla="*/ 2089 h 3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"/>
                <a:gd name="T16" fmla="*/ 0 h 349"/>
                <a:gd name="T17" fmla="*/ 277 w 277"/>
                <a:gd name="T18" fmla="*/ 349 h 34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" h="349">
                  <a:moveTo>
                    <a:pt x="238" y="222"/>
                  </a:moveTo>
                  <a:cubicBezTo>
                    <a:pt x="199" y="304"/>
                    <a:pt x="122" y="349"/>
                    <a:pt x="68" y="323"/>
                  </a:cubicBezTo>
                  <a:cubicBezTo>
                    <a:pt x="13" y="296"/>
                    <a:pt x="0" y="209"/>
                    <a:pt x="39" y="127"/>
                  </a:cubicBezTo>
                  <a:cubicBezTo>
                    <a:pt x="78" y="45"/>
                    <a:pt x="154" y="0"/>
                    <a:pt x="209" y="27"/>
                  </a:cubicBezTo>
                  <a:cubicBezTo>
                    <a:pt x="264" y="53"/>
                    <a:pt x="277" y="141"/>
                    <a:pt x="238" y="222"/>
                  </a:cubicBezTo>
                  <a:close/>
                </a:path>
              </a:pathLst>
            </a:custGeom>
            <a:noFill/>
            <a:ln w="3175">
              <a:solidFill>
                <a:srgbClr val="34343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61078" name="Freeform 12"/>
            <p:cNvSpPr>
              <a:spLocks/>
            </p:cNvSpPr>
            <p:nvPr/>
          </p:nvSpPr>
          <p:spPr bwMode="auto">
            <a:xfrm>
              <a:off x="4168" y="1466"/>
              <a:ext cx="109" cy="123"/>
            </a:xfrm>
            <a:custGeom>
              <a:avLst/>
              <a:gdLst>
                <a:gd name="T0" fmla="*/ 18 w 112"/>
                <a:gd name="T1" fmla="*/ 561 h 119"/>
                <a:gd name="T2" fmla="*/ 16 w 112"/>
                <a:gd name="T3" fmla="*/ 695 h 119"/>
                <a:gd name="T4" fmla="*/ 18 w 112"/>
                <a:gd name="T5" fmla="*/ 204 h 119"/>
                <a:gd name="T6" fmla="*/ 18 w 112"/>
                <a:gd name="T7" fmla="*/ 14 h 119"/>
                <a:gd name="T8" fmla="*/ 18 w 112"/>
                <a:gd name="T9" fmla="*/ 561 h 1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119"/>
                <a:gd name="T17" fmla="*/ 112 w 112"/>
                <a:gd name="T18" fmla="*/ 119 h 1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119">
                  <a:moveTo>
                    <a:pt x="86" y="86"/>
                  </a:moveTo>
                  <a:cubicBezTo>
                    <a:pt x="64" y="111"/>
                    <a:pt x="33" y="119"/>
                    <a:pt x="16" y="105"/>
                  </a:cubicBezTo>
                  <a:cubicBezTo>
                    <a:pt x="0" y="90"/>
                    <a:pt x="4" y="58"/>
                    <a:pt x="26" y="33"/>
                  </a:cubicBezTo>
                  <a:cubicBezTo>
                    <a:pt x="48" y="8"/>
                    <a:pt x="79" y="0"/>
                    <a:pt x="96" y="14"/>
                  </a:cubicBezTo>
                  <a:cubicBezTo>
                    <a:pt x="112" y="29"/>
                    <a:pt x="108" y="61"/>
                    <a:pt x="86" y="86"/>
                  </a:cubicBezTo>
                  <a:close/>
                </a:path>
              </a:pathLst>
            </a:custGeom>
            <a:solidFill>
              <a:srgbClr val="E5AD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61079" name="Freeform 13"/>
            <p:cNvSpPr>
              <a:spLocks/>
            </p:cNvSpPr>
            <p:nvPr/>
          </p:nvSpPr>
          <p:spPr bwMode="auto">
            <a:xfrm>
              <a:off x="4205" y="1616"/>
              <a:ext cx="199" cy="355"/>
            </a:xfrm>
            <a:custGeom>
              <a:avLst/>
              <a:gdLst>
                <a:gd name="T0" fmla="*/ 0 w 205"/>
                <a:gd name="T1" fmla="*/ 3123 h 341"/>
                <a:gd name="T2" fmla="*/ 25 w 205"/>
                <a:gd name="T3" fmla="*/ 3032 h 341"/>
                <a:gd name="T4" fmla="*/ 32 w 205"/>
                <a:gd name="T5" fmla="*/ 0 h 341"/>
                <a:gd name="T6" fmla="*/ 33 w 205"/>
                <a:gd name="T7" fmla="*/ 2139 h 341"/>
                <a:gd name="T8" fmla="*/ 0 w 205"/>
                <a:gd name="T9" fmla="*/ 3123 h 3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5"/>
                <a:gd name="T16" fmla="*/ 0 h 341"/>
                <a:gd name="T17" fmla="*/ 205 w 205"/>
                <a:gd name="T18" fmla="*/ 341 h 3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5" h="341">
                  <a:moveTo>
                    <a:pt x="0" y="314"/>
                  </a:moveTo>
                  <a:cubicBezTo>
                    <a:pt x="0" y="314"/>
                    <a:pt x="63" y="341"/>
                    <a:pt x="131" y="306"/>
                  </a:cubicBezTo>
                  <a:cubicBezTo>
                    <a:pt x="198" y="270"/>
                    <a:pt x="205" y="178"/>
                    <a:pt x="163" y="0"/>
                  </a:cubicBezTo>
                  <a:cubicBezTo>
                    <a:pt x="163" y="0"/>
                    <a:pt x="186" y="149"/>
                    <a:pt x="168" y="217"/>
                  </a:cubicBezTo>
                  <a:cubicBezTo>
                    <a:pt x="150" y="286"/>
                    <a:pt x="94" y="318"/>
                    <a:pt x="0" y="314"/>
                  </a:cubicBezTo>
                  <a:close/>
                </a:path>
              </a:pathLst>
            </a:custGeom>
            <a:solidFill>
              <a:srgbClr val="D1B7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61080" name="Freeform 14"/>
            <p:cNvSpPr>
              <a:spLocks/>
            </p:cNvSpPr>
            <p:nvPr/>
          </p:nvSpPr>
          <p:spPr bwMode="auto">
            <a:xfrm>
              <a:off x="4122" y="1586"/>
              <a:ext cx="151" cy="107"/>
            </a:xfrm>
            <a:custGeom>
              <a:avLst/>
              <a:gdLst>
                <a:gd name="T0" fmla="*/ 0 w 155"/>
                <a:gd name="T1" fmla="*/ 338 h 103"/>
                <a:gd name="T2" fmla="*/ 38 w 155"/>
                <a:gd name="T3" fmla="*/ 0 h 103"/>
                <a:gd name="T4" fmla="*/ 0 w 155"/>
                <a:gd name="T5" fmla="*/ 338 h 103"/>
                <a:gd name="T6" fmla="*/ 0 60000 65536"/>
                <a:gd name="T7" fmla="*/ 0 60000 65536"/>
                <a:gd name="T8" fmla="*/ 0 60000 65536"/>
                <a:gd name="T9" fmla="*/ 0 w 155"/>
                <a:gd name="T10" fmla="*/ 0 h 103"/>
                <a:gd name="T11" fmla="*/ 155 w 155"/>
                <a:gd name="T12" fmla="*/ 103 h 10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5" h="103">
                  <a:moveTo>
                    <a:pt x="0" y="38"/>
                  </a:moveTo>
                  <a:cubicBezTo>
                    <a:pt x="0" y="38"/>
                    <a:pt x="59" y="103"/>
                    <a:pt x="155" y="0"/>
                  </a:cubicBezTo>
                  <a:cubicBezTo>
                    <a:pt x="155" y="0"/>
                    <a:pt x="79" y="75"/>
                    <a:pt x="0" y="38"/>
                  </a:cubicBezTo>
                  <a:close/>
                </a:path>
              </a:pathLst>
            </a:custGeom>
            <a:solidFill>
              <a:srgbClr val="C696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61081" name="Freeform 15"/>
            <p:cNvSpPr>
              <a:spLocks/>
            </p:cNvSpPr>
            <p:nvPr/>
          </p:nvSpPr>
          <p:spPr bwMode="auto">
            <a:xfrm>
              <a:off x="4156" y="1034"/>
              <a:ext cx="215" cy="229"/>
            </a:xfrm>
            <a:custGeom>
              <a:avLst/>
              <a:gdLst>
                <a:gd name="T0" fmla="*/ 47 w 221"/>
                <a:gd name="T1" fmla="*/ 316 h 220"/>
                <a:gd name="T2" fmla="*/ 0 w 221"/>
                <a:gd name="T3" fmla="*/ 2170 h 220"/>
                <a:gd name="T4" fmla="*/ 47 w 221"/>
                <a:gd name="T5" fmla="*/ 316 h 220"/>
                <a:gd name="T6" fmla="*/ 0 60000 65536"/>
                <a:gd name="T7" fmla="*/ 0 60000 65536"/>
                <a:gd name="T8" fmla="*/ 0 60000 65536"/>
                <a:gd name="T9" fmla="*/ 0 w 221"/>
                <a:gd name="T10" fmla="*/ 0 h 220"/>
                <a:gd name="T11" fmla="*/ 221 w 221"/>
                <a:gd name="T12" fmla="*/ 220 h 2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1" h="220">
                  <a:moveTo>
                    <a:pt x="221" y="33"/>
                  </a:moveTo>
                  <a:cubicBezTo>
                    <a:pt x="221" y="33"/>
                    <a:pt x="110" y="0"/>
                    <a:pt x="0" y="220"/>
                  </a:cubicBezTo>
                  <a:cubicBezTo>
                    <a:pt x="0" y="220"/>
                    <a:pt x="105" y="27"/>
                    <a:pt x="221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61082" name="Oval 16"/>
            <p:cNvSpPr>
              <a:spLocks noChangeArrowheads="1"/>
            </p:cNvSpPr>
            <p:nvPr/>
          </p:nvSpPr>
          <p:spPr bwMode="auto">
            <a:xfrm>
              <a:off x="4169" y="1375"/>
              <a:ext cx="24" cy="2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61083" name="Oval 17"/>
            <p:cNvSpPr>
              <a:spLocks noChangeArrowheads="1"/>
            </p:cNvSpPr>
            <p:nvPr/>
          </p:nvSpPr>
          <p:spPr bwMode="auto">
            <a:xfrm>
              <a:off x="4194" y="1361"/>
              <a:ext cx="13" cy="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61084" name="Oval 18"/>
            <p:cNvSpPr>
              <a:spLocks noChangeArrowheads="1"/>
            </p:cNvSpPr>
            <p:nvPr/>
          </p:nvSpPr>
          <p:spPr bwMode="auto">
            <a:xfrm>
              <a:off x="4378" y="1063"/>
              <a:ext cx="21" cy="2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61085" name="Oval 19"/>
            <p:cNvSpPr>
              <a:spLocks noChangeArrowheads="1"/>
            </p:cNvSpPr>
            <p:nvPr/>
          </p:nvSpPr>
          <p:spPr bwMode="auto">
            <a:xfrm>
              <a:off x="4400" y="1087"/>
              <a:ext cx="14" cy="1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61086" name="Freeform 20"/>
            <p:cNvSpPr>
              <a:spLocks/>
            </p:cNvSpPr>
            <p:nvPr/>
          </p:nvSpPr>
          <p:spPr bwMode="auto">
            <a:xfrm>
              <a:off x="4005" y="1263"/>
              <a:ext cx="256" cy="639"/>
            </a:xfrm>
            <a:custGeom>
              <a:avLst/>
              <a:gdLst>
                <a:gd name="T0" fmla="*/ 55 w 263"/>
                <a:gd name="T1" fmla="*/ 5460 h 615"/>
                <a:gd name="T2" fmla="*/ 48 w 263"/>
                <a:gd name="T3" fmla="*/ 0 h 615"/>
                <a:gd name="T4" fmla="*/ 55 w 263"/>
                <a:gd name="T5" fmla="*/ 5460 h 615"/>
                <a:gd name="T6" fmla="*/ 0 60000 65536"/>
                <a:gd name="T7" fmla="*/ 0 60000 65536"/>
                <a:gd name="T8" fmla="*/ 0 60000 65536"/>
                <a:gd name="T9" fmla="*/ 0 w 263"/>
                <a:gd name="T10" fmla="*/ 0 h 615"/>
                <a:gd name="T11" fmla="*/ 263 w 263"/>
                <a:gd name="T12" fmla="*/ 615 h 61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63" h="615">
                  <a:moveTo>
                    <a:pt x="263" y="615"/>
                  </a:moveTo>
                  <a:cubicBezTo>
                    <a:pt x="263" y="615"/>
                    <a:pt x="26" y="270"/>
                    <a:pt x="215" y="0"/>
                  </a:cubicBezTo>
                  <a:cubicBezTo>
                    <a:pt x="215" y="0"/>
                    <a:pt x="0" y="219"/>
                    <a:pt x="263" y="6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</p:grpSp>
      <p:grpSp>
        <p:nvGrpSpPr>
          <p:cNvPr id="160773" name="Group 21"/>
          <p:cNvGrpSpPr>
            <a:grpSpLocks/>
          </p:cNvGrpSpPr>
          <p:nvPr/>
        </p:nvGrpSpPr>
        <p:grpSpPr bwMode="auto">
          <a:xfrm>
            <a:off x="1217613" y="4286250"/>
            <a:ext cx="1123950" cy="1254125"/>
            <a:chOff x="767" y="2700"/>
            <a:chExt cx="708" cy="790"/>
          </a:xfrm>
        </p:grpSpPr>
        <p:sp>
          <p:nvSpPr>
            <p:cNvPr id="161050" name="Oval 22"/>
            <p:cNvSpPr>
              <a:spLocks noChangeArrowheads="1"/>
            </p:cNvSpPr>
            <p:nvPr/>
          </p:nvSpPr>
          <p:spPr bwMode="auto">
            <a:xfrm>
              <a:off x="767" y="2700"/>
              <a:ext cx="708" cy="755"/>
            </a:xfrm>
            <a:prstGeom prst="ellipse">
              <a:avLst/>
            </a:prstGeom>
            <a:solidFill>
              <a:srgbClr val="E2C0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61051" name="Oval 23"/>
            <p:cNvSpPr>
              <a:spLocks noChangeArrowheads="1"/>
            </p:cNvSpPr>
            <p:nvPr/>
          </p:nvSpPr>
          <p:spPr bwMode="auto">
            <a:xfrm>
              <a:off x="767" y="2700"/>
              <a:ext cx="708" cy="755"/>
            </a:xfrm>
            <a:prstGeom prst="ellipse">
              <a:avLst/>
            </a:prstGeom>
            <a:noFill/>
            <a:ln w="7938">
              <a:solidFill>
                <a:srgbClr val="34343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61052" name="Oval 24"/>
            <p:cNvSpPr>
              <a:spLocks noChangeArrowheads="1"/>
            </p:cNvSpPr>
            <p:nvPr/>
          </p:nvSpPr>
          <p:spPr bwMode="auto">
            <a:xfrm>
              <a:off x="807" y="2740"/>
              <a:ext cx="633" cy="675"/>
            </a:xfrm>
            <a:prstGeom prst="ellipse">
              <a:avLst/>
            </a:prstGeom>
            <a:solidFill>
              <a:srgbClr val="CE9E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61053" name="Freeform 25"/>
            <p:cNvSpPr>
              <a:spLocks/>
            </p:cNvSpPr>
            <p:nvPr/>
          </p:nvSpPr>
          <p:spPr bwMode="auto">
            <a:xfrm>
              <a:off x="830" y="2744"/>
              <a:ext cx="593" cy="664"/>
            </a:xfrm>
            <a:custGeom>
              <a:avLst/>
              <a:gdLst>
                <a:gd name="T0" fmla="*/ 4810 w 570"/>
                <a:gd name="T1" fmla="*/ 142407 h 599"/>
                <a:gd name="T2" fmla="*/ 1658 w 570"/>
                <a:gd name="T3" fmla="*/ 195386 h 599"/>
                <a:gd name="T4" fmla="*/ 641 w 570"/>
                <a:gd name="T5" fmla="*/ 65161 h 599"/>
                <a:gd name="T6" fmla="*/ 3949 w 570"/>
                <a:gd name="T7" fmla="*/ 17074 h 599"/>
                <a:gd name="T8" fmla="*/ 4810 w 570"/>
                <a:gd name="T9" fmla="*/ 142407 h 5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0"/>
                <a:gd name="T16" fmla="*/ 0 h 599"/>
                <a:gd name="T17" fmla="*/ 570 w 570"/>
                <a:gd name="T18" fmla="*/ 599 h 59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0" h="599">
                  <a:moveTo>
                    <a:pt x="504" y="401"/>
                  </a:moveTo>
                  <a:cubicBezTo>
                    <a:pt x="437" y="540"/>
                    <a:pt x="274" y="599"/>
                    <a:pt x="174" y="551"/>
                  </a:cubicBezTo>
                  <a:cubicBezTo>
                    <a:pt x="74" y="503"/>
                    <a:pt x="0" y="323"/>
                    <a:pt x="67" y="184"/>
                  </a:cubicBezTo>
                  <a:cubicBezTo>
                    <a:pt x="133" y="45"/>
                    <a:pt x="314" y="0"/>
                    <a:pt x="414" y="48"/>
                  </a:cubicBezTo>
                  <a:cubicBezTo>
                    <a:pt x="514" y="95"/>
                    <a:pt x="570" y="262"/>
                    <a:pt x="504" y="401"/>
                  </a:cubicBezTo>
                  <a:close/>
                </a:path>
              </a:pathLst>
            </a:custGeom>
            <a:solidFill>
              <a:srgbClr val="BD7F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61054" name="Freeform 26"/>
            <p:cNvSpPr>
              <a:spLocks/>
            </p:cNvSpPr>
            <p:nvPr/>
          </p:nvSpPr>
          <p:spPr bwMode="auto">
            <a:xfrm>
              <a:off x="936" y="3039"/>
              <a:ext cx="370" cy="342"/>
            </a:xfrm>
            <a:custGeom>
              <a:avLst/>
              <a:gdLst>
                <a:gd name="T0" fmla="*/ 2241 w 356"/>
                <a:gd name="T1" fmla="*/ 99478 h 308"/>
                <a:gd name="T2" fmla="*/ 361 w 356"/>
                <a:gd name="T3" fmla="*/ 98137 h 308"/>
                <a:gd name="T4" fmla="*/ 974 w 356"/>
                <a:gd name="T5" fmla="*/ 21006 h 308"/>
                <a:gd name="T6" fmla="*/ 2852 w 356"/>
                <a:gd name="T7" fmla="*/ 21967 h 308"/>
                <a:gd name="T8" fmla="*/ 2241 w 356"/>
                <a:gd name="T9" fmla="*/ 99478 h 3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08"/>
                <a:gd name="T17" fmla="*/ 356 w 356"/>
                <a:gd name="T18" fmla="*/ 308 h 3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08">
                  <a:moveTo>
                    <a:pt x="248" y="254"/>
                  </a:moveTo>
                  <a:cubicBezTo>
                    <a:pt x="171" y="308"/>
                    <a:pt x="78" y="306"/>
                    <a:pt x="39" y="251"/>
                  </a:cubicBezTo>
                  <a:cubicBezTo>
                    <a:pt x="0" y="196"/>
                    <a:pt x="31" y="108"/>
                    <a:pt x="108" y="54"/>
                  </a:cubicBezTo>
                  <a:cubicBezTo>
                    <a:pt x="185" y="0"/>
                    <a:pt x="279" y="1"/>
                    <a:pt x="317" y="56"/>
                  </a:cubicBezTo>
                  <a:cubicBezTo>
                    <a:pt x="356" y="111"/>
                    <a:pt x="325" y="200"/>
                    <a:pt x="248" y="254"/>
                  </a:cubicBezTo>
                  <a:close/>
                </a:path>
              </a:pathLst>
            </a:custGeom>
            <a:solidFill>
              <a:srgbClr val="B070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61055" name="Freeform 27"/>
            <p:cNvSpPr>
              <a:spLocks/>
            </p:cNvSpPr>
            <p:nvPr/>
          </p:nvSpPr>
          <p:spPr bwMode="auto">
            <a:xfrm>
              <a:off x="932" y="2968"/>
              <a:ext cx="316" cy="401"/>
            </a:xfrm>
            <a:custGeom>
              <a:avLst/>
              <a:gdLst>
                <a:gd name="T0" fmla="*/ 2339 w 304"/>
                <a:gd name="T1" fmla="*/ 82108 h 362"/>
                <a:gd name="T2" fmla="*/ 621 w 304"/>
                <a:gd name="T3" fmla="*/ 111891 h 362"/>
                <a:gd name="T4" fmla="*/ 417 w 304"/>
                <a:gd name="T5" fmla="*/ 41322 h 362"/>
                <a:gd name="T6" fmla="*/ 2152 w 304"/>
                <a:gd name="T7" fmla="*/ 11195 h 362"/>
                <a:gd name="T8" fmla="*/ 2339 w 304"/>
                <a:gd name="T9" fmla="*/ 82108 h 3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62"/>
                <a:gd name="T17" fmla="*/ 304 w 304"/>
                <a:gd name="T18" fmla="*/ 362 h 3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62">
                  <a:moveTo>
                    <a:pt x="258" y="241"/>
                  </a:moveTo>
                  <a:cubicBezTo>
                    <a:pt x="212" y="323"/>
                    <a:pt x="127" y="362"/>
                    <a:pt x="68" y="329"/>
                  </a:cubicBezTo>
                  <a:cubicBezTo>
                    <a:pt x="10" y="296"/>
                    <a:pt x="0" y="203"/>
                    <a:pt x="46" y="121"/>
                  </a:cubicBezTo>
                  <a:cubicBezTo>
                    <a:pt x="92" y="39"/>
                    <a:pt x="177" y="0"/>
                    <a:pt x="236" y="33"/>
                  </a:cubicBezTo>
                  <a:cubicBezTo>
                    <a:pt x="294" y="66"/>
                    <a:pt x="304" y="159"/>
                    <a:pt x="258" y="241"/>
                  </a:cubicBezTo>
                  <a:close/>
                </a:path>
              </a:pathLst>
            </a:custGeom>
            <a:solidFill>
              <a:srgbClr val="9C55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61056" name="Freeform 28"/>
            <p:cNvSpPr>
              <a:spLocks/>
            </p:cNvSpPr>
            <p:nvPr/>
          </p:nvSpPr>
          <p:spPr bwMode="auto">
            <a:xfrm>
              <a:off x="945" y="2969"/>
              <a:ext cx="285" cy="275"/>
            </a:xfrm>
            <a:custGeom>
              <a:avLst/>
              <a:gdLst>
                <a:gd name="T0" fmla="*/ 309 w 274"/>
                <a:gd name="T1" fmla="*/ 51923 h 248"/>
                <a:gd name="T2" fmla="*/ 2109 w 274"/>
                <a:gd name="T3" fmla="*/ 20179 h 248"/>
                <a:gd name="T4" fmla="*/ 2569 w 274"/>
                <a:gd name="T5" fmla="*/ 49724 h 248"/>
                <a:gd name="T6" fmla="*/ 2093 w 274"/>
                <a:gd name="T7" fmla="*/ 11833 h 248"/>
                <a:gd name="T8" fmla="*/ 297 w 274"/>
                <a:gd name="T9" fmla="*/ 43658 h 248"/>
                <a:gd name="T10" fmla="*/ 5 w 274"/>
                <a:gd name="T11" fmla="*/ 89557 h 248"/>
                <a:gd name="T12" fmla="*/ 309 w 274"/>
                <a:gd name="T13" fmla="*/ 51923 h 2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74"/>
                <a:gd name="T22" fmla="*/ 0 h 248"/>
                <a:gd name="T23" fmla="*/ 274 w 274"/>
                <a:gd name="T24" fmla="*/ 248 h 24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74" h="248">
                  <a:moveTo>
                    <a:pt x="34" y="143"/>
                  </a:moveTo>
                  <a:cubicBezTo>
                    <a:pt x="81" y="62"/>
                    <a:pt x="166" y="22"/>
                    <a:pt x="224" y="56"/>
                  </a:cubicBezTo>
                  <a:cubicBezTo>
                    <a:pt x="252" y="71"/>
                    <a:pt x="269" y="101"/>
                    <a:pt x="274" y="137"/>
                  </a:cubicBezTo>
                  <a:cubicBezTo>
                    <a:pt x="274" y="92"/>
                    <a:pt x="257" y="53"/>
                    <a:pt x="223" y="33"/>
                  </a:cubicBezTo>
                  <a:cubicBezTo>
                    <a:pt x="164" y="0"/>
                    <a:pt x="79" y="40"/>
                    <a:pt x="33" y="121"/>
                  </a:cubicBezTo>
                  <a:cubicBezTo>
                    <a:pt x="9" y="164"/>
                    <a:pt x="0" y="209"/>
                    <a:pt x="5" y="248"/>
                  </a:cubicBezTo>
                  <a:cubicBezTo>
                    <a:pt x="5" y="215"/>
                    <a:pt x="15" y="178"/>
                    <a:pt x="34" y="143"/>
                  </a:cubicBezTo>
                  <a:close/>
                </a:path>
              </a:pathLst>
            </a:custGeom>
            <a:solidFill>
              <a:srgbClr val="A666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61057" name="Freeform 29"/>
            <p:cNvSpPr>
              <a:spLocks/>
            </p:cNvSpPr>
            <p:nvPr/>
          </p:nvSpPr>
          <p:spPr bwMode="auto">
            <a:xfrm>
              <a:off x="931" y="2968"/>
              <a:ext cx="317" cy="401"/>
            </a:xfrm>
            <a:custGeom>
              <a:avLst/>
              <a:gdLst>
                <a:gd name="T0" fmla="*/ 2339 w 305"/>
                <a:gd name="T1" fmla="*/ 82108 h 362"/>
                <a:gd name="T2" fmla="*/ 622 w 305"/>
                <a:gd name="T3" fmla="*/ 111891 h 362"/>
                <a:gd name="T4" fmla="*/ 421 w 305"/>
                <a:gd name="T5" fmla="*/ 41322 h 362"/>
                <a:gd name="T6" fmla="*/ 2135 w 305"/>
                <a:gd name="T7" fmla="*/ 11195 h 362"/>
                <a:gd name="T8" fmla="*/ 2339 w 305"/>
                <a:gd name="T9" fmla="*/ 82108 h 3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5"/>
                <a:gd name="T16" fmla="*/ 0 h 362"/>
                <a:gd name="T17" fmla="*/ 305 w 305"/>
                <a:gd name="T18" fmla="*/ 362 h 3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5" h="362">
                  <a:moveTo>
                    <a:pt x="259" y="241"/>
                  </a:moveTo>
                  <a:cubicBezTo>
                    <a:pt x="213" y="323"/>
                    <a:pt x="128" y="362"/>
                    <a:pt x="69" y="329"/>
                  </a:cubicBezTo>
                  <a:cubicBezTo>
                    <a:pt x="10" y="296"/>
                    <a:pt x="0" y="203"/>
                    <a:pt x="47" y="121"/>
                  </a:cubicBezTo>
                  <a:cubicBezTo>
                    <a:pt x="93" y="39"/>
                    <a:pt x="178" y="0"/>
                    <a:pt x="237" y="33"/>
                  </a:cubicBezTo>
                  <a:cubicBezTo>
                    <a:pt x="295" y="66"/>
                    <a:pt x="305" y="159"/>
                    <a:pt x="259" y="241"/>
                  </a:cubicBezTo>
                  <a:close/>
                </a:path>
              </a:pathLst>
            </a:custGeom>
            <a:noFill/>
            <a:ln w="3175">
              <a:solidFill>
                <a:srgbClr val="34343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61058" name="Freeform 30"/>
            <p:cNvSpPr>
              <a:spLocks/>
            </p:cNvSpPr>
            <p:nvPr/>
          </p:nvSpPr>
          <p:spPr bwMode="auto">
            <a:xfrm>
              <a:off x="1013" y="3084"/>
              <a:ext cx="108" cy="138"/>
            </a:xfrm>
            <a:custGeom>
              <a:avLst/>
              <a:gdLst>
                <a:gd name="T0" fmla="*/ 759 w 104"/>
                <a:gd name="T1" fmla="*/ 37013 h 124"/>
                <a:gd name="T2" fmla="*/ 190 w 104"/>
                <a:gd name="T3" fmla="*/ 50478 h 124"/>
                <a:gd name="T4" fmla="*/ 145 w 104"/>
                <a:gd name="T5" fmla="*/ 18452 h 124"/>
                <a:gd name="T6" fmla="*/ 695 w 104"/>
                <a:gd name="T7" fmla="*/ 4593 h 124"/>
                <a:gd name="T8" fmla="*/ 759 w 104"/>
                <a:gd name="T9" fmla="*/ 37013 h 1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4"/>
                <a:gd name="T16" fmla="*/ 0 h 124"/>
                <a:gd name="T17" fmla="*/ 104 w 104"/>
                <a:gd name="T18" fmla="*/ 124 h 1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4" h="124">
                  <a:moveTo>
                    <a:pt x="88" y="83"/>
                  </a:moveTo>
                  <a:cubicBezTo>
                    <a:pt x="72" y="110"/>
                    <a:pt x="43" y="124"/>
                    <a:pt x="23" y="113"/>
                  </a:cubicBezTo>
                  <a:cubicBezTo>
                    <a:pt x="3" y="101"/>
                    <a:pt x="0" y="69"/>
                    <a:pt x="16" y="41"/>
                  </a:cubicBezTo>
                  <a:cubicBezTo>
                    <a:pt x="32" y="14"/>
                    <a:pt x="61" y="0"/>
                    <a:pt x="81" y="11"/>
                  </a:cubicBezTo>
                  <a:cubicBezTo>
                    <a:pt x="101" y="23"/>
                    <a:pt x="104" y="55"/>
                    <a:pt x="88" y="83"/>
                  </a:cubicBezTo>
                  <a:close/>
                </a:path>
              </a:pathLst>
            </a:custGeom>
            <a:solidFill>
              <a:srgbClr val="8F46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61059" name="Freeform 31"/>
            <p:cNvSpPr>
              <a:spLocks/>
            </p:cNvSpPr>
            <p:nvPr/>
          </p:nvSpPr>
          <p:spPr bwMode="auto">
            <a:xfrm>
              <a:off x="991" y="3170"/>
              <a:ext cx="231" cy="215"/>
            </a:xfrm>
            <a:custGeom>
              <a:avLst/>
              <a:gdLst>
                <a:gd name="T0" fmla="*/ 0 w 222"/>
                <a:gd name="T1" fmla="*/ 45128 h 194"/>
                <a:gd name="T2" fmla="*/ 793 w 222"/>
                <a:gd name="T3" fmla="*/ 52940 h 194"/>
                <a:gd name="T4" fmla="*/ 2136 w 222"/>
                <a:gd name="T5" fmla="*/ 0 h 194"/>
                <a:gd name="T6" fmla="*/ 0 w 222"/>
                <a:gd name="T7" fmla="*/ 45128 h 19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2"/>
                <a:gd name="T13" fmla="*/ 0 h 194"/>
                <a:gd name="T14" fmla="*/ 222 w 222"/>
                <a:gd name="T15" fmla="*/ 194 h 19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2" h="194">
                  <a:moveTo>
                    <a:pt x="0" y="129"/>
                  </a:moveTo>
                  <a:cubicBezTo>
                    <a:pt x="0" y="129"/>
                    <a:pt x="26" y="165"/>
                    <a:pt x="83" y="152"/>
                  </a:cubicBezTo>
                  <a:cubicBezTo>
                    <a:pt x="111" y="146"/>
                    <a:pt x="175" y="126"/>
                    <a:pt x="222" y="0"/>
                  </a:cubicBezTo>
                  <a:cubicBezTo>
                    <a:pt x="222" y="0"/>
                    <a:pt x="136" y="194"/>
                    <a:pt x="0" y="129"/>
                  </a:cubicBezTo>
                  <a:close/>
                </a:path>
              </a:pathLst>
            </a:custGeom>
            <a:solidFill>
              <a:srgbClr val="8E43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61060" name="Oval 32"/>
            <p:cNvSpPr>
              <a:spLocks noChangeArrowheads="1"/>
            </p:cNvSpPr>
            <p:nvPr/>
          </p:nvSpPr>
          <p:spPr bwMode="auto">
            <a:xfrm>
              <a:off x="1040" y="3033"/>
              <a:ext cx="29" cy="3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61061" name="Oval 33"/>
            <p:cNvSpPr>
              <a:spLocks noChangeArrowheads="1"/>
            </p:cNvSpPr>
            <p:nvPr/>
          </p:nvSpPr>
          <p:spPr bwMode="auto">
            <a:xfrm>
              <a:off x="1077" y="3020"/>
              <a:ext cx="20" cy="2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61062" name="Oval 34"/>
            <p:cNvSpPr>
              <a:spLocks noChangeArrowheads="1"/>
            </p:cNvSpPr>
            <p:nvPr/>
          </p:nvSpPr>
          <p:spPr bwMode="auto">
            <a:xfrm>
              <a:off x="805" y="2740"/>
              <a:ext cx="632" cy="675"/>
            </a:xfrm>
            <a:prstGeom prst="ellipse">
              <a:avLst/>
            </a:prstGeom>
            <a:noFill/>
            <a:ln w="7938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61063" name="Freeform 35"/>
            <p:cNvSpPr>
              <a:spLocks/>
            </p:cNvSpPr>
            <p:nvPr/>
          </p:nvSpPr>
          <p:spPr bwMode="auto">
            <a:xfrm>
              <a:off x="776" y="2714"/>
              <a:ext cx="285" cy="372"/>
            </a:xfrm>
            <a:custGeom>
              <a:avLst/>
              <a:gdLst>
                <a:gd name="T0" fmla="*/ 3178 w 273"/>
                <a:gd name="T1" fmla="*/ 0 h 336"/>
                <a:gd name="T2" fmla="*/ 4 w 273"/>
                <a:gd name="T3" fmla="*/ 111147 h 336"/>
                <a:gd name="T4" fmla="*/ 3178 w 273"/>
                <a:gd name="T5" fmla="*/ 0 h 336"/>
                <a:gd name="T6" fmla="*/ 0 60000 65536"/>
                <a:gd name="T7" fmla="*/ 0 60000 65536"/>
                <a:gd name="T8" fmla="*/ 0 60000 65536"/>
                <a:gd name="T9" fmla="*/ 0 w 273"/>
                <a:gd name="T10" fmla="*/ 0 h 336"/>
                <a:gd name="T11" fmla="*/ 273 w 273"/>
                <a:gd name="T12" fmla="*/ 336 h 3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3" h="336">
                  <a:moveTo>
                    <a:pt x="273" y="0"/>
                  </a:moveTo>
                  <a:cubicBezTo>
                    <a:pt x="273" y="0"/>
                    <a:pt x="2" y="56"/>
                    <a:pt x="4" y="336"/>
                  </a:cubicBezTo>
                  <a:cubicBezTo>
                    <a:pt x="4" y="336"/>
                    <a:pt x="0" y="95"/>
                    <a:pt x="27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61064" name="Freeform 36"/>
            <p:cNvSpPr>
              <a:spLocks/>
            </p:cNvSpPr>
            <p:nvPr/>
          </p:nvSpPr>
          <p:spPr bwMode="auto">
            <a:xfrm>
              <a:off x="1085" y="3072"/>
              <a:ext cx="384" cy="418"/>
            </a:xfrm>
            <a:custGeom>
              <a:avLst/>
              <a:gdLst>
                <a:gd name="T0" fmla="*/ 0 w 369"/>
                <a:gd name="T1" fmla="*/ 119618 h 377"/>
                <a:gd name="T2" fmla="*/ 3582 w 369"/>
                <a:gd name="T3" fmla="*/ 0 h 377"/>
                <a:gd name="T4" fmla="*/ 0 w 369"/>
                <a:gd name="T5" fmla="*/ 119618 h 377"/>
                <a:gd name="T6" fmla="*/ 0 60000 65536"/>
                <a:gd name="T7" fmla="*/ 0 60000 65536"/>
                <a:gd name="T8" fmla="*/ 0 60000 65536"/>
                <a:gd name="T9" fmla="*/ 0 w 369"/>
                <a:gd name="T10" fmla="*/ 0 h 377"/>
                <a:gd name="T11" fmla="*/ 369 w 369"/>
                <a:gd name="T12" fmla="*/ 377 h 37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69" h="377">
                  <a:moveTo>
                    <a:pt x="0" y="333"/>
                  </a:moveTo>
                  <a:cubicBezTo>
                    <a:pt x="0" y="333"/>
                    <a:pt x="326" y="377"/>
                    <a:pt x="369" y="0"/>
                  </a:cubicBezTo>
                  <a:cubicBezTo>
                    <a:pt x="369" y="0"/>
                    <a:pt x="329" y="345"/>
                    <a:pt x="0" y="333"/>
                  </a:cubicBezTo>
                  <a:close/>
                </a:path>
              </a:pathLst>
            </a:custGeom>
            <a:solidFill>
              <a:srgbClr val="BD7F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61065" name="Oval 37"/>
            <p:cNvSpPr>
              <a:spLocks noChangeArrowheads="1"/>
            </p:cNvSpPr>
            <p:nvPr/>
          </p:nvSpPr>
          <p:spPr bwMode="auto">
            <a:xfrm>
              <a:off x="1094" y="2731"/>
              <a:ext cx="18" cy="2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61066" name="Oval 38"/>
            <p:cNvSpPr>
              <a:spLocks noChangeArrowheads="1"/>
            </p:cNvSpPr>
            <p:nvPr/>
          </p:nvSpPr>
          <p:spPr bwMode="auto">
            <a:xfrm>
              <a:off x="1119" y="2732"/>
              <a:ext cx="17" cy="1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61067" name="Oval 39"/>
            <p:cNvSpPr>
              <a:spLocks noChangeArrowheads="1"/>
            </p:cNvSpPr>
            <p:nvPr/>
          </p:nvSpPr>
          <p:spPr bwMode="auto">
            <a:xfrm>
              <a:off x="1077" y="3401"/>
              <a:ext cx="22" cy="2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61068" name="Oval 40"/>
            <p:cNvSpPr>
              <a:spLocks noChangeArrowheads="1"/>
            </p:cNvSpPr>
            <p:nvPr/>
          </p:nvSpPr>
          <p:spPr bwMode="auto">
            <a:xfrm>
              <a:off x="1109" y="3407"/>
              <a:ext cx="15" cy="1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61069" name="Oval 41"/>
            <p:cNvSpPr>
              <a:spLocks noChangeArrowheads="1"/>
            </p:cNvSpPr>
            <p:nvPr/>
          </p:nvSpPr>
          <p:spPr bwMode="auto">
            <a:xfrm>
              <a:off x="1049" y="3402"/>
              <a:ext cx="16" cy="1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61070" name="Freeform 42"/>
            <p:cNvSpPr>
              <a:spLocks/>
            </p:cNvSpPr>
            <p:nvPr/>
          </p:nvSpPr>
          <p:spPr bwMode="auto">
            <a:xfrm>
              <a:off x="796" y="2807"/>
              <a:ext cx="364" cy="456"/>
            </a:xfrm>
            <a:custGeom>
              <a:avLst/>
              <a:gdLst>
                <a:gd name="T0" fmla="*/ 3843 w 349"/>
                <a:gd name="T1" fmla="*/ 0 h 411"/>
                <a:gd name="T2" fmla="*/ 1963 w 349"/>
                <a:gd name="T3" fmla="*/ 153339 h 411"/>
                <a:gd name="T4" fmla="*/ 3843 w 349"/>
                <a:gd name="T5" fmla="*/ 0 h 411"/>
                <a:gd name="T6" fmla="*/ 0 60000 65536"/>
                <a:gd name="T7" fmla="*/ 0 60000 65536"/>
                <a:gd name="T8" fmla="*/ 0 60000 65536"/>
                <a:gd name="T9" fmla="*/ 0 w 349"/>
                <a:gd name="T10" fmla="*/ 0 h 411"/>
                <a:gd name="T11" fmla="*/ 349 w 349"/>
                <a:gd name="T12" fmla="*/ 411 h 41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49" h="411">
                  <a:moveTo>
                    <a:pt x="349" y="0"/>
                  </a:moveTo>
                  <a:cubicBezTo>
                    <a:pt x="349" y="0"/>
                    <a:pt x="35" y="107"/>
                    <a:pt x="179" y="411"/>
                  </a:cubicBezTo>
                  <a:cubicBezTo>
                    <a:pt x="179" y="411"/>
                    <a:pt x="0" y="117"/>
                    <a:pt x="34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</p:grpSp>
      <p:sp>
        <p:nvSpPr>
          <p:cNvPr id="160774" name="Text Box 43"/>
          <p:cNvSpPr txBox="1">
            <a:spLocks noChangeArrowheads="1"/>
          </p:cNvSpPr>
          <p:nvPr/>
        </p:nvSpPr>
        <p:spPr bwMode="auto">
          <a:xfrm>
            <a:off x="2362200" y="5181600"/>
            <a:ext cx="996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fr-FR" altLang="en-US" sz="2400">
                <a:solidFill>
                  <a:srgbClr val="FFFFFF"/>
                </a:solidFill>
                <a:latin typeface="Arial" panose="020B0604020202020204" pitchFamily="34" charset="0"/>
              </a:rPr>
              <a:t>Gamete</a:t>
            </a:r>
          </a:p>
        </p:txBody>
      </p:sp>
      <p:grpSp>
        <p:nvGrpSpPr>
          <p:cNvPr id="160775" name="Group 44"/>
          <p:cNvGrpSpPr>
            <a:grpSpLocks/>
          </p:cNvGrpSpPr>
          <p:nvPr/>
        </p:nvGrpSpPr>
        <p:grpSpPr bwMode="auto">
          <a:xfrm>
            <a:off x="4071938" y="4076700"/>
            <a:ext cx="425450" cy="1603375"/>
            <a:chOff x="2565" y="2568"/>
            <a:chExt cx="268" cy="1010"/>
          </a:xfrm>
        </p:grpSpPr>
        <p:sp>
          <p:nvSpPr>
            <p:cNvPr id="161044" name="Freeform 45"/>
            <p:cNvSpPr>
              <a:spLocks/>
            </p:cNvSpPr>
            <p:nvPr/>
          </p:nvSpPr>
          <p:spPr bwMode="auto">
            <a:xfrm>
              <a:off x="2565" y="2598"/>
              <a:ext cx="268" cy="980"/>
            </a:xfrm>
            <a:custGeom>
              <a:avLst/>
              <a:gdLst>
                <a:gd name="T0" fmla="*/ 2147483646 w 155"/>
                <a:gd name="T1" fmla="*/ 2147483646 h 530"/>
                <a:gd name="T2" fmla="*/ 2147483646 w 155"/>
                <a:gd name="T3" fmla="*/ 2147483646 h 530"/>
                <a:gd name="T4" fmla="*/ 0 w 155"/>
                <a:gd name="T5" fmla="*/ 2147483646 h 530"/>
                <a:gd name="T6" fmla="*/ 2147483646 w 155"/>
                <a:gd name="T7" fmla="*/ 0 h 530"/>
                <a:gd name="T8" fmla="*/ 2147483646 w 155"/>
                <a:gd name="T9" fmla="*/ 2147483646 h 5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5"/>
                <a:gd name="T16" fmla="*/ 0 h 530"/>
                <a:gd name="T17" fmla="*/ 155 w 155"/>
                <a:gd name="T18" fmla="*/ 530 h 5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5" h="530">
                  <a:moveTo>
                    <a:pt x="86" y="259"/>
                  </a:moveTo>
                  <a:cubicBezTo>
                    <a:pt x="86" y="409"/>
                    <a:pt x="155" y="525"/>
                    <a:pt x="131" y="527"/>
                  </a:cubicBezTo>
                  <a:cubicBezTo>
                    <a:pt x="100" y="530"/>
                    <a:pt x="0" y="409"/>
                    <a:pt x="0" y="259"/>
                  </a:cubicBezTo>
                  <a:cubicBezTo>
                    <a:pt x="0" y="110"/>
                    <a:pt x="65" y="0"/>
                    <a:pt x="89" y="0"/>
                  </a:cubicBezTo>
                  <a:cubicBezTo>
                    <a:pt x="113" y="0"/>
                    <a:pt x="86" y="110"/>
                    <a:pt x="86" y="259"/>
                  </a:cubicBezTo>
                  <a:close/>
                </a:path>
              </a:pathLst>
            </a:custGeom>
            <a:solidFill>
              <a:srgbClr val="FCE7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61045" name="Freeform 46"/>
            <p:cNvSpPr>
              <a:spLocks/>
            </p:cNvSpPr>
            <p:nvPr/>
          </p:nvSpPr>
          <p:spPr bwMode="auto">
            <a:xfrm>
              <a:off x="2565" y="2598"/>
              <a:ext cx="234" cy="980"/>
            </a:xfrm>
            <a:custGeom>
              <a:avLst/>
              <a:gdLst>
                <a:gd name="T0" fmla="*/ 2147483646 w 135"/>
                <a:gd name="T1" fmla="*/ 2147483646 h 530"/>
                <a:gd name="T2" fmla="*/ 2147483646 w 135"/>
                <a:gd name="T3" fmla="*/ 2147483646 h 530"/>
                <a:gd name="T4" fmla="*/ 2147483646 w 135"/>
                <a:gd name="T5" fmla="*/ 0 h 530"/>
                <a:gd name="T6" fmla="*/ 0 w 135"/>
                <a:gd name="T7" fmla="*/ 2147483646 h 530"/>
                <a:gd name="T8" fmla="*/ 2147483646 w 135"/>
                <a:gd name="T9" fmla="*/ 2147483646 h 530"/>
                <a:gd name="T10" fmla="*/ 2147483646 w 135"/>
                <a:gd name="T11" fmla="*/ 2147483646 h 530"/>
                <a:gd name="T12" fmla="*/ 2147483646 w 135"/>
                <a:gd name="T13" fmla="*/ 2147483646 h 5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5"/>
                <a:gd name="T22" fmla="*/ 0 h 530"/>
                <a:gd name="T23" fmla="*/ 135 w 135"/>
                <a:gd name="T24" fmla="*/ 530 h 53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5" h="530">
                  <a:moveTo>
                    <a:pt x="13" y="259"/>
                  </a:moveTo>
                  <a:cubicBezTo>
                    <a:pt x="13" y="124"/>
                    <a:pt x="67" y="21"/>
                    <a:pt x="95" y="3"/>
                  </a:cubicBezTo>
                  <a:cubicBezTo>
                    <a:pt x="93" y="1"/>
                    <a:pt x="92" y="0"/>
                    <a:pt x="89" y="0"/>
                  </a:cubicBezTo>
                  <a:cubicBezTo>
                    <a:pt x="65" y="0"/>
                    <a:pt x="0" y="110"/>
                    <a:pt x="0" y="259"/>
                  </a:cubicBezTo>
                  <a:cubicBezTo>
                    <a:pt x="0" y="409"/>
                    <a:pt x="100" y="530"/>
                    <a:pt x="131" y="527"/>
                  </a:cubicBezTo>
                  <a:cubicBezTo>
                    <a:pt x="133" y="527"/>
                    <a:pt x="134" y="526"/>
                    <a:pt x="135" y="525"/>
                  </a:cubicBezTo>
                  <a:cubicBezTo>
                    <a:pt x="96" y="509"/>
                    <a:pt x="13" y="396"/>
                    <a:pt x="13" y="259"/>
                  </a:cubicBezTo>
                  <a:close/>
                </a:path>
              </a:pathLst>
            </a:custGeom>
            <a:solidFill>
              <a:srgbClr val="F9EF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61046" name="Oval 47"/>
            <p:cNvSpPr>
              <a:spLocks noChangeArrowheads="1"/>
            </p:cNvSpPr>
            <p:nvPr/>
          </p:nvSpPr>
          <p:spPr bwMode="auto">
            <a:xfrm>
              <a:off x="2625" y="2994"/>
              <a:ext cx="52" cy="208"/>
            </a:xfrm>
            <a:prstGeom prst="ellipse">
              <a:avLst/>
            </a:prstGeom>
            <a:solidFill>
              <a:srgbClr val="EDBB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61047" name="Freeform 48"/>
            <p:cNvSpPr>
              <a:spLocks/>
            </p:cNvSpPr>
            <p:nvPr/>
          </p:nvSpPr>
          <p:spPr bwMode="auto">
            <a:xfrm>
              <a:off x="2565" y="2598"/>
              <a:ext cx="268" cy="980"/>
            </a:xfrm>
            <a:custGeom>
              <a:avLst/>
              <a:gdLst>
                <a:gd name="T0" fmla="*/ 2147483646 w 155"/>
                <a:gd name="T1" fmla="*/ 2147483646 h 530"/>
                <a:gd name="T2" fmla="*/ 2147483646 w 155"/>
                <a:gd name="T3" fmla="*/ 2147483646 h 530"/>
                <a:gd name="T4" fmla="*/ 0 w 155"/>
                <a:gd name="T5" fmla="*/ 2147483646 h 530"/>
                <a:gd name="T6" fmla="*/ 2147483646 w 155"/>
                <a:gd name="T7" fmla="*/ 0 h 530"/>
                <a:gd name="T8" fmla="*/ 2147483646 w 155"/>
                <a:gd name="T9" fmla="*/ 2147483646 h 5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5"/>
                <a:gd name="T16" fmla="*/ 0 h 530"/>
                <a:gd name="T17" fmla="*/ 155 w 155"/>
                <a:gd name="T18" fmla="*/ 530 h 5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5" h="530">
                  <a:moveTo>
                    <a:pt x="86" y="259"/>
                  </a:moveTo>
                  <a:cubicBezTo>
                    <a:pt x="86" y="409"/>
                    <a:pt x="155" y="525"/>
                    <a:pt x="131" y="527"/>
                  </a:cubicBezTo>
                  <a:cubicBezTo>
                    <a:pt x="100" y="530"/>
                    <a:pt x="0" y="409"/>
                    <a:pt x="0" y="259"/>
                  </a:cubicBezTo>
                  <a:cubicBezTo>
                    <a:pt x="0" y="110"/>
                    <a:pt x="65" y="0"/>
                    <a:pt x="89" y="0"/>
                  </a:cubicBezTo>
                  <a:cubicBezTo>
                    <a:pt x="113" y="0"/>
                    <a:pt x="86" y="110"/>
                    <a:pt x="86" y="259"/>
                  </a:cubicBezTo>
                  <a:close/>
                </a:path>
              </a:pathLst>
            </a:custGeom>
            <a:noFill/>
            <a:ln w="4763">
              <a:solidFill>
                <a:srgbClr val="33333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61048" name="Freeform 49"/>
            <p:cNvSpPr>
              <a:spLocks/>
            </p:cNvSpPr>
            <p:nvPr/>
          </p:nvSpPr>
          <p:spPr bwMode="auto">
            <a:xfrm>
              <a:off x="2615" y="2568"/>
              <a:ext cx="113" cy="252"/>
            </a:xfrm>
            <a:custGeom>
              <a:avLst/>
              <a:gdLst>
                <a:gd name="T0" fmla="*/ 2147483646 w 65"/>
                <a:gd name="T1" fmla="*/ 2147483646 h 136"/>
                <a:gd name="T2" fmla="*/ 2147483646 w 65"/>
                <a:gd name="T3" fmla="*/ 2147483646 h 136"/>
                <a:gd name="T4" fmla="*/ 0 w 65"/>
                <a:gd name="T5" fmla="*/ 2147483646 h 136"/>
                <a:gd name="T6" fmla="*/ 2147483646 w 65"/>
                <a:gd name="T7" fmla="*/ 2147483646 h 1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5"/>
                <a:gd name="T13" fmla="*/ 0 h 136"/>
                <a:gd name="T14" fmla="*/ 65 w 65"/>
                <a:gd name="T15" fmla="*/ 136 h 1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5" h="136">
                  <a:moveTo>
                    <a:pt x="65" y="29"/>
                  </a:moveTo>
                  <a:cubicBezTo>
                    <a:pt x="65" y="29"/>
                    <a:pt x="62" y="10"/>
                    <a:pt x="46" y="32"/>
                  </a:cubicBezTo>
                  <a:cubicBezTo>
                    <a:pt x="30" y="54"/>
                    <a:pt x="7" y="103"/>
                    <a:pt x="0" y="136"/>
                  </a:cubicBezTo>
                  <a:cubicBezTo>
                    <a:pt x="0" y="136"/>
                    <a:pt x="56" y="0"/>
                    <a:pt x="65" y="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61049" name="Freeform 50"/>
            <p:cNvSpPr>
              <a:spLocks/>
            </p:cNvSpPr>
            <p:nvPr/>
          </p:nvSpPr>
          <p:spPr bwMode="auto">
            <a:xfrm>
              <a:off x="2731" y="3300"/>
              <a:ext cx="69" cy="272"/>
            </a:xfrm>
            <a:custGeom>
              <a:avLst/>
              <a:gdLst>
                <a:gd name="T0" fmla="*/ 2147483646 w 40"/>
                <a:gd name="T1" fmla="*/ 2147483646 h 147"/>
                <a:gd name="T2" fmla="*/ 2147483646 w 40"/>
                <a:gd name="T3" fmla="*/ 2147483646 h 147"/>
                <a:gd name="T4" fmla="*/ 0 w 40"/>
                <a:gd name="T5" fmla="*/ 0 h 147"/>
                <a:gd name="T6" fmla="*/ 2147483646 w 40"/>
                <a:gd name="T7" fmla="*/ 2147483646 h 147"/>
                <a:gd name="T8" fmla="*/ 2147483646 w 40"/>
                <a:gd name="T9" fmla="*/ 2147483646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147"/>
                <a:gd name="T17" fmla="*/ 40 w 40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147">
                  <a:moveTo>
                    <a:pt x="26" y="134"/>
                  </a:moveTo>
                  <a:cubicBezTo>
                    <a:pt x="26" y="134"/>
                    <a:pt x="40" y="147"/>
                    <a:pt x="36" y="130"/>
                  </a:cubicBezTo>
                  <a:cubicBezTo>
                    <a:pt x="32" y="114"/>
                    <a:pt x="1" y="16"/>
                    <a:pt x="0" y="0"/>
                  </a:cubicBezTo>
                  <a:cubicBezTo>
                    <a:pt x="0" y="0"/>
                    <a:pt x="17" y="86"/>
                    <a:pt x="24" y="100"/>
                  </a:cubicBezTo>
                  <a:cubicBezTo>
                    <a:pt x="31" y="114"/>
                    <a:pt x="40" y="139"/>
                    <a:pt x="25" y="133"/>
                  </a:cubicBezTo>
                </a:path>
              </a:pathLst>
            </a:custGeom>
            <a:solidFill>
              <a:srgbClr val="D1BB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</p:grpSp>
      <p:sp>
        <p:nvSpPr>
          <p:cNvPr id="160776" name="Text Box 51"/>
          <p:cNvSpPr txBox="1">
            <a:spLocks noChangeArrowheads="1"/>
          </p:cNvSpPr>
          <p:nvPr/>
        </p:nvSpPr>
        <p:spPr bwMode="auto">
          <a:xfrm>
            <a:off x="4413250" y="4873625"/>
            <a:ext cx="1187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fr-FR" altLang="en-US" sz="2400">
                <a:solidFill>
                  <a:srgbClr val="FFFFFF"/>
                </a:solidFill>
                <a:latin typeface="Arial" panose="020B0604020202020204" pitchFamily="34" charset="0"/>
              </a:rPr>
              <a:t>Merozoite</a:t>
            </a:r>
          </a:p>
        </p:txBody>
      </p:sp>
      <p:grpSp>
        <p:nvGrpSpPr>
          <p:cNvPr id="160777" name="Group 52"/>
          <p:cNvGrpSpPr>
            <a:grpSpLocks/>
          </p:cNvGrpSpPr>
          <p:nvPr/>
        </p:nvGrpSpPr>
        <p:grpSpPr bwMode="auto">
          <a:xfrm>
            <a:off x="631825" y="1503363"/>
            <a:ext cx="1919288" cy="1660525"/>
            <a:chOff x="398" y="947"/>
            <a:chExt cx="1209" cy="1046"/>
          </a:xfrm>
        </p:grpSpPr>
        <p:sp>
          <p:nvSpPr>
            <p:cNvPr id="160943" name="Freeform 53"/>
            <p:cNvSpPr>
              <a:spLocks/>
            </p:cNvSpPr>
            <p:nvPr/>
          </p:nvSpPr>
          <p:spPr bwMode="auto">
            <a:xfrm>
              <a:off x="398" y="947"/>
              <a:ext cx="1209" cy="1046"/>
            </a:xfrm>
            <a:custGeom>
              <a:avLst/>
              <a:gdLst>
                <a:gd name="T0" fmla="*/ 2147483646 w 888"/>
                <a:gd name="T1" fmla="*/ 2147483646 h 720"/>
                <a:gd name="T2" fmla="*/ 2147483646 w 888"/>
                <a:gd name="T3" fmla="*/ 2147483646 h 720"/>
                <a:gd name="T4" fmla="*/ 2147483646 w 888"/>
                <a:gd name="T5" fmla="*/ 2147483646 h 720"/>
                <a:gd name="T6" fmla="*/ 2147483646 w 888"/>
                <a:gd name="T7" fmla="*/ 2147483646 h 720"/>
                <a:gd name="T8" fmla="*/ 2147483646 w 888"/>
                <a:gd name="T9" fmla="*/ 2147483646 h 7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88"/>
                <a:gd name="T16" fmla="*/ 0 h 720"/>
                <a:gd name="T17" fmla="*/ 888 w 888"/>
                <a:gd name="T18" fmla="*/ 720 h 7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88" h="720">
                  <a:moveTo>
                    <a:pt x="813" y="163"/>
                  </a:moveTo>
                  <a:cubicBezTo>
                    <a:pt x="888" y="301"/>
                    <a:pt x="782" y="502"/>
                    <a:pt x="578" y="611"/>
                  </a:cubicBezTo>
                  <a:cubicBezTo>
                    <a:pt x="374" y="720"/>
                    <a:pt x="148" y="696"/>
                    <a:pt x="74" y="558"/>
                  </a:cubicBezTo>
                  <a:cubicBezTo>
                    <a:pt x="0" y="419"/>
                    <a:pt x="105" y="218"/>
                    <a:pt x="310" y="109"/>
                  </a:cubicBezTo>
                  <a:cubicBezTo>
                    <a:pt x="514" y="0"/>
                    <a:pt x="739" y="24"/>
                    <a:pt x="813" y="163"/>
                  </a:cubicBezTo>
                  <a:close/>
                </a:path>
              </a:pathLst>
            </a:custGeom>
            <a:solidFill>
              <a:srgbClr val="D5A8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60944" name="Freeform 54"/>
            <p:cNvSpPr>
              <a:spLocks/>
            </p:cNvSpPr>
            <p:nvPr/>
          </p:nvSpPr>
          <p:spPr bwMode="auto">
            <a:xfrm>
              <a:off x="645" y="1421"/>
              <a:ext cx="874" cy="528"/>
            </a:xfrm>
            <a:custGeom>
              <a:avLst/>
              <a:gdLst>
                <a:gd name="T0" fmla="*/ 2147483646 w 642"/>
                <a:gd name="T1" fmla="*/ 2147483646 h 364"/>
                <a:gd name="T2" fmla="*/ 0 w 642"/>
                <a:gd name="T3" fmla="*/ 2147483646 h 364"/>
                <a:gd name="T4" fmla="*/ 2147483646 w 642"/>
                <a:gd name="T5" fmla="*/ 2147483646 h 364"/>
                <a:gd name="T6" fmla="*/ 2147483646 w 642"/>
                <a:gd name="T7" fmla="*/ 0 h 364"/>
                <a:gd name="T8" fmla="*/ 2147483646 w 642"/>
                <a:gd name="T9" fmla="*/ 2147483646 h 3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42"/>
                <a:gd name="T16" fmla="*/ 0 h 364"/>
                <a:gd name="T17" fmla="*/ 642 w 642"/>
                <a:gd name="T18" fmla="*/ 364 h 3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42" h="364">
                  <a:moveTo>
                    <a:pt x="390" y="263"/>
                  </a:moveTo>
                  <a:cubicBezTo>
                    <a:pt x="256" y="335"/>
                    <a:pt x="112" y="352"/>
                    <a:pt x="0" y="320"/>
                  </a:cubicBezTo>
                  <a:cubicBezTo>
                    <a:pt x="104" y="364"/>
                    <a:pt x="254" y="352"/>
                    <a:pt x="394" y="277"/>
                  </a:cubicBezTo>
                  <a:cubicBezTo>
                    <a:pt x="523" y="208"/>
                    <a:pt x="612" y="103"/>
                    <a:pt x="642" y="0"/>
                  </a:cubicBezTo>
                  <a:cubicBezTo>
                    <a:pt x="600" y="101"/>
                    <a:pt x="512" y="198"/>
                    <a:pt x="390" y="263"/>
                  </a:cubicBezTo>
                  <a:close/>
                </a:path>
              </a:pathLst>
            </a:custGeom>
            <a:solidFill>
              <a:srgbClr val="B87E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60945" name="Freeform 55"/>
            <p:cNvSpPr>
              <a:spLocks/>
            </p:cNvSpPr>
            <p:nvPr/>
          </p:nvSpPr>
          <p:spPr bwMode="auto">
            <a:xfrm>
              <a:off x="461" y="1023"/>
              <a:ext cx="604" cy="624"/>
            </a:xfrm>
            <a:custGeom>
              <a:avLst/>
              <a:gdLst>
                <a:gd name="T0" fmla="*/ 2147483646 w 444"/>
                <a:gd name="T1" fmla="*/ 2147483646 h 430"/>
                <a:gd name="T2" fmla="*/ 2147483646 w 444"/>
                <a:gd name="T3" fmla="*/ 0 h 430"/>
                <a:gd name="T4" fmla="*/ 2147483646 w 444"/>
                <a:gd name="T5" fmla="*/ 2147483646 h 430"/>
                <a:gd name="T6" fmla="*/ 424690806 w 444"/>
                <a:gd name="T7" fmla="*/ 2147483646 h 430"/>
                <a:gd name="T8" fmla="*/ 2147483646 w 444"/>
                <a:gd name="T9" fmla="*/ 2147483646 h 4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4"/>
                <a:gd name="T16" fmla="*/ 0 h 430"/>
                <a:gd name="T17" fmla="*/ 444 w 444"/>
                <a:gd name="T18" fmla="*/ 430 h 4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4" h="430">
                  <a:moveTo>
                    <a:pt x="281" y="62"/>
                  </a:moveTo>
                  <a:cubicBezTo>
                    <a:pt x="329" y="37"/>
                    <a:pt x="396" y="13"/>
                    <a:pt x="444" y="0"/>
                  </a:cubicBezTo>
                  <a:cubicBezTo>
                    <a:pt x="387" y="10"/>
                    <a:pt x="327" y="30"/>
                    <a:pt x="269" y="61"/>
                  </a:cubicBezTo>
                  <a:cubicBezTo>
                    <a:pt x="101" y="151"/>
                    <a:pt x="0" y="302"/>
                    <a:pt x="10" y="430"/>
                  </a:cubicBezTo>
                  <a:cubicBezTo>
                    <a:pt x="20" y="296"/>
                    <a:pt x="101" y="156"/>
                    <a:pt x="281" y="6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60946" name="Freeform 56"/>
            <p:cNvSpPr>
              <a:spLocks/>
            </p:cNvSpPr>
            <p:nvPr/>
          </p:nvSpPr>
          <p:spPr bwMode="auto">
            <a:xfrm>
              <a:off x="465" y="1006"/>
              <a:ext cx="1074" cy="929"/>
            </a:xfrm>
            <a:custGeom>
              <a:avLst/>
              <a:gdLst>
                <a:gd name="T0" fmla="*/ 2147483646 w 789"/>
                <a:gd name="T1" fmla="*/ 2147483646 h 640"/>
                <a:gd name="T2" fmla="*/ 2147483646 w 789"/>
                <a:gd name="T3" fmla="*/ 2147483646 h 640"/>
                <a:gd name="T4" fmla="*/ 2147483646 w 789"/>
                <a:gd name="T5" fmla="*/ 2147483646 h 640"/>
                <a:gd name="T6" fmla="*/ 2147483646 w 789"/>
                <a:gd name="T7" fmla="*/ 2147483646 h 640"/>
                <a:gd name="T8" fmla="*/ 2147483646 w 789"/>
                <a:gd name="T9" fmla="*/ 2147483646 h 6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640"/>
                <a:gd name="T17" fmla="*/ 789 w 789"/>
                <a:gd name="T18" fmla="*/ 640 h 6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640">
                  <a:moveTo>
                    <a:pt x="723" y="145"/>
                  </a:moveTo>
                  <a:cubicBezTo>
                    <a:pt x="789" y="268"/>
                    <a:pt x="695" y="446"/>
                    <a:pt x="514" y="543"/>
                  </a:cubicBezTo>
                  <a:cubicBezTo>
                    <a:pt x="332" y="640"/>
                    <a:pt x="132" y="619"/>
                    <a:pt x="66" y="496"/>
                  </a:cubicBezTo>
                  <a:cubicBezTo>
                    <a:pt x="0" y="373"/>
                    <a:pt x="94" y="194"/>
                    <a:pt x="276" y="97"/>
                  </a:cubicBezTo>
                  <a:cubicBezTo>
                    <a:pt x="457" y="0"/>
                    <a:pt x="657" y="22"/>
                    <a:pt x="723" y="145"/>
                  </a:cubicBezTo>
                  <a:close/>
                </a:path>
              </a:pathLst>
            </a:custGeom>
            <a:solidFill>
              <a:srgbClr val="B281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60947" name="Freeform 57"/>
            <p:cNvSpPr>
              <a:spLocks/>
            </p:cNvSpPr>
            <p:nvPr/>
          </p:nvSpPr>
          <p:spPr bwMode="auto">
            <a:xfrm>
              <a:off x="530" y="1114"/>
              <a:ext cx="931" cy="736"/>
            </a:xfrm>
            <a:custGeom>
              <a:avLst/>
              <a:gdLst>
                <a:gd name="T0" fmla="*/ 2147483646 w 684"/>
                <a:gd name="T1" fmla="*/ 2147483646 h 507"/>
                <a:gd name="T2" fmla="*/ 2147483646 w 684"/>
                <a:gd name="T3" fmla="*/ 2147483646 h 507"/>
                <a:gd name="T4" fmla="*/ 1211596982 w 684"/>
                <a:gd name="T5" fmla="*/ 2147483646 h 507"/>
                <a:gd name="T6" fmla="*/ 2147483646 w 684"/>
                <a:gd name="T7" fmla="*/ 2147483646 h 507"/>
                <a:gd name="T8" fmla="*/ 2147483646 w 684"/>
                <a:gd name="T9" fmla="*/ 2147483646 h 50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84"/>
                <a:gd name="T16" fmla="*/ 0 h 507"/>
                <a:gd name="T17" fmla="*/ 684 w 684"/>
                <a:gd name="T18" fmla="*/ 507 h 50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84" h="507">
                  <a:moveTo>
                    <a:pt x="656" y="179"/>
                  </a:moveTo>
                  <a:cubicBezTo>
                    <a:pt x="684" y="297"/>
                    <a:pt x="566" y="426"/>
                    <a:pt x="392" y="466"/>
                  </a:cubicBezTo>
                  <a:cubicBezTo>
                    <a:pt x="219" y="507"/>
                    <a:pt x="56" y="445"/>
                    <a:pt x="28" y="327"/>
                  </a:cubicBezTo>
                  <a:cubicBezTo>
                    <a:pt x="0" y="210"/>
                    <a:pt x="118" y="81"/>
                    <a:pt x="292" y="40"/>
                  </a:cubicBezTo>
                  <a:cubicBezTo>
                    <a:pt x="465" y="0"/>
                    <a:pt x="628" y="62"/>
                    <a:pt x="656" y="179"/>
                  </a:cubicBezTo>
                  <a:close/>
                </a:path>
              </a:pathLst>
            </a:custGeom>
            <a:solidFill>
              <a:srgbClr val="A87A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60948" name="Oval 58"/>
            <p:cNvSpPr>
              <a:spLocks noChangeArrowheads="1"/>
            </p:cNvSpPr>
            <p:nvPr/>
          </p:nvSpPr>
          <p:spPr bwMode="auto">
            <a:xfrm>
              <a:off x="1049" y="1380"/>
              <a:ext cx="263" cy="280"/>
            </a:xfrm>
            <a:prstGeom prst="ellipse">
              <a:avLst/>
            </a:prstGeom>
            <a:solidFill>
              <a:srgbClr val="9868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60949" name="Oval 59"/>
            <p:cNvSpPr>
              <a:spLocks noChangeArrowheads="1"/>
            </p:cNvSpPr>
            <p:nvPr/>
          </p:nvSpPr>
          <p:spPr bwMode="auto">
            <a:xfrm>
              <a:off x="1030" y="1370"/>
              <a:ext cx="263" cy="280"/>
            </a:xfrm>
            <a:prstGeom prst="ellipse">
              <a:avLst/>
            </a:prstGeom>
            <a:solidFill>
              <a:srgbClr val="9F68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60950" name="Freeform 60"/>
            <p:cNvSpPr>
              <a:spLocks/>
            </p:cNvSpPr>
            <p:nvPr/>
          </p:nvSpPr>
          <p:spPr bwMode="auto">
            <a:xfrm>
              <a:off x="1038" y="1448"/>
              <a:ext cx="253" cy="205"/>
            </a:xfrm>
            <a:custGeom>
              <a:avLst/>
              <a:gdLst>
                <a:gd name="T0" fmla="*/ 2147483646 w 186"/>
                <a:gd name="T1" fmla="*/ 0 h 141"/>
                <a:gd name="T2" fmla="*/ 2147483646 w 186"/>
                <a:gd name="T3" fmla="*/ 2147483646 h 141"/>
                <a:gd name="T4" fmla="*/ 2147483646 w 186"/>
                <a:gd name="T5" fmla="*/ 2147483646 h 141"/>
                <a:gd name="T6" fmla="*/ 0 w 186"/>
                <a:gd name="T7" fmla="*/ 2147483646 h 141"/>
                <a:gd name="T8" fmla="*/ 2147483646 w 186"/>
                <a:gd name="T9" fmla="*/ 2147483646 h 141"/>
                <a:gd name="T10" fmla="*/ 2147483646 w 186"/>
                <a:gd name="T11" fmla="*/ 2147483646 h 141"/>
                <a:gd name="T12" fmla="*/ 2147483646 w 186"/>
                <a:gd name="T13" fmla="*/ 0 h 14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86"/>
                <a:gd name="T22" fmla="*/ 0 h 141"/>
                <a:gd name="T23" fmla="*/ 186 w 186"/>
                <a:gd name="T24" fmla="*/ 141 h 14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86" h="141">
                  <a:moveTo>
                    <a:pt x="175" y="0"/>
                  </a:moveTo>
                  <a:cubicBezTo>
                    <a:pt x="180" y="12"/>
                    <a:pt x="177" y="30"/>
                    <a:pt x="175" y="43"/>
                  </a:cubicBezTo>
                  <a:cubicBezTo>
                    <a:pt x="164" y="98"/>
                    <a:pt x="134" y="116"/>
                    <a:pt x="87" y="122"/>
                  </a:cubicBezTo>
                  <a:cubicBezTo>
                    <a:pt x="50" y="127"/>
                    <a:pt x="16" y="112"/>
                    <a:pt x="0" y="81"/>
                  </a:cubicBezTo>
                  <a:cubicBezTo>
                    <a:pt x="14" y="116"/>
                    <a:pt x="49" y="141"/>
                    <a:pt x="89" y="141"/>
                  </a:cubicBezTo>
                  <a:cubicBezTo>
                    <a:pt x="143" y="141"/>
                    <a:pt x="186" y="97"/>
                    <a:pt x="186" y="44"/>
                  </a:cubicBezTo>
                  <a:cubicBezTo>
                    <a:pt x="186" y="28"/>
                    <a:pt x="182" y="14"/>
                    <a:pt x="175" y="0"/>
                  </a:cubicBezTo>
                  <a:close/>
                </a:path>
              </a:pathLst>
            </a:custGeom>
            <a:solidFill>
              <a:srgbClr val="8546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60951" name="Freeform 61"/>
            <p:cNvSpPr>
              <a:spLocks/>
            </p:cNvSpPr>
            <p:nvPr/>
          </p:nvSpPr>
          <p:spPr bwMode="auto">
            <a:xfrm>
              <a:off x="398" y="947"/>
              <a:ext cx="1209" cy="1046"/>
            </a:xfrm>
            <a:custGeom>
              <a:avLst/>
              <a:gdLst>
                <a:gd name="T0" fmla="*/ 2147483646 w 888"/>
                <a:gd name="T1" fmla="*/ 2147483646 h 720"/>
                <a:gd name="T2" fmla="*/ 2147483646 w 888"/>
                <a:gd name="T3" fmla="*/ 2147483646 h 720"/>
                <a:gd name="T4" fmla="*/ 2147483646 w 888"/>
                <a:gd name="T5" fmla="*/ 2147483646 h 720"/>
                <a:gd name="T6" fmla="*/ 2147483646 w 888"/>
                <a:gd name="T7" fmla="*/ 2147483646 h 720"/>
                <a:gd name="T8" fmla="*/ 2147483646 w 888"/>
                <a:gd name="T9" fmla="*/ 2147483646 h 7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88"/>
                <a:gd name="T16" fmla="*/ 0 h 720"/>
                <a:gd name="T17" fmla="*/ 888 w 888"/>
                <a:gd name="T18" fmla="*/ 720 h 7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88" h="720">
                  <a:moveTo>
                    <a:pt x="813" y="163"/>
                  </a:moveTo>
                  <a:cubicBezTo>
                    <a:pt x="888" y="301"/>
                    <a:pt x="782" y="502"/>
                    <a:pt x="578" y="611"/>
                  </a:cubicBezTo>
                  <a:cubicBezTo>
                    <a:pt x="374" y="720"/>
                    <a:pt x="148" y="696"/>
                    <a:pt x="74" y="558"/>
                  </a:cubicBezTo>
                  <a:cubicBezTo>
                    <a:pt x="0" y="419"/>
                    <a:pt x="105" y="218"/>
                    <a:pt x="310" y="109"/>
                  </a:cubicBezTo>
                  <a:cubicBezTo>
                    <a:pt x="514" y="0"/>
                    <a:pt x="739" y="24"/>
                    <a:pt x="813" y="163"/>
                  </a:cubicBezTo>
                  <a:close/>
                </a:path>
              </a:pathLst>
            </a:custGeom>
            <a:noFill/>
            <a:ln w="7938">
              <a:solidFill>
                <a:srgbClr val="34343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60952" name="Freeform 62"/>
            <p:cNvSpPr>
              <a:spLocks/>
            </p:cNvSpPr>
            <p:nvPr/>
          </p:nvSpPr>
          <p:spPr bwMode="auto">
            <a:xfrm>
              <a:off x="465" y="1006"/>
              <a:ext cx="1074" cy="929"/>
            </a:xfrm>
            <a:custGeom>
              <a:avLst/>
              <a:gdLst>
                <a:gd name="T0" fmla="*/ 2147483646 w 789"/>
                <a:gd name="T1" fmla="*/ 2147483646 h 640"/>
                <a:gd name="T2" fmla="*/ 2147483646 w 789"/>
                <a:gd name="T3" fmla="*/ 2147483646 h 640"/>
                <a:gd name="T4" fmla="*/ 2147483646 w 789"/>
                <a:gd name="T5" fmla="*/ 2147483646 h 640"/>
                <a:gd name="T6" fmla="*/ 2147483646 w 789"/>
                <a:gd name="T7" fmla="*/ 2147483646 h 640"/>
                <a:gd name="T8" fmla="*/ 2147483646 w 789"/>
                <a:gd name="T9" fmla="*/ 2147483646 h 6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640"/>
                <a:gd name="T17" fmla="*/ 789 w 789"/>
                <a:gd name="T18" fmla="*/ 640 h 6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640">
                  <a:moveTo>
                    <a:pt x="723" y="145"/>
                  </a:moveTo>
                  <a:cubicBezTo>
                    <a:pt x="789" y="268"/>
                    <a:pt x="695" y="446"/>
                    <a:pt x="514" y="543"/>
                  </a:cubicBezTo>
                  <a:cubicBezTo>
                    <a:pt x="332" y="640"/>
                    <a:pt x="132" y="619"/>
                    <a:pt x="66" y="496"/>
                  </a:cubicBezTo>
                  <a:cubicBezTo>
                    <a:pt x="0" y="373"/>
                    <a:pt x="94" y="194"/>
                    <a:pt x="276" y="97"/>
                  </a:cubicBezTo>
                  <a:cubicBezTo>
                    <a:pt x="457" y="0"/>
                    <a:pt x="657" y="22"/>
                    <a:pt x="723" y="145"/>
                  </a:cubicBezTo>
                  <a:close/>
                </a:path>
              </a:pathLst>
            </a:custGeom>
            <a:noFill/>
            <a:ln w="7938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60953" name="Oval 63"/>
            <p:cNvSpPr>
              <a:spLocks noChangeArrowheads="1"/>
            </p:cNvSpPr>
            <p:nvPr/>
          </p:nvSpPr>
          <p:spPr bwMode="auto">
            <a:xfrm>
              <a:off x="1030" y="1370"/>
              <a:ext cx="263" cy="280"/>
            </a:xfrm>
            <a:prstGeom prst="ellipse">
              <a:avLst/>
            </a:prstGeom>
            <a:noFill/>
            <a:ln w="7938">
              <a:solidFill>
                <a:srgbClr val="34343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60954" name="Oval 64"/>
            <p:cNvSpPr>
              <a:spLocks noChangeArrowheads="1"/>
            </p:cNvSpPr>
            <p:nvPr/>
          </p:nvSpPr>
          <p:spPr bwMode="auto">
            <a:xfrm>
              <a:off x="602" y="1440"/>
              <a:ext cx="22" cy="23"/>
            </a:xfrm>
            <a:prstGeom prst="ellipse">
              <a:avLst/>
            </a:prstGeom>
            <a:solidFill>
              <a:srgbClr val="8953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60955" name="Oval 65"/>
            <p:cNvSpPr>
              <a:spLocks noChangeArrowheads="1"/>
            </p:cNvSpPr>
            <p:nvPr/>
          </p:nvSpPr>
          <p:spPr bwMode="auto">
            <a:xfrm>
              <a:off x="642" y="1426"/>
              <a:ext cx="4" cy="5"/>
            </a:xfrm>
            <a:prstGeom prst="ellipse">
              <a:avLst/>
            </a:prstGeom>
            <a:solidFill>
              <a:srgbClr val="8953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60956" name="Oval 66"/>
            <p:cNvSpPr>
              <a:spLocks noChangeArrowheads="1"/>
            </p:cNvSpPr>
            <p:nvPr/>
          </p:nvSpPr>
          <p:spPr bwMode="auto">
            <a:xfrm>
              <a:off x="656" y="1464"/>
              <a:ext cx="2" cy="3"/>
            </a:xfrm>
            <a:prstGeom prst="ellipse">
              <a:avLst/>
            </a:prstGeom>
            <a:solidFill>
              <a:srgbClr val="8953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60957" name="Oval 67"/>
            <p:cNvSpPr>
              <a:spLocks noChangeArrowheads="1"/>
            </p:cNvSpPr>
            <p:nvPr/>
          </p:nvSpPr>
          <p:spPr bwMode="auto">
            <a:xfrm>
              <a:off x="617" y="1508"/>
              <a:ext cx="11" cy="11"/>
            </a:xfrm>
            <a:prstGeom prst="ellipse">
              <a:avLst/>
            </a:prstGeom>
            <a:solidFill>
              <a:srgbClr val="8953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60958" name="Oval 68"/>
            <p:cNvSpPr>
              <a:spLocks noChangeArrowheads="1"/>
            </p:cNvSpPr>
            <p:nvPr/>
          </p:nvSpPr>
          <p:spPr bwMode="auto">
            <a:xfrm>
              <a:off x="683" y="1508"/>
              <a:ext cx="13" cy="13"/>
            </a:xfrm>
            <a:prstGeom prst="ellipse">
              <a:avLst/>
            </a:prstGeom>
            <a:solidFill>
              <a:srgbClr val="8953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60959" name="Oval 69"/>
            <p:cNvSpPr>
              <a:spLocks noChangeArrowheads="1"/>
            </p:cNvSpPr>
            <p:nvPr/>
          </p:nvSpPr>
          <p:spPr bwMode="auto">
            <a:xfrm>
              <a:off x="709" y="1474"/>
              <a:ext cx="13" cy="15"/>
            </a:xfrm>
            <a:prstGeom prst="ellipse">
              <a:avLst/>
            </a:prstGeom>
            <a:solidFill>
              <a:srgbClr val="8953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60960" name="Oval 70"/>
            <p:cNvSpPr>
              <a:spLocks noChangeArrowheads="1"/>
            </p:cNvSpPr>
            <p:nvPr/>
          </p:nvSpPr>
          <p:spPr bwMode="auto">
            <a:xfrm>
              <a:off x="671" y="1554"/>
              <a:ext cx="19" cy="19"/>
            </a:xfrm>
            <a:prstGeom prst="ellipse">
              <a:avLst/>
            </a:prstGeom>
            <a:solidFill>
              <a:srgbClr val="8953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60961" name="Oval 71"/>
            <p:cNvSpPr>
              <a:spLocks noChangeArrowheads="1"/>
            </p:cNvSpPr>
            <p:nvPr/>
          </p:nvSpPr>
          <p:spPr bwMode="auto">
            <a:xfrm>
              <a:off x="729" y="1534"/>
              <a:ext cx="20" cy="22"/>
            </a:xfrm>
            <a:prstGeom prst="ellipse">
              <a:avLst/>
            </a:prstGeom>
            <a:solidFill>
              <a:srgbClr val="8953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60962" name="Oval 72"/>
            <p:cNvSpPr>
              <a:spLocks noChangeArrowheads="1"/>
            </p:cNvSpPr>
            <p:nvPr/>
          </p:nvSpPr>
          <p:spPr bwMode="auto">
            <a:xfrm>
              <a:off x="690" y="1381"/>
              <a:ext cx="23" cy="27"/>
            </a:xfrm>
            <a:prstGeom prst="ellipse">
              <a:avLst/>
            </a:prstGeom>
            <a:solidFill>
              <a:srgbClr val="8953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60963" name="Oval 73"/>
            <p:cNvSpPr>
              <a:spLocks noChangeArrowheads="1"/>
            </p:cNvSpPr>
            <p:nvPr/>
          </p:nvSpPr>
          <p:spPr bwMode="auto">
            <a:xfrm>
              <a:off x="735" y="1351"/>
              <a:ext cx="13" cy="14"/>
            </a:xfrm>
            <a:prstGeom prst="ellipse">
              <a:avLst/>
            </a:prstGeom>
            <a:solidFill>
              <a:srgbClr val="8953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60964" name="Oval 74"/>
            <p:cNvSpPr>
              <a:spLocks noChangeArrowheads="1"/>
            </p:cNvSpPr>
            <p:nvPr/>
          </p:nvSpPr>
          <p:spPr bwMode="auto">
            <a:xfrm>
              <a:off x="643" y="1350"/>
              <a:ext cx="18" cy="17"/>
            </a:xfrm>
            <a:prstGeom prst="ellipse">
              <a:avLst/>
            </a:prstGeom>
            <a:solidFill>
              <a:srgbClr val="8953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60965" name="Oval 75"/>
            <p:cNvSpPr>
              <a:spLocks noChangeArrowheads="1"/>
            </p:cNvSpPr>
            <p:nvPr/>
          </p:nvSpPr>
          <p:spPr bwMode="auto">
            <a:xfrm>
              <a:off x="691" y="1315"/>
              <a:ext cx="14" cy="13"/>
            </a:xfrm>
            <a:prstGeom prst="ellipse">
              <a:avLst/>
            </a:prstGeom>
            <a:solidFill>
              <a:srgbClr val="8953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60966" name="Oval 76"/>
            <p:cNvSpPr>
              <a:spLocks noChangeArrowheads="1"/>
            </p:cNvSpPr>
            <p:nvPr/>
          </p:nvSpPr>
          <p:spPr bwMode="auto">
            <a:xfrm>
              <a:off x="759" y="1457"/>
              <a:ext cx="7" cy="7"/>
            </a:xfrm>
            <a:prstGeom prst="ellipse">
              <a:avLst/>
            </a:prstGeom>
            <a:solidFill>
              <a:srgbClr val="8953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60967" name="Oval 77"/>
            <p:cNvSpPr>
              <a:spLocks noChangeArrowheads="1"/>
            </p:cNvSpPr>
            <p:nvPr/>
          </p:nvSpPr>
          <p:spPr bwMode="auto">
            <a:xfrm>
              <a:off x="559" y="1547"/>
              <a:ext cx="12" cy="14"/>
            </a:xfrm>
            <a:prstGeom prst="ellipse">
              <a:avLst/>
            </a:prstGeom>
            <a:solidFill>
              <a:srgbClr val="8953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60968" name="Oval 78"/>
            <p:cNvSpPr>
              <a:spLocks noChangeArrowheads="1"/>
            </p:cNvSpPr>
            <p:nvPr/>
          </p:nvSpPr>
          <p:spPr bwMode="auto">
            <a:xfrm>
              <a:off x="607" y="1550"/>
              <a:ext cx="10" cy="11"/>
            </a:xfrm>
            <a:prstGeom prst="ellipse">
              <a:avLst/>
            </a:prstGeom>
            <a:solidFill>
              <a:srgbClr val="8953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60969" name="Oval 79"/>
            <p:cNvSpPr>
              <a:spLocks noChangeArrowheads="1"/>
            </p:cNvSpPr>
            <p:nvPr/>
          </p:nvSpPr>
          <p:spPr bwMode="auto">
            <a:xfrm>
              <a:off x="585" y="1598"/>
              <a:ext cx="12" cy="13"/>
            </a:xfrm>
            <a:prstGeom prst="ellipse">
              <a:avLst/>
            </a:prstGeom>
            <a:solidFill>
              <a:srgbClr val="8953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60970" name="Oval 80"/>
            <p:cNvSpPr>
              <a:spLocks noChangeArrowheads="1"/>
            </p:cNvSpPr>
            <p:nvPr/>
          </p:nvSpPr>
          <p:spPr bwMode="auto">
            <a:xfrm>
              <a:off x="634" y="1596"/>
              <a:ext cx="12" cy="13"/>
            </a:xfrm>
            <a:prstGeom prst="ellipse">
              <a:avLst/>
            </a:prstGeom>
            <a:solidFill>
              <a:srgbClr val="8953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60971" name="Oval 81"/>
            <p:cNvSpPr>
              <a:spLocks noChangeArrowheads="1"/>
            </p:cNvSpPr>
            <p:nvPr/>
          </p:nvSpPr>
          <p:spPr bwMode="auto">
            <a:xfrm>
              <a:off x="651" y="1650"/>
              <a:ext cx="7" cy="7"/>
            </a:xfrm>
            <a:prstGeom prst="ellipse">
              <a:avLst/>
            </a:prstGeom>
            <a:solidFill>
              <a:srgbClr val="8953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60972" name="Oval 82"/>
            <p:cNvSpPr>
              <a:spLocks noChangeArrowheads="1"/>
            </p:cNvSpPr>
            <p:nvPr/>
          </p:nvSpPr>
          <p:spPr bwMode="auto">
            <a:xfrm>
              <a:off x="585" y="1663"/>
              <a:ext cx="12" cy="12"/>
            </a:xfrm>
            <a:prstGeom prst="ellipse">
              <a:avLst/>
            </a:prstGeom>
            <a:solidFill>
              <a:srgbClr val="8953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60973" name="Oval 83"/>
            <p:cNvSpPr>
              <a:spLocks noChangeArrowheads="1"/>
            </p:cNvSpPr>
            <p:nvPr/>
          </p:nvSpPr>
          <p:spPr bwMode="auto">
            <a:xfrm>
              <a:off x="552" y="1624"/>
              <a:ext cx="7" cy="7"/>
            </a:xfrm>
            <a:prstGeom prst="ellipse">
              <a:avLst/>
            </a:prstGeom>
            <a:solidFill>
              <a:srgbClr val="8953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60974" name="Oval 84"/>
            <p:cNvSpPr>
              <a:spLocks noChangeArrowheads="1"/>
            </p:cNvSpPr>
            <p:nvPr/>
          </p:nvSpPr>
          <p:spPr bwMode="auto">
            <a:xfrm>
              <a:off x="574" y="1496"/>
              <a:ext cx="9" cy="12"/>
            </a:xfrm>
            <a:prstGeom prst="ellipse">
              <a:avLst/>
            </a:prstGeom>
            <a:solidFill>
              <a:srgbClr val="8953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60975" name="Oval 85"/>
            <p:cNvSpPr>
              <a:spLocks noChangeArrowheads="1"/>
            </p:cNvSpPr>
            <p:nvPr/>
          </p:nvSpPr>
          <p:spPr bwMode="auto">
            <a:xfrm>
              <a:off x="574" y="1441"/>
              <a:ext cx="8" cy="9"/>
            </a:xfrm>
            <a:prstGeom prst="ellipse">
              <a:avLst/>
            </a:prstGeom>
            <a:solidFill>
              <a:srgbClr val="8953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60976" name="Oval 86"/>
            <p:cNvSpPr>
              <a:spLocks noChangeArrowheads="1"/>
            </p:cNvSpPr>
            <p:nvPr/>
          </p:nvSpPr>
          <p:spPr bwMode="auto">
            <a:xfrm>
              <a:off x="608" y="1392"/>
              <a:ext cx="9" cy="8"/>
            </a:xfrm>
            <a:prstGeom prst="ellipse">
              <a:avLst/>
            </a:prstGeom>
            <a:solidFill>
              <a:srgbClr val="8953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60977" name="Oval 87"/>
            <p:cNvSpPr>
              <a:spLocks noChangeArrowheads="1"/>
            </p:cNvSpPr>
            <p:nvPr/>
          </p:nvSpPr>
          <p:spPr bwMode="auto">
            <a:xfrm>
              <a:off x="683" y="1611"/>
              <a:ext cx="19" cy="22"/>
            </a:xfrm>
            <a:prstGeom prst="ellipse">
              <a:avLst/>
            </a:prstGeom>
            <a:solidFill>
              <a:srgbClr val="8953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60978" name="Oval 88"/>
            <p:cNvSpPr>
              <a:spLocks noChangeArrowheads="1"/>
            </p:cNvSpPr>
            <p:nvPr/>
          </p:nvSpPr>
          <p:spPr bwMode="auto">
            <a:xfrm>
              <a:off x="687" y="1438"/>
              <a:ext cx="18" cy="17"/>
            </a:xfrm>
            <a:prstGeom prst="ellipse">
              <a:avLst/>
            </a:prstGeom>
            <a:solidFill>
              <a:srgbClr val="8953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60979" name="Oval 89"/>
            <p:cNvSpPr>
              <a:spLocks noChangeArrowheads="1"/>
            </p:cNvSpPr>
            <p:nvPr/>
          </p:nvSpPr>
          <p:spPr bwMode="auto">
            <a:xfrm>
              <a:off x="774" y="1400"/>
              <a:ext cx="15" cy="16"/>
            </a:xfrm>
            <a:prstGeom prst="ellipse">
              <a:avLst/>
            </a:prstGeom>
            <a:solidFill>
              <a:srgbClr val="8953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60980" name="Oval 90"/>
            <p:cNvSpPr>
              <a:spLocks noChangeArrowheads="1"/>
            </p:cNvSpPr>
            <p:nvPr/>
          </p:nvSpPr>
          <p:spPr bwMode="auto">
            <a:xfrm>
              <a:off x="785" y="1525"/>
              <a:ext cx="16" cy="18"/>
            </a:xfrm>
            <a:prstGeom prst="ellipse">
              <a:avLst/>
            </a:prstGeom>
            <a:solidFill>
              <a:srgbClr val="8953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60981" name="Oval 91"/>
            <p:cNvSpPr>
              <a:spLocks noChangeArrowheads="1"/>
            </p:cNvSpPr>
            <p:nvPr/>
          </p:nvSpPr>
          <p:spPr bwMode="auto">
            <a:xfrm>
              <a:off x="741" y="1605"/>
              <a:ext cx="14" cy="15"/>
            </a:xfrm>
            <a:prstGeom prst="ellipse">
              <a:avLst/>
            </a:prstGeom>
            <a:solidFill>
              <a:srgbClr val="8953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60982" name="Oval 92"/>
            <p:cNvSpPr>
              <a:spLocks noChangeArrowheads="1"/>
            </p:cNvSpPr>
            <p:nvPr/>
          </p:nvSpPr>
          <p:spPr bwMode="auto">
            <a:xfrm>
              <a:off x="581" y="1718"/>
              <a:ext cx="15" cy="16"/>
            </a:xfrm>
            <a:prstGeom prst="ellipse">
              <a:avLst/>
            </a:prstGeom>
            <a:solidFill>
              <a:srgbClr val="8953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60983" name="Oval 93"/>
            <p:cNvSpPr>
              <a:spLocks noChangeArrowheads="1"/>
            </p:cNvSpPr>
            <p:nvPr/>
          </p:nvSpPr>
          <p:spPr bwMode="auto">
            <a:xfrm>
              <a:off x="607" y="1627"/>
              <a:ext cx="19" cy="20"/>
            </a:xfrm>
            <a:prstGeom prst="ellipse">
              <a:avLst/>
            </a:prstGeom>
            <a:solidFill>
              <a:srgbClr val="8953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60984" name="Oval 94"/>
            <p:cNvSpPr>
              <a:spLocks noChangeArrowheads="1"/>
            </p:cNvSpPr>
            <p:nvPr/>
          </p:nvSpPr>
          <p:spPr bwMode="auto">
            <a:xfrm>
              <a:off x="543" y="1575"/>
              <a:ext cx="19" cy="20"/>
            </a:xfrm>
            <a:prstGeom prst="ellipse">
              <a:avLst/>
            </a:prstGeom>
            <a:solidFill>
              <a:srgbClr val="8953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60985" name="Oval 95"/>
            <p:cNvSpPr>
              <a:spLocks noChangeArrowheads="1"/>
            </p:cNvSpPr>
            <p:nvPr/>
          </p:nvSpPr>
          <p:spPr bwMode="auto">
            <a:xfrm>
              <a:off x="630" y="1694"/>
              <a:ext cx="21" cy="23"/>
            </a:xfrm>
            <a:prstGeom prst="ellipse">
              <a:avLst/>
            </a:prstGeom>
            <a:solidFill>
              <a:srgbClr val="8953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60986" name="Oval 96"/>
            <p:cNvSpPr>
              <a:spLocks noChangeArrowheads="1"/>
            </p:cNvSpPr>
            <p:nvPr/>
          </p:nvSpPr>
          <p:spPr bwMode="auto">
            <a:xfrm>
              <a:off x="698" y="1680"/>
              <a:ext cx="15" cy="16"/>
            </a:xfrm>
            <a:prstGeom prst="ellipse">
              <a:avLst/>
            </a:prstGeom>
            <a:solidFill>
              <a:srgbClr val="8953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60987" name="Oval 97"/>
            <p:cNvSpPr>
              <a:spLocks noChangeArrowheads="1"/>
            </p:cNvSpPr>
            <p:nvPr/>
          </p:nvSpPr>
          <p:spPr bwMode="auto">
            <a:xfrm>
              <a:off x="641" y="1756"/>
              <a:ext cx="20" cy="22"/>
            </a:xfrm>
            <a:prstGeom prst="ellipse">
              <a:avLst/>
            </a:prstGeom>
            <a:solidFill>
              <a:srgbClr val="8953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60988" name="Oval 98"/>
            <p:cNvSpPr>
              <a:spLocks noChangeArrowheads="1"/>
            </p:cNvSpPr>
            <p:nvPr/>
          </p:nvSpPr>
          <p:spPr bwMode="auto">
            <a:xfrm>
              <a:off x="698" y="1736"/>
              <a:ext cx="8" cy="8"/>
            </a:xfrm>
            <a:prstGeom prst="ellipse">
              <a:avLst/>
            </a:prstGeom>
            <a:solidFill>
              <a:srgbClr val="8953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60989" name="Oval 99"/>
            <p:cNvSpPr>
              <a:spLocks noChangeArrowheads="1"/>
            </p:cNvSpPr>
            <p:nvPr/>
          </p:nvSpPr>
          <p:spPr bwMode="auto">
            <a:xfrm>
              <a:off x="711" y="1789"/>
              <a:ext cx="10" cy="12"/>
            </a:xfrm>
            <a:prstGeom prst="ellipse">
              <a:avLst/>
            </a:prstGeom>
            <a:solidFill>
              <a:srgbClr val="8953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60990" name="Oval 100"/>
            <p:cNvSpPr>
              <a:spLocks noChangeArrowheads="1"/>
            </p:cNvSpPr>
            <p:nvPr/>
          </p:nvSpPr>
          <p:spPr bwMode="auto">
            <a:xfrm>
              <a:off x="749" y="1710"/>
              <a:ext cx="17" cy="17"/>
            </a:xfrm>
            <a:prstGeom prst="ellipse">
              <a:avLst/>
            </a:prstGeom>
            <a:solidFill>
              <a:srgbClr val="8953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60991" name="Oval 101"/>
            <p:cNvSpPr>
              <a:spLocks noChangeArrowheads="1"/>
            </p:cNvSpPr>
            <p:nvPr/>
          </p:nvSpPr>
          <p:spPr bwMode="auto">
            <a:xfrm>
              <a:off x="773" y="1657"/>
              <a:ext cx="11" cy="10"/>
            </a:xfrm>
            <a:prstGeom prst="ellipse">
              <a:avLst/>
            </a:prstGeom>
            <a:solidFill>
              <a:srgbClr val="8953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60992" name="Oval 102"/>
            <p:cNvSpPr>
              <a:spLocks noChangeArrowheads="1"/>
            </p:cNvSpPr>
            <p:nvPr/>
          </p:nvSpPr>
          <p:spPr bwMode="auto">
            <a:xfrm>
              <a:off x="808" y="1617"/>
              <a:ext cx="10" cy="10"/>
            </a:xfrm>
            <a:prstGeom prst="ellipse">
              <a:avLst/>
            </a:prstGeom>
            <a:solidFill>
              <a:srgbClr val="8953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60993" name="Oval 103"/>
            <p:cNvSpPr>
              <a:spLocks noChangeArrowheads="1"/>
            </p:cNvSpPr>
            <p:nvPr/>
          </p:nvSpPr>
          <p:spPr bwMode="auto">
            <a:xfrm>
              <a:off x="748" y="1291"/>
              <a:ext cx="8" cy="9"/>
            </a:xfrm>
            <a:prstGeom prst="ellipse">
              <a:avLst/>
            </a:prstGeom>
            <a:solidFill>
              <a:srgbClr val="8953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60994" name="Oval 104"/>
            <p:cNvSpPr>
              <a:spLocks noChangeArrowheads="1"/>
            </p:cNvSpPr>
            <p:nvPr/>
          </p:nvSpPr>
          <p:spPr bwMode="auto">
            <a:xfrm>
              <a:off x="800" y="1294"/>
              <a:ext cx="9" cy="11"/>
            </a:xfrm>
            <a:prstGeom prst="ellipse">
              <a:avLst/>
            </a:prstGeom>
            <a:solidFill>
              <a:srgbClr val="8953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60995" name="Oval 105"/>
            <p:cNvSpPr>
              <a:spLocks noChangeArrowheads="1"/>
            </p:cNvSpPr>
            <p:nvPr/>
          </p:nvSpPr>
          <p:spPr bwMode="auto">
            <a:xfrm>
              <a:off x="796" y="1334"/>
              <a:ext cx="7" cy="7"/>
            </a:xfrm>
            <a:prstGeom prst="ellipse">
              <a:avLst/>
            </a:prstGeom>
            <a:solidFill>
              <a:srgbClr val="8953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60996" name="Oval 106"/>
            <p:cNvSpPr>
              <a:spLocks noChangeArrowheads="1"/>
            </p:cNvSpPr>
            <p:nvPr/>
          </p:nvSpPr>
          <p:spPr bwMode="auto">
            <a:xfrm>
              <a:off x="745" y="1239"/>
              <a:ext cx="14" cy="15"/>
            </a:xfrm>
            <a:prstGeom prst="ellipse">
              <a:avLst/>
            </a:prstGeom>
            <a:solidFill>
              <a:srgbClr val="8953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60997" name="Oval 107"/>
            <p:cNvSpPr>
              <a:spLocks noChangeArrowheads="1"/>
            </p:cNvSpPr>
            <p:nvPr/>
          </p:nvSpPr>
          <p:spPr bwMode="auto">
            <a:xfrm>
              <a:off x="803" y="1258"/>
              <a:ext cx="4" cy="1"/>
            </a:xfrm>
            <a:prstGeom prst="ellipse">
              <a:avLst/>
            </a:prstGeom>
            <a:solidFill>
              <a:srgbClr val="8953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60998" name="Oval 108"/>
            <p:cNvSpPr>
              <a:spLocks noChangeArrowheads="1"/>
            </p:cNvSpPr>
            <p:nvPr/>
          </p:nvSpPr>
          <p:spPr bwMode="auto">
            <a:xfrm>
              <a:off x="781" y="1779"/>
              <a:ext cx="17" cy="18"/>
            </a:xfrm>
            <a:prstGeom prst="ellipse">
              <a:avLst/>
            </a:prstGeom>
            <a:solidFill>
              <a:srgbClr val="8953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60999" name="Oval 109"/>
            <p:cNvSpPr>
              <a:spLocks noChangeArrowheads="1"/>
            </p:cNvSpPr>
            <p:nvPr/>
          </p:nvSpPr>
          <p:spPr bwMode="auto">
            <a:xfrm>
              <a:off x="777" y="1820"/>
              <a:ext cx="8" cy="9"/>
            </a:xfrm>
            <a:prstGeom prst="ellipse">
              <a:avLst/>
            </a:prstGeom>
            <a:solidFill>
              <a:srgbClr val="8953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61000" name="Oval 110"/>
            <p:cNvSpPr>
              <a:spLocks noChangeArrowheads="1"/>
            </p:cNvSpPr>
            <p:nvPr/>
          </p:nvSpPr>
          <p:spPr bwMode="auto">
            <a:xfrm>
              <a:off x="842" y="1720"/>
              <a:ext cx="8" cy="1"/>
            </a:xfrm>
            <a:prstGeom prst="ellipse">
              <a:avLst/>
            </a:prstGeom>
            <a:solidFill>
              <a:srgbClr val="8953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61001" name="Oval 111"/>
            <p:cNvSpPr>
              <a:spLocks noChangeArrowheads="1"/>
            </p:cNvSpPr>
            <p:nvPr/>
          </p:nvSpPr>
          <p:spPr bwMode="auto">
            <a:xfrm>
              <a:off x="865" y="1778"/>
              <a:ext cx="27" cy="27"/>
            </a:xfrm>
            <a:prstGeom prst="ellipse">
              <a:avLst/>
            </a:prstGeom>
            <a:solidFill>
              <a:srgbClr val="8953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61002" name="Oval 112"/>
            <p:cNvSpPr>
              <a:spLocks noChangeArrowheads="1"/>
            </p:cNvSpPr>
            <p:nvPr/>
          </p:nvSpPr>
          <p:spPr bwMode="auto">
            <a:xfrm>
              <a:off x="924" y="1750"/>
              <a:ext cx="16" cy="18"/>
            </a:xfrm>
            <a:prstGeom prst="ellipse">
              <a:avLst/>
            </a:prstGeom>
            <a:solidFill>
              <a:srgbClr val="8953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61003" name="Oval 113"/>
            <p:cNvSpPr>
              <a:spLocks noChangeArrowheads="1"/>
            </p:cNvSpPr>
            <p:nvPr/>
          </p:nvSpPr>
          <p:spPr bwMode="auto">
            <a:xfrm>
              <a:off x="850" y="1733"/>
              <a:ext cx="17" cy="17"/>
            </a:xfrm>
            <a:prstGeom prst="ellipse">
              <a:avLst/>
            </a:prstGeom>
            <a:solidFill>
              <a:srgbClr val="8953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61004" name="Oval 114"/>
            <p:cNvSpPr>
              <a:spLocks noChangeArrowheads="1"/>
            </p:cNvSpPr>
            <p:nvPr/>
          </p:nvSpPr>
          <p:spPr bwMode="auto">
            <a:xfrm>
              <a:off x="882" y="1689"/>
              <a:ext cx="13" cy="15"/>
            </a:xfrm>
            <a:prstGeom prst="ellipse">
              <a:avLst/>
            </a:prstGeom>
            <a:solidFill>
              <a:srgbClr val="8953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61005" name="Oval 115"/>
            <p:cNvSpPr>
              <a:spLocks noChangeArrowheads="1"/>
            </p:cNvSpPr>
            <p:nvPr/>
          </p:nvSpPr>
          <p:spPr bwMode="auto">
            <a:xfrm>
              <a:off x="818" y="1689"/>
              <a:ext cx="9" cy="9"/>
            </a:xfrm>
            <a:prstGeom prst="ellipse">
              <a:avLst/>
            </a:prstGeom>
            <a:solidFill>
              <a:srgbClr val="8953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61006" name="Oval 116"/>
            <p:cNvSpPr>
              <a:spLocks noChangeArrowheads="1"/>
            </p:cNvSpPr>
            <p:nvPr/>
          </p:nvSpPr>
          <p:spPr bwMode="auto">
            <a:xfrm>
              <a:off x="834" y="1826"/>
              <a:ext cx="15" cy="16"/>
            </a:xfrm>
            <a:prstGeom prst="ellipse">
              <a:avLst/>
            </a:prstGeom>
            <a:solidFill>
              <a:srgbClr val="8953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61007" name="Oval 117"/>
            <p:cNvSpPr>
              <a:spLocks noChangeArrowheads="1"/>
            </p:cNvSpPr>
            <p:nvPr/>
          </p:nvSpPr>
          <p:spPr bwMode="auto">
            <a:xfrm>
              <a:off x="925" y="1817"/>
              <a:ext cx="18" cy="17"/>
            </a:xfrm>
            <a:prstGeom prst="ellipse">
              <a:avLst/>
            </a:prstGeom>
            <a:solidFill>
              <a:srgbClr val="8953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61008" name="Oval 118"/>
            <p:cNvSpPr>
              <a:spLocks noChangeArrowheads="1"/>
            </p:cNvSpPr>
            <p:nvPr/>
          </p:nvSpPr>
          <p:spPr bwMode="auto">
            <a:xfrm>
              <a:off x="895" y="1843"/>
              <a:ext cx="8" cy="9"/>
            </a:xfrm>
            <a:prstGeom prst="ellipse">
              <a:avLst/>
            </a:prstGeom>
            <a:solidFill>
              <a:srgbClr val="8953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61009" name="Oval 119"/>
            <p:cNvSpPr>
              <a:spLocks noChangeArrowheads="1"/>
            </p:cNvSpPr>
            <p:nvPr/>
          </p:nvSpPr>
          <p:spPr bwMode="auto">
            <a:xfrm>
              <a:off x="1015" y="1807"/>
              <a:ext cx="16" cy="19"/>
            </a:xfrm>
            <a:prstGeom prst="ellipse">
              <a:avLst/>
            </a:prstGeom>
            <a:solidFill>
              <a:srgbClr val="8953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61010" name="Oval 120"/>
            <p:cNvSpPr>
              <a:spLocks noChangeArrowheads="1"/>
            </p:cNvSpPr>
            <p:nvPr/>
          </p:nvSpPr>
          <p:spPr bwMode="auto">
            <a:xfrm>
              <a:off x="1004" y="1749"/>
              <a:ext cx="19" cy="19"/>
            </a:xfrm>
            <a:prstGeom prst="ellipse">
              <a:avLst/>
            </a:prstGeom>
            <a:solidFill>
              <a:srgbClr val="8953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61011" name="Oval 121"/>
            <p:cNvSpPr>
              <a:spLocks noChangeArrowheads="1"/>
            </p:cNvSpPr>
            <p:nvPr/>
          </p:nvSpPr>
          <p:spPr bwMode="auto">
            <a:xfrm>
              <a:off x="962" y="1670"/>
              <a:ext cx="24" cy="25"/>
            </a:xfrm>
            <a:prstGeom prst="ellipse">
              <a:avLst/>
            </a:prstGeom>
            <a:solidFill>
              <a:srgbClr val="8953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61012" name="Oval 122"/>
            <p:cNvSpPr>
              <a:spLocks noChangeArrowheads="1"/>
            </p:cNvSpPr>
            <p:nvPr/>
          </p:nvSpPr>
          <p:spPr bwMode="auto">
            <a:xfrm>
              <a:off x="899" y="1621"/>
              <a:ext cx="8" cy="10"/>
            </a:xfrm>
            <a:prstGeom prst="ellipse">
              <a:avLst/>
            </a:prstGeom>
            <a:solidFill>
              <a:srgbClr val="8953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61013" name="Oval 123"/>
            <p:cNvSpPr>
              <a:spLocks noChangeArrowheads="1"/>
            </p:cNvSpPr>
            <p:nvPr/>
          </p:nvSpPr>
          <p:spPr bwMode="auto">
            <a:xfrm>
              <a:off x="888" y="1566"/>
              <a:ext cx="7" cy="1"/>
            </a:xfrm>
            <a:prstGeom prst="ellipse">
              <a:avLst/>
            </a:prstGeom>
            <a:solidFill>
              <a:srgbClr val="8953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61014" name="Oval 124"/>
            <p:cNvSpPr>
              <a:spLocks noChangeArrowheads="1"/>
            </p:cNvSpPr>
            <p:nvPr/>
          </p:nvSpPr>
          <p:spPr bwMode="auto">
            <a:xfrm>
              <a:off x="954" y="1547"/>
              <a:ext cx="4" cy="3"/>
            </a:xfrm>
            <a:prstGeom prst="ellipse">
              <a:avLst/>
            </a:prstGeom>
            <a:solidFill>
              <a:srgbClr val="8953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61015" name="Oval 125"/>
            <p:cNvSpPr>
              <a:spLocks noChangeArrowheads="1"/>
            </p:cNvSpPr>
            <p:nvPr/>
          </p:nvSpPr>
          <p:spPr bwMode="auto">
            <a:xfrm>
              <a:off x="837" y="1222"/>
              <a:ext cx="10" cy="11"/>
            </a:xfrm>
            <a:prstGeom prst="ellipse">
              <a:avLst/>
            </a:prstGeom>
            <a:solidFill>
              <a:srgbClr val="8953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61016" name="Oval 126"/>
            <p:cNvSpPr>
              <a:spLocks noChangeArrowheads="1"/>
            </p:cNvSpPr>
            <p:nvPr/>
          </p:nvSpPr>
          <p:spPr bwMode="auto">
            <a:xfrm>
              <a:off x="947" y="1151"/>
              <a:ext cx="12" cy="14"/>
            </a:xfrm>
            <a:prstGeom prst="ellipse">
              <a:avLst/>
            </a:prstGeom>
            <a:solidFill>
              <a:srgbClr val="8953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61017" name="Oval 127"/>
            <p:cNvSpPr>
              <a:spLocks noChangeArrowheads="1"/>
            </p:cNvSpPr>
            <p:nvPr/>
          </p:nvSpPr>
          <p:spPr bwMode="auto">
            <a:xfrm>
              <a:off x="939" y="1225"/>
              <a:ext cx="11" cy="11"/>
            </a:xfrm>
            <a:prstGeom prst="ellipse">
              <a:avLst/>
            </a:prstGeom>
            <a:solidFill>
              <a:srgbClr val="8953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61018" name="Oval 128"/>
            <p:cNvSpPr>
              <a:spLocks noChangeArrowheads="1"/>
            </p:cNvSpPr>
            <p:nvPr/>
          </p:nvSpPr>
          <p:spPr bwMode="auto">
            <a:xfrm>
              <a:off x="1120" y="1123"/>
              <a:ext cx="9" cy="9"/>
            </a:xfrm>
            <a:prstGeom prst="ellipse">
              <a:avLst/>
            </a:prstGeom>
            <a:solidFill>
              <a:srgbClr val="8953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61019" name="Oval 129"/>
            <p:cNvSpPr>
              <a:spLocks noChangeArrowheads="1"/>
            </p:cNvSpPr>
            <p:nvPr/>
          </p:nvSpPr>
          <p:spPr bwMode="auto">
            <a:xfrm>
              <a:off x="1097" y="1245"/>
              <a:ext cx="13" cy="13"/>
            </a:xfrm>
            <a:prstGeom prst="ellipse">
              <a:avLst/>
            </a:prstGeom>
            <a:solidFill>
              <a:srgbClr val="8953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61020" name="Oval 130"/>
            <p:cNvSpPr>
              <a:spLocks noChangeArrowheads="1"/>
            </p:cNvSpPr>
            <p:nvPr/>
          </p:nvSpPr>
          <p:spPr bwMode="auto">
            <a:xfrm>
              <a:off x="978" y="1364"/>
              <a:ext cx="4" cy="6"/>
            </a:xfrm>
            <a:prstGeom prst="ellipse">
              <a:avLst/>
            </a:prstGeom>
            <a:solidFill>
              <a:srgbClr val="8953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61021" name="Oval 131"/>
            <p:cNvSpPr>
              <a:spLocks noChangeArrowheads="1"/>
            </p:cNvSpPr>
            <p:nvPr/>
          </p:nvSpPr>
          <p:spPr bwMode="auto">
            <a:xfrm>
              <a:off x="887" y="1413"/>
              <a:ext cx="5" cy="6"/>
            </a:xfrm>
            <a:prstGeom prst="ellipse">
              <a:avLst/>
            </a:prstGeom>
            <a:solidFill>
              <a:srgbClr val="8953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61022" name="Oval 132"/>
            <p:cNvSpPr>
              <a:spLocks noChangeArrowheads="1"/>
            </p:cNvSpPr>
            <p:nvPr/>
          </p:nvSpPr>
          <p:spPr bwMode="auto">
            <a:xfrm>
              <a:off x="924" y="1492"/>
              <a:ext cx="7" cy="7"/>
            </a:xfrm>
            <a:prstGeom prst="ellipse">
              <a:avLst/>
            </a:prstGeom>
            <a:solidFill>
              <a:srgbClr val="8953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61023" name="Oval 133"/>
            <p:cNvSpPr>
              <a:spLocks noChangeArrowheads="1"/>
            </p:cNvSpPr>
            <p:nvPr/>
          </p:nvSpPr>
          <p:spPr bwMode="auto">
            <a:xfrm>
              <a:off x="872" y="1528"/>
              <a:ext cx="11" cy="12"/>
            </a:xfrm>
            <a:prstGeom prst="ellipse">
              <a:avLst/>
            </a:prstGeom>
            <a:solidFill>
              <a:srgbClr val="8953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61024" name="Oval 134"/>
            <p:cNvSpPr>
              <a:spLocks noChangeArrowheads="1"/>
            </p:cNvSpPr>
            <p:nvPr/>
          </p:nvSpPr>
          <p:spPr bwMode="auto">
            <a:xfrm>
              <a:off x="1067" y="1667"/>
              <a:ext cx="16" cy="18"/>
            </a:xfrm>
            <a:prstGeom prst="ellipse">
              <a:avLst/>
            </a:prstGeom>
            <a:solidFill>
              <a:srgbClr val="8953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61025" name="Oval 135"/>
            <p:cNvSpPr>
              <a:spLocks noChangeArrowheads="1"/>
            </p:cNvSpPr>
            <p:nvPr/>
          </p:nvSpPr>
          <p:spPr bwMode="auto">
            <a:xfrm>
              <a:off x="1071" y="1743"/>
              <a:ext cx="8" cy="10"/>
            </a:xfrm>
            <a:prstGeom prst="ellipse">
              <a:avLst/>
            </a:prstGeom>
            <a:solidFill>
              <a:srgbClr val="8953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61026" name="Oval 136"/>
            <p:cNvSpPr>
              <a:spLocks noChangeArrowheads="1"/>
            </p:cNvSpPr>
            <p:nvPr/>
          </p:nvSpPr>
          <p:spPr bwMode="auto">
            <a:xfrm>
              <a:off x="1192" y="1679"/>
              <a:ext cx="7" cy="7"/>
            </a:xfrm>
            <a:prstGeom prst="ellipse">
              <a:avLst/>
            </a:prstGeom>
            <a:solidFill>
              <a:srgbClr val="8953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61027" name="Oval 137"/>
            <p:cNvSpPr>
              <a:spLocks noChangeArrowheads="1"/>
            </p:cNvSpPr>
            <p:nvPr/>
          </p:nvSpPr>
          <p:spPr bwMode="auto">
            <a:xfrm>
              <a:off x="1124" y="1753"/>
              <a:ext cx="9" cy="9"/>
            </a:xfrm>
            <a:prstGeom prst="ellipse">
              <a:avLst/>
            </a:prstGeom>
            <a:solidFill>
              <a:srgbClr val="8953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61028" name="Oval 138"/>
            <p:cNvSpPr>
              <a:spLocks noChangeArrowheads="1"/>
            </p:cNvSpPr>
            <p:nvPr/>
          </p:nvSpPr>
          <p:spPr bwMode="auto">
            <a:xfrm>
              <a:off x="1091" y="1801"/>
              <a:ext cx="10" cy="9"/>
            </a:xfrm>
            <a:prstGeom prst="ellipse">
              <a:avLst/>
            </a:prstGeom>
            <a:solidFill>
              <a:srgbClr val="8953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61029" name="Oval 139"/>
            <p:cNvSpPr>
              <a:spLocks noChangeArrowheads="1"/>
            </p:cNvSpPr>
            <p:nvPr/>
          </p:nvSpPr>
          <p:spPr bwMode="auto">
            <a:xfrm>
              <a:off x="1328" y="1528"/>
              <a:ext cx="12" cy="13"/>
            </a:xfrm>
            <a:prstGeom prst="ellipse">
              <a:avLst/>
            </a:prstGeom>
            <a:solidFill>
              <a:srgbClr val="8953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61030" name="Oval 140"/>
            <p:cNvSpPr>
              <a:spLocks noChangeArrowheads="1"/>
            </p:cNvSpPr>
            <p:nvPr/>
          </p:nvSpPr>
          <p:spPr bwMode="auto">
            <a:xfrm>
              <a:off x="1276" y="1277"/>
              <a:ext cx="14" cy="14"/>
            </a:xfrm>
            <a:prstGeom prst="ellipse">
              <a:avLst/>
            </a:prstGeom>
            <a:solidFill>
              <a:srgbClr val="8953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61031" name="Oval 141"/>
            <p:cNvSpPr>
              <a:spLocks noChangeArrowheads="1"/>
            </p:cNvSpPr>
            <p:nvPr/>
          </p:nvSpPr>
          <p:spPr bwMode="auto">
            <a:xfrm>
              <a:off x="1340" y="1178"/>
              <a:ext cx="7" cy="7"/>
            </a:xfrm>
            <a:prstGeom prst="ellipse">
              <a:avLst/>
            </a:prstGeom>
            <a:solidFill>
              <a:srgbClr val="8953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61032" name="Oval 142"/>
            <p:cNvSpPr>
              <a:spLocks noChangeArrowheads="1"/>
            </p:cNvSpPr>
            <p:nvPr/>
          </p:nvSpPr>
          <p:spPr bwMode="auto">
            <a:xfrm>
              <a:off x="1376" y="1273"/>
              <a:ext cx="5" cy="5"/>
            </a:xfrm>
            <a:prstGeom prst="ellipse">
              <a:avLst/>
            </a:prstGeom>
            <a:solidFill>
              <a:srgbClr val="8953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61033" name="Oval 143"/>
            <p:cNvSpPr>
              <a:spLocks noChangeArrowheads="1"/>
            </p:cNvSpPr>
            <p:nvPr/>
          </p:nvSpPr>
          <p:spPr bwMode="auto">
            <a:xfrm>
              <a:off x="1222" y="1190"/>
              <a:ext cx="9" cy="9"/>
            </a:xfrm>
            <a:prstGeom prst="ellipse">
              <a:avLst/>
            </a:prstGeom>
            <a:solidFill>
              <a:srgbClr val="8953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61034" name="Oval 144"/>
            <p:cNvSpPr>
              <a:spLocks noChangeArrowheads="1"/>
            </p:cNvSpPr>
            <p:nvPr/>
          </p:nvSpPr>
          <p:spPr bwMode="auto">
            <a:xfrm>
              <a:off x="1147" y="1315"/>
              <a:ext cx="4" cy="4"/>
            </a:xfrm>
            <a:prstGeom prst="ellipse">
              <a:avLst/>
            </a:prstGeom>
            <a:solidFill>
              <a:srgbClr val="8953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61035" name="Oval 145"/>
            <p:cNvSpPr>
              <a:spLocks noChangeArrowheads="1"/>
            </p:cNvSpPr>
            <p:nvPr/>
          </p:nvSpPr>
          <p:spPr bwMode="auto">
            <a:xfrm>
              <a:off x="922" y="1319"/>
              <a:ext cx="9" cy="9"/>
            </a:xfrm>
            <a:prstGeom prst="ellipse">
              <a:avLst/>
            </a:prstGeom>
            <a:solidFill>
              <a:srgbClr val="8953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61036" name="Oval 146"/>
            <p:cNvSpPr>
              <a:spLocks noChangeArrowheads="1"/>
            </p:cNvSpPr>
            <p:nvPr/>
          </p:nvSpPr>
          <p:spPr bwMode="auto">
            <a:xfrm>
              <a:off x="1043" y="1393"/>
              <a:ext cx="171" cy="183"/>
            </a:xfrm>
            <a:prstGeom prst="ellipse">
              <a:avLst/>
            </a:prstGeom>
            <a:solidFill>
              <a:srgbClr val="A773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61037" name="Oval 147"/>
            <p:cNvSpPr>
              <a:spLocks noChangeArrowheads="1"/>
            </p:cNvSpPr>
            <p:nvPr/>
          </p:nvSpPr>
          <p:spPr bwMode="auto">
            <a:xfrm>
              <a:off x="1068" y="1445"/>
              <a:ext cx="39" cy="4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61038" name="Oval 148"/>
            <p:cNvSpPr>
              <a:spLocks noChangeArrowheads="1"/>
            </p:cNvSpPr>
            <p:nvPr/>
          </p:nvSpPr>
          <p:spPr bwMode="auto">
            <a:xfrm>
              <a:off x="1105" y="1425"/>
              <a:ext cx="16" cy="1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61039" name="Oval 149"/>
            <p:cNvSpPr>
              <a:spLocks noChangeArrowheads="1"/>
            </p:cNvSpPr>
            <p:nvPr/>
          </p:nvSpPr>
          <p:spPr bwMode="auto">
            <a:xfrm>
              <a:off x="1158" y="1039"/>
              <a:ext cx="33" cy="3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61040" name="Oval 150"/>
            <p:cNvSpPr>
              <a:spLocks noChangeArrowheads="1"/>
            </p:cNvSpPr>
            <p:nvPr/>
          </p:nvSpPr>
          <p:spPr bwMode="auto">
            <a:xfrm>
              <a:off x="1216" y="1052"/>
              <a:ext cx="24" cy="2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61041" name="Oval 151"/>
            <p:cNvSpPr>
              <a:spLocks noChangeArrowheads="1"/>
            </p:cNvSpPr>
            <p:nvPr/>
          </p:nvSpPr>
          <p:spPr bwMode="auto">
            <a:xfrm>
              <a:off x="726" y="1846"/>
              <a:ext cx="44" cy="4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61042" name="Oval 152"/>
            <p:cNvSpPr>
              <a:spLocks noChangeArrowheads="1"/>
            </p:cNvSpPr>
            <p:nvPr/>
          </p:nvSpPr>
          <p:spPr bwMode="auto">
            <a:xfrm>
              <a:off x="782" y="1865"/>
              <a:ext cx="23" cy="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61043" name="Freeform 153"/>
            <p:cNvSpPr>
              <a:spLocks/>
            </p:cNvSpPr>
            <p:nvPr/>
          </p:nvSpPr>
          <p:spPr bwMode="auto">
            <a:xfrm>
              <a:off x="1127" y="1200"/>
              <a:ext cx="191" cy="504"/>
            </a:xfrm>
            <a:custGeom>
              <a:avLst/>
              <a:gdLst>
                <a:gd name="T0" fmla="*/ 2147483646 w 141"/>
                <a:gd name="T1" fmla="*/ 0 h 347"/>
                <a:gd name="T2" fmla="*/ 0 w 141"/>
                <a:gd name="T3" fmla="*/ 2147483646 h 347"/>
                <a:gd name="T4" fmla="*/ 2147483646 w 141"/>
                <a:gd name="T5" fmla="*/ 0 h 347"/>
                <a:gd name="T6" fmla="*/ 0 60000 65536"/>
                <a:gd name="T7" fmla="*/ 0 60000 65536"/>
                <a:gd name="T8" fmla="*/ 0 60000 65536"/>
                <a:gd name="T9" fmla="*/ 0 w 141"/>
                <a:gd name="T10" fmla="*/ 0 h 347"/>
                <a:gd name="T11" fmla="*/ 141 w 141"/>
                <a:gd name="T12" fmla="*/ 347 h 34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1" h="347">
                  <a:moveTo>
                    <a:pt x="68" y="0"/>
                  </a:moveTo>
                  <a:cubicBezTo>
                    <a:pt x="68" y="0"/>
                    <a:pt x="133" y="200"/>
                    <a:pt x="0" y="347"/>
                  </a:cubicBezTo>
                  <a:cubicBezTo>
                    <a:pt x="0" y="347"/>
                    <a:pt x="141" y="227"/>
                    <a:pt x="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</p:grpSp>
      <p:sp>
        <p:nvSpPr>
          <p:cNvPr id="160778" name="Text Box 154"/>
          <p:cNvSpPr txBox="1">
            <a:spLocks noChangeArrowheads="1"/>
          </p:cNvSpPr>
          <p:nvPr/>
        </p:nvSpPr>
        <p:spPr bwMode="auto">
          <a:xfrm>
            <a:off x="1111250" y="3197225"/>
            <a:ext cx="895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fr-FR" altLang="en-US" sz="2400">
                <a:solidFill>
                  <a:srgbClr val="000000"/>
                </a:solidFill>
                <a:latin typeface="Arial" panose="020B0604020202020204" pitchFamily="34" charset="0"/>
              </a:rPr>
              <a:t>Oocyst</a:t>
            </a:r>
          </a:p>
        </p:txBody>
      </p:sp>
      <p:grpSp>
        <p:nvGrpSpPr>
          <p:cNvPr id="160779" name="Group 155"/>
          <p:cNvGrpSpPr>
            <a:grpSpLocks/>
          </p:cNvGrpSpPr>
          <p:nvPr/>
        </p:nvGrpSpPr>
        <p:grpSpPr bwMode="auto">
          <a:xfrm>
            <a:off x="3013075" y="1184275"/>
            <a:ext cx="1903413" cy="2738438"/>
            <a:chOff x="1898" y="674"/>
            <a:chExt cx="1199" cy="1725"/>
          </a:xfrm>
        </p:grpSpPr>
        <p:sp>
          <p:nvSpPr>
            <p:cNvPr id="160841" name="Freeform 156"/>
            <p:cNvSpPr>
              <a:spLocks/>
            </p:cNvSpPr>
            <p:nvPr/>
          </p:nvSpPr>
          <p:spPr bwMode="auto">
            <a:xfrm>
              <a:off x="1898" y="674"/>
              <a:ext cx="1197" cy="1710"/>
            </a:xfrm>
            <a:custGeom>
              <a:avLst/>
              <a:gdLst>
                <a:gd name="T0" fmla="*/ 2147483646 w 869"/>
                <a:gd name="T1" fmla="*/ 2147483646 h 1163"/>
                <a:gd name="T2" fmla="*/ 2147483646 w 869"/>
                <a:gd name="T3" fmla="*/ 2147483646 h 1163"/>
                <a:gd name="T4" fmla="*/ 2147483646 w 869"/>
                <a:gd name="T5" fmla="*/ 2147483646 h 1163"/>
                <a:gd name="T6" fmla="*/ 2147483646 w 869"/>
                <a:gd name="T7" fmla="*/ 2147483646 h 1163"/>
                <a:gd name="T8" fmla="*/ 2147483646 w 869"/>
                <a:gd name="T9" fmla="*/ 2147483646 h 11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69"/>
                <a:gd name="T16" fmla="*/ 0 h 1163"/>
                <a:gd name="T17" fmla="*/ 869 w 869"/>
                <a:gd name="T18" fmla="*/ 1163 h 11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69" h="1163">
                  <a:moveTo>
                    <a:pt x="644" y="72"/>
                  </a:moveTo>
                  <a:cubicBezTo>
                    <a:pt x="820" y="144"/>
                    <a:pt x="869" y="431"/>
                    <a:pt x="754" y="712"/>
                  </a:cubicBezTo>
                  <a:cubicBezTo>
                    <a:pt x="638" y="993"/>
                    <a:pt x="402" y="1163"/>
                    <a:pt x="226" y="1090"/>
                  </a:cubicBezTo>
                  <a:cubicBezTo>
                    <a:pt x="50" y="1018"/>
                    <a:pt x="0" y="732"/>
                    <a:pt x="116" y="450"/>
                  </a:cubicBezTo>
                  <a:cubicBezTo>
                    <a:pt x="231" y="169"/>
                    <a:pt x="468" y="0"/>
                    <a:pt x="644" y="72"/>
                  </a:cubicBezTo>
                  <a:close/>
                </a:path>
              </a:pathLst>
            </a:custGeom>
            <a:solidFill>
              <a:srgbClr val="D5A8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60842" name="Freeform 157"/>
            <p:cNvSpPr>
              <a:spLocks/>
            </p:cNvSpPr>
            <p:nvPr/>
          </p:nvSpPr>
          <p:spPr bwMode="auto">
            <a:xfrm>
              <a:off x="1946" y="741"/>
              <a:ext cx="1102" cy="1575"/>
            </a:xfrm>
            <a:custGeom>
              <a:avLst/>
              <a:gdLst>
                <a:gd name="T0" fmla="*/ 2147483646 w 800"/>
                <a:gd name="T1" fmla="*/ 2147483646 h 1071"/>
                <a:gd name="T2" fmla="*/ 2147483646 w 800"/>
                <a:gd name="T3" fmla="*/ 2147483646 h 1071"/>
                <a:gd name="T4" fmla="*/ 2147483646 w 800"/>
                <a:gd name="T5" fmla="*/ 2147483646 h 1071"/>
                <a:gd name="T6" fmla="*/ 2147483646 w 800"/>
                <a:gd name="T7" fmla="*/ 2147483646 h 1071"/>
                <a:gd name="T8" fmla="*/ 2147483646 w 800"/>
                <a:gd name="T9" fmla="*/ 2147483646 h 10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00"/>
                <a:gd name="T16" fmla="*/ 0 h 1071"/>
                <a:gd name="T17" fmla="*/ 800 w 800"/>
                <a:gd name="T18" fmla="*/ 1071 h 107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00" h="1071">
                  <a:moveTo>
                    <a:pt x="592" y="66"/>
                  </a:moveTo>
                  <a:cubicBezTo>
                    <a:pt x="754" y="133"/>
                    <a:pt x="800" y="397"/>
                    <a:pt x="693" y="656"/>
                  </a:cubicBezTo>
                  <a:cubicBezTo>
                    <a:pt x="587" y="915"/>
                    <a:pt x="369" y="1071"/>
                    <a:pt x="207" y="1004"/>
                  </a:cubicBezTo>
                  <a:cubicBezTo>
                    <a:pt x="45" y="938"/>
                    <a:pt x="0" y="674"/>
                    <a:pt x="106" y="415"/>
                  </a:cubicBezTo>
                  <a:cubicBezTo>
                    <a:pt x="212" y="156"/>
                    <a:pt x="430" y="0"/>
                    <a:pt x="592" y="66"/>
                  </a:cubicBezTo>
                  <a:close/>
                </a:path>
              </a:pathLst>
            </a:custGeom>
            <a:solidFill>
              <a:srgbClr val="B281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60843" name="Freeform 158"/>
            <p:cNvSpPr>
              <a:spLocks/>
            </p:cNvSpPr>
            <p:nvPr/>
          </p:nvSpPr>
          <p:spPr bwMode="auto">
            <a:xfrm>
              <a:off x="1983" y="818"/>
              <a:ext cx="1019" cy="1416"/>
            </a:xfrm>
            <a:custGeom>
              <a:avLst/>
              <a:gdLst>
                <a:gd name="T0" fmla="*/ 2147483646 w 739"/>
                <a:gd name="T1" fmla="*/ 2147483646 h 963"/>
                <a:gd name="T2" fmla="*/ 2147483646 w 739"/>
                <a:gd name="T3" fmla="*/ 2147483646 h 963"/>
                <a:gd name="T4" fmla="*/ 2147483646 w 739"/>
                <a:gd name="T5" fmla="*/ 2147483646 h 963"/>
                <a:gd name="T6" fmla="*/ 2147483646 w 739"/>
                <a:gd name="T7" fmla="*/ 2147483646 h 963"/>
                <a:gd name="T8" fmla="*/ 2147483646 w 739"/>
                <a:gd name="T9" fmla="*/ 2147483646 h 9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9"/>
                <a:gd name="T16" fmla="*/ 0 h 963"/>
                <a:gd name="T17" fmla="*/ 739 w 739"/>
                <a:gd name="T18" fmla="*/ 963 h 9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9" h="963">
                  <a:moveTo>
                    <a:pt x="629" y="77"/>
                  </a:moveTo>
                  <a:cubicBezTo>
                    <a:pt x="739" y="154"/>
                    <a:pt x="712" y="439"/>
                    <a:pt x="567" y="647"/>
                  </a:cubicBezTo>
                  <a:cubicBezTo>
                    <a:pt x="422" y="854"/>
                    <a:pt x="221" y="963"/>
                    <a:pt x="110" y="886"/>
                  </a:cubicBezTo>
                  <a:cubicBezTo>
                    <a:pt x="0" y="809"/>
                    <a:pt x="68" y="462"/>
                    <a:pt x="213" y="254"/>
                  </a:cubicBezTo>
                  <a:cubicBezTo>
                    <a:pt x="357" y="46"/>
                    <a:pt x="518" y="0"/>
                    <a:pt x="629" y="77"/>
                  </a:cubicBezTo>
                  <a:close/>
                </a:path>
              </a:pathLst>
            </a:custGeom>
            <a:solidFill>
              <a:srgbClr val="A67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60844" name="Freeform 159"/>
            <p:cNvSpPr>
              <a:spLocks/>
            </p:cNvSpPr>
            <p:nvPr/>
          </p:nvSpPr>
          <p:spPr bwMode="auto">
            <a:xfrm>
              <a:off x="1899" y="674"/>
              <a:ext cx="1198" cy="1710"/>
            </a:xfrm>
            <a:custGeom>
              <a:avLst/>
              <a:gdLst>
                <a:gd name="T0" fmla="*/ 2147483646 w 869"/>
                <a:gd name="T1" fmla="*/ 2147483646 h 1163"/>
                <a:gd name="T2" fmla="*/ 2147483646 w 869"/>
                <a:gd name="T3" fmla="*/ 2147483646 h 1163"/>
                <a:gd name="T4" fmla="*/ 2147483646 w 869"/>
                <a:gd name="T5" fmla="*/ 2147483646 h 1163"/>
                <a:gd name="T6" fmla="*/ 2147483646 w 869"/>
                <a:gd name="T7" fmla="*/ 2147483646 h 1163"/>
                <a:gd name="T8" fmla="*/ 2147483646 w 869"/>
                <a:gd name="T9" fmla="*/ 2147483646 h 11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69"/>
                <a:gd name="T16" fmla="*/ 0 h 1163"/>
                <a:gd name="T17" fmla="*/ 869 w 869"/>
                <a:gd name="T18" fmla="*/ 1163 h 11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69" h="1163">
                  <a:moveTo>
                    <a:pt x="644" y="72"/>
                  </a:moveTo>
                  <a:cubicBezTo>
                    <a:pt x="820" y="144"/>
                    <a:pt x="869" y="431"/>
                    <a:pt x="753" y="712"/>
                  </a:cubicBezTo>
                  <a:cubicBezTo>
                    <a:pt x="638" y="993"/>
                    <a:pt x="402" y="1163"/>
                    <a:pt x="226" y="1090"/>
                  </a:cubicBezTo>
                  <a:cubicBezTo>
                    <a:pt x="50" y="1018"/>
                    <a:pt x="0" y="732"/>
                    <a:pt x="116" y="450"/>
                  </a:cubicBezTo>
                  <a:cubicBezTo>
                    <a:pt x="231" y="169"/>
                    <a:pt x="467" y="0"/>
                    <a:pt x="644" y="72"/>
                  </a:cubicBezTo>
                  <a:close/>
                </a:path>
              </a:pathLst>
            </a:custGeom>
            <a:noFill/>
            <a:ln w="7938">
              <a:solidFill>
                <a:srgbClr val="34343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60845" name="Freeform 160"/>
            <p:cNvSpPr>
              <a:spLocks/>
            </p:cNvSpPr>
            <p:nvPr/>
          </p:nvSpPr>
          <p:spPr bwMode="auto">
            <a:xfrm>
              <a:off x="1948" y="741"/>
              <a:ext cx="1102" cy="1575"/>
            </a:xfrm>
            <a:custGeom>
              <a:avLst/>
              <a:gdLst>
                <a:gd name="T0" fmla="*/ 2147483646 w 800"/>
                <a:gd name="T1" fmla="*/ 2147483646 h 1071"/>
                <a:gd name="T2" fmla="*/ 2147483646 w 800"/>
                <a:gd name="T3" fmla="*/ 2147483646 h 1071"/>
                <a:gd name="T4" fmla="*/ 2147483646 w 800"/>
                <a:gd name="T5" fmla="*/ 2147483646 h 1071"/>
                <a:gd name="T6" fmla="*/ 2147483646 w 800"/>
                <a:gd name="T7" fmla="*/ 2147483646 h 1071"/>
                <a:gd name="T8" fmla="*/ 2147483646 w 800"/>
                <a:gd name="T9" fmla="*/ 2147483646 h 10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00"/>
                <a:gd name="T16" fmla="*/ 0 h 1071"/>
                <a:gd name="T17" fmla="*/ 800 w 800"/>
                <a:gd name="T18" fmla="*/ 1071 h 107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00" h="1071">
                  <a:moveTo>
                    <a:pt x="592" y="66"/>
                  </a:moveTo>
                  <a:cubicBezTo>
                    <a:pt x="754" y="133"/>
                    <a:pt x="800" y="397"/>
                    <a:pt x="693" y="656"/>
                  </a:cubicBezTo>
                  <a:cubicBezTo>
                    <a:pt x="587" y="915"/>
                    <a:pt x="369" y="1071"/>
                    <a:pt x="207" y="1004"/>
                  </a:cubicBezTo>
                  <a:cubicBezTo>
                    <a:pt x="45" y="938"/>
                    <a:pt x="0" y="674"/>
                    <a:pt x="106" y="415"/>
                  </a:cubicBezTo>
                  <a:cubicBezTo>
                    <a:pt x="212" y="156"/>
                    <a:pt x="430" y="0"/>
                    <a:pt x="592" y="66"/>
                  </a:cubicBezTo>
                  <a:close/>
                </a:path>
              </a:pathLst>
            </a:custGeom>
            <a:noFill/>
            <a:ln w="7938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60846" name="Oval 161"/>
            <p:cNvSpPr>
              <a:spLocks noChangeArrowheads="1"/>
            </p:cNvSpPr>
            <p:nvPr/>
          </p:nvSpPr>
          <p:spPr bwMode="auto">
            <a:xfrm>
              <a:off x="2333" y="882"/>
              <a:ext cx="624" cy="667"/>
            </a:xfrm>
            <a:prstGeom prst="ellipse">
              <a:avLst/>
            </a:prstGeom>
            <a:solidFill>
              <a:srgbClr val="995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60847" name="Oval 162"/>
            <p:cNvSpPr>
              <a:spLocks noChangeArrowheads="1"/>
            </p:cNvSpPr>
            <p:nvPr/>
          </p:nvSpPr>
          <p:spPr bwMode="auto">
            <a:xfrm>
              <a:off x="2084" y="1524"/>
              <a:ext cx="624" cy="666"/>
            </a:xfrm>
            <a:prstGeom prst="ellipse">
              <a:avLst/>
            </a:prstGeom>
            <a:solidFill>
              <a:srgbClr val="995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60848" name="Oval 163"/>
            <p:cNvSpPr>
              <a:spLocks noChangeArrowheads="1"/>
            </p:cNvSpPr>
            <p:nvPr/>
          </p:nvSpPr>
          <p:spPr bwMode="auto">
            <a:xfrm>
              <a:off x="2309" y="875"/>
              <a:ext cx="622" cy="665"/>
            </a:xfrm>
            <a:prstGeom prst="ellipse">
              <a:avLst/>
            </a:prstGeom>
            <a:solidFill>
              <a:srgbClr val="DDB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60849" name="Oval 164"/>
            <p:cNvSpPr>
              <a:spLocks noChangeArrowheads="1"/>
            </p:cNvSpPr>
            <p:nvPr/>
          </p:nvSpPr>
          <p:spPr bwMode="auto">
            <a:xfrm>
              <a:off x="2339" y="907"/>
              <a:ext cx="562" cy="600"/>
            </a:xfrm>
            <a:prstGeom prst="ellipse">
              <a:avLst/>
            </a:prstGeom>
            <a:solidFill>
              <a:srgbClr val="CB9B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60850" name="Freeform 165"/>
            <p:cNvSpPr>
              <a:spLocks/>
            </p:cNvSpPr>
            <p:nvPr/>
          </p:nvSpPr>
          <p:spPr bwMode="auto">
            <a:xfrm>
              <a:off x="2375" y="904"/>
              <a:ext cx="485" cy="615"/>
            </a:xfrm>
            <a:custGeom>
              <a:avLst/>
              <a:gdLst>
                <a:gd name="T0" fmla="*/ 2147483646 w 352"/>
                <a:gd name="T1" fmla="*/ 2147483646 h 418"/>
                <a:gd name="T2" fmla="*/ 2147483646 w 352"/>
                <a:gd name="T3" fmla="*/ 2147483646 h 418"/>
                <a:gd name="T4" fmla="*/ 2147483646 w 352"/>
                <a:gd name="T5" fmla="*/ 2147483646 h 418"/>
                <a:gd name="T6" fmla="*/ 2147483646 w 352"/>
                <a:gd name="T7" fmla="*/ 2147483646 h 418"/>
                <a:gd name="T8" fmla="*/ 2147483646 w 352"/>
                <a:gd name="T9" fmla="*/ 2147483646 h 4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2"/>
                <a:gd name="T16" fmla="*/ 0 h 418"/>
                <a:gd name="T17" fmla="*/ 352 w 352"/>
                <a:gd name="T18" fmla="*/ 418 h 4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2" h="418">
                  <a:moveTo>
                    <a:pt x="323" y="168"/>
                  </a:moveTo>
                  <a:cubicBezTo>
                    <a:pt x="352" y="272"/>
                    <a:pt x="309" y="373"/>
                    <a:pt x="228" y="396"/>
                  </a:cubicBezTo>
                  <a:cubicBezTo>
                    <a:pt x="146" y="418"/>
                    <a:pt x="57" y="353"/>
                    <a:pt x="29" y="250"/>
                  </a:cubicBezTo>
                  <a:cubicBezTo>
                    <a:pt x="0" y="147"/>
                    <a:pt x="43" y="45"/>
                    <a:pt x="125" y="22"/>
                  </a:cubicBezTo>
                  <a:cubicBezTo>
                    <a:pt x="206" y="0"/>
                    <a:pt x="295" y="65"/>
                    <a:pt x="323" y="168"/>
                  </a:cubicBezTo>
                  <a:close/>
                </a:path>
              </a:pathLst>
            </a:custGeom>
            <a:solidFill>
              <a:srgbClr val="BD8D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60851" name="Oval 166"/>
            <p:cNvSpPr>
              <a:spLocks noChangeArrowheads="1"/>
            </p:cNvSpPr>
            <p:nvPr/>
          </p:nvSpPr>
          <p:spPr bwMode="auto">
            <a:xfrm>
              <a:off x="2309" y="874"/>
              <a:ext cx="622" cy="666"/>
            </a:xfrm>
            <a:prstGeom prst="ellipse">
              <a:avLst/>
            </a:prstGeom>
            <a:noFill/>
            <a:ln w="6350">
              <a:solidFill>
                <a:srgbClr val="34343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60852" name="Oval 167"/>
            <p:cNvSpPr>
              <a:spLocks noChangeArrowheads="1"/>
            </p:cNvSpPr>
            <p:nvPr/>
          </p:nvSpPr>
          <p:spPr bwMode="auto">
            <a:xfrm>
              <a:off x="2339" y="907"/>
              <a:ext cx="562" cy="599"/>
            </a:xfrm>
            <a:prstGeom prst="ellipse">
              <a:avLst/>
            </a:prstGeom>
            <a:noFill/>
            <a:ln w="63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60853" name="Freeform 168"/>
            <p:cNvSpPr>
              <a:spLocks/>
            </p:cNvSpPr>
            <p:nvPr/>
          </p:nvSpPr>
          <p:spPr bwMode="auto">
            <a:xfrm>
              <a:off x="2450" y="968"/>
              <a:ext cx="261" cy="482"/>
            </a:xfrm>
            <a:custGeom>
              <a:avLst/>
              <a:gdLst>
                <a:gd name="T0" fmla="*/ 2147483646 w 189"/>
                <a:gd name="T1" fmla="*/ 2147483646 h 328"/>
                <a:gd name="T2" fmla="*/ 2147483646 w 189"/>
                <a:gd name="T3" fmla="*/ 2147483646 h 328"/>
                <a:gd name="T4" fmla="*/ 2147483646 w 189"/>
                <a:gd name="T5" fmla="*/ 2147483646 h 328"/>
                <a:gd name="T6" fmla="*/ 700197200 w 189"/>
                <a:gd name="T7" fmla="*/ 2147483646 h 328"/>
                <a:gd name="T8" fmla="*/ 2147483646 w 189"/>
                <a:gd name="T9" fmla="*/ 2147483646 h 328"/>
                <a:gd name="T10" fmla="*/ 2147483646 w 189"/>
                <a:gd name="T11" fmla="*/ 2147483646 h 328"/>
                <a:gd name="T12" fmla="*/ 2147483646 w 189"/>
                <a:gd name="T13" fmla="*/ 2147483646 h 328"/>
                <a:gd name="T14" fmla="*/ 2147483646 w 189"/>
                <a:gd name="T15" fmla="*/ 2147483646 h 328"/>
                <a:gd name="T16" fmla="*/ 2147483646 w 189"/>
                <a:gd name="T17" fmla="*/ 2147483646 h 32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89"/>
                <a:gd name="T28" fmla="*/ 0 h 328"/>
                <a:gd name="T29" fmla="*/ 189 w 189"/>
                <a:gd name="T30" fmla="*/ 328 h 32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89" h="328">
                  <a:moveTo>
                    <a:pt x="65" y="307"/>
                  </a:moveTo>
                  <a:cubicBezTo>
                    <a:pt x="59" y="321"/>
                    <a:pt x="40" y="328"/>
                    <a:pt x="24" y="320"/>
                  </a:cubicBezTo>
                  <a:cubicBezTo>
                    <a:pt x="24" y="320"/>
                    <a:pt x="24" y="320"/>
                    <a:pt x="24" y="320"/>
                  </a:cubicBezTo>
                  <a:cubicBezTo>
                    <a:pt x="8" y="313"/>
                    <a:pt x="0" y="295"/>
                    <a:pt x="7" y="280"/>
                  </a:cubicBezTo>
                  <a:cubicBezTo>
                    <a:pt x="124" y="21"/>
                    <a:pt x="124" y="21"/>
                    <a:pt x="124" y="21"/>
                  </a:cubicBezTo>
                  <a:cubicBezTo>
                    <a:pt x="130" y="6"/>
                    <a:pt x="149" y="0"/>
                    <a:pt x="165" y="7"/>
                  </a:cubicBezTo>
                  <a:cubicBezTo>
                    <a:pt x="165" y="7"/>
                    <a:pt x="165" y="7"/>
                    <a:pt x="165" y="7"/>
                  </a:cubicBezTo>
                  <a:cubicBezTo>
                    <a:pt x="181" y="14"/>
                    <a:pt x="189" y="32"/>
                    <a:pt x="182" y="47"/>
                  </a:cubicBezTo>
                  <a:lnTo>
                    <a:pt x="65" y="307"/>
                  </a:lnTo>
                  <a:close/>
                </a:path>
              </a:pathLst>
            </a:custGeom>
            <a:solidFill>
              <a:srgbClr val="A178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60854" name="Freeform 169"/>
            <p:cNvSpPr>
              <a:spLocks/>
            </p:cNvSpPr>
            <p:nvPr/>
          </p:nvSpPr>
          <p:spPr bwMode="auto">
            <a:xfrm>
              <a:off x="2456" y="950"/>
              <a:ext cx="237" cy="491"/>
            </a:xfrm>
            <a:custGeom>
              <a:avLst/>
              <a:gdLst>
                <a:gd name="T0" fmla="*/ 2147483646 w 172"/>
                <a:gd name="T1" fmla="*/ 2147483646 h 334"/>
                <a:gd name="T2" fmla="*/ 2147483646 w 172"/>
                <a:gd name="T3" fmla="*/ 2147483646 h 334"/>
                <a:gd name="T4" fmla="*/ 2147483646 w 172"/>
                <a:gd name="T5" fmla="*/ 2147483646 h 334"/>
                <a:gd name="T6" fmla="*/ 508065377 w 172"/>
                <a:gd name="T7" fmla="*/ 2147483646 h 334"/>
                <a:gd name="T8" fmla="*/ 2147483646 w 172"/>
                <a:gd name="T9" fmla="*/ 2147483646 h 334"/>
                <a:gd name="T10" fmla="*/ 2147483646 w 172"/>
                <a:gd name="T11" fmla="*/ 2147483646 h 334"/>
                <a:gd name="T12" fmla="*/ 2147483646 w 172"/>
                <a:gd name="T13" fmla="*/ 2147483646 h 334"/>
                <a:gd name="T14" fmla="*/ 2147483646 w 172"/>
                <a:gd name="T15" fmla="*/ 2147483646 h 334"/>
                <a:gd name="T16" fmla="*/ 2147483646 w 172"/>
                <a:gd name="T17" fmla="*/ 2147483646 h 33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2"/>
                <a:gd name="T28" fmla="*/ 0 h 334"/>
                <a:gd name="T29" fmla="*/ 172 w 172"/>
                <a:gd name="T30" fmla="*/ 334 h 33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2" h="334">
                  <a:moveTo>
                    <a:pt x="66" y="311"/>
                  </a:moveTo>
                  <a:cubicBezTo>
                    <a:pt x="60" y="327"/>
                    <a:pt x="42" y="334"/>
                    <a:pt x="25" y="328"/>
                  </a:cubicBezTo>
                  <a:cubicBezTo>
                    <a:pt x="25" y="328"/>
                    <a:pt x="25" y="328"/>
                    <a:pt x="25" y="328"/>
                  </a:cubicBezTo>
                  <a:cubicBezTo>
                    <a:pt x="9" y="321"/>
                    <a:pt x="0" y="304"/>
                    <a:pt x="6" y="289"/>
                  </a:cubicBezTo>
                  <a:cubicBezTo>
                    <a:pt x="106" y="22"/>
                    <a:pt x="106" y="22"/>
                    <a:pt x="106" y="22"/>
                  </a:cubicBezTo>
                  <a:cubicBezTo>
                    <a:pt x="112" y="7"/>
                    <a:pt x="130" y="0"/>
                    <a:pt x="147" y="6"/>
                  </a:cubicBezTo>
                  <a:cubicBezTo>
                    <a:pt x="147" y="6"/>
                    <a:pt x="147" y="6"/>
                    <a:pt x="147" y="6"/>
                  </a:cubicBezTo>
                  <a:cubicBezTo>
                    <a:pt x="163" y="12"/>
                    <a:pt x="172" y="30"/>
                    <a:pt x="166" y="45"/>
                  </a:cubicBezTo>
                  <a:lnTo>
                    <a:pt x="66" y="311"/>
                  </a:lnTo>
                  <a:close/>
                </a:path>
              </a:pathLst>
            </a:custGeom>
            <a:solidFill>
              <a:srgbClr val="FCE7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60855" name="Freeform 170"/>
            <p:cNvSpPr>
              <a:spLocks/>
            </p:cNvSpPr>
            <p:nvPr/>
          </p:nvSpPr>
          <p:spPr bwMode="auto">
            <a:xfrm>
              <a:off x="2456" y="950"/>
              <a:ext cx="200" cy="485"/>
            </a:xfrm>
            <a:custGeom>
              <a:avLst/>
              <a:gdLst>
                <a:gd name="T0" fmla="*/ 2147483646 w 145"/>
                <a:gd name="T1" fmla="*/ 2147483646 h 330"/>
                <a:gd name="T2" fmla="*/ 1543205436 w 145"/>
                <a:gd name="T3" fmla="*/ 2147483646 h 330"/>
                <a:gd name="T4" fmla="*/ 2147483646 w 145"/>
                <a:gd name="T5" fmla="*/ 2147483646 h 330"/>
                <a:gd name="T6" fmla="*/ 2147483646 w 145"/>
                <a:gd name="T7" fmla="*/ 2147483646 h 330"/>
                <a:gd name="T8" fmla="*/ 2147483646 w 145"/>
                <a:gd name="T9" fmla="*/ 2147483646 h 330"/>
                <a:gd name="T10" fmla="*/ 533109622 w 145"/>
                <a:gd name="T11" fmla="*/ 2147483646 h 330"/>
                <a:gd name="T12" fmla="*/ 2147483646 w 145"/>
                <a:gd name="T13" fmla="*/ 2147483646 h 330"/>
                <a:gd name="T14" fmla="*/ 2147483646 w 145"/>
                <a:gd name="T15" fmla="*/ 2147483646 h 330"/>
                <a:gd name="T16" fmla="*/ 2147483646 w 145"/>
                <a:gd name="T17" fmla="*/ 2147483646 h 3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5"/>
                <a:gd name="T28" fmla="*/ 0 h 330"/>
                <a:gd name="T29" fmla="*/ 145 w 145"/>
                <a:gd name="T30" fmla="*/ 330 h 33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5" h="330">
                  <a:moveTo>
                    <a:pt x="36" y="329"/>
                  </a:moveTo>
                  <a:cubicBezTo>
                    <a:pt x="20" y="323"/>
                    <a:pt x="11" y="305"/>
                    <a:pt x="17" y="290"/>
                  </a:cubicBezTo>
                  <a:cubicBezTo>
                    <a:pt x="117" y="24"/>
                    <a:pt x="117" y="24"/>
                    <a:pt x="117" y="24"/>
                  </a:cubicBezTo>
                  <a:cubicBezTo>
                    <a:pt x="121" y="12"/>
                    <a:pt x="132" y="5"/>
                    <a:pt x="145" y="5"/>
                  </a:cubicBezTo>
                  <a:cubicBezTo>
                    <a:pt x="129" y="0"/>
                    <a:pt x="112" y="8"/>
                    <a:pt x="107" y="22"/>
                  </a:cubicBezTo>
                  <a:cubicBezTo>
                    <a:pt x="6" y="289"/>
                    <a:pt x="6" y="289"/>
                    <a:pt x="6" y="289"/>
                  </a:cubicBezTo>
                  <a:cubicBezTo>
                    <a:pt x="0" y="304"/>
                    <a:pt x="9" y="321"/>
                    <a:pt x="26" y="328"/>
                  </a:cubicBezTo>
                  <a:cubicBezTo>
                    <a:pt x="30" y="329"/>
                    <a:pt x="34" y="330"/>
                    <a:pt x="38" y="330"/>
                  </a:cubicBezTo>
                  <a:cubicBezTo>
                    <a:pt x="38" y="330"/>
                    <a:pt x="37" y="329"/>
                    <a:pt x="36" y="329"/>
                  </a:cubicBezTo>
                  <a:close/>
                </a:path>
              </a:pathLst>
            </a:custGeom>
            <a:solidFill>
              <a:srgbClr val="F9EF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60856" name="Freeform 171"/>
            <p:cNvSpPr>
              <a:spLocks/>
            </p:cNvSpPr>
            <p:nvPr/>
          </p:nvSpPr>
          <p:spPr bwMode="auto">
            <a:xfrm>
              <a:off x="2552" y="1004"/>
              <a:ext cx="259" cy="483"/>
            </a:xfrm>
            <a:custGeom>
              <a:avLst/>
              <a:gdLst>
                <a:gd name="T0" fmla="*/ 2147483646 w 188"/>
                <a:gd name="T1" fmla="*/ 2147483646 h 328"/>
                <a:gd name="T2" fmla="*/ 2011287613 w 188"/>
                <a:gd name="T3" fmla="*/ 2147483646 h 328"/>
                <a:gd name="T4" fmla="*/ 2011287613 w 188"/>
                <a:gd name="T5" fmla="*/ 2147483646 h 328"/>
                <a:gd name="T6" fmla="*/ 624306082 w 188"/>
                <a:gd name="T7" fmla="*/ 2147483646 h 328"/>
                <a:gd name="T8" fmla="*/ 2147483646 w 188"/>
                <a:gd name="T9" fmla="*/ 2147483646 h 328"/>
                <a:gd name="T10" fmla="*/ 2147483646 w 188"/>
                <a:gd name="T11" fmla="*/ 2147483646 h 328"/>
                <a:gd name="T12" fmla="*/ 2147483646 w 188"/>
                <a:gd name="T13" fmla="*/ 2147483646 h 328"/>
                <a:gd name="T14" fmla="*/ 2147483646 w 188"/>
                <a:gd name="T15" fmla="*/ 2147483646 h 328"/>
                <a:gd name="T16" fmla="*/ 2147483646 w 188"/>
                <a:gd name="T17" fmla="*/ 2147483646 h 32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88"/>
                <a:gd name="T28" fmla="*/ 0 h 328"/>
                <a:gd name="T29" fmla="*/ 188 w 188"/>
                <a:gd name="T30" fmla="*/ 328 h 32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88" h="328">
                  <a:moveTo>
                    <a:pt x="65" y="307"/>
                  </a:moveTo>
                  <a:cubicBezTo>
                    <a:pt x="59" y="322"/>
                    <a:pt x="40" y="328"/>
                    <a:pt x="24" y="321"/>
                  </a:cubicBezTo>
                  <a:cubicBezTo>
                    <a:pt x="24" y="321"/>
                    <a:pt x="24" y="321"/>
                    <a:pt x="24" y="321"/>
                  </a:cubicBezTo>
                  <a:cubicBezTo>
                    <a:pt x="8" y="314"/>
                    <a:pt x="0" y="296"/>
                    <a:pt x="7" y="281"/>
                  </a:cubicBezTo>
                  <a:cubicBezTo>
                    <a:pt x="123" y="21"/>
                    <a:pt x="123" y="21"/>
                    <a:pt x="123" y="21"/>
                  </a:cubicBezTo>
                  <a:cubicBezTo>
                    <a:pt x="130" y="6"/>
                    <a:pt x="148" y="0"/>
                    <a:pt x="164" y="7"/>
                  </a:cubicBezTo>
                  <a:cubicBezTo>
                    <a:pt x="164" y="7"/>
                    <a:pt x="164" y="7"/>
                    <a:pt x="164" y="7"/>
                  </a:cubicBezTo>
                  <a:cubicBezTo>
                    <a:pt x="181" y="14"/>
                    <a:pt x="188" y="32"/>
                    <a:pt x="182" y="47"/>
                  </a:cubicBezTo>
                  <a:lnTo>
                    <a:pt x="65" y="307"/>
                  </a:lnTo>
                  <a:close/>
                </a:path>
              </a:pathLst>
            </a:custGeom>
            <a:solidFill>
              <a:srgbClr val="A178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60857" name="Freeform 172"/>
            <p:cNvSpPr>
              <a:spLocks/>
            </p:cNvSpPr>
            <p:nvPr/>
          </p:nvSpPr>
          <p:spPr bwMode="auto">
            <a:xfrm>
              <a:off x="2557" y="985"/>
              <a:ext cx="237" cy="492"/>
            </a:xfrm>
            <a:custGeom>
              <a:avLst/>
              <a:gdLst>
                <a:gd name="T0" fmla="*/ 2147483646 w 172"/>
                <a:gd name="T1" fmla="*/ 2147483646 h 334"/>
                <a:gd name="T2" fmla="*/ 2147483646 w 172"/>
                <a:gd name="T3" fmla="*/ 2147483646 h 334"/>
                <a:gd name="T4" fmla="*/ 2147483646 w 172"/>
                <a:gd name="T5" fmla="*/ 2147483646 h 334"/>
                <a:gd name="T6" fmla="*/ 508065377 w 172"/>
                <a:gd name="T7" fmla="*/ 2147483646 h 334"/>
                <a:gd name="T8" fmla="*/ 2147483646 w 172"/>
                <a:gd name="T9" fmla="*/ 2147483646 h 334"/>
                <a:gd name="T10" fmla="*/ 2147483646 w 172"/>
                <a:gd name="T11" fmla="*/ 2147483646 h 334"/>
                <a:gd name="T12" fmla="*/ 2147483646 w 172"/>
                <a:gd name="T13" fmla="*/ 2147483646 h 334"/>
                <a:gd name="T14" fmla="*/ 2147483646 w 172"/>
                <a:gd name="T15" fmla="*/ 2147483646 h 334"/>
                <a:gd name="T16" fmla="*/ 2147483646 w 172"/>
                <a:gd name="T17" fmla="*/ 2147483646 h 33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2"/>
                <a:gd name="T28" fmla="*/ 0 h 334"/>
                <a:gd name="T29" fmla="*/ 172 w 172"/>
                <a:gd name="T30" fmla="*/ 334 h 33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2" h="334">
                  <a:moveTo>
                    <a:pt x="66" y="312"/>
                  </a:moveTo>
                  <a:cubicBezTo>
                    <a:pt x="60" y="327"/>
                    <a:pt x="42" y="334"/>
                    <a:pt x="25" y="328"/>
                  </a:cubicBezTo>
                  <a:cubicBezTo>
                    <a:pt x="25" y="328"/>
                    <a:pt x="25" y="328"/>
                    <a:pt x="25" y="328"/>
                  </a:cubicBezTo>
                  <a:cubicBezTo>
                    <a:pt x="9" y="322"/>
                    <a:pt x="0" y="304"/>
                    <a:pt x="6" y="289"/>
                  </a:cubicBezTo>
                  <a:cubicBezTo>
                    <a:pt x="106" y="23"/>
                    <a:pt x="106" y="23"/>
                    <a:pt x="106" y="23"/>
                  </a:cubicBezTo>
                  <a:cubicBezTo>
                    <a:pt x="112" y="8"/>
                    <a:pt x="130" y="0"/>
                    <a:pt x="147" y="7"/>
                  </a:cubicBezTo>
                  <a:cubicBezTo>
                    <a:pt x="147" y="7"/>
                    <a:pt x="147" y="7"/>
                    <a:pt x="147" y="7"/>
                  </a:cubicBezTo>
                  <a:cubicBezTo>
                    <a:pt x="163" y="13"/>
                    <a:pt x="172" y="30"/>
                    <a:pt x="166" y="46"/>
                  </a:cubicBezTo>
                  <a:lnTo>
                    <a:pt x="66" y="312"/>
                  </a:lnTo>
                  <a:close/>
                </a:path>
              </a:pathLst>
            </a:custGeom>
            <a:solidFill>
              <a:srgbClr val="FCE7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60858" name="Freeform 173"/>
            <p:cNvSpPr>
              <a:spLocks/>
            </p:cNvSpPr>
            <p:nvPr/>
          </p:nvSpPr>
          <p:spPr bwMode="auto">
            <a:xfrm>
              <a:off x="2557" y="987"/>
              <a:ext cx="210" cy="482"/>
            </a:xfrm>
            <a:custGeom>
              <a:avLst/>
              <a:gdLst>
                <a:gd name="T0" fmla="*/ 1062751259 w 153"/>
                <a:gd name="T1" fmla="*/ 2147483646 h 328"/>
                <a:gd name="T2" fmla="*/ 2147483646 w 153"/>
                <a:gd name="T3" fmla="*/ 2147483646 h 328"/>
                <a:gd name="T4" fmla="*/ 2147483646 w 153"/>
                <a:gd name="T5" fmla="*/ 2147483646 h 328"/>
                <a:gd name="T6" fmla="*/ 2147483646 w 153"/>
                <a:gd name="T7" fmla="*/ 2147483646 h 328"/>
                <a:gd name="T8" fmla="*/ 2147483646 w 153"/>
                <a:gd name="T9" fmla="*/ 2147483646 h 328"/>
                <a:gd name="T10" fmla="*/ 411006174 w 153"/>
                <a:gd name="T11" fmla="*/ 2147483646 h 328"/>
                <a:gd name="T12" fmla="*/ 1723792936 w 153"/>
                <a:gd name="T13" fmla="*/ 2147483646 h 328"/>
                <a:gd name="T14" fmla="*/ 1894591736 w 153"/>
                <a:gd name="T15" fmla="*/ 2147483646 h 328"/>
                <a:gd name="T16" fmla="*/ 1062751259 w 153"/>
                <a:gd name="T17" fmla="*/ 2147483646 h 32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3"/>
                <a:gd name="T28" fmla="*/ 0 h 328"/>
                <a:gd name="T29" fmla="*/ 153 w 153"/>
                <a:gd name="T30" fmla="*/ 328 h 32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3" h="328">
                  <a:moveTo>
                    <a:pt x="15" y="292"/>
                  </a:moveTo>
                  <a:cubicBezTo>
                    <a:pt x="115" y="26"/>
                    <a:pt x="115" y="26"/>
                    <a:pt x="115" y="26"/>
                  </a:cubicBezTo>
                  <a:cubicBezTo>
                    <a:pt x="121" y="12"/>
                    <a:pt x="137" y="4"/>
                    <a:pt x="153" y="9"/>
                  </a:cubicBezTo>
                  <a:cubicBezTo>
                    <a:pt x="151" y="8"/>
                    <a:pt x="149" y="7"/>
                    <a:pt x="147" y="6"/>
                  </a:cubicBezTo>
                  <a:cubicBezTo>
                    <a:pt x="130" y="0"/>
                    <a:pt x="112" y="7"/>
                    <a:pt x="106" y="22"/>
                  </a:cubicBezTo>
                  <a:cubicBezTo>
                    <a:pt x="6" y="288"/>
                    <a:pt x="6" y="288"/>
                    <a:pt x="6" y="288"/>
                  </a:cubicBezTo>
                  <a:cubicBezTo>
                    <a:pt x="0" y="304"/>
                    <a:pt x="9" y="321"/>
                    <a:pt x="25" y="327"/>
                  </a:cubicBezTo>
                  <a:cubicBezTo>
                    <a:pt x="26" y="328"/>
                    <a:pt x="27" y="328"/>
                    <a:pt x="28" y="328"/>
                  </a:cubicBezTo>
                  <a:cubicBezTo>
                    <a:pt x="16" y="321"/>
                    <a:pt x="10" y="306"/>
                    <a:pt x="15" y="292"/>
                  </a:cubicBezTo>
                  <a:close/>
                </a:path>
              </a:pathLst>
            </a:custGeom>
            <a:solidFill>
              <a:srgbClr val="F9EF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60859" name="Freeform 174"/>
            <p:cNvSpPr>
              <a:spLocks/>
            </p:cNvSpPr>
            <p:nvPr/>
          </p:nvSpPr>
          <p:spPr bwMode="auto">
            <a:xfrm>
              <a:off x="2379" y="966"/>
              <a:ext cx="219" cy="402"/>
            </a:xfrm>
            <a:custGeom>
              <a:avLst/>
              <a:gdLst>
                <a:gd name="T0" fmla="*/ 497492154 w 159"/>
                <a:gd name="T1" fmla="*/ 2147483646 h 273"/>
                <a:gd name="T2" fmla="*/ 1728821296 w 159"/>
                <a:gd name="T3" fmla="*/ 2147483646 h 273"/>
                <a:gd name="T4" fmla="*/ 1728821296 w 159"/>
                <a:gd name="T5" fmla="*/ 2147483646 h 273"/>
                <a:gd name="T6" fmla="*/ 2147483646 w 159"/>
                <a:gd name="T7" fmla="*/ 2147483646 h 273"/>
                <a:gd name="T8" fmla="*/ 2147483646 w 159"/>
                <a:gd name="T9" fmla="*/ 2147483646 h 273"/>
                <a:gd name="T10" fmla="*/ 2147483646 w 159"/>
                <a:gd name="T11" fmla="*/ 2147483646 h 273"/>
                <a:gd name="T12" fmla="*/ 2147483646 w 159"/>
                <a:gd name="T13" fmla="*/ 2147483646 h 273"/>
                <a:gd name="T14" fmla="*/ 2147483646 w 159"/>
                <a:gd name="T15" fmla="*/ 2147483646 h 273"/>
                <a:gd name="T16" fmla="*/ 497492154 w 159"/>
                <a:gd name="T17" fmla="*/ 2147483646 h 27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9"/>
                <a:gd name="T28" fmla="*/ 0 h 273"/>
                <a:gd name="T29" fmla="*/ 159 w 159"/>
                <a:gd name="T30" fmla="*/ 273 h 27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9" h="273">
                  <a:moveTo>
                    <a:pt x="6" y="230"/>
                  </a:moveTo>
                  <a:cubicBezTo>
                    <a:pt x="0" y="244"/>
                    <a:pt x="6" y="260"/>
                    <a:pt x="20" y="267"/>
                  </a:cubicBezTo>
                  <a:cubicBezTo>
                    <a:pt x="20" y="267"/>
                    <a:pt x="20" y="267"/>
                    <a:pt x="20" y="267"/>
                  </a:cubicBezTo>
                  <a:cubicBezTo>
                    <a:pt x="34" y="273"/>
                    <a:pt x="50" y="267"/>
                    <a:pt x="57" y="253"/>
                  </a:cubicBezTo>
                  <a:cubicBezTo>
                    <a:pt x="153" y="43"/>
                    <a:pt x="153" y="43"/>
                    <a:pt x="153" y="43"/>
                  </a:cubicBezTo>
                  <a:cubicBezTo>
                    <a:pt x="159" y="29"/>
                    <a:pt x="153" y="13"/>
                    <a:pt x="139" y="6"/>
                  </a:cubicBezTo>
                  <a:cubicBezTo>
                    <a:pt x="139" y="6"/>
                    <a:pt x="139" y="6"/>
                    <a:pt x="139" y="6"/>
                  </a:cubicBezTo>
                  <a:cubicBezTo>
                    <a:pt x="125" y="0"/>
                    <a:pt x="109" y="6"/>
                    <a:pt x="102" y="20"/>
                  </a:cubicBezTo>
                  <a:lnTo>
                    <a:pt x="6" y="230"/>
                  </a:lnTo>
                  <a:close/>
                </a:path>
              </a:pathLst>
            </a:custGeom>
            <a:solidFill>
              <a:srgbClr val="A178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60860" name="Freeform 175"/>
            <p:cNvSpPr>
              <a:spLocks/>
            </p:cNvSpPr>
            <p:nvPr/>
          </p:nvSpPr>
          <p:spPr bwMode="auto">
            <a:xfrm>
              <a:off x="2382" y="950"/>
              <a:ext cx="198" cy="410"/>
            </a:xfrm>
            <a:custGeom>
              <a:avLst/>
              <a:gdLst>
                <a:gd name="T0" fmla="*/ 453687587 w 144"/>
                <a:gd name="T1" fmla="*/ 2147483646 h 279"/>
                <a:gd name="T2" fmla="*/ 1651647282 w 144"/>
                <a:gd name="T3" fmla="*/ 2147483646 h 279"/>
                <a:gd name="T4" fmla="*/ 1651647282 w 144"/>
                <a:gd name="T5" fmla="*/ 2147483646 h 279"/>
                <a:gd name="T6" fmla="*/ 2147483646 w 144"/>
                <a:gd name="T7" fmla="*/ 2147483646 h 279"/>
                <a:gd name="T8" fmla="*/ 2147483646 w 144"/>
                <a:gd name="T9" fmla="*/ 2147483646 h 279"/>
                <a:gd name="T10" fmla="*/ 2147483646 w 144"/>
                <a:gd name="T11" fmla="*/ 2147483646 h 279"/>
                <a:gd name="T12" fmla="*/ 2147483646 w 144"/>
                <a:gd name="T13" fmla="*/ 2147483646 h 279"/>
                <a:gd name="T14" fmla="*/ 2147483646 w 144"/>
                <a:gd name="T15" fmla="*/ 2147483646 h 279"/>
                <a:gd name="T16" fmla="*/ 453687587 w 144"/>
                <a:gd name="T17" fmla="*/ 2147483646 h 27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4"/>
                <a:gd name="T28" fmla="*/ 0 h 279"/>
                <a:gd name="T29" fmla="*/ 144 w 144"/>
                <a:gd name="T30" fmla="*/ 279 h 27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4" h="279">
                  <a:moveTo>
                    <a:pt x="6" y="238"/>
                  </a:moveTo>
                  <a:cubicBezTo>
                    <a:pt x="0" y="252"/>
                    <a:pt x="8" y="268"/>
                    <a:pt x="22" y="274"/>
                  </a:cubicBezTo>
                  <a:cubicBezTo>
                    <a:pt x="22" y="274"/>
                    <a:pt x="22" y="274"/>
                    <a:pt x="22" y="274"/>
                  </a:cubicBezTo>
                  <a:cubicBezTo>
                    <a:pt x="36" y="279"/>
                    <a:pt x="52" y="272"/>
                    <a:pt x="58" y="258"/>
                  </a:cubicBezTo>
                  <a:cubicBezTo>
                    <a:pt x="139" y="41"/>
                    <a:pt x="139" y="41"/>
                    <a:pt x="139" y="41"/>
                  </a:cubicBezTo>
                  <a:cubicBezTo>
                    <a:pt x="144" y="27"/>
                    <a:pt x="137" y="11"/>
                    <a:pt x="123" y="6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08" y="0"/>
                    <a:pt x="92" y="8"/>
                    <a:pt x="87" y="22"/>
                  </a:cubicBezTo>
                  <a:lnTo>
                    <a:pt x="6" y="238"/>
                  </a:lnTo>
                  <a:close/>
                </a:path>
              </a:pathLst>
            </a:custGeom>
            <a:solidFill>
              <a:srgbClr val="FCE7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60861" name="Freeform 176"/>
            <p:cNvSpPr>
              <a:spLocks/>
            </p:cNvSpPr>
            <p:nvPr/>
          </p:nvSpPr>
          <p:spPr bwMode="auto">
            <a:xfrm>
              <a:off x="2382" y="950"/>
              <a:ext cx="168" cy="404"/>
            </a:xfrm>
            <a:custGeom>
              <a:avLst/>
              <a:gdLst>
                <a:gd name="T0" fmla="*/ 2147483646 w 122"/>
                <a:gd name="T1" fmla="*/ 2147483646 h 275"/>
                <a:gd name="T2" fmla="*/ 1099267833 w 122"/>
                <a:gd name="T3" fmla="*/ 2147483646 h 275"/>
                <a:gd name="T4" fmla="*/ 2147483646 w 122"/>
                <a:gd name="T5" fmla="*/ 2147483646 h 275"/>
                <a:gd name="T6" fmla="*/ 2147483646 w 122"/>
                <a:gd name="T7" fmla="*/ 2147483646 h 275"/>
                <a:gd name="T8" fmla="*/ 2147483646 w 122"/>
                <a:gd name="T9" fmla="*/ 2147483646 h 275"/>
                <a:gd name="T10" fmla="*/ 492647984 w 122"/>
                <a:gd name="T11" fmla="*/ 2147483646 h 275"/>
                <a:gd name="T12" fmla="*/ 1782711713 w 122"/>
                <a:gd name="T13" fmla="*/ 2147483646 h 275"/>
                <a:gd name="T14" fmla="*/ 2147483646 w 122"/>
                <a:gd name="T15" fmla="*/ 2147483646 h 275"/>
                <a:gd name="T16" fmla="*/ 2147483646 w 122"/>
                <a:gd name="T17" fmla="*/ 2147483646 h 27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2"/>
                <a:gd name="T28" fmla="*/ 0 h 275"/>
                <a:gd name="T29" fmla="*/ 122 w 122"/>
                <a:gd name="T30" fmla="*/ 275 h 27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2" h="275">
                  <a:moveTo>
                    <a:pt x="29" y="275"/>
                  </a:moveTo>
                  <a:cubicBezTo>
                    <a:pt x="14" y="270"/>
                    <a:pt x="7" y="254"/>
                    <a:pt x="13" y="240"/>
                  </a:cubicBezTo>
                  <a:cubicBezTo>
                    <a:pt x="94" y="23"/>
                    <a:pt x="94" y="23"/>
                    <a:pt x="94" y="23"/>
                  </a:cubicBezTo>
                  <a:cubicBezTo>
                    <a:pt x="98" y="11"/>
                    <a:pt x="110" y="4"/>
                    <a:pt x="122" y="6"/>
                  </a:cubicBezTo>
                  <a:cubicBezTo>
                    <a:pt x="108" y="0"/>
                    <a:pt x="92" y="8"/>
                    <a:pt x="87" y="22"/>
                  </a:cubicBezTo>
                  <a:cubicBezTo>
                    <a:pt x="6" y="238"/>
                    <a:pt x="6" y="238"/>
                    <a:pt x="6" y="238"/>
                  </a:cubicBezTo>
                  <a:cubicBezTo>
                    <a:pt x="0" y="252"/>
                    <a:pt x="8" y="268"/>
                    <a:pt x="22" y="274"/>
                  </a:cubicBezTo>
                  <a:cubicBezTo>
                    <a:pt x="24" y="275"/>
                    <a:pt x="27" y="275"/>
                    <a:pt x="29" y="275"/>
                  </a:cubicBezTo>
                  <a:cubicBezTo>
                    <a:pt x="29" y="275"/>
                    <a:pt x="29" y="275"/>
                    <a:pt x="29" y="275"/>
                  </a:cubicBezTo>
                  <a:close/>
                </a:path>
              </a:pathLst>
            </a:custGeom>
            <a:solidFill>
              <a:srgbClr val="F9EF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60862" name="Freeform 177"/>
            <p:cNvSpPr>
              <a:spLocks/>
            </p:cNvSpPr>
            <p:nvPr/>
          </p:nvSpPr>
          <p:spPr bwMode="auto">
            <a:xfrm>
              <a:off x="2664" y="1079"/>
              <a:ext cx="218" cy="403"/>
            </a:xfrm>
            <a:custGeom>
              <a:avLst/>
              <a:gdLst>
                <a:gd name="T0" fmla="*/ 674218754 w 158"/>
                <a:gd name="T1" fmla="*/ 2147483646 h 274"/>
                <a:gd name="T2" fmla="*/ 1959367258 w 158"/>
                <a:gd name="T3" fmla="*/ 2147483646 h 274"/>
                <a:gd name="T4" fmla="*/ 1959367258 w 158"/>
                <a:gd name="T5" fmla="*/ 2147483646 h 274"/>
                <a:gd name="T6" fmla="*/ 2147483646 w 158"/>
                <a:gd name="T7" fmla="*/ 2147483646 h 274"/>
                <a:gd name="T8" fmla="*/ 2147483646 w 158"/>
                <a:gd name="T9" fmla="*/ 2147483646 h 274"/>
                <a:gd name="T10" fmla="*/ 2147483646 w 158"/>
                <a:gd name="T11" fmla="*/ 2147483646 h 274"/>
                <a:gd name="T12" fmla="*/ 2147483646 w 158"/>
                <a:gd name="T13" fmla="*/ 2147483646 h 274"/>
                <a:gd name="T14" fmla="*/ 2147483646 w 158"/>
                <a:gd name="T15" fmla="*/ 2147483646 h 274"/>
                <a:gd name="T16" fmla="*/ 674218754 w 158"/>
                <a:gd name="T17" fmla="*/ 2147483646 h 27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8"/>
                <a:gd name="T28" fmla="*/ 0 h 274"/>
                <a:gd name="T29" fmla="*/ 158 w 158"/>
                <a:gd name="T30" fmla="*/ 274 h 27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8" h="274">
                  <a:moveTo>
                    <a:pt x="7" y="231"/>
                  </a:moveTo>
                  <a:cubicBezTo>
                    <a:pt x="0" y="245"/>
                    <a:pt x="7" y="261"/>
                    <a:pt x="21" y="268"/>
                  </a:cubicBezTo>
                  <a:cubicBezTo>
                    <a:pt x="21" y="268"/>
                    <a:pt x="21" y="268"/>
                    <a:pt x="21" y="268"/>
                  </a:cubicBezTo>
                  <a:cubicBezTo>
                    <a:pt x="35" y="274"/>
                    <a:pt x="51" y="268"/>
                    <a:pt x="57" y="254"/>
                  </a:cubicBezTo>
                  <a:cubicBezTo>
                    <a:pt x="151" y="43"/>
                    <a:pt x="151" y="43"/>
                    <a:pt x="151" y="43"/>
                  </a:cubicBezTo>
                  <a:cubicBezTo>
                    <a:pt x="158" y="29"/>
                    <a:pt x="151" y="12"/>
                    <a:pt x="137" y="6"/>
                  </a:cubicBezTo>
                  <a:cubicBezTo>
                    <a:pt x="137" y="6"/>
                    <a:pt x="137" y="6"/>
                    <a:pt x="137" y="6"/>
                  </a:cubicBezTo>
                  <a:cubicBezTo>
                    <a:pt x="123" y="0"/>
                    <a:pt x="107" y="6"/>
                    <a:pt x="101" y="20"/>
                  </a:cubicBezTo>
                  <a:lnTo>
                    <a:pt x="7" y="231"/>
                  </a:lnTo>
                  <a:close/>
                </a:path>
              </a:pathLst>
            </a:custGeom>
            <a:solidFill>
              <a:srgbClr val="A178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60863" name="Freeform 178"/>
            <p:cNvSpPr>
              <a:spLocks/>
            </p:cNvSpPr>
            <p:nvPr/>
          </p:nvSpPr>
          <p:spPr bwMode="auto">
            <a:xfrm>
              <a:off x="2665" y="1069"/>
              <a:ext cx="199" cy="410"/>
            </a:xfrm>
            <a:custGeom>
              <a:avLst/>
              <a:gdLst>
                <a:gd name="T0" fmla="*/ 524633853 w 144"/>
                <a:gd name="T1" fmla="*/ 2147483646 h 279"/>
                <a:gd name="T2" fmla="*/ 2111506773 w 144"/>
                <a:gd name="T3" fmla="*/ 2147483646 h 279"/>
                <a:gd name="T4" fmla="*/ 2111506773 w 144"/>
                <a:gd name="T5" fmla="*/ 2147483646 h 279"/>
                <a:gd name="T6" fmla="*/ 2147483646 w 144"/>
                <a:gd name="T7" fmla="*/ 2147483646 h 279"/>
                <a:gd name="T8" fmla="*/ 2147483646 w 144"/>
                <a:gd name="T9" fmla="*/ 2147483646 h 279"/>
                <a:gd name="T10" fmla="*/ 2147483646 w 144"/>
                <a:gd name="T11" fmla="*/ 2147483646 h 279"/>
                <a:gd name="T12" fmla="*/ 2147483646 w 144"/>
                <a:gd name="T13" fmla="*/ 2147483646 h 279"/>
                <a:gd name="T14" fmla="*/ 2147483646 w 144"/>
                <a:gd name="T15" fmla="*/ 2147483646 h 279"/>
                <a:gd name="T16" fmla="*/ 524633853 w 144"/>
                <a:gd name="T17" fmla="*/ 2147483646 h 27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4"/>
                <a:gd name="T28" fmla="*/ 0 h 279"/>
                <a:gd name="T29" fmla="*/ 144 w 144"/>
                <a:gd name="T30" fmla="*/ 279 h 27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4" h="279">
                  <a:moveTo>
                    <a:pt x="5" y="238"/>
                  </a:moveTo>
                  <a:cubicBezTo>
                    <a:pt x="0" y="252"/>
                    <a:pt x="7" y="268"/>
                    <a:pt x="21" y="274"/>
                  </a:cubicBezTo>
                  <a:cubicBezTo>
                    <a:pt x="21" y="274"/>
                    <a:pt x="21" y="274"/>
                    <a:pt x="21" y="274"/>
                  </a:cubicBezTo>
                  <a:cubicBezTo>
                    <a:pt x="36" y="279"/>
                    <a:pt x="52" y="272"/>
                    <a:pt x="57" y="257"/>
                  </a:cubicBezTo>
                  <a:cubicBezTo>
                    <a:pt x="138" y="41"/>
                    <a:pt x="138" y="41"/>
                    <a:pt x="138" y="41"/>
                  </a:cubicBezTo>
                  <a:cubicBezTo>
                    <a:pt x="144" y="27"/>
                    <a:pt x="136" y="11"/>
                    <a:pt x="122" y="6"/>
                  </a:cubicBezTo>
                  <a:cubicBezTo>
                    <a:pt x="122" y="6"/>
                    <a:pt x="122" y="6"/>
                    <a:pt x="122" y="6"/>
                  </a:cubicBezTo>
                  <a:cubicBezTo>
                    <a:pt x="108" y="0"/>
                    <a:pt x="92" y="7"/>
                    <a:pt x="86" y="22"/>
                  </a:cubicBezTo>
                  <a:lnTo>
                    <a:pt x="5" y="238"/>
                  </a:lnTo>
                  <a:close/>
                </a:path>
              </a:pathLst>
            </a:custGeom>
            <a:solidFill>
              <a:srgbClr val="FCE7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60864" name="Freeform 179"/>
            <p:cNvSpPr>
              <a:spLocks/>
            </p:cNvSpPr>
            <p:nvPr/>
          </p:nvSpPr>
          <p:spPr bwMode="auto">
            <a:xfrm>
              <a:off x="2665" y="1071"/>
              <a:ext cx="180" cy="401"/>
            </a:xfrm>
            <a:custGeom>
              <a:avLst/>
              <a:gdLst>
                <a:gd name="T0" fmla="*/ 1428051754 w 130"/>
                <a:gd name="T1" fmla="*/ 2147483646 h 273"/>
                <a:gd name="T2" fmla="*/ 2147483646 w 130"/>
                <a:gd name="T3" fmla="*/ 2147483646 h 273"/>
                <a:gd name="T4" fmla="*/ 2147483646 w 130"/>
                <a:gd name="T5" fmla="*/ 2147483646 h 273"/>
                <a:gd name="T6" fmla="*/ 2147483646 w 130"/>
                <a:gd name="T7" fmla="*/ 2147483646 h 273"/>
                <a:gd name="T8" fmla="*/ 2147483646 w 130"/>
                <a:gd name="T9" fmla="*/ 2147483646 h 273"/>
                <a:gd name="T10" fmla="*/ 2147483646 w 130"/>
                <a:gd name="T11" fmla="*/ 2147483646 h 273"/>
                <a:gd name="T12" fmla="*/ 583835259 w 130"/>
                <a:gd name="T13" fmla="*/ 2147483646 h 273"/>
                <a:gd name="T14" fmla="*/ 2147483646 w 130"/>
                <a:gd name="T15" fmla="*/ 2147483646 h 273"/>
                <a:gd name="T16" fmla="*/ 1428051754 w 130"/>
                <a:gd name="T17" fmla="*/ 2147483646 h 27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0"/>
                <a:gd name="T28" fmla="*/ 0 h 273"/>
                <a:gd name="T29" fmla="*/ 130 w 130"/>
                <a:gd name="T30" fmla="*/ 273 h 27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0" h="273">
                  <a:moveTo>
                    <a:pt x="12" y="242"/>
                  </a:moveTo>
                  <a:cubicBezTo>
                    <a:pt x="93" y="26"/>
                    <a:pt x="93" y="26"/>
                    <a:pt x="93" y="26"/>
                  </a:cubicBezTo>
                  <a:cubicBezTo>
                    <a:pt x="99" y="11"/>
                    <a:pt x="115" y="4"/>
                    <a:pt x="129" y="10"/>
                  </a:cubicBezTo>
                  <a:cubicBezTo>
                    <a:pt x="129" y="10"/>
                    <a:pt x="129" y="10"/>
                    <a:pt x="130" y="10"/>
                  </a:cubicBezTo>
                  <a:cubicBezTo>
                    <a:pt x="127" y="8"/>
                    <a:pt x="125" y="7"/>
                    <a:pt x="122" y="6"/>
                  </a:cubicBezTo>
                  <a:cubicBezTo>
                    <a:pt x="108" y="0"/>
                    <a:pt x="92" y="7"/>
                    <a:pt x="86" y="22"/>
                  </a:cubicBezTo>
                  <a:cubicBezTo>
                    <a:pt x="5" y="238"/>
                    <a:pt x="5" y="238"/>
                    <a:pt x="5" y="238"/>
                  </a:cubicBezTo>
                  <a:cubicBezTo>
                    <a:pt x="0" y="252"/>
                    <a:pt x="7" y="268"/>
                    <a:pt x="21" y="273"/>
                  </a:cubicBezTo>
                  <a:cubicBezTo>
                    <a:pt x="12" y="266"/>
                    <a:pt x="8" y="253"/>
                    <a:pt x="12" y="242"/>
                  </a:cubicBezTo>
                  <a:close/>
                </a:path>
              </a:pathLst>
            </a:custGeom>
            <a:solidFill>
              <a:srgbClr val="F9EF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60865" name="Freeform 180"/>
            <p:cNvSpPr>
              <a:spLocks/>
            </p:cNvSpPr>
            <p:nvPr/>
          </p:nvSpPr>
          <p:spPr bwMode="auto">
            <a:xfrm>
              <a:off x="2456" y="950"/>
              <a:ext cx="237" cy="491"/>
            </a:xfrm>
            <a:custGeom>
              <a:avLst/>
              <a:gdLst>
                <a:gd name="T0" fmla="*/ 2147483646 w 172"/>
                <a:gd name="T1" fmla="*/ 2147483646 h 334"/>
                <a:gd name="T2" fmla="*/ 2147483646 w 172"/>
                <a:gd name="T3" fmla="*/ 2147483646 h 334"/>
                <a:gd name="T4" fmla="*/ 2147483646 w 172"/>
                <a:gd name="T5" fmla="*/ 2147483646 h 334"/>
                <a:gd name="T6" fmla="*/ 508065377 w 172"/>
                <a:gd name="T7" fmla="*/ 2147483646 h 334"/>
                <a:gd name="T8" fmla="*/ 2147483646 w 172"/>
                <a:gd name="T9" fmla="*/ 2147483646 h 334"/>
                <a:gd name="T10" fmla="*/ 2147483646 w 172"/>
                <a:gd name="T11" fmla="*/ 2147483646 h 334"/>
                <a:gd name="T12" fmla="*/ 2147483646 w 172"/>
                <a:gd name="T13" fmla="*/ 2147483646 h 334"/>
                <a:gd name="T14" fmla="*/ 2147483646 w 172"/>
                <a:gd name="T15" fmla="*/ 2147483646 h 334"/>
                <a:gd name="T16" fmla="*/ 2147483646 w 172"/>
                <a:gd name="T17" fmla="*/ 2147483646 h 33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2"/>
                <a:gd name="T28" fmla="*/ 0 h 334"/>
                <a:gd name="T29" fmla="*/ 172 w 172"/>
                <a:gd name="T30" fmla="*/ 334 h 33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2" h="334">
                  <a:moveTo>
                    <a:pt x="66" y="311"/>
                  </a:moveTo>
                  <a:cubicBezTo>
                    <a:pt x="60" y="327"/>
                    <a:pt x="42" y="334"/>
                    <a:pt x="25" y="328"/>
                  </a:cubicBezTo>
                  <a:cubicBezTo>
                    <a:pt x="25" y="328"/>
                    <a:pt x="25" y="328"/>
                    <a:pt x="25" y="328"/>
                  </a:cubicBezTo>
                  <a:cubicBezTo>
                    <a:pt x="9" y="321"/>
                    <a:pt x="0" y="304"/>
                    <a:pt x="6" y="289"/>
                  </a:cubicBezTo>
                  <a:cubicBezTo>
                    <a:pt x="106" y="22"/>
                    <a:pt x="106" y="22"/>
                    <a:pt x="106" y="22"/>
                  </a:cubicBezTo>
                  <a:cubicBezTo>
                    <a:pt x="112" y="7"/>
                    <a:pt x="130" y="0"/>
                    <a:pt x="147" y="6"/>
                  </a:cubicBezTo>
                  <a:cubicBezTo>
                    <a:pt x="147" y="6"/>
                    <a:pt x="147" y="6"/>
                    <a:pt x="147" y="6"/>
                  </a:cubicBezTo>
                  <a:cubicBezTo>
                    <a:pt x="163" y="12"/>
                    <a:pt x="172" y="30"/>
                    <a:pt x="166" y="45"/>
                  </a:cubicBezTo>
                  <a:lnTo>
                    <a:pt x="66" y="311"/>
                  </a:lnTo>
                  <a:close/>
                </a:path>
              </a:pathLst>
            </a:custGeom>
            <a:noFill/>
            <a:ln w="4763">
              <a:solidFill>
                <a:srgbClr val="34343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60866" name="Freeform 181"/>
            <p:cNvSpPr>
              <a:spLocks/>
            </p:cNvSpPr>
            <p:nvPr/>
          </p:nvSpPr>
          <p:spPr bwMode="auto">
            <a:xfrm>
              <a:off x="2557" y="985"/>
              <a:ext cx="237" cy="492"/>
            </a:xfrm>
            <a:custGeom>
              <a:avLst/>
              <a:gdLst>
                <a:gd name="T0" fmla="*/ 2147483646 w 172"/>
                <a:gd name="T1" fmla="*/ 2147483646 h 334"/>
                <a:gd name="T2" fmla="*/ 2147483646 w 172"/>
                <a:gd name="T3" fmla="*/ 2147483646 h 334"/>
                <a:gd name="T4" fmla="*/ 2147483646 w 172"/>
                <a:gd name="T5" fmla="*/ 2147483646 h 334"/>
                <a:gd name="T6" fmla="*/ 508065377 w 172"/>
                <a:gd name="T7" fmla="*/ 2147483646 h 334"/>
                <a:gd name="T8" fmla="*/ 2147483646 w 172"/>
                <a:gd name="T9" fmla="*/ 2147483646 h 334"/>
                <a:gd name="T10" fmla="*/ 2147483646 w 172"/>
                <a:gd name="T11" fmla="*/ 2147483646 h 334"/>
                <a:gd name="T12" fmla="*/ 2147483646 w 172"/>
                <a:gd name="T13" fmla="*/ 2147483646 h 334"/>
                <a:gd name="T14" fmla="*/ 2147483646 w 172"/>
                <a:gd name="T15" fmla="*/ 2147483646 h 334"/>
                <a:gd name="T16" fmla="*/ 2147483646 w 172"/>
                <a:gd name="T17" fmla="*/ 2147483646 h 33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2"/>
                <a:gd name="T28" fmla="*/ 0 h 334"/>
                <a:gd name="T29" fmla="*/ 172 w 172"/>
                <a:gd name="T30" fmla="*/ 334 h 33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2" h="334">
                  <a:moveTo>
                    <a:pt x="66" y="312"/>
                  </a:moveTo>
                  <a:cubicBezTo>
                    <a:pt x="60" y="327"/>
                    <a:pt x="42" y="334"/>
                    <a:pt x="25" y="328"/>
                  </a:cubicBezTo>
                  <a:cubicBezTo>
                    <a:pt x="25" y="328"/>
                    <a:pt x="25" y="328"/>
                    <a:pt x="25" y="328"/>
                  </a:cubicBezTo>
                  <a:cubicBezTo>
                    <a:pt x="9" y="322"/>
                    <a:pt x="0" y="304"/>
                    <a:pt x="6" y="289"/>
                  </a:cubicBezTo>
                  <a:cubicBezTo>
                    <a:pt x="106" y="23"/>
                    <a:pt x="106" y="23"/>
                    <a:pt x="106" y="23"/>
                  </a:cubicBezTo>
                  <a:cubicBezTo>
                    <a:pt x="112" y="8"/>
                    <a:pt x="130" y="0"/>
                    <a:pt x="147" y="7"/>
                  </a:cubicBezTo>
                  <a:cubicBezTo>
                    <a:pt x="147" y="7"/>
                    <a:pt x="147" y="7"/>
                    <a:pt x="147" y="7"/>
                  </a:cubicBezTo>
                  <a:cubicBezTo>
                    <a:pt x="163" y="13"/>
                    <a:pt x="172" y="30"/>
                    <a:pt x="166" y="46"/>
                  </a:cubicBezTo>
                  <a:lnTo>
                    <a:pt x="66" y="312"/>
                  </a:lnTo>
                  <a:close/>
                </a:path>
              </a:pathLst>
            </a:custGeom>
            <a:noFill/>
            <a:ln w="4763">
              <a:solidFill>
                <a:srgbClr val="34343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60867" name="Freeform 182"/>
            <p:cNvSpPr>
              <a:spLocks/>
            </p:cNvSpPr>
            <p:nvPr/>
          </p:nvSpPr>
          <p:spPr bwMode="auto">
            <a:xfrm>
              <a:off x="2382" y="950"/>
              <a:ext cx="198" cy="410"/>
            </a:xfrm>
            <a:custGeom>
              <a:avLst/>
              <a:gdLst>
                <a:gd name="T0" fmla="*/ 453687587 w 144"/>
                <a:gd name="T1" fmla="*/ 2147483646 h 279"/>
                <a:gd name="T2" fmla="*/ 1651647282 w 144"/>
                <a:gd name="T3" fmla="*/ 2147483646 h 279"/>
                <a:gd name="T4" fmla="*/ 1651647282 w 144"/>
                <a:gd name="T5" fmla="*/ 2147483646 h 279"/>
                <a:gd name="T6" fmla="*/ 2147483646 w 144"/>
                <a:gd name="T7" fmla="*/ 2147483646 h 279"/>
                <a:gd name="T8" fmla="*/ 2147483646 w 144"/>
                <a:gd name="T9" fmla="*/ 2147483646 h 279"/>
                <a:gd name="T10" fmla="*/ 2147483646 w 144"/>
                <a:gd name="T11" fmla="*/ 2147483646 h 279"/>
                <a:gd name="T12" fmla="*/ 2147483646 w 144"/>
                <a:gd name="T13" fmla="*/ 2147483646 h 279"/>
                <a:gd name="T14" fmla="*/ 2147483646 w 144"/>
                <a:gd name="T15" fmla="*/ 2147483646 h 279"/>
                <a:gd name="T16" fmla="*/ 453687587 w 144"/>
                <a:gd name="T17" fmla="*/ 2147483646 h 27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4"/>
                <a:gd name="T28" fmla="*/ 0 h 279"/>
                <a:gd name="T29" fmla="*/ 144 w 144"/>
                <a:gd name="T30" fmla="*/ 279 h 27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4" h="279">
                  <a:moveTo>
                    <a:pt x="6" y="238"/>
                  </a:moveTo>
                  <a:cubicBezTo>
                    <a:pt x="0" y="252"/>
                    <a:pt x="8" y="268"/>
                    <a:pt x="22" y="274"/>
                  </a:cubicBezTo>
                  <a:cubicBezTo>
                    <a:pt x="22" y="274"/>
                    <a:pt x="22" y="274"/>
                    <a:pt x="22" y="274"/>
                  </a:cubicBezTo>
                  <a:cubicBezTo>
                    <a:pt x="36" y="279"/>
                    <a:pt x="52" y="272"/>
                    <a:pt x="58" y="258"/>
                  </a:cubicBezTo>
                  <a:cubicBezTo>
                    <a:pt x="139" y="41"/>
                    <a:pt x="139" y="41"/>
                    <a:pt x="139" y="41"/>
                  </a:cubicBezTo>
                  <a:cubicBezTo>
                    <a:pt x="144" y="27"/>
                    <a:pt x="137" y="11"/>
                    <a:pt x="123" y="6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08" y="0"/>
                    <a:pt x="92" y="8"/>
                    <a:pt x="87" y="22"/>
                  </a:cubicBezTo>
                  <a:lnTo>
                    <a:pt x="6" y="238"/>
                  </a:lnTo>
                  <a:close/>
                </a:path>
              </a:pathLst>
            </a:custGeom>
            <a:noFill/>
            <a:ln w="4763">
              <a:solidFill>
                <a:srgbClr val="34343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60868" name="Freeform 183"/>
            <p:cNvSpPr>
              <a:spLocks/>
            </p:cNvSpPr>
            <p:nvPr/>
          </p:nvSpPr>
          <p:spPr bwMode="auto">
            <a:xfrm>
              <a:off x="2665" y="1069"/>
              <a:ext cx="199" cy="410"/>
            </a:xfrm>
            <a:custGeom>
              <a:avLst/>
              <a:gdLst>
                <a:gd name="T0" fmla="*/ 524633853 w 144"/>
                <a:gd name="T1" fmla="*/ 2147483646 h 279"/>
                <a:gd name="T2" fmla="*/ 2111506773 w 144"/>
                <a:gd name="T3" fmla="*/ 2147483646 h 279"/>
                <a:gd name="T4" fmla="*/ 2111506773 w 144"/>
                <a:gd name="T5" fmla="*/ 2147483646 h 279"/>
                <a:gd name="T6" fmla="*/ 2147483646 w 144"/>
                <a:gd name="T7" fmla="*/ 2147483646 h 279"/>
                <a:gd name="T8" fmla="*/ 2147483646 w 144"/>
                <a:gd name="T9" fmla="*/ 2147483646 h 279"/>
                <a:gd name="T10" fmla="*/ 2147483646 w 144"/>
                <a:gd name="T11" fmla="*/ 2147483646 h 279"/>
                <a:gd name="T12" fmla="*/ 2147483646 w 144"/>
                <a:gd name="T13" fmla="*/ 2147483646 h 279"/>
                <a:gd name="T14" fmla="*/ 2147483646 w 144"/>
                <a:gd name="T15" fmla="*/ 2147483646 h 279"/>
                <a:gd name="T16" fmla="*/ 524633853 w 144"/>
                <a:gd name="T17" fmla="*/ 2147483646 h 27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4"/>
                <a:gd name="T28" fmla="*/ 0 h 279"/>
                <a:gd name="T29" fmla="*/ 144 w 144"/>
                <a:gd name="T30" fmla="*/ 279 h 27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4" h="279">
                  <a:moveTo>
                    <a:pt x="5" y="238"/>
                  </a:moveTo>
                  <a:cubicBezTo>
                    <a:pt x="0" y="252"/>
                    <a:pt x="7" y="268"/>
                    <a:pt x="21" y="274"/>
                  </a:cubicBezTo>
                  <a:cubicBezTo>
                    <a:pt x="21" y="274"/>
                    <a:pt x="21" y="274"/>
                    <a:pt x="21" y="274"/>
                  </a:cubicBezTo>
                  <a:cubicBezTo>
                    <a:pt x="36" y="279"/>
                    <a:pt x="52" y="272"/>
                    <a:pt x="57" y="257"/>
                  </a:cubicBezTo>
                  <a:cubicBezTo>
                    <a:pt x="138" y="41"/>
                    <a:pt x="138" y="41"/>
                    <a:pt x="138" y="41"/>
                  </a:cubicBezTo>
                  <a:cubicBezTo>
                    <a:pt x="144" y="27"/>
                    <a:pt x="136" y="11"/>
                    <a:pt x="122" y="6"/>
                  </a:cubicBezTo>
                  <a:cubicBezTo>
                    <a:pt x="122" y="6"/>
                    <a:pt x="122" y="6"/>
                    <a:pt x="122" y="6"/>
                  </a:cubicBezTo>
                  <a:cubicBezTo>
                    <a:pt x="108" y="0"/>
                    <a:pt x="92" y="7"/>
                    <a:pt x="86" y="22"/>
                  </a:cubicBezTo>
                  <a:lnTo>
                    <a:pt x="5" y="238"/>
                  </a:lnTo>
                  <a:close/>
                </a:path>
              </a:pathLst>
            </a:custGeom>
            <a:noFill/>
            <a:ln w="4763">
              <a:solidFill>
                <a:srgbClr val="34343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60869" name="Freeform 184"/>
            <p:cNvSpPr>
              <a:spLocks/>
            </p:cNvSpPr>
            <p:nvPr/>
          </p:nvSpPr>
          <p:spPr bwMode="auto">
            <a:xfrm>
              <a:off x="2448" y="1100"/>
              <a:ext cx="66" cy="104"/>
            </a:xfrm>
            <a:custGeom>
              <a:avLst/>
              <a:gdLst>
                <a:gd name="T0" fmla="*/ 2147483646 w 48"/>
                <a:gd name="T1" fmla="*/ 2147483646 h 71"/>
                <a:gd name="T2" fmla="*/ 571366377 w 48"/>
                <a:gd name="T3" fmla="*/ 2147483646 h 71"/>
                <a:gd name="T4" fmla="*/ 951477945 w 48"/>
                <a:gd name="T5" fmla="*/ 2147483646 h 71"/>
                <a:gd name="T6" fmla="*/ 2147483646 w 48"/>
                <a:gd name="T7" fmla="*/ 2147483646 h 71"/>
                <a:gd name="T8" fmla="*/ 2147483646 w 48"/>
                <a:gd name="T9" fmla="*/ 2147483646 h 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8"/>
                <a:gd name="T16" fmla="*/ 0 h 71"/>
                <a:gd name="T17" fmla="*/ 48 w 48"/>
                <a:gd name="T18" fmla="*/ 71 h 7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8" h="71">
                  <a:moveTo>
                    <a:pt x="36" y="42"/>
                  </a:moveTo>
                  <a:cubicBezTo>
                    <a:pt x="27" y="60"/>
                    <a:pt x="13" y="71"/>
                    <a:pt x="7" y="68"/>
                  </a:cubicBezTo>
                  <a:cubicBezTo>
                    <a:pt x="0" y="64"/>
                    <a:pt x="2" y="47"/>
                    <a:pt x="12" y="29"/>
                  </a:cubicBezTo>
                  <a:cubicBezTo>
                    <a:pt x="21" y="11"/>
                    <a:pt x="34" y="0"/>
                    <a:pt x="41" y="4"/>
                  </a:cubicBezTo>
                  <a:cubicBezTo>
                    <a:pt x="48" y="7"/>
                    <a:pt x="46" y="25"/>
                    <a:pt x="36" y="42"/>
                  </a:cubicBezTo>
                  <a:close/>
                </a:path>
              </a:pathLst>
            </a:custGeom>
            <a:solidFill>
              <a:srgbClr val="EEBC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60870" name="Freeform 185"/>
            <p:cNvSpPr>
              <a:spLocks/>
            </p:cNvSpPr>
            <p:nvPr/>
          </p:nvSpPr>
          <p:spPr bwMode="auto">
            <a:xfrm>
              <a:off x="2518" y="1231"/>
              <a:ext cx="54" cy="121"/>
            </a:xfrm>
            <a:custGeom>
              <a:avLst/>
              <a:gdLst>
                <a:gd name="T0" fmla="*/ 2147483646 w 39"/>
                <a:gd name="T1" fmla="*/ 2147483646 h 82"/>
                <a:gd name="T2" fmla="*/ 1428051846 w 39"/>
                <a:gd name="T3" fmla="*/ 2147483646 h 82"/>
                <a:gd name="T4" fmla="*/ 459687709 w 39"/>
                <a:gd name="T5" fmla="*/ 2147483646 h 82"/>
                <a:gd name="T6" fmla="*/ 2147483646 w 39"/>
                <a:gd name="T7" fmla="*/ 2147483646 h 82"/>
                <a:gd name="T8" fmla="*/ 2147483646 w 39"/>
                <a:gd name="T9" fmla="*/ 2147483646 h 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"/>
                <a:gd name="T16" fmla="*/ 0 h 82"/>
                <a:gd name="T17" fmla="*/ 39 w 39"/>
                <a:gd name="T18" fmla="*/ 82 h 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" h="82">
                  <a:moveTo>
                    <a:pt x="35" y="44"/>
                  </a:moveTo>
                  <a:cubicBezTo>
                    <a:pt x="30" y="66"/>
                    <a:pt x="20" y="82"/>
                    <a:pt x="12" y="80"/>
                  </a:cubicBezTo>
                  <a:cubicBezTo>
                    <a:pt x="3" y="78"/>
                    <a:pt x="0" y="59"/>
                    <a:pt x="4" y="38"/>
                  </a:cubicBezTo>
                  <a:cubicBezTo>
                    <a:pt x="9" y="16"/>
                    <a:pt x="19" y="0"/>
                    <a:pt x="28" y="2"/>
                  </a:cubicBezTo>
                  <a:cubicBezTo>
                    <a:pt x="36" y="3"/>
                    <a:pt x="39" y="22"/>
                    <a:pt x="35" y="44"/>
                  </a:cubicBezTo>
                  <a:close/>
                </a:path>
              </a:pathLst>
            </a:custGeom>
            <a:solidFill>
              <a:srgbClr val="EEBC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60871" name="Freeform 186"/>
            <p:cNvSpPr>
              <a:spLocks/>
            </p:cNvSpPr>
            <p:nvPr/>
          </p:nvSpPr>
          <p:spPr bwMode="auto">
            <a:xfrm>
              <a:off x="2647" y="1152"/>
              <a:ext cx="67" cy="120"/>
            </a:xfrm>
            <a:custGeom>
              <a:avLst/>
              <a:gdLst>
                <a:gd name="T0" fmla="*/ 2147483646 w 48"/>
                <a:gd name="T1" fmla="*/ 2147483646 h 82"/>
                <a:gd name="T2" fmla="*/ 1895971500 w 48"/>
                <a:gd name="T3" fmla="*/ 2147483646 h 82"/>
                <a:gd name="T4" fmla="*/ 1312655093 w 48"/>
                <a:gd name="T5" fmla="*/ 2147483646 h 82"/>
                <a:gd name="T6" fmla="*/ 2147483646 w 48"/>
                <a:gd name="T7" fmla="*/ 2147483646 h 82"/>
                <a:gd name="T8" fmla="*/ 2147483646 w 48"/>
                <a:gd name="T9" fmla="*/ 2147483646 h 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8"/>
                <a:gd name="T16" fmla="*/ 0 h 82"/>
                <a:gd name="T17" fmla="*/ 48 w 48"/>
                <a:gd name="T18" fmla="*/ 82 h 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8" h="82">
                  <a:moveTo>
                    <a:pt x="41" y="47"/>
                  </a:moveTo>
                  <a:cubicBezTo>
                    <a:pt x="34" y="67"/>
                    <a:pt x="20" y="82"/>
                    <a:pt x="11" y="78"/>
                  </a:cubicBezTo>
                  <a:cubicBezTo>
                    <a:pt x="2" y="75"/>
                    <a:pt x="0" y="56"/>
                    <a:pt x="7" y="35"/>
                  </a:cubicBezTo>
                  <a:cubicBezTo>
                    <a:pt x="15" y="14"/>
                    <a:pt x="28" y="0"/>
                    <a:pt x="37" y="3"/>
                  </a:cubicBezTo>
                  <a:cubicBezTo>
                    <a:pt x="47" y="6"/>
                    <a:pt x="48" y="26"/>
                    <a:pt x="41" y="47"/>
                  </a:cubicBezTo>
                  <a:close/>
                </a:path>
              </a:pathLst>
            </a:custGeom>
            <a:solidFill>
              <a:srgbClr val="EEBC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60872" name="Freeform 187"/>
            <p:cNvSpPr>
              <a:spLocks/>
            </p:cNvSpPr>
            <p:nvPr/>
          </p:nvSpPr>
          <p:spPr bwMode="auto">
            <a:xfrm>
              <a:off x="2701" y="1319"/>
              <a:ext cx="66" cy="99"/>
            </a:xfrm>
            <a:custGeom>
              <a:avLst/>
              <a:gdLst>
                <a:gd name="T0" fmla="*/ 2147483646 w 48"/>
                <a:gd name="T1" fmla="*/ 2147483646 h 67"/>
                <a:gd name="T2" fmla="*/ 571366377 w 48"/>
                <a:gd name="T3" fmla="*/ 2147483646 h 67"/>
                <a:gd name="T4" fmla="*/ 860009844 w 48"/>
                <a:gd name="T5" fmla="*/ 2147483646 h 67"/>
                <a:gd name="T6" fmla="*/ 2147483646 w 48"/>
                <a:gd name="T7" fmla="*/ 2147483646 h 67"/>
                <a:gd name="T8" fmla="*/ 2147483646 w 48"/>
                <a:gd name="T9" fmla="*/ 2147483646 h 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8"/>
                <a:gd name="T16" fmla="*/ 0 h 67"/>
                <a:gd name="T17" fmla="*/ 48 w 48"/>
                <a:gd name="T18" fmla="*/ 67 h 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8" h="67">
                  <a:moveTo>
                    <a:pt x="37" y="41"/>
                  </a:moveTo>
                  <a:cubicBezTo>
                    <a:pt x="28" y="57"/>
                    <a:pt x="14" y="67"/>
                    <a:pt x="7" y="63"/>
                  </a:cubicBezTo>
                  <a:cubicBezTo>
                    <a:pt x="0" y="58"/>
                    <a:pt x="2" y="42"/>
                    <a:pt x="11" y="26"/>
                  </a:cubicBezTo>
                  <a:cubicBezTo>
                    <a:pt x="20" y="9"/>
                    <a:pt x="34" y="0"/>
                    <a:pt x="41" y="4"/>
                  </a:cubicBezTo>
                  <a:cubicBezTo>
                    <a:pt x="48" y="8"/>
                    <a:pt x="46" y="24"/>
                    <a:pt x="37" y="41"/>
                  </a:cubicBezTo>
                  <a:close/>
                </a:path>
              </a:pathLst>
            </a:custGeom>
            <a:solidFill>
              <a:srgbClr val="EEBC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60873" name="Freeform 188"/>
            <p:cNvSpPr>
              <a:spLocks/>
            </p:cNvSpPr>
            <p:nvPr/>
          </p:nvSpPr>
          <p:spPr bwMode="auto">
            <a:xfrm>
              <a:off x="2473" y="959"/>
              <a:ext cx="67" cy="123"/>
            </a:xfrm>
            <a:custGeom>
              <a:avLst/>
              <a:gdLst>
                <a:gd name="T0" fmla="*/ 2147483646 w 49"/>
                <a:gd name="T1" fmla="*/ 1 h 84"/>
                <a:gd name="T2" fmla="*/ 1370875938 w 49"/>
                <a:gd name="T3" fmla="*/ 2147483646 h 84"/>
                <a:gd name="T4" fmla="*/ 0 w 49"/>
                <a:gd name="T5" fmla="*/ 2147483646 h 84"/>
                <a:gd name="T6" fmla="*/ 1548797914 w 49"/>
                <a:gd name="T7" fmla="*/ 2147483646 h 84"/>
                <a:gd name="T8" fmla="*/ 2147483646 w 49"/>
                <a:gd name="T9" fmla="*/ 1 h 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"/>
                <a:gd name="T16" fmla="*/ 0 h 84"/>
                <a:gd name="T17" fmla="*/ 49 w 49"/>
                <a:gd name="T18" fmla="*/ 84 h 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" h="84">
                  <a:moveTo>
                    <a:pt x="49" y="1"/>
                  </a:moveTo>
                  <a:cubicBezTo>
                    <a:pt x="49" y="1"/>
                    <a:pt x="31" y="0"/>
                    <a:pt x="25" y="17"/>
                  </a:cubicBezTo>
                  <a:cubicBezTo>
                    <a:pt x="18" y="35"/>
                    <a:pt x="0" y="84"/>
                    <a:pt x="0" y="84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9"/>
                    <a:pt x="32" y="4"/>
                    <a:pt x="4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60874" name="Freeform 189"/>
            <p:cNvSpPr>
              <a:spLocks/>
            </p:cNvSpPr>
            <p:nvPr/>
          </p:nvSpPr>
          <p:spPr bwMode="auto">
            <a:xfrm>
              <a:off x="2679" y="996"/>
              <a:ext cx="68" cy="123"/>
            </a:xfrm>
            <a:custGeom>
              <a:avLst/>
              <a:gdLst>
                <a:gd name="T0" fmla="*/ 2147483646 w 49"/>
                <a:gd name="T1" fmla="*/ 2147483646 h 84"/>
                <a:gd name="T2" fmla="*/ 2147483646 w 49"/>
                <a:gd name="T3" fmla="*/ 2147483646 h 84"/>
                <a:gd name="T4" fmla="*/ 0 w 49"/>
                <a:gd name="T5" fmla="*/ 2147483646 h 84"/>
                <a:gd name="T6" fmla="*/ 2147483646 w 49"/>
                <a:gd name="T7" fmla="*/ 2147483646 h 84"/>
                <a:gd name="T8" fmla="*/ 2147483646 w 49"/>
                <a:gd name="T9" fmla="*/ 2147483646 h 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"/>
                <a:gd name="T16" fmla="*/ 0 h 84"/>
                <a:gd name="T17" fmla="*/ 49 w 49"/>
                <a:gd name="T18" fmla="*/ 84 h 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" h="84">
                  <a:moveTo>
                    <a:pt x="49" y="2"/>
                  </a:moveTo>
                  <a:cubicBezTo>
                    <a:pt x="49" y="2"/>
                    <a:pt x="31" y="0"/>
                    <a:pt x="25" y="18"/>
                  </a:cubicBezTo>
                  <a:cubicBezTo>
                    <a:pt x="19" y="36"/>
                    <a:pt x="0" y="84"/>
                    <a:pt x="0" y="84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28" y="20"/>
                    <a:pt x="32" y="5"/>
                    <a:pt x="49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60875" name="Freeform 190"/>
            <p:cNvSpPr>
              <a:spLocks/>
            </p:cNvSpPr>
            <p:nvPr/>
          </p:nvSpPr>
          <p:spPr bwMode="auto">
            <a:xfrm>
              <a:off x="2580" y="959"/>
              <a:ext cx="67" cy="123"/>
            </a:xfrm>
            <a:custGeom>
              <a:avLst/>
              <a:gdLst>
                <a:gd name="T0" fmla="*/ 2147483646 w 49"/>
                <a:gd name="T1" fmla="*/ 2147483646 h 84"/>
                <a:gd name="T2" fmla="*/ 1351152105 w 49"/>
                <a:gd name="T3" fmla="*/ 2147483646 h 84"/>
                <a:gd name="T4" fmla="*/ 0 w 49"/>
                <a:gd name="T5" fmla="*/ 2147483646 h 84"/>
                <a:gd name="T6" fmla="*/ 1523604305 w 49"/>
                <a:gd name="T7" fmla="*/ 2147483646 h 84"/>
                <a:gd name="T8" fmla="*/ 2147483646 w 49"/>
                <a:gd name="T9" fmla="*/ 2147483646 h 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"/>
                <a:gd name="T16" fmla="*/ 0 h 84"/>
                <a:gd name="T17" fmla="*/ 49 w 49"/>
                <a:gd name="T18" fmla="*/ 84 h 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" h="84">
                  <a:moveTo>
                    <a:pt x="49" y="2"/>
                  </a:moveTo>
                  <a:cubicBezTo>
                    <a:pt x="49" y="2"/>
                    <a:pt x="30" y="0"/>
                    <a:pt x="24" y="18"/>
                  </a:cubicBezTo>
                  <a:cubicBezTo>
                    <a:pt x="18" y="36"/>
                    <a:pt x="0" y="84"/>
                    <a:pt x="0" y="84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27" y="20"/>
                    <a:pt x="31" y="5"/>
                    <a:pt x="49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60876" name="Freeform 191"/>
            <p:cNvSpPr>
              <a:spLocks/>
            </p:cNvSpPr>
            <p:nvPr/>
          </p:nvSpPr>
          <p:spPr bwMode="auto">
            <a:xfrm>
              <a:off x="2759" y="1081"/>
              <a:ext cx="68" cy="123"/>
            </a:xfrm>
            <a:custGeom>
              <a:avLst/>
              <a:gdLst>
                <a:gd name="T0" fmla="*/ 2147483646 w 49"/>
                <a:gd name="T1" fmla="*/ 1 h 84"/>
                <a:gd name="T2" fmla="*/ 2147483646 w 49"/>
                <a:gd name="T3" fmla="*/ 2147483646 h 84"/>
                <a:gd name="T4" fmla="*/ 0 w 49"/>
                <a:gd name="T5" fmla="*/ 2147483646 h 84"/>
                <a:gd name="T6" fmla="*/ 2147483646 w 49"/>
                <a:gd name="T7" fmla="*/ 2147483646 h 84"/>
                <a:gd name="T8" fmla="*/ 2147483646 w 49"/>
                <a:gd name="T9" fmla="*/ 1 h 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"/>
                <a:gd name="T16" fmla="*/ 0 h 84"/>
                <a:gd name="T17" fmla="*/ 49 w 49"/>
                <a:gd name="T18" fmla="*/ 84 h 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" h="84">
                  <a:moveTo>
                    <a:pt x="49" y="1"/>
                  </a:moveTo>
                  <a:cubicBezTo>
                    <a:pt x="49" y="1"/>
                    <a:pt x="30" y="0"/>
                    <a:pt x="24" y="18"/>
                  </a:cubicBezTo>
                  <a:cubicBezTo>
                    <a:pt x="18" y="35"/>
                    <a:pt x="0" y="84"/>
                    <a:pt x="0" y="84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27" y="20"/>
                    <a:pt x="31" y="5"/>
                    <a:pt x="4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60877" name="Freeform 192"/>
            <p:cNvSpPr>
              <a:spLocks/>
            </p:cNvSpPr>
            <p:nvPr/>
          </p:nvSpPr>
          <p:spPr bwMode="auto">
            <a:xfrm>
              <a:off x="2420" y="1249"/>
              <a:ext cx="65" cy="104"/>
            </a:xfrm>
            <a:custGeom>
              <a:avLst/>
              <a:gdLst>
                <a:gd name="T0" fmla="*/ 0 w 47"/>
                <a:gd name="T1" fmla="*/ 2147483646 h 71"/>
                <a:gd name="T2" fmla="*/ 2147483646 w 47"/>
                <a:gd name="T3" fmla="*/ 2147483646 h 71"/>
                <a:gd name="T4" fmla="*/ 2147483646 w 47"/>
                <a:gd name="T5" fmla="*/ 0 h 71"/>
                <a:gd name="T6" fmla="*/ 2147483646 w 47"/>
                <a:gd name="T7" fmla="*/ 2147483646 h 71"/>
                <a:gd name="T8" fmla="*/ 0 w 47"/>
                <a:gd name="T9" fmla="*/ 2147483646 h 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7"/>
                <a:gd name="T16" fmla="*/ 0 h 71"/>
                <a:gd name="T17" fmla="*/ 47 w 47"/>
                <a:gd name="T18" fmla="*/ 71 h 7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7" h="71">
                  <a:moveTo>
                    <a:pt x="0" y="69"/>
                  </a:moveTo>
                  <a:cubicBezTo>
                    <a:pt x="0" y="69"/>
                    <a:pt x="21" y="71"/>
                    <a:pt x="27" y="55"/>
                  </a:cubicBezTo>
                  <a:cubicBezTo>
                    <a:pt x="33" y="39"/>
                    <a:pt x="47" y="0"/>
                    <a:pt x="47" y="0"/>
                  </a:cubicBezTo>
                  <a:cubicBezTo>
                    <a:pt x="47" y="0"/>
                    <a:pt x="25" y="51"/>
                    <a:pt x="23" y="53"/>
                  </a:cubicBezTo>
                  <a:cubicBezTo>
                    <a:pt x="22" y="55"/>
                    <a:pt x="21" y="63"/>
                    <a:pt x="0" y="69"/>
                  </a:cubicBezTo>
                  <a:close/>
                </a:path>
              </a:pathLst>
            </a:custGeom>
            <a:solidFill>
              <a:srgbClr val="E7C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60878" name="Freeform 193"/>
            <p:cNvSpPr>
              <a:spLocks/>
            </p:cNvSpPr>
            <p:nvPr/>
          </p:nvSpPr>
          <p:spPr bwMode="auto">
            <a:xfrm>
              <a:off x="2504" y="1328"/>
              <a:ext cx="66" cy="104"/>
            </a:xfrm>
            <a:custGeom>
              <a:avLst/>
              <a:gdLst>
                <a:gd name="T0" fmla="*/ 0 w 48"/>
                <a:gd name="T1" fmla="*/ 2147483646 h 71"/>
                <a:gd name="T2" fmla="*/ 2057559149 w 48"/>
                <a:gd name="T3" fmla="*/ 2147483646 h 71"/>
                <a:gd name="T4" fmla="*/ 2147483646 w 48"/>
                <a:gd name="T5" fmla="*/ 0 h 71"/>
                <a:gd name="T6" fmla="*/ 1798886484 w 48"/>
                <a:gd name="T7" fmla="*/ 2147483646 h 71"/>
                <a:gd name="T8" fmla="*/ 0 w 48"/>
                <a:gd name="T9" fmla="*/ 2147483646 h 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8"/>
                <a:gd name="T16" fmla="*/ 0 h 71"/>
                <a:gd name="T17" fmla="*/ 48 w 48"/>
                <a:gd name="T18" fmla="*/ 71 h 7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8" h="71">
                  <a:moveTo>
                    <a:pt x="0" y="69"/>
                  </a:moveTo>
                  <a:cubicBezTo>
                    <a:pt x="0" y="69"/>
                    <a:pt x="21" y="71"/>
                    <a:pt x="27" y="55"/>
                  </a:cubicBezTo>
                  <a:cubicBezTo>
                    <a:pt x="33" y="39"/>
                    <a:pt x="48" y="0"/>
                    <a:pt x="48" y="0"/>
                  </a:cubicBezTo>
                  <a:cubicBezTo>
                    <a:pt x="48" y="0"/>
                    <a:pt x="25" y="50"/>
                    <a:pt x="23" y="53"/>
                  </a:cubicBezTo>
                  <a:cubicBezTo>
                    <a:pt x="22" y="55"/>
                    <a:pt x="21" y="63"/>
                    <a:pt x="0" y="69"/>
                  </a:cubicBezTo>
                  <a:close/>
                </a:path>
              </a:pathLst>
            </a:custGeom>
            <a:solidFill>
              <a:srgbClr val="E7C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60879" name="Freeform 194"/>
            <p:cNvSpPr>
              <a:spLocks/>
            </p:cNvSpPr>
            <p:nvPr/>
          </p:nvSpPr>
          <p:spPr bwMode="auto">
            <a:xfrm>
              <a:off x="2605" y="1363"/>
              <a:ext cx="65" cy="106"/>
            </a:xfrm>
            <a:custGeom>
              <a:avLst/>
              <a:gdLst>
                <a:gd name="T0" fmla="*/ 0 w 47"/>
                <a:gd name="T1" fmla="*/ 2147483646 h 72"/>
                <a:gd name="T2" fmla="*/ 2147483646 w 47"/>
                <a:gd name="T3" fmla="*/ 2147483646 h 72"/>
                <a:gd name="T4" fmla="*/ 2147483646 w 47"/>
                <a:gd name="T5" fmla="*/ 0 h 72"/>
                <a:gd name="T6" fmla="*/ 2147483646 w 47"/>
                <a:gd name="T7" fmla="*/ 2147483646 h 72"/>
                <a:gd name="T8" fmla="*/ 0 w 47"/>
                <a:gd name="T9" fmla="*/ 2147483646 h 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7"/>
                <a:gd name="T16" fmla="*/ 0 h 72"/>
                <a:gd name="T17" fmla="*/ 47 w 47"/>
                <a:gd name="T18" fmla="*/ 72 h 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7" h="72">
                  <a:moveTo>
                    <a:pt x="0" y="70"/>
                  </a:moveTo>
                  <a:cubicBezTo>
                    <a:pt x="0" y="70"/>
                    <a:pt x="21" y="72"/>
                    <a:pt x="27" y="56"/>
                  </a:cubicBezTo>
                  <a:cubicBezTo>
                    <a:pt x="32" y="40"/>
                    <a:pt x="47" y="0"/>
                    <a:pt x="47" y="0"/>
                  </a:cubicBezTo>
                  <a:cubicBezTo>
                    <a:pt x="47" y="0"/>
                    <a:pt x="24" y="51"/>
                    <a:pt x="23" y="54"/>
                  </a:cubicBezTo>
                  <a:cubicBezTo>
                    <a:pt x="21" y="56"/>
                    <a:pt x="20" y="64"/>
                    <a:pt x="0" y="70"/>
                  </a:cubicBezTo>
                  <a:close/>
                </a:path>
              </a:pathLst>
            </a:custGeom>
            <a:solidFill>
              <a:srgbClr val="E7C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60880" name="Freeform 195"/>
            <p:cNvSpPr>
              <a:spLocks/>
            </p:cNvSpPr>
            <p:nvPr/>
          </p:nvSpPr>
          <p:spPr bwMode="auto">
            <a:xfrm>
              <a:off x="2703" y="1366"/>
              <a:ext cx="64" cy="106"/>
            </a:xfrm>
            <a:custGeom>
              <a:avLst/>
              <a:gdLst>
                <a:gd name="T0" fmla="*/ 0 w 47"/>
                <a:gd name="T1" fmla="*/ 2147483646 h 72"/>
                <a:gd name="T2" fmla="*/ 1191986604 w 47"/>
                <a:gd name="T3" fmla="*/ 2147483646 h 72"/>
                <a:gd name="T4" fmla="*/ 2054295745 w 47"/>
                <a:gd name="T5" fmla="*/ 0 h 72"/>
                <a:gd name="T6" fmla="*/ 992494725 w 47"/>
                <a:gd name="T7" fmla="*/ 2147483646 h 72"/>
                <a:gd name="T8" fmla="*/ 0 w 47"/>
                <a:gd name="T9" fmla="*/ 2147483646 h 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7"/>
                <a:gd name="T16" fmla="*/ 0 h 72"/>
                <a:gd name="T17" fmla="*/ 47 w 47"/>
                <a:gd name="T18" fmla="*/ 72 h 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7" h="72">
                  <a:moveTo>
                    <a:pt x="0" y="69"/>
                  </a:moveTo>
                  <a:cubicBezTo>
                    <a:pt x="0" y="69"/>
                    <a:pt x="21" y="72"/>
                    <a:pt x="27" y="56"/>
                  </a:cubicBezTo>
                  <a:cubicBezTo>
                    <a:pt x="33" y="39"/>
                    <a:pt x="47" y="0"/>
                    <a:pt x="47" y="0"/>
                  </a:cubicBezTo>
                  <a:cubicBezTo>
                    <a:pt x="47" y="0"/>
                    <a:pt x="25" y="51"/>
                    <a:pt x="23" y="53"/>
                  </a:cubicBezTo>
                  <a:cubicBezTo>
                    <a:pt x="22" y="56"/>
                    <a:pt x="21" y="64"/>
                    <a:pt x="0" y="69"/>
                  </a:cubicBezTo>
                  <a:close/>
                </a:path>
              </a:pathLst>
            </a:custGeom>
            <a:solidFill>
              <a:srgbClr val="E7C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60881" name="Oval 196"/>
            <p:cNvSpPr>
              <a:spLocks noChangeArrowheads="1"/>
            </p:cNvSpPr>
            <p:nvPr/>
          </p:nvSpPr>
          <p:spPr bwMode="auto">
            <a:xfrm>
              <a:off x="2540" y="960"/>
              <a:ext cx="11" cy="1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60882" name="Oval 197"/>
            <p:cNvSpPr>
              <a:spLocks noChangeArrowheads="1"/>
            </p:cNvSpPr>
            <p:nvPr/>
          </p:nvSpPr>
          <p:spPr bwMode="auto">
            <a:xfrm>
              <a:off x="2645" y="962"/>
              <a:ext cx="12" cy="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60883" name="Oval 198"/>
            <p:cNvSpPr>
              <a:spLocks noChangeArrowheads="1"/>
            </p:cNvSpPr>
            <p:nvPr/>
          </p:nvSpPr>
          <p:spPr bwMode="auto">
            <a:xfrm>
              <a:off x="2747" y="999"/>
              <a:ext cx="9" cy="1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60884" name="Oval 199"/>
            <p:cNvSpPr>
              <a:spLocks noChangeArrowheads="1"/>
            </p:cNvSpPr>
            <p:nvPr/>
          </p:nvSpPr>
          <p:spPr bwMode="auto">
            <a:xfrm>
              <a:off x="2824" y="1081"/>
              <a:ext cx="9" cy="1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60885" name="Oval 200"/>
            <p:cNvSpPr>
              <a:spLocks noChangeArrowheads="1"/>
            </p:cNvSpPr>
            <p:nvPr/>
          </p:nvSpPr>
          <p:spPr bwMode="auto">
            <a:xfrm>
              <a:off x="2540" y="904"/>
              <a:ext cx="25" cy="2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60886" name="Oval 201"/>
            <p:cNvSpPr>
              <a:spLocks noChangeArrowheads="1"/>
            </p:cNvSpPr>
            <p:nvPr/>
          </p:nvSpPr>
          <p:spPr bwMode="auto">
            <a:xfrm>
              <a:off x="2573" y="906"/>
              <a:ext cx="14" cy="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60887" name="Oval 202"/>
            <p:cNvSpPr>
              <a:spLocks noChangeArrowheads="1"/>
            </p:cNvSpPr>
            <p:nvPr/>
          </p:nvSpPr>
          <p:spPr bwMode="auto">
            <a:xfrm>
              <a:off x="2645" y="1490"/>
              <a:ext cx="29" cy="3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60888" name="Oval 203"/>
            <p:cNvSpPr>
              <a:spLocks noChangeArrowheads="1"/>
            </p:cNvSpPr>
            <p:nvPr/>
          </p:nvSpPr>
          <p:spPr bwMode="auto">
            <a:xfrm>
              <a:off x="2681" y="1490"/>
              <a:ext cx="16" cy="1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60889" name="Freeform 204"/>
            <p:cNvSpPr>
              <a:spLocks/>
            </p:cNvSpPr>
            <p:nvPr/>
          </p:nvSpPr>
          <p:spPr bwMode="auto">
            <a:xfrm>
              <a:off x="2273" y="904"/>
              <a:ext cx="238" cy="518"/>
            </a:xfrm>
            <a:custGeom>
              <a:avLst/>
              <a:gdLst>
                <a:gd name="T0" fmla="*/ 2147483646 w 173"/>
                <a:gd name="T1" fmla="*/ 0 h 352"/>
                <a:gd name="T2" fmla="*/ 2147483646 w 173"/>
                <a:gd name="T3" fmla="*/ 2147483646 h 352"/>
                <a:gd name="T4" fmla="*/ 2147483646 w 173"/>
                <a:gd name="T5" fmla="*/ 2147483646 h 352"/>
                <a:gd name="T6" fmla="*/ 2147483646 w 173"/>
                <a:gd name="T7" fmla="*/ 2147483646 h 352"/>
                <a:gd name="T8" fmla="*/ 2147483646 w 173"/>
                <a:gd name="T9" fmla="*/ 0 h 3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3"/>
                <a:gd name="T16" fmla="*/ 0 h 352"/>
                <a:gd name="T17" fmla="*/ 173 w 173"/>
                <a:gd name="T18" fmla="*/ 352 h 3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3" h="352">
                  <a:moveTo>
                    <a:pt x="173" y="0"/>
                  </a:moveTo>
                  <a:cubicBezTo>
                    <a:pt x="173" y="0"/>
                    <a:pt x="79" y="26"/>
                    <a:pt x="39" y="144"/>
                  </a:cubicBezTo>
                  <a:cubicBezTo>
                    <a:pt x="0" y="261"/>
                    <a:pt x="87" y="352"/>
                    <a:pt x="87" y="352"/>
                  </a:cubicBezTo>
                  <a:cubicBezTo>
                    <a:pt x="87" y="352"/>
                    <a:pt x="13" y="264"/>
                    <a:pt x="47" y="146"/>
                  </a:cubicBezTo>
                  <a:cubicBezTo>
                    <a:pt x="80" y="27"/>
                    <a:pt x="173" y="0"/>
                    <a:pt x="17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60890" name="Freeform 205"/>
            <p:cNvSpPr>
              <a:spLocks/>
            </p:cNvSpPr>
            <p:nvPr/>
          </p:nvSpPr>
          <p:spPr bwMode="auto">
            <a:xfrm>
              <a:off x="2792" y="1131"/>
              <a:ext cx="188" cy="343"/>
            </a:xfrm>
            <a:custGeom>
              <a:avLst/>
              <a:gdLst>
                <a:gd name="T0" fmla="*/ 2147483646 w 136"/>
                <a:gd name="T1" fmla="*/ 0 h 233"/>
                <a:gd name="T2" fmla="*/ 0 w 136"/>
                <a:gd name="T3" fmla="*/ 2147483646 h 233"/>
                <a:gd name="T4" fmla="*/ 2147483646 w 136"/>
                <a:gd name="T5" fmla="*/ 0 h 233"/>
                <a:gd name="T6" fmla="*/ 0 60000 65536"/>
                <a:gd name="T7" fmla="*/ 0 60000 65536"/>
                <a:gd name="T8" fmla="*/ 0 60000 65536"/>
                <a:gd name="T9" fmla="*/ 0 w 136"/>
                <a:gd name="T10" fmla="*/ 0 h 233"/>
                <a:gd name="T11" fmla="*/ 136 w 136"/>
                <a:gd name="T12" fmla="*/ 233 h 23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6" h="233">
                  <a:moveTo>
                    <a:pt x="90" y="0"/>
                  </a:moveTo>
                  <a:cubicBezTo>
                    <a:pt x="90" y="0"/>
                    <a:pt x="136" y="129"/>
                    <a:pt x="0" y="233"/>
                  </a:cubicBezTo>
                  <a:cubicBezTo>
                    <a:pt x="0" y="233"/>
                    <a:pt x="118" y="141"/>
                    <a:pt x="90" y="0"/>
                  </a:cubicBezTo>
                  <a:close/>
                </a:path>
              </a:pathLst>
            </a:custGeom>
            <a:solidFill>
              <a:srgbClr val="A178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60891" name="Freeform 206"/>
            <p:cNvSpPr>
              <a:spLocks/>
            </p:cNvSpPr>
            <p:nvPr/>
          </p:nvSpPr>
          <p:spPr bwMode="auto">
            <a:xfrm>
              <a:off x="2649" y="928"/>
              <a:ext cx="219" cy="422"/>
            </a:xfrm>
            <a:custGeom>
              <a:avLst/>
              <a:gdLst>
                <a:gd name="T0" fmla="*/ 0 w 159"/>
                <a:gd name="T1" fmla="*/ 0 h 287"/>
                <a:gd name="T2" fmla="*/ 2147483646 w 159"/>
                <a:gd name="T3" fmla="*/ 2147483646 h 287"/>
                <a:gd name="T4" fmla="*/ 0 w 159"/>
                <a:gd name="T5" fmla="*/ 0 h 287"/>
                <a:gd name="T6" fmla="*/ 0 60000 65536"/>
                <a:gd name="T7" fmla="*/ 0 60000 65536"/>
                <a:gd name="T8" fmla="*/ 0 60000 65536"/>
                <a:gd name="T9" fmla="*/ 0 w 159"/>
                <a:gd name="T10" fmla="*/ 0 h 287"/>
                <a:gd name="T11" fmla="*/ 159 w 159"/>
                <a:gd name="T12" fmla="*/ 287 h 28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9" h="287">
                  <a:moveTo>
                    <a:pt x="0" y="0"/>
                  </a:moveTo>
                  <a:cubicBezTo>
                    <a:pt x="0" y="0"/>
                    <a:pt x="141" y="76"/>
                    <a:pt x="122" y="287"/>
                  </a:cubicBezTo>
                  <a:cubicBezTo>
                    <a:pt x="122" y="287"/>
                    <a:pt x="159" y="75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60892" name="Oval 207"/>
            <p:cNvSpPr>
              <a:spLocks noChangeArrowheads="1"/>
            </p:cNvSpPr>
            <p:nvPr/>
          </p:nvSpPr>
          <p:spPr bwMode="auto">
            <a:xfrm>
              <a:off x="2058" y="1522"/>
              <a:ext cx="623" cy="665"/>
            </a:xfrm>
            <a:prstGeom prst="ellipse">
              <a:avLst/>
            </a:prstGeom>
            <a:solidFill>
              <a:srgbClr val="DDB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60893" name="Oval 208"/>
            <p:cNvSpPr>
              <a:spLocks noChangeArrowheads="1"/>
            </p:cNvSpPr>
            <p:nvPr/>
          </p:nvSpPr>
          <p:spPr bwMode="auto">
            <a:xfrm>
              <a:off x="2088" y="1555"/>
              <a:ext cx="562" cy="600"/>
            </a:xfrm>
            <a:prstGeom prst="ellipse">
              <a:avLst/>
            </a:prstGeom>
            <a:solidFill>
              <a:srgbClr val="CB9B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60894" name="Freeform 209"/>
            <p:cNvSpPr>
              <a:spLocks/>
            </p:cNvSpPr>
            <p:nvPr/>
          </p:nvSpPr>
          <p:spPr bwMode="auto">
            <a:xfrm>
              <a:off x="2124" y="1552"/>
              <a:ext cx="485" cy="614"/>
            </a:xfrm>
            <a:custGeom>
              <a:avLst/>
              <a:gdLst>
                <a:gd name="T0" fmla="*/ 2147483646 w 352"/>
                <a:gd name="T1" fmla="*/ 2147483646 h 418"/>
                <a:gd name="T2" fmla="*/ 2147483646 w 352"/>
                <a:gd name="T3" fmla="*/ 2147483646 h 418"/>
                <a:gd name="T4" fmla="*/ 2147483646 w 352"/>
                <a:gd name="T5" fmla="*/ 2147483646 h 418"/>
                <a:gd name="T6" fmla="*/ 2147483646 w 352"/>
                <a:gd name="T7" fmla="*/ 2147483646 h 418"/>
                <a:gd name="T8" fmla="*/ 2147483646 w 352"/>
                <a:gd name="T9" fmla="*/ 2147483646 h 4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2"/>
                <a:gd name="T16" fmla="*/ 0 h 418"/>
                <a:gd name="T17" fmla="*/ 352 w 352"/>
                <a:gd name="T18" fmla="*/ 418 h 4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2" h="418">
                  <a:moveTo>
                    <a:pt x="323" y="168"/>
                  </a:moveTo>
                  <a:cubicBezTo>
                    <a:pt x="352" y="272"/>
                    <a:pt x="309" y="373"/>
                    <a:pt x="228" y="396"/>
                  </a:cubicBezTo>
                  <a:cubicBezTo>
                    <a:pt x="146" y="418"/>
                    <a:pt x="57" y="353"/>
                    <a:pt x="29" y="250"/>
                  </a:cubicBezTo>
                  <a:cubicBezTo>
                    <a:pt x="0" y="147"/>
                    <a:pt x="43" y="45"/>
                    <a:pt x="125" y="22"/>
                  </a:cubicBezTo>
                  <a:cubicBezTo>
                    <a:pt x="206" y="0"/>
                    <a:pt x="295" y="65"/>
                    <a:pt x="323" y="168"/>
                  </a:cubicBezTo>
                  <a:close/>
                </a:path>
              </a:pathLst>
            </a:custGeom>
            <a:solidFill>
              <a:srgbClr val="BD8D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60895" name="Oval 210"/>
            <p:cNvSpPr>
              <a:spLocks noChangeArrowheads="1"/>
            </p:cNvSpPr>
            <p:nvPr/>
          </p:nvSpPr>
          <p:spPr bwMode="auto">
            <a:xfrm>
              <a:off x="2058" y="1521"/>
              <a:ext cx="623" cy="666"/>
            </a:xfrm>
            <a:prstGeom prst="ellipse">
              <a:avLst/>
            </a:prstGeom>
            <a:noFill/>
            <a:ln w="6350">
              <a:solidFill>
                <a:srgbClr val="34343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60896" name="Oval 211"/>
            <p:cNvSpPr>
              <a:spLocks noChangeArrowheads="1"/>
            </p:cNvSpPr>
            <p:nvPr/>
          </p:nvSpPr>
          <p:spPr bwMode="auto">
            <a:xfrm>
              <a:off x="2088" y="1555"/>
              <a:ext cx="562" cy="598"/>
            </a:xfrm>
            <a:prstGeom prst="ellipse">
              <a:avLst/>
            </a:prstGeom>
            <a:noFill/>
            <a:ln w="63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60897" name="Freeform 212"/>
            <p:cNvSpPr>
              <a:spLocks/>
            </p:cNvSpPr>
            <p:nvPr/>
          </p:nvSpPr>
          <p:spPr bwMode="auto">
            <a:xfrm>
              <a:off x="2200" y="1615"/>
              <a:ext cx="260" cy="482"/>
            </a:xfrm>
            <a:custGeom>
              <a:avLst/>
              <a:gdLst>
                <a:gd name="T0" fmla="*/ 2147483646 w 189"/>
                <a:gd name="T1" fmla="*/ 2147483646 h 328"/>
                <a:gd name="T2" fmla="*/ 1860626128 w 189"/>
                <a:gd name="T3" fmla="*/ 2147483646 h 328"/>
                <a:gd name="T4" fmla="*/ 1860626128 w 189"/>
                <a:gd name="T5" fmla="*/ 2147483646 h 328"/>
                <a:gd name="T6" fmla="*/ 582359173 w 189"/>
                <a:gd name="T7" fmla="*/ 2147483646 h 328"/>
                <a:gd name="T8" fmla="*/ 2147483646 w 189"/>
                <a:gd name="T9" fmla="*/ 2147483646 h 328"/>
                <a:gd name="T10" fmla="*/ 2147483646 w 189"/>
                <a:gd name="T11" fmla="*/ 2147483646 h 328"/>
                <a:gd name="T12" fmla="*/ 2147483646 w 189"/>
                <a:gd name="T13" fmla="*/ 2147483646 h 328"/>
                <a:gd name="T14" fmla="*/ 2147483646 w 189"/>
                <a:gd name="T15" fmla="*/ 2147483646 h 328"/>
                <a:gd name="T16" fmla="*/ 2147483646 w 189"/>
                <a:gd name="T17" fmla="*/ 2147483646 h 32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89"/>
                <a:gd name="T28" fmla="*/ 0 h 328"/>
                <a:gd name="T29" fmla="*/ 189 w 189"/>
                <a:gd name="T30" fmla="*/ 328 h 32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89" h="328">
                  <a:moveTo>
                    <a:pt x="65" y="307"/>
                  </a:moveTo>
                  <a:cubicBezTo>
                    <a:pt x="59" y="321"/>
                    <a:pt x="40" y="328"/>
                    <a:pt x="24" y="320"/>
                  </a:cubicBezTo>
                  <a:cubicBezTo>
                    <a:pt x="24" y="320"/>
                    <a:pt x="24" y="320"/>
                    <a:pt x="24" y="320"/>
                  </a:cubicBezTo>
                  <a:cubicBezTo>
                    <a:pt x="8" y="313"/>
                    <a:pt x="0" y="295"/>
                    <a:pt x="7" y="280"/>
                  </a:cubicBezTo>
                  <a:cubicBezTo>
                    <a:pt x="124" y="21"/>
                    <a:pt x="124" y="21"/>
                    <a:pt x="124" y="21"/>
                  </a:cubicBezTo>
                  <a:cubicBezTo>
                    <a:pt x="130" y="6"/>
                    <a:pt x="149" y="0"/>
                    <a:pt x="165" y="7"/>
                  </a:cubicBezTo>
                  <a:cubicBezTo>
                    <a:pt x="165" y="7"/>
                    <a:pt x="165" y="7"/>
                    <a:pt x="165" y="7"/>
                  </a:cubicBezTo>
                  <a:cubicBezTo>
                    <a:pt x="181" y="14"/>
                    <a:pt x="189" y="32"/>
                    <a:pt x="182" y="47"/>
                  </a:cubicBezTo>
                  <a:lnTo>
                    <a:pt x="65" y="307"/>
                  </a:lnTo>
                  <a:close/>
                </a:path>
              </a:pathLst>
            </a:custGeom>
            <a:solidFill>
              <a:srgbClr val="A178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60898" name="Freeform 213"/>
            <p:cNvSpPr>
              <a:spLocks/>
            </p:cNvSpPr>
            <p:nvPr/>
          </p:nvSpPr>
          <p:spPr bwMode="auto">
            <a:xfrm>
              <a:off x="2205" y="1597"/>
              <a:ext cx="237" cy="491"/>
            </a:xfrm>
            <a:custGeom>
              <a:avLst/>
              <a:gdLst>
                <a:gd name="T0" fmla="*/ 2147483646 w 172"/>
                <a:gd name="T1" fmla="*/ 2147483646 h 334"/>
                <a:gd name="T2" fmla="*/ 2147483646 w 172"/>
                <a:gd name="T3" fmla="*/ 2147483646 h 334"/>
                <a:gd name="T4" fmla="*/ 2147483646 w 172"/>
                <a:gd name="T5" fmla="*/ 2147483646 h 334"/>
                <a:gd name="T6" fmla="*/ 508065377 w 172"/>
                <a:gd name="T7" fmla="*/ 2147483646 h 334"/>
                <a:gd name="T8" fmla="*/ 2147483646 w 172"/>
                <a:gd name="T9" fmla="*/ 2147483646 h 334"/>
                <a:gd name="T10" fmla="*/ 2147483646 w 172"/>
                <a:gd name="T11" fmla="*/ 2147483646 h 334"/>
                <a:gd name="T12" fmla="*/ 2147483646 w 172"/>
                <a:gd name="T13" fmla="*/ 2147483646 h 334"/>
                <a:gd name="T14" fmla="*/ 2147483646 w 172"/>
                <a:gd name="T15" fmla="*/ 2147483646 h 334"/>
                <a:gd name="T16" fmla="*/ 2147483646 w 172"/>
                <a:gd name="T17" fmla="*/ 2147483646 h 33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2"/>
                <a:gd name="T28" fmla="*/ 0 h 334"/>
                <a:gd name="T29" fmla="*/ 172 w 172"/>
                <a:gd name="T30" fmla="*/ 334 h 33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2" h="334">
                  <a:moveTo>
                    <a:pt x="66" y="311"/>
                  </a:moveTo>
                  <a:cubicBezTo>
                    <a:pt x="60" y="327"/>
                    <a:pt x="42" y="334"/>
                    <a:pt x="25" y="328"/>
                  </a:cubicBezTo>
                  <a:cubicBezTo>
                    <a:pt x="25" y="328"/>
                    <a:pt x="25" y="328"/>
                    <a:pt x="25" y="328"/>
                  </a:cubicBezTo>
                  <a:cubicBezTo>
                    <a:pt x="9" y="321"/>
                    <a:pt x="0" y="304"/>
                    <a:pt x="6" y="289"/>
                  </a:cubicBezTo>
                  <a:cubicBezTo>
                    <a:pt x="106" y="22"/>
                    <a:pt x="106" y="22"/>
                    <a:pt x="106" y="22"/>
                  </a:cubicBezTo>
                  <a:cubicBezTo>
                    <a:pt x="112" y="7"/>
                    <a:pt x="130" y="0"/>
                    <a:pt x="147" y="6"/>
                  </a:cubicBezTo>
                  <a:cubicBezTo>
                    <a:pt x="147" y="6"/>
                    <a:pt x="147" y="6"/>
                    <a:pt x="147" y="6"/>
                  </a:cubicBezTo>
                  <a:cubicBezTo>
                    <a:pt x="163" y="12"/>
                    <a:pt x="172" y="30"/>
                    <a:pt x="166" y="45"/>
                  </a:cubicBezTo>
                  <a:lnTo>
                    <a:pt x="66" y="311"/>
                  </a:lnTo>
                  <a:close/>
                </a:path>
              </a:pathLst>
            </a:custGeom>
            <a:solidFill>
              <a:srgbClr val="FCE7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60899" name="Freeform 214"/>
            <p:cNvSpPr>
              <a:spLocks/>
            </p:cNvSpPr>
            <p:nvPr/>
          </p:nvSpPr>
          <p:spPr bwMode="auto">
            <a:xfrm>
              <a:off x="2205" y="1597"/>
              <a:ext cx="200" cy="485"/>
            </a:xfrm>
            <a:custGeom>
              <a:avLst/>
              <a:gdLst>
                <a:gd name="T0" fmla="*/ 2147483646 w 145"/>
                <a:gd name="T1" fmla="*/ 2147483646 h 330"/>
                <a:gd name="T2" fmla="*/ 1543205436 w 145"/>
                <a:gd name="T3" fmla="*/ 2147483646 h 330"/>
                <a:gd name="T4" fmla="*/ 2147483646 w 145"/>
                <a:gd name="T5" fmla="*/ 2147483646 h 330"/>
                <a:gd name="T6" fmla="*/ 2147483646 w 145"/>
                <a:gd name="T7" fmla="*/ 2147483646 h 330"/>
                <a:gd name="T8" fmla="*/ 2147483646 w 145"/>
                <a:gd name="T9" fmla="*/ 2147483646 h 330"/>
                <a:gd name="T10" fmla="*/ 533109622 w 145"/>
                <a:gd name="T11" fmla="*/ 2147483646 h 330"/>
                <a:gd name="T12" fmla="*/ 2147483646 w 145"/>
                <a:gd name="T13" fmla="*/ 2147483646 h 330"/>
                <a:gd name="T14" fmla="*/ 2147483646 w 145"/>
                <a:gd name="T15" fmla="*/ 2147483646 h 330"/>
                <a:gd name="T16" fmla="*/ 2147483646 w 145"/>
                <a:gd name="T17" fmla="*/ 2147483646 h 3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5"/>
                <a:gd name="T28" fmla="*/ 0 h 330"/>
                <a:gd name="T29" fmla="*/ 145 w 145"/>
                <a:gd name="T30" fmla="*/ 330 h 33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5" h="330">
                  <a:moveTo>
                    <a:pt x="36" y="329"/>
                  </a:moveTo>
                  <a:cubicBezTo>
                    <a:pt x="20" y="323"/>
                    <a:pt x="11" y="305"/>
                    <a:pt x="17" y="290"/>
                  </a:cubicBezTo>
                  <a:cubicBezTo>
                    <a:pt x="117" y="24"/>
                    <a:pt x="117" y="24"/>
                    <a:pt x="117" y="24"/>
                  </a:cubicBezTo>
                  <a:cubicBezTo>
                    <a:pt x="121" y="12"/>
                    <a:pt x="132" y="5"/>
                    <a:pt x="145" y="5"/>
                  </a:cubicBezTo>
                  <a:cubicBezTo>
                    <a:pt x="129" y="0"/>
                    <a:pt x="112" y="8"/>
                    <a:pt x="107" y="22"/>
                  </a:cubicBezTo>
                  <a:cubicBezTo>
                    <a:pt x="6" y="289"/>
                    <a:pt x="6" y="289"/>
                    <a:pt x="6" y="289"/>
                  </a:cubicBezTo>
                  <a:cubicBezTo>
                    <a:pt x="0" y="304"/>
                    <a:pt x="9" y="321"/>
                    <a:pt x="26" y="328"/>
                  </a:cubicBezTo>
                  <a:cubicBezTo>
                    <a:pt x="30" y="329"/>
                    <a:pt x="34" y="330"/>
                    <a:pt x="38" y="330"/>
                  </a:cubicBezTo>
                  <a:cubicBezTo>
                    <a:pt x="38" y="330"/>
                    <a:pt x="37" y="329"/>
                    <a:pt x="36" y="329"/>
                  </a:cubicBezTo>
                  <a:close/>
                </a:path>
              </a:pathLst>
            </a:custGeom>
            <a:solidFill>
              <a:srgbClr val="F9EF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60900" name="Freeform 215"/>
            <p:cNvSpPr>
              <a:spLocks/>
            </p:cNvSpPr>
            <p:nvPr/>
          </p:nvSpPr>
          <p:spPr bwMode="auto">
            <a:xfrm>
              <a:off x="2302" y="1652"/>
              <a:ext cx="259" cy="482"/>
            </a:xfrm>
            <a:custGeom>
              <a:avLst/>
              <a:gdLst>
                <a:gd name="T0" fmla="*/ 2147483646 w 188"/>
                <a:gd name="T1" fmla="*/ 2147483646 h 328"/>
                <a:gd name="T2" fmla="*/ 2011287613 w 188"/>
                <a:gd name="T3" fmla="*/ 2147483646 h 328"/>
                <a:gd name="T4" fmla="*/ 2011287613 w 188"/>
                <a:gd name="T5" fmla="*/ 2147483646 h 328"/>
                <a:gd name="T6" fmla="*/ 624306082 w 188"/>
                <a:gd name="T7" fmla="*/ 2147483646 h 328"/>
                <a:gd name="T8" fmla="*/ 2147483646 w 188"/>
                <a:gd name="T9" fmla="*/ 2147483646 h 328"/>
                <a:gd name="T10" fmla="*/ 2147483646 w 188"/>
                <a:gd name="T11" fmla="*/ 2147483646 h 328"/>
                <a:gd name="T12" fmla="*/ 2147483646 w 188"/>
                <a:gd name="T13" fmla="*/ 2147483646 h 328"/>
                <a:gd name="T14" fmla="*/ 2147483646 w 188"/>
                <a:gd name="T15" fmla="*/ 2147483646 h 328"/>
                <a:gd name="T16" fmla="*/ 2147483646 w 188"/>
                <a:gd name="T17" fmla="*/ 2147483646 h 32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88"/>
                <a:gd name="T28" fmla="*/ 0 h 328"/>
                <a:gd name="T29" fmla="*/ 188 w 188"/>
                <a:gd name="T30" fmla="*/ 328 h 32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88" h="328">
                  <a:moveTo>
                    <a:pt x="65" y="307"/>
                  </a:moveTo>
                  <a:cubicBezTo>
                    <a:pt x="59" y="322"/>
                    <a:pt x="40" y="328"/>
                    <a:pt x="24" y="321"/>
                  </a:cubicBezTo>
                  <a:cubicBezTo>
                    <a:pt x="24" y="321"/>
                    <a:pt x="24" y="321"/>
                    <a:pt x="24" y="321"/>
                  </a:cubicBezTo>
                  <a:cubicBezTo>
                    <a:pt x="8" y="314"/>
                    <a:pt x="0" y="296"/>
                    <a:pt x="7" y="281"/>
                  </a:cubicBezTo>
                  <a:cubicBezTo>
                    <a:pt x="123" y="21"/>
                    <a:pt x="123" y="21"/>
                    <a:pt x="123" y="21"/>
                  </a:cubicBezTo>
                  <a:cubicBezTo>
                    <a:pt x="130" y="6"/>
                    <a:pt x="148" y="0"/>
                    <a:pt x="164" y="7"/>
                  </a:cubicBezTo>
                  <a:cubicBezTo>
                    <a:pt x="164" y="7"/>
                    <a:pt x="164" y="7"/>
                    <a:pt x="164" y="7"/>
                  </a:cubicBezTo>
                  <a:cubicBezTo>
                    <a:pt x="181" y="14"/>
                    <a:pt x="188" y="32"/>
                    <a:pt x="182" y="47"/>
                  </a:cubicBezTo>
                  <a:lnTo>
                    <a:pt x="65" y="307"/>
                  </a:lnTo>
                  <a:close/>
                </a:path>
              </a:pathLst>
            </a:custGeom>
            <a:solidFill>
              <a:srgbClr val="A178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60901" name="Freeform 216"/>
            <p:cNvSpPr>
              <a:spLocks/>
            </p:cNvSpPr>
            <p:nvPr/>
          </p:nvSpPr>
          <p:spPr bwMode="auto">
            <a:xfrm>
              <a:off x="2306" y="1632"/>
              <a:ext cx="237" cy="492"/>
            </a:xfrm>
            <a:custGeom>
              <a:avLst/>
              <a:gdLst>
                <a:gd name="T0" fmla="*/ 2147483646 w 172"/>
                <a:gd name="T1" fmla="*/ 2147483646 h 334"/>
                <a:gd name="T2" fmla="*/ 2147483646 w 172"/>
                <a:gd name="T3" fmla="*/ 2147483646 h 334"/>
                <a:gd name="T4" fmla="*/ 2147483646 w 172"/>
                <a:gd name="T5" fmla="*/ 2147483646 h 334"/>
                <a:gd name="T6" fmla="*/ 508065377 w 172"/>
                <a:gd name="T7" fmla="*/ 2147483646 h 334"/>
                <a:gd name="T8" fmla="*/ 2147483646 w 172"/>
                <a:gd name="T9" fmla="*/ 2147483646 h 334"/>
                <a:gd name="T10" fmla="*/ 2147483646 w 172"/>
                <a:gd name="T11" fmla="*/ 2147483646 h 334"/>
                <a:gd name="T12" fmla="*/ 2147483646 w 172"/>
                <a:gd name="T13" fmla="*/ 2147483646 h 334"/>
                <a:gd name="T14" fmla="*/ 2147483646 w 172"/>
                <a:gd name="T15" fmla="*/ 2147483646 h 334"/>
                <a:gd name="T16" fmla="*/ 2147483646 w 172"/>
                <a:gd name="T17" fmla="*/ 2147483646 h 33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2"/>
                <a:gd name="T28" fmla="*/ 0 h 334"/>
                <a:gd name="T29" fmla="*/ 172 w 172"/>
                <a:gd name="T30" fmla="*/ 334 h 33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2" h="334">
                  <a:moveTo>
                    <a:pt x="66" y="312"/>
                  </a:moveTo>
                  <a:cubicBezTo>
                    <a:pt x="60" y="327"/>
                    <a:pt x="42" y="334"/>
                    <a:pt x="25" y="328"/>
                  </a:cubicBezTo>
                  <a:cubicBezTo>
                    <a:pt x="25" y="328"/>
                    <a:pt x="25" y="328"/>
                    <a:pt x="25" y="328"/>
                  </a:cubicBezTo>
                  <a:cubicBezTo>
                    <a:pt x="9" y="322"/>
                    <a:pt x="0" y="304"/>
                    <a:pt x="6" y="289"/>
                  </a:cubicBezTo>
                  <a:cubicBezTo>
                    <a:pt x="106" y="23"/>
                    <a:pt x="106" y="23"/>
                    <a:pt x="106" y="23"/>
                  </a:cubicBezTo>
                  <a:cubicBezTo>
                    <a:pt x="112" y="8"/>
                    <a:pt x="130" y="0"/>
                    <a:pt x="147" y="7"/>
                  </a:cubicBezTo>
                  <a:cubicBezTo>
                    <a:pt x="147" y="7"/>
                    <a:pt x="147" y="7"/>
                    <a:pt x="147" y="7"/>
                  </a:cubicBezTo>
                  <a:cubicBezTo>
                    <a:pt x="163" y="13"/>
                    <a:pt x="172" y="30"/>
                    <a:pt x="166" y="46"/>
                  </a:cubicBezTo>
                  <a:lnTo>
                    <a:pt x="66" y="312"/>
                  </a:lnTo>
                  <a:close/>
                </a:path>
              </a:pathLst>
            </a:custGeom>
            <a:solidFill>
              <a:srgbClr val="FCE7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60902" name="Freeform 217"/>
            <p:cNvSpPr>
              <a:spLocks/>
            </p:cNvSpPr>
            <p:nvPr/>
          </p:nvSpPr>
          <p:spPr bwMode="auto">
            <a:xfrm>
              <a:off x="2306" y="1634"/>
              <a:ext cx="211" cy="482"/>
            </a:xfrm>
            <a:custGeom>
              <a:avLst/>
              <a:gdLst>
                <a:gd name="T0" fmla="*/ 1383797233 w 153"/>
                <a:gd name="T1" fmla="*/ 2147483646 h 328"/>
                <a:gd name="T2" fmla="*/ 2147483646 w 153"/>
                <a:gd name="T3" fmla="*/ 2147483646 h 328"/>
                <a:gd name="T4" fmla="*/ 2147483646 w 153"/>
                <a:gd name="T5" fmla="*/ 2147483646 h 328"/>
                <a:gd name="T6" fmla="*/ 2147483646 w 153"/>
                <a:gd name="T7" fmla="*/ 2147483646 h 328"/>
                <a:gd name="T8" fmla="*/ 2147483646 w 153"/>
                <a:gd name="T9" fmla="*/ 2147483646 h 328"/>
                <a:gd name="T10" fmla="*/ 527593983 w 153"/>
                <a:gd name="T11" fmla="*/ 2147483646 h 328"/>
                <a:gd name="T12" fmla="*/ 2147483646 w 153"/>
                <a:gd name="T13" fmla="*/ 2147483646 h 328"/>
                <a:gd name="T14" fmla="*/ 2147483646 w 153"/>
                <a:gd name="T15" fmla="*/ 2147483646 h 328"/>
                <a:gd name="T16" fmla="*/ 1383797233 w 153"/>
                <a:gd name="T17" fmla="*/ 2147483646 h 32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3"/>
                <a:gd name="T28" fmla="*/ 0 h 328"/>
                <a:gd name="T29" fmla="*/ 153 w 153"/>
                <a:gd name="T30" fmla="*/ 328 h 32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3" h="328">
                  <a:moveTo>
                    <a:pt x="15" y="292"/>
                  </a:moveTo>
                  <a:cubicBezTo>
                    <a:pt x="115" y="26"/>
                    <a:pt x="115" y="26"/>
                    <a:pt x="115" y="26"/>
                  </a:cubicBezTo>
                  <a:cubicBezTo>
                    <a:pt x="121" y="12"/>
                    <a:pt x="137" y="4"/>
                    <a:pt x="153" y="9"/>
                  </a:cubicBezTo>
                  <a:cubicBezTo>
                    <a:pt x="151" y="8"/>
                    <a:pt x="149" y="7"/>
                    <a:pt x="147" y="6"/>
                  </a:cubicBezTo>
                  <a:cubicBezTo>
                    <a:pt x="130" y="0"/>
                    <a:pt x="112" y="7"/>
                    <a:pt x="106" y="22"/>
                  </a:cubicBezTo>
                  <a:cubicBezTo>
                    <a:pt x="6" y="288"/>
                    <a:pt x="6" y="288"/>
                    <a:pt x="6" y="288"/>
                  </a:cubicBezTo>
                  <a:cubicBezTo>
                    <a:pt x="0" y="304"/>
                    <a:pt x="9" y="321"/>
                    <a:pt x="25" y="327"/>
                  </a:cubicBezTo>
                  <a:cubicBezTo>
                    <a:pt x="26" y="328"/>
                    <a:pt x="27" y="328"/>
                    <a:pt x="28" y="328"/>
                  </a:cubicBezTo>
                  <a:cubicBezTo>
                    <a:pt x="16" y="321"/>
                    <a:pt x="10" y="306"/>
                    <a:pt x="15" y="292"/>
                  </a:cubicBezTo>
                  <a:close/>
                </a:path>
              </a:pathLst>
            </a:custGeom>
            <a:solidFill>
              <a:srgbClr val="F9EF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60903" name="Freeform 218"/>
            <p:cNvSpPr>
              <a:spLocks/>
            </p:cNvSpPr>
            <p:nvPr/>
          </p:nvSpPr>
          <p:spPr bwMode="auto">
            <a:xfrm>
              <a:off x="2128" y="1613"/>
              <a:ext cx="219" cy="402"/>
            </a:xfrm>
            <a:custGeom>
              <a:avLst/>
              <a:gdLst>
                <a:gd name="T0" fmla="*/ 497492154 w 159"/>
                <a:gd name="T1" fmla="*/ 2147483646 h 273"/>
                <a:gd name="T2" fmla="*/ 1728821296 w 159"/>
                <a:gd name="T3" fmla="*/ 2147483646 h 273"/>
                <a:gd name="T4" fmla="*/ 1728821296 w 159"/>
                <a:gd name="T5" fmla="*/ 2147483646 h 273"/>
                <a:gd name="T6" fmla="*/ 2147483646 w 159"/>
                <a:gd name="T7" fmla="*/ 2147483646 h 273"/>
                <a:gd name="T8" fmla="*/ 2147483646 w 159"/>
                <a:gd name="T9" fmla="*/ 2147483646 h 273"/>
                <a:gd name="T10" fmla="*/ 2147483646 w 159"/>
                <a:gd name="T11" fmla="*/ 2147483646 h 273"/>
                <a:gd name="T12" fmla="*/ 2147483646 w 159"/>
                <a:gd name="T13" fmla="*/ 2147483646 h 273"/>
                <a:gd name="T14" fmla="*/ 2147483646 w 159"/>
                <a:gd name="T15" fmla="*/ 2147483646 h 273"/>
                <a:gd name="T16" fmla="*/ 497492154 w 159"/>
                <a:gd name="T17" fmla="*/ 2147483646 h 27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9"/>
                <a:gd name="T28" fmla="*/ 0 h 273"/>
                <a:gd name="T29" fmla="*/ 159 w 159"/>
                <a:gd name="T30" fmla="*/ 273 h 27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9" h="273">
                  <a:moveTo>
                    <a:pt x="6" y="230"/>
                  </a:moveTo>
                  <a:cubicBezTo>
                    <a:pt x="0" y="244"/>
                    <a:pt x="6" y="260"/>
                    <a:pt x="20" y="267"/>
                  </a:cubicBezTo>
                  <a:cubicBezTo>
                    <a:pt x="20" y="267"/>
                    <a:pt x="20" y="267"/>
                    <a:pt x="20" y="267"/>
                  </a:cubicBezTo>
                  <a:cubicBezTo>
                    <a:pt x="34" y="273"/>
                    <a:pt x="50" y="267"/>
                    <a:pt x="57" y="253"/>
                  </a:cubicBezTo>
                  <a:cubicBezTo>
                    <a:pt x="153" y="43"/>
                    <a:pt x="153" y="43"/>
                    <a:pt x="153" y="43"/>
                  </a:cubicBezTo>
                  <a:cubicBezTo>
                    <a:pt x="159" y="29"/>
                    <a:pt x="153" y="13"/>
                    <a:pt x="139" y="6"/>
                  </a:cubicBezTo>
                  <a:cubicBezTo>
                    <a:pt x="139" y="6"/>
                    <a:pt x="139" y="6"/>
                    <a:pt x="139" y="6"/>
                  </a:cubicBezTo>
                  <a:cubicBezTo>
                    <a:pt x="125" y="0"/>
                    <a:pt x="109" y="6"/>
                    <a:pt x="102" y="20"/>
                  </a:cubicBezTo>
                  <a:lnTo>
                    <a:pt x="6" y="230"/>
                  </a:lnTo>
                  <a:close/>
                </a:path>
              </a:pathLst>
            </a:custGeom>
            <a:solidFill>
              <a:srgbClr val="A178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60904" name="Freeform 219"/>
            <p:cNvSpPr>
              <a:spLocks/>
            </p:cNvSpPr>
            <p:nvPr/>
          </p:nvSpPr>
          <p:spPr bwMode="auto">
            <a:xfrm>
              <a:off x="2131" y="1597"/>
              <a:ext cx="198" cy="410"/>
            </a:xfrm>
            <a:custGeom>
              <a:avLst/>
              <a:gdLst>
                <a:gd name="T0" fmla="*/ 453687587 w 144"/>
                <a:gd name="T1" fmla="*/ 2147483646 h 279"/>
                <a:gd name="T2" fmla="*/ 1651647282 w 144"/>
                <a:gd name="T3" fmla="*/ 2147483646 h 279"/>
                <a:gd name="T4" fmla="*/ 1651647282 w 144"/>
                <a:gd name="T5" fmla="*/ 2147483646 h 279"/>
                <a:gd name="T6" fmla="*/ 2147483646 w 144"/>
                <a:gd name="T7" fmla="*/ 2147483646 h 279"/>
                <a:gd name="T8" fmla="*/ 2147483646 w 144"/>
                <a:gd name="T9" fmla="*/ 2147483646 h 279"/>
                <a:gd name="T10" fmla="*/ 2147483646 w 144"/>
                <a:gd name="T11" fmla="*/ 2147483646 h 279"/>
                <a:gd name="T12" fmla="*/ 2147483646 w 144"/>
                <a:gd name="T13" fmla="*/ 2147483646 h 279"/>
                <a:gd name="T14" fmla="*/ 2147483646 w 144"/>
                <a:gd name="T15" fmla="*/ 2147483646 h 279"/>
                <a:gd name="T16" fmla="*/ 453687587 w 144"/>
                <a:gd name="T17" fmla="*/ 2147483646 h 27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4"/>
                <a:gd name="T28" fmla="*/ 0 h 279"/>
                <a:gd name="T29" fmla="*/ 144 w 144"/>
                <a:gd name="T30" fmla="*/ 279 h 27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4" h="279">
                  <a:moveTo>
                    <a:pt x="6" y="238"/>
                  </a:moveTo>
                  <a:cubicBezTo>
                    <a:pt x="0" y="252"/>
                    <a:pt x="8" y="268"/>
                    <a:pt x="22" y="274"/>
                  </a:cubicBezTo>
                  <a:cubicBezTo>
                    <a:pt x="22" y="274"/>
                    <a:pt x="22" y="274"/>
                    <a:pt x="22" y="274"/>
                  </a:cubicBezTo>
                  <a:cubicBezTo>
                    <a:pt x="36" y="279"/>
                    <a:pt x="52" y="272"/>
                    <a:pt x="58" y="258"/>
                  </a:cubicBezTo>
                  <a:cubicBezTo>
                    <a:pt x="139" y="41"/>
                    <a:pt x="139" y="41"/>
                    <a:pt x="139" y="41"/>
                  </a:cubicBezTo>
                  <a:cubicBezTo>
                    <a:pt x="144" y="27"/>
                    <a:pt x="137" y="11"/>
                    <a:pt x="123" y="6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08" y="0"/>
                    <a:pt x="92" y="8"/>
                    <a:pt x="87" y="22"/>
                  </a:cubicBezTo>
                  <a:lnTo>
                    <a:pt x="6" y="238"/>
                  </a:lnTo>
                  <a:close/>
                </a:path>
              </a:pathLst>
            </a:custGeom>
            <a:solidFill>
              <a:srgbClr val="FCE7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60905" name="Freeform 220"/>
            <p:cNvSpPr>
              <a:spLocks/>
            </p:cNvSpPr>
            <p:nvPr/>
          </p:nvSpPr>
          <p:spPr bwMode="auto">
            <a:xfrm>
              <a:off x="2131" y="1597"/>
              <a:ext cx="168" cy="405"/>
            </a:xfrm>
            <a:custGeom>
              <a:avLst/>
              <a:gdLst>
                <a:gd name="T0" fmla="*/ 2147483646 w 122"/>
                <a:gd name="T1" fmla="*/ 2147483646 h 275"/>
                <a:gd name="T2" fmla="*/ 1099267833 w 122"/>
                <a:gd name="T3" fmla="*/ 2147483646 h 275"/>
                <a:gd name="T4" fmla="*/ 2147483646 w 122"/>
                <a:gd name="T5" fmla="*/ 2147483646 h 275"/>
                <a:gd name="T6" fmla="*/ 2147483646 w 122"/>
                <a:gd name="T7" fmla="*/ 2147483646 h 275"/>
                <a:gd name="T8" fmla="*/ 2147483646 w 122"/>
                <a:gd name="T9" fmla="*/ 2147483646 h 275"/>
                <a:gd name="T10" fmla="*/ 492647984 w 122"/>
                <a:gd name="T11" fmla="*/ 2147483646 h 275"/>
                <a:gd name="T12" fmla="*/ 1782711713 w 122"/>
                <a:gd name="T13" fmla="*/ 2147483646 h 275"/>
                <a:gd name="T14" fmla="*/ 2147483646 w 122"/>
                <a:gd name="T15" fmla="*/ 2147483646 h 275"/>
                <a:gd name="T16" fmla="*/ 2147483646 w 122"/>
                <a:gd name="T17" fmla="*/ 2147483646 h 27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2"/>
                <a:gd name="T28" fmla="*/ 0 h 275"/>
                <a:gd name="T29" fmla="*/ 122 w 122"/>
                <a:gd name="T30" fmla="*/ 275 h 27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2" h="275">
                  <a:moveTo>
                    <a:pt x="29" y="275"/>
                  </a:moveTo>
                  <a:cubicBezTo>
                    <a:pt x="14" y="270"/>
                    <a:pt x="7" y="254"/>
                    <a:pt x="13" y="240"/>
                  </a:cubicBezTo>
                  <a:cubicBezTo>
                    <a:pt x="94" y="23"/>
                    <a:pt x="94" y="23"/>
                    <a:pt x="94" y="23"/>
                  </a:cubicBezTo>
                  <a:cubicBezTo>
                    <a:pt x="98" y="11"/>
                    <a:pt x="110" y="4"/>
                    <a:pt x="122" y="6"/>
                  </a:cubicBezTo>
                  <a:cubicBezTo>
                    <a:pt x="108" y="0"/>
                    <a:pt x="92" y="8"/>
                    <a:pt x="87" y="22"/>
                  </a:cubicBezTo>
                  <a:cubicBezTo>
                    <a:pt x="6" y="238"/>
                    <a:pt x="6" y="238"/>
                    <a:pt x="6" y="238"/>
                  </a:cubicBezTo>
                  <a:cubicBezTo>
                    <a:pt x="0" y="252"/>
                    <a:pt x="8" y="268"/>
                    <a:pt x="22" y="274"/>
                  </a:cubicBezTo>
                  <a:cubicBezTo>
                    <a:pt x="24" y="275"/>
                    <a:pt x="27" y="275"/>
                    <a:pt x="29" y="275"/>
                  </a:cubicBezTo>
                  <a:cubicBezTo>
                    <a:pt x="29" y="275"/>
                    <a:pt x="29" y="275"/>
                    <a:pt x="29" y="275"/>
                  </a:cubicBezTo>
                  <a:close/>
                </a:path>
              </a:pathLst>
            </a:custGeom>
            <a:solidFill>
              <a:srgbClr val="F9EF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60906" name="Freeform 221"/>
            <p:cNvSpPr>
              <a:spLocks/>
            </p:cNvSpPr>
            <p:nvPr/>
          </p:nvSpPr>
          <p:spPr bwMode="auto">
            <a:xfrm>
              <a:off x="2413" y="1727"/>
              <a:ext cx="218" cy="403"/>
            </a:xfrm>
            <a:custGeom>
              <a:avLst/>
              <a:gdLst>
                <a:gd name="T0" fmla="*/ 674218754 w 158"/>
                <a:gd name="T1" fmla="*/ 2147483646 h 274"/>
                <a:gd name="T2" fmla="*/ 1959367258 w 158"/>
                <a:gd name="T3" fmla="*/ 2147483646 h 274"/>
                <a:gd name="T4" fmla="*/ 1959367258 w 158"/>
                <a:gd name="T5" fmla="*/ 2147483646 h 274"/>
                <a:gd name="T6" fmla="*/ 2147483646 w 158"/>
                <a:gd name="T7" fmla="*/ 2147483646 h 274"/>
                <a:gd name="T8" fmla="*/ 2147483646 w 158"/>
                <a:gd name="T9" fmla="*/ 2147483646 h 274"/>
                <a:gd name="T10" fmla="*/ 2147483646 w 158"/>
                <a:gd name="T11" fmla="*/ 2147483646 h 274"/>
                <a:gd name="T12" fmla="*/ 2147483646 w 158"/>
                <a:gd name="T13" fmla="*/ 2147483646 h 274"/>
                <a:gd name="T14" fmla="*/ 2147483646 w 158"/>
                <a:gd name="T15" fmla="*/ 2147483646 h 274"/>
                <a:gd name="T16" fmla="*/ 674218754 w 158"/>
                <a:gd name="T17" fmla="*/ 2147483646 h 27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8"/>
                <a:gd name="T28" fmla="*/ 0 h 274"/>
                <a:gd name="T29" fmla="*/ 158 w 158"/>
                <a:gd name="T30" fmla="*/ 274 h 27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8" h="274">
                  <a:moveTo>
                    <a:pt x="7" y="231"/>
                  </a:moveTo>
                  <a:cubicBezTo>
                    <a:pt x="0" y="245"/>
                    <a:pt x="7" y="261"/>
                    <a:pt x="21" y="268"/>
                  </a:cubicBezTo>
                  <a:cubicBezTo>
                    <a:pt x="21" y="268"/>
                    <a:pt x="21" y="268"/>
                    <a:pt x="21" y="268"/>
                  </a:cubicBezTo>
                  <a:cubicBezTo>
                    <a:pt x="35" y="274"/>
                    <a:pt x="51" y="268"/>
                    <a:pt x="57" y="254"/>
                  </a:cubicBezTo>
                  <a:cubicBezTo>
                    <a:pt x="151" y="43"/>
                    <a:pt x="151" y="43"/>
                    <a:pt x="151" y="43"/>
                  </a:cubicBezTo>
                  <a:cubicBezTo>
                    <a:pt x="158" y="29"/>
                    <a:pt x="151" y="12"/>
                    <a:pt x="137" y="6"/>
                  </a:cubicBezTo>
                  <a:cubicBezTo>
                    <a:pt x="137" y="6"/>
                    <a:pt x="137" y="6"/>
                    <a:pt x="137" y="6"/>
                  </a:cubicBezTo>
                  <a:cubicBezTo>
                    <a:pt x="123" y="0"/>
                    <a:pt x="107" y="6"/>
                    <a:pt x="101" y="20"/>
                  </a:cubicBezTo>
                  <a:lnTo>
                    <a:pt x="7" y="231"/>
                  </a:lnTo>
                  <a:close/>
                </a:path>
              </a:pathLst>
            </a:custGeom>
            <a:solidFill>
              <a:srgbClr val="A178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60907" name="Freeform 222"/>
            <p:cNvSpPr>
              <a:spLocks/>
            </p:cNvSpPr>
            <p:nvPr/>
          </p:nvSpPr>
          <p:spPr bwMode="auto">
            <a:xfrm>
              <a:off x="2415" y="1716"/>
              <a:ext cx="198" cy="411"/>
            </a:xfrm>
            <a:custGeom>
              <a:avLst/>
              <a:gdLst>
                <a:gd name="T0" fmla="*/ 413456557 w 144"/>
                <a:gd name="T1" fmla="*/ 2147483646 h 279"/>
                <a:gd name="T2" fmla="*/ 1620701169 w 144"/>
                <a:gd name="T3" fmla="*/ 2147483646 h 279"/>
                <a:gd name="T4" fmla="*/ 1620701169 w 144"/>
                <a:gd name="T5" fmla="*/ 2147483646 h 279"/>
                <a:gd name="T6" fmla="*/ 2147483646 w 144"/>
                <a:gd name="T7" fmla="*/ 2147483646 h 279"/>
                <a:gd name="T8" fmla="*/ 2147483646 w 144"/>
                <a:gd name="T9" fmla="*/ 2147483646 h 279"/>
                <a:gd name="T10" fmla="*/ 2147483646 w 144"/>
                <a:gd name="T11" fmla="*/ 2147483646 h 279"/>
                <a:gd name="T12" fmla="*/ 2147483646 w 144"/>
                <a:gd name="T13" fmla="*/ 2147483646 h 279"/>
                <a:gd name="T14" fmla="*/ 2147483646 w 144"/>
                <a:gd name="T15" fmla="*/ 2147483646 h 279"/>
                <a:gd name="T16" fmla="*/ 413456557 w 144"/>
                <a:gd name="T17" fmla="*/ 2147483646 h 27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4"/>
                <a:gd name="T28" fmla="*/ 0 h 279"/>
                <a:gd name="T29" fmla="*/ 144 w 144"/>
                <a:gd name="T30" fmla="*/ 279 h 27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4" h="279">
                  <a:moveTo>
                    <a:pt x="5" y="238"/>
                  </a:moveTo>
                  <a:cubicBezTo>
                    <a:pt x="0" y="252"/>
                    <a:pt x="7" y="268"/>
                    <a:pt x="21" y="274"/>
                  </a:cubicBezTo>
                  <a:cubicBezTo>
                    <a:pt x="21" y="274"/>
                    <a:pt x="21" y="274"/>
                    <a:pt x="21" y="274"/>
                  </a:cubicBezTo>
                  <a:cubicBezTo>
                    <a:pt x="36" y="279"/>
                    <a:pt x="52" y="272"/>
                    <a:pt x="57" y="257"/>
                  </a:cubicBezTo>
                  <a:cubicBezTo>
                    <a:pt x="138" y="41"/>
                    <a:pt x="138" y="41"/>
                    <a:pt x="138" y="41"/>
                  </a:cubicBezTo>
                  <a:cubicBezTo>
                    <a:pt x="144" y="27"/>
                    <a:pt x="136" y="11"/>
                    <a:pt x="122" y="6"/>
                  </a:cubicBezTo>
                  <a:cubicBezTo>
                    <a:pt x="122" y="6"/>
                    <a:pt x="122" y="6"/>
                    <a:pt x="122" y="6"/>
                  </a:cubicBezTo>
                  <a:cubicBezTo>
                    <a:pt x="108" y="0"/>
                    <a:pt x="92" y="7"/>
                    <a:pt x="86" y="22"/>
                  </a:cubicBezTo>
                  <a:lnTo>
                    <a:pt x="5" y="238"/>
                  </a:lnTo>
                  <a:close/>
                </a:path>
              </a:pathLst>
            </a:custGeom>
            <a:solidFill>
              <a:srgbClr val="FCE7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60908" name="Freeform 223"/>
            <p:cNvSpPr>
              <a:spLocks/>
            </p:cNvSpPr>
            <p:nvPr/>
          </p:nvSpPr>
          <p:spPr bwMode="auto">
            <a:xfrm>
              <a:off x="2415" y="1718"/>
              <a:ext cx="179" cy="401"/>
            </a:xfrm>
            <a:custGeom>
              <a:avLst/>
              <a:gdLst>
                <a:gd name="T0" fmla="*/ 1023134652 w 130"/>
                <a:gd name="T1" fmla="*/ 2147483646 h 273"/>
                <a:gd name="T2" fmla="*/ 2147483646 w 130"/>
                <a:gd name="T3" fmla="*/ 2147483646 h 273"/>
                <a:gd name="T4" fmla="*/ 2147483646 w 130"/>
                <a:gd name="T5" fmla="*/ 2147483646 h 273"/>
                <a:gd name="T6" fmla="*/ 2147483646 w 130"/>
                <a:gd name="T7" fmla="*/ 2147483646 h 273"/>
                <a:gd name="T8" fmla="*/ 2147483646 w 130"/>
                <a:gd name="T9" fmla="*/ 2147483646 h 273"/>
                <a:gd name="T10" fmla="*/ 2147483646 w 130"/>
                <a:gd name="T11" fmla="*/ 2147483646 h 273"/>
                <a:gd name="T12" fmla="*/ 441747120 w 130"/>
                <a:gd name="T13" fmla="*/ 2147483646 h 273"/>
                <a:gd name="T14" fmla="*/ 1764135020 w 130"/>
                <a:gd name="T15" fmla="*/ 2147483646 h 273"/>
                <a:gd name="T16" fmla="*/ 1023134652 w 130"/>
                <a:gd name="T17" fmla="*/ 2147483646 h 27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0"/>
                <a:gd name="T28" fmla="*/ 0 h 273"/>
                <a:gd name="T29" fmla="*/ 130 w 130"/>
                <a:gd name="T30" fmla="*/ 273 h 27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0" h="273">
                  <a:moveTo>
                    <a:pt x="12" y="242"/>
                  </a:moveTo>
                  <a:cubicBezTo>
                    <a:pt x="93" y="26"/>
                    <a:pt x="93" y="26"/>
                    <a:pt x="93" y="26"/>
                  </a:cubicBezTo>
                  <a:cubicBezTo>
                    <a:pt x="99" y="11"/>
                    <a:pt x="115" y="4"/>
                    <a:pt x="129" y="10"/>
                  </a:cubicBezTo>
                  <a:cubicBezTo>
                    <a:pt x="129" y="10"/>
                    <a:pt x="129" y="10"/>
                    <a:pt x="130" y="10"/>
                  </a:cubicBezTo>
                  <a:cubicBezTo>
                    <a:pt x="127" y="8"/>
                    <a:pt x="125" y="7"/>
                    <a:pt x="122" y="6"/>
                  </a:cubicBezTo>
                  <a:cubicBezTo>
                    <a:pt x="108" y="0"/>
                    <a:pt x="92" y="7"/>
                    <a:pt x="86" y="22"/>
                  </a:cubicBezTo>
                  <a:cubicBezTo>
                    <a:pt x="5" y="238"/>
                    <a:pt x="5" y="238"/>
                    <a:pt x="5" y="238"/>
                  </a:cubicBezTo>
                  <a:cubicBezTo>
                    <a:pt x="0" y="252"/>
                    <a:pt x="7" y="268"/>
                    <a:pt x="21" y="273"/>
                  </a:cubicBezTo>
                  <a:cubicBezTo>
                    <a:pt x="12" y="266"/>
                    <a:pt x="8" y="253"/>
                    <a:pt x="12" y="242"/>
                  </a:cubicBezTo>
                  <a:close/>
                </a:path>
              </a:pathLst>
            </a:custGeom>
            <a:solidFill>
              <a:srgbClr val="F9EF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60909" name="Freeform 224"/>
            <p:cNvSpPr>
              <a:spLocks/>
            </p:cNvSpPr>
            <p:nvPr/>
          </p:nvSpPr>
          <p:spPr bwMode="auto">
            <a:xfrm>
              <a:off x="2205" y="1597"/>
              <a:ext cx="237" cy="491"/>
            </a:xfrm>
            <a:custGeom>
              <a:avLst/>
              <a:gdLst>
                <a:gd name="T0" fmla="*/ 2147483646 w 172"/>
                <a:gd name="T1" fmla="*/ 2147483646 h 334"/>
                <a:gd name="T2" fmla="*/ 2147483646 w 172"/>
                <a:gd name="T3" fmla="*/ 2147483646 h 334"/>
                <a:gd name="T4" fmla="*/ 2147483646 w 172"/>
                <a:gd name="T5" fmla="*/ 2147483646 h 334"/>
                <a:gd name="T6" fmla="*/ 508065377 w 172"/>
                <a:gd name="T7" fmla="*/ 2147483646 h 334"/>
                <a:gd name="T8" fmla="*/ 2147483646 w 172"/>
                <a:gd name="T9" fmla="*/ 2147483646 h 334"/>
                <a:gd name="T10" fmla="*/ 2147483646 w 172"/>
                <a:gd name="T11" fmla="*/ 2147483646 h 334"/>
                <a:gd name="T12" fmla="*/ 2147483646 w 172"/>
                <a:gd name="T13" fmla="*/ 2147483646 h 334"/>
                <a:gd name="T14" fmla="*/ 2147483646 w 172"/>
                <a:gd name="T15" fmla="*/ 2147483646 h 334"/>
                <a:gd name="T16" fmla="*/ 2147483646 w 172"/>
                <a:gd name="T17" fmla="*/ 2147483646 h 33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2"/>
                <a:gd name="T28" fmla="*/ 0 h 334"/>
                <a:gd name="T29" fmla="*/ 172 w 172"/>
                <a:gd name="T30" fmla="*/ 334 h 33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2" h="334">
                  <a:moveTo>
                    <a:pt x="66" y="311"/>
                  </a:moveTo>
                  <a:cubicBezTo>
                    <a:pt x="60" y="327"/>
                    <a:pt x="42" y="334"/>
                    <a:pt x="25" y="328"/>
                  </a:cubicBezTo>
                  <a:cubicBezTo>
                    <a:pt x="25" y="328"/>
                    <a:pt x="25" y="328"/>
                    <a:pt x="25" y="328"/>
                  </a:cubicBezTo>
                  <a:cubicBezTo>
                    <a:pt x="9" y="321"/>
                    <a:pt x="0" y="304"/>
                    <a:pt x="6" y="289"/>
                  </a:cubicBezTo>
                  <a:cubicBezTo>
                    <a:pt x="106" y="22"/>
                    <a:pt x="106" y="22"/>
                    <a:pt x="106" y="22"/>
                  </a:cubicBezTo>
                  <a:cubicBezTo>
                    <a:pt x="112" y="7"/>
                    <a:pt x="130" y="0"/>
                    <a:pt x="147" y="6"/>
                  </a:cubicBezTo>
                  <a:cubicBezTo>
                    <a:pt x="147" y="6"/>
                    <a:pt x="147" y="6"/>
                    <a:pt x="147" y="6"/>
                  </a:cubicBezTo>
                  <a:cubicBezTo>
                    <a:pt x="163" y="12"/>
                    <a:pt x="172" y="30"/>
                    <a:pt x="166" y="45"/>
                  </a:cubicBezTo>
                  <a:lnTo>
                    <a:pt x="66" y="311"/>
                  </a:lnTo>
                  <a:close/>
                </a:path>
              </a:pathLst>
            </a:custGeom>
            <a:noFill/>
            <a:ln w="4763">
              <a:solidFill>
                <a:srgbClr val="34343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60910" name="Freeform 225"/>
            <p:cNvSpPr>
              <a:spLocks/>
            </p:cNvSpPr>
            <p:nvPr/>
          </p:nvSpPr>
          <p:spPr bwMode="auto">
            <a:xfrm>
              <a:off x="2306" y="1632"/>
              <a:ext cx="237" cy="492"/>
            </a:xfrm>
            <a:custGeom>
              <a:avLst/>
              <a:gdLst>
                <a:gd name="T0" fmla="*/ 2147483646 w 172"/>
                <a:gd name="T1" fmla="*/ 2147483646 h 334"/>
                <a:gd name="T2" fmla="*/ 2147483646 w 172"/>
                <a:gd name="T3" fmla="*/ 2147483646 h 334"/>
                <a:gd name="T4" fmla="*/ 2147483646 w 172"/>
                <a:gd name="T5" fmla="*/ 2147483646 h 334"/>
                <a:gd name="T6" fmla="*/ 508065377 w 172"/>
                <a:gd name="T7" fmla="*/ 2147483646 h 334"/>
                <a:gd name="T8" fmla="*/ 2147483646 w 172"/>
                <a:gd name="T9" fmla="*/ 2147483646 h 334"/>
                <a:gd name="T10" fmla="*/ 2147483646 w 172"/>
                <a:gd name="T11" fmla="*/ 2147483646 h 334"/>
                <a:gd name="T12" fmla="*/ 2147483646 w 172"/>
                <a:gd name="T13" fmla="*/ 2147483646 h 334"/>
                <a:gd name="T14" fmla="*/ 2147483646 w 172"/>
                <a:gd name="T15" fmla="*/ 2147483646 h 334"/>
                <a:gd name="T16" fmla="*/ 2147483646 w 172"/>
                <a:gd name="T17" fmla="*/ 2147483646 h 33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2"/>
                <a:gd name="T28" fmla="*/ 0 h 334"/>
                <a:gd name="T29" fmla="*/ 172 w 172"/>
                <a:gd name="T30" fmla="*/ 334 h 33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2" h="334">
                  <a:moveTo>
                    <a:pt x="66" y="312"/>
                  </a:moveTo>
                  <a:cubicBezTo>
                    <a:pt x="60" y="327"/>
                    <a:pt x="42" y="334"/>
                    <a:pt x="25" y="328"/>
                  </a:cubicBezTo>
                  <a:cubicBezTo>
                    <a:pt x="25" y="328"/>
                    <a:pt x="25" y="328"/>
                    <a:pt x="25" y="328"/>
                  </a:cubicBezTo>
                  <a:cubicBezTo>
                    <a:pt x="9" y="322"/>
                    <a:pt x="0" y="304"/>
                    <a:pt x="6" y="289"/>
                  </a:cubicBezTo>
                  <a:cubicBezTo>
                    <a:pt x="106" y="23"/>
                    <a:pt x="106" y="23"/>
                    <a:pt x="106" y="23"/>
                  </a:cubicBezTo>
                  <a:cubicBezTo>
                    <a:pt x="112" y="8"/>
                    <a:pt x="130" y="0"/>
                    <a:pt x="147" y="7"/>
                  </a:cubicBezTo>
                  <a:cubicBezTo>
                    <a:pt x="147" y="7"/>
                    <a:pt x="147" y="7"/>
                    <a:pt x="147" y="7"/>
                  </a:cubicBezTo>
                  <a:cubicBezTo>
                    <a:pt x="163" y="13"/>
                    <a:pt x="172" y="30"/>
                    <a:pt x="166" y="46"/>
                  </a:cubicBezTo>
                  <a:lnTo>
                    <a:pt x="66" y="312"/>
                  </a:lnTo>
                  <a:close/>
                </a:path>
              </a:pathLst>
            </a:custGeom>
            <a:noFill/>
            <a:ln w="4763">
              <a:solidFill>
                <a:srgbClr val="34343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60911" name="Freeform 226"/>
            <p:cNvSpPr>
              <a:spLocks/>
            </p:cNvSpPr>
            <p:nvPr/>
          </p:nvSpPr>
          <p:spPr bwMode="auto">
            <a:xfrm>
              <a:off x="2131" y="1597"/>
              <a:ext cx="198" cy="410"/>
            </a:xfrm>
            <a:custGeom>
              <a:avLst/>
              <a:gdLst>
                <a:gd name="T0" fmla="*/ 453687587 w 144"/>
                <a:gd name="T1" fmla="*/ 2147483646 h 279"/>
                <a:gd name="T2" fmla="*/ 1651647282 w 144"/>
                <a:gd name="T3" fmla="*/ 2147483646 h 279"/>
                <a:gd name="T4" fmla="*/ 1651647282 w 144"/>
                <a:gd name="T5" fmla="*/ 2147483646 h 279"/>
                <a:gd name="T6" fmla="*/ 2147483646 w 144"/>
                <a:gd name="T7" fmla="*/ 2147483646 h 279"/>
                <a:gd name="T8" fmla="*/ 2147483646 w 144"/>
                <a:gd name="T9" fmla="*/ 2147483646 h 279"/>
                <a:gd name="T10" fmla="*/ 2147483646 w 144"/>
                <a:gd name="T11" fmla="*/ 2147483646 h 279"/>
                <a:gd name="T12" fmla="*/ 2147483646 w 144"/>
                <a:gd name="T13" fmla="*/ 2147483646 h 279"/>
                <a:gd name="T14" fmla="*/ 2147483646 w 144"/>
                <a:gd name="T15" fmla="*/ 2147483646 h 279"/>
                <a:gd name="T16" fmla="*/ 453687587 w 144"/>
                <a:gd name="T17" fmla="*/ 2147483646 h 27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4"/>
                <a:gd name="T28" fmla="*/ 0 h 279"/>
                <a:gd name="T29" fmla="*/ 144 w 144"/>
                <a:gd name="T30" fmla="*/ 279 h 27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4" h="279">
                  <a:moveTo>
                    <a:pt x="6" y="238"/>
                  </a:moveTo>
                  <a:cubicBezTo>
                    <a:pt x="0" y="252"/>
                    <a:pt x="8" y="268"/>
                    <a:pt x="22" y="274"/>
                  </a:cubicBezTo>
                  <a:cubicBezTo>
                    <a:pt x="22" y="274"/>
                    <a:pt x="22" y="274"/>
                    <a:pt x="22" y="274"/>
                  </a:cubicBezTo>
                  <a:cubicBezTo>
                    <a:pt x="36" y="279"/>
                    <a:pt x="52" y="272"/>
                    <a:pt x="58" y="258"/>
                  </a:cubicBezTo>
                  <a:cubicBezTo>
                    <a:pt x="139" y="41"/>
                    <a:pt x="139" y="41"/>
                    <a:pt x="139" y="41"/>
                  </a:cubicBezTo>
                  <a:cubicBezTo>
                    <a:pt x="144" y="27"/>
                    <a:pt x="137" y="11"/>
                    <a:pt x="123" y="6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08" y="0"/>
                    <a:pt x="92" y="8"/>
                    <a:pt x="87" y="22"/>
                  </a:cubicBezTo>
                  <a:lnTo>
                    <a:pt x="6" y="238"/>
                  </a:lnTo>
                  <a:close/>
                </a:path>
              </a:pathLst>
            </a:custGeom>
            <a:noFill/>
            <a:ln w="4763">
              <a:solidFill>
                <a:srgbClr val="34343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60912" name="Freeform 227"/>
            <p:cNvSpPr>
              <a:spLocks/>
            </p:cNvSpPr>
            <p:nvPr/>
          </p:nvSpPr>
          <p:spPr bwMode="auto">
            <a:xfrm>
              <a:off x="2415" y="1716"/>
              <a:ext cx="198" cy="411"/>
            </a:xfrm>
            <a:custGeom>
              <a:avLst/>
              <a:gdLst>
                <a:gd name="T0" fmla="*/ 413456557 w 144"/>
                <a:gd name="T1" fmla="*/ 2147483646 h 279"/>
                <a:gd name="T2" fmla="*/ 1620701169 w 144"/>
                <a:gd name="T3" fmla="*/ 2147483646 h 279"/>
                <a:gd name="T4" fmla="*/ 1620701169 w 144"/>
                <a:gd name="T5" fmla="*/ 2147483646 h 279"/>
                <a:gd name="T6" fmla="*/ 2147483646 w 144"/>
                <a:gd name="T7" fmla="*/ 2147483646 h 279"/>
                <a:gd name="T8" fmla="*/ 2147483646 w 144"/>
                <a:gd name="T9" fmla="*/ 2147483646 h 279"/>
                <a:gd name="T10" fmla="*/ 2147483646 w 144"/>
                <a:gd name="T11" fmla="*/ 2147483646 h 279"/>
                <a:gd name="T12" fmla="*/ 2147483646 w 144"/>
                <a:gd name="T13" fmla="*/ 2147483646 h 279"/>
                <a:gd name="T14" fmla="*/ 2147483646 w 144"/>
                <a:gd name="T15" fmla="*/ 2147483646 h 279"/>
                <a:gd name="T16" fmla="*/ 413456557 w 144"/>
                <a:gd name="T17" fmla="*/ 2147483646 h 27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4"/>
                <a:gd name="T28" fmla="*/ 0 h 279"/>
                <a:gd name="T29" fmla="*/ 144 w 144"/>
                <a:gd name="T30" fmla="*/ 279 h 27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4" h="279">
                  <a:moveTo>
                    <a:pt x="5" y="238"/>
                  </a:moveTo>
                  <a:cubicBezTo>
                    <a:pt x="0" y="252"/>
                    <a:pt x="7" y="268"/>
                    <a:pt x="21" y="274"/>
                  </a:cubicBezTo>
                  <a:cubicBezTo>
                    <a:pt x="21" y="274"/>
                    <a:pt x="21" y="274"/>
                    <a:pt x="21" y="274"/>
                  </a:cubicBezTo>
                  <a:cubicBezTo>
                    <a:pt x="36" y="279"/>
                    <a:pt x="52" y="272"/>
                    <a:pt x="57" y="257"/>
                  </a:cubicBezTo>
                  <a:cubicBezTo>
                    <a:pt x="138" y="41"/>
                    <a:pt x="138" y="41"/>
                    <a:pt x="138" y="41"/>
                  </a:cubicBezTo>
                  <a:cubicBezTo>
                    <a:pt x="144" y="27"/>
                    <a:pt x="136" y="11"/>
                    <a:pt x="122" y="6"/>
                  </a:cubicBezTo>
                  <a:cubicBezTo>
                    <a:pt x="122" y="6"/>
                    <a:pt x="122" y="6"/>
                    <a:pt x="122" y="6"/>
                  </a:cubicBezTo>
                  <a:cubicBezTo>
                    <a:pt x="108" y="0"/>
                    <a:pt x="92" y="7"/>
                    <a:pt x="86" y="22"/>
                  </a:cubicBezTo>
                  <a:lnTo>
                    <a:pt x="5" y="238"/>
                  </a:lnTo>
                  <a:close/>
                </a:path>
              </a:pathLst>
            </a:custGeom>
            <a:noFill/>
            <a:ln w="4763">
              <a:solidFill>
                <a:srgbClr val="34343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60913" name="Freeform 228"/>
            <p:cNvSpPr>
              <a:spLocks/>
            </p:cNvSpPr>
            <p:nvPr/>
          </p:nvSpPr>
          <p:spPr bwMode="auto">
            <a:xfrm>
              <a:off x="2197" y="1747"/>
              <a:ext cx="66" cy="105"/>
            </a:xfrm>
            <a:custGeom>
              <a:avLst/>
              <a:gdLst>
                <a:gd name="T0" fmla="*/ 2147483646 w 48"/>
                <a:gd name="T1" fmla="*/ 2147483646 h 71"/>
                <a:gd name="T2" fmla="*/ 571366377 w 48"/>
                <a:gd name="T3" fmla="*/ 2147483646 h 71"/>
                <a:gd name="T4" fmla="*/ 951477945 w 48"/>
                <a:gd name="T5" fmla="*/ 2147483646 h 71"/>
                <a:gd name="T6" fmla="*/ 2147483646 w 48"/>
                <a:gd name="T7" fmla="*/ 2147483646 h 71"/>
                <a:gd name="T8" fmla="*/ 2147483646 w 48"/>
                <a:gd name="T9" fmla="*/ 2147483646 h 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8"/>
                <a:gd name="T16" fmla="*/ 0 h 71"/>
                <a:gd name="T17" fmla="*/ 48 w 48"/>
                <a:gd name="T18" fmla="*/ 71 h 7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8" h="71">
                  <a:moveTo>
                    <a:pt x="36" y="42"/>
                  </a:moveTo>
                  <a:cubicBezTo>
                    <a:pt x="27" y="60"/>
                    <a:pt x="13" y="71"/>
                    <a:pt x="7" y="68"/>
                  </a:cubicBezTo>
                  <a:cubicBezTo>
                    <a:pt x="0" y="64"/>
                    <a:pt x="2" y="47"/>
                    <a:pt x="12" y="29"/>
                  </a:cubicBezTo>
                  <a:cubicBezTo>
                    <a:pt x="21" y="11"/>
                    <a:pt x="34" y="0"/>
                    <a:pt x="41" y="4"/>
                  </a:cubicBezTo>
                  <a:cubicBezTo>
                    <a:pt x="48" y="7"/>
                    <a:pt x="46" y="25"/>
                    <a:pt x="36" y="42"/>
                  </a:cubicBezTo>
                  <a:close/>
                </a:path>
              </a:pathLst>
            </a:custGeom>
            <a:solidFill>
              <a:srgbClr val="EEBC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60914" name="Freeform 229"/>
            <p:cNvSpPr>
              <a:spLocks/>
            </p:cNvSpPr>
            <p:nvPr/>
          </p:nvSpPr>
          <p:spPr bwMode="auto">
            <a:xfrm>
              <a:off x="2267" y="1878"/>
              <a:ext cx="54" cy="121"/>
            </a:xfrm>
            <a:custGeom>
              <a:avLst/>
              <a:gdLst>
                <a:gd name="T0" fmla="*/ 2147483646 w 39"/>
                <a:gd name="T1" fmla="*/ 2147483646 h 82"/>
                <a:gd name="T2" fmla="*/ 1428051846 w 39"/>
                <a:gd name="T3" fmla="*/ 2147483646 h 82"/>
                <a:gd name="T4" fmla="*/ 459687709 w 39"/>
                <a:gd name="T5" fmla="*/ 2147483646 h 82"/>
                <a:gd name="T6" fmla="*/ 2147483646 w 39"/>
                <a:gd name="T7" fmla="*/ 2147483646 h 82"/>
                <a:gd name="T8" fmla="*/ 2147483646 w 39"/>
                <a:gd name="T9" fmla="*/ 2147483646 h 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"/>
                <a:gd name="T16" fmla="*/ 0 h 82"/>
                <a:gd name="T17" fmla="*/ 39 w 39"/>
                <a:gd name="T18" fmla="*/ 82 h 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" h="82">
                  <a:moveTo>
                    <a:pt x="35" y="44"/>
                  </a:moveTo>
                  <a:cubicBezTo>
                    <a:pt x="30" y="66"/>
                    <a:pt x="20" y="82"/>
                    <a:pt x="12" y="80"/>
                  </a:cubicBezTo>
                  <a:cubicBezTo>
                    <a:pt x="3" y="78"/>
                    <a:pt x="0" y="59"/>
                    <a:pt x="4" y="38"/>
                  </a:cubicBezTo>
                  <a:cubicBezTo>
                    <a:pt x="9" y="16"/>
                    <a:pt x="19" y="0"/>
                    <a:pt x="28" y="2"/>
                  </a:cubicBezTo>
                  <a:cubicBezTo>
                    <a:pt x="36" y="3"/>
                    <a:pt x="39" y="22"/>
                    <a:pt x="35" y="44"/>
                  </a:cubicBezTo>
                  <a:close/>
                </a:path>
              </a:pathLst>
            </a:custGeom>
            <a:solidFill>
              <a:srgbClr val="EEBC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60915" name="Freeform 230"/>
            <p:cNvSpPr>
              <a:spLocks/>
            </p:cNvSpPr>
            <p:nvPr/>
          </p:nvSpPr>
          <p:spPr bwMode="auto">
            <a:xfrm>
              <a:off x="2397" y="1799"/>
              <a:ext cx="66" cy="120"/>
            </a:xfrm>
            <a:custGeom>
              <a:avLst/>
              <a:gdLst>
                <a:gd name="T0" fmla="*/ 2147483646 w 48"/>
                <a:gd name="T1" fmla="*/ 2147483646 h 82"/>
                <a:gd name="T2" fmla="*/ 860009844 w 48"/>
                <a:gd name="T3" fmla="*/ 2147483646 h 82"/>
                <a:gd name="T4" fmla="*/ 571366377 w 48"/>
                <a:gd name="T5" fmla="*/ 2147483646 h 82"/>
                <a:gd name="T6" fmla="*/ 2147483646 w 48"/>
                <a:gd name="T7" fmla="*/ 2147483646 h 82"/>
                <a:gd name="T8" fmla="*/ 2147483646 w 48"/>
                <a:gd name="T9" fmla="*/ 2147483646 h 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8"/>
                <a:gd name="T16" fmla="*/ 0 h 82"/>
                <a:gd name="T17" fmla="*/ 48 w 48"/>
                <a:gd name="T18" fmla="*/ 82 h 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8" h="82">
                  <a:moveTo>
                    <a:pt x="41" y="47"/>
                  </a:moveTo>
                  <a:cubicBezTo>
                    <a:pt x="34" y="67"/>
                    <a:pt x="20" y="82"/>
                    <a:pt x="11" y="78"/>
                  </a:cubicBezTo>
                  <a:cubicBezTo>
                    <a:pt x="2" y="75"/>
                    <a:pt x="0" y="56"/>
                    <a:pt x="7" y="35"/>
                  </a:cubicBezTo>
                  <a:cubicBezTo>
                    <a:pt x="15" y="14"/>
                    <a:pt x="28" y="0"/>
                    <a:pt x="37" y="3"/>
                  </a:cubicBezTo>
                  <a:cubicBezTo>
                    <a:pt x="47" y="6"/>
                    <a:pt x="48" y="26"/>
                    <a:pt x="41" y="47"/>
                  </a:cubicBezTo>
                  <a:close/>
                </a:path>
              </a:pathLst>
            </a:custGeom>
            <a:solidFill>
              <a:srgbClr val="EEBC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60916" name="Freeform 231"/>
            <p:cNvSpPr>
              <a:spLocks/>
            </p:cNvSpPr>
            <p:nvPr/>
          </p:nvSpPr>
          <p:spPr bwMode="auto">
            <a:xfrm>
              <a:off x="2450" y="1966"/>
              <a:ext cx="67" cy="99"/>
            </a:xfrm>
            <a:custGeom>
              <a:avLst/>
              <a:gdLst>
                <a:gd name="T0" fmla="*/ 2147483646 w 48"/>
                <a:gd name="T1" fmla="*/ 2147483646 h 67"/>
                <a:gd name="T2" fmla="*/ 1312655093 w 48"/>
                <a:gd name="T3" fmla="*/ 2147483646 h 67"/>
                <a:gd name="T4" fmla="*/ 1895971500 w 48"/>
                <a:gd name="T5" fmla="*/ 2147483646 h 67"/>
                <a:gd name="T6" fmla="*/ 2147483646 w 48"/>
                <a:gd name="T7" fmla="*/ 2147483646 h 67"/>
                <a:gd name="T8" fmla="*/ 2147483646 w 48"/>
                <a:gd name="T9" fmla="*/ 2147483646 h 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8"/>
                <a:gd name="T16" fmla="*/ 0 h 67"/>
                <a:gd name="T17" fmla="*/ 48 w 48"/>
                <a:gd name="T18" fmla="*/ 67 h 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8" h="67">
                  <a:moveTo>
                    <a:pt x="37" y="41"/>
                  </a:moveTo>
                  <a:cubicBezTo>
                    <a:pt x="28" y="57"/>
                    <a:pt x="14" y="67"/>
                    <a:pt x="7" y="63"/>
                  </a:cubicBezTo>
                  <a:cubicBezTo>
                    <a:pt x="0" y="58"/>
                    <a:pt x="2" y="42"/>
                    <a:pt x="11" y="26"/>
                  </a:cubicBezTo>
                  <a:cubicBezTo>
                    <a:pt x="20" y="9"/>
                    <a:pt x="34" y="0"/>
                    <a:pt x="41" y="4"/>
                  </a:cubicBezTo>
                  <a:cubicBezTo>
                    <a:pt x="48" y="8"/>
                    <a:pt x="46" y="24"/>
                    <a:pt x="37" y="41"/>
                  </a:cubicBezTo>
                  <a:close/>
                </a:path>
              </a:pathLst>
            </a:custGeom>
            <a:solidFill>
              <a:srgbClr val="EEBC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60917" name="Freeform 232"/>
            <p:cNvSpPr>
              <a:spLocks/>
            </p:cNvSpPr>
            <p:nvPr/>
          </p:nvSpPr>
          <p:spPr bwMode="auto">
            <a:xfrm>
              <a:off x="2222" y="1606"/>
              <a:ext cx="67" cy="124"/>
            </a:xfrm>
            <a:custGeom>
              <a:avLst/>
              <a:gdLst>
                <a:gd name="T0" fmla="*/ 2147483646 w 49"/>
                <a:gd name="T1" fmla="*/ 1 h 84"/>
                <a:gd name="T2" fmla="*/ 1370875938 w 49"/>
                <a:gd name="T3" fmla="*/ 2147483646 h 84"/>
                <a:gd name="T4" fmla="*/ 0 w 49"/>
                <a:gd name="T5" fmla="*/ 2147483646 h 84"/>
                <a:gd name="T6" fmla="*/ 1548797914 w 49"/>
                <a:gd name="T7" fmla="*/ 2147483646 h 84"/>
                <a:gd name="T8" fmla="*/ 2147483646 w 49"/>
                <a:gd name="T9" fmla="*/ 1 h 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"/>
                <a:gd name="T16" fmla="*/ 0 h 84"/>
                <a:gd name="T17" fmla="*/ 49 w 49"/>
                <a:gd name="T18" fmla="*/ 84 h 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" h="84">
                  <a:moveTo>
                    <a:pt x="49" y="1"/>
                  </a:moveTo>
                  <a:cubicBezTo>
                    <a:pt x="49" y="1"/>
                    <a:pt x="31" y="0"/>
                    <a:pt x="25" y="17"/>
                  </a:cubicBezTo>
                  <a:cubicBezTo>
                    <a:pt x="18" y="35"/>
                    <a:pt x="0" y="84"/>
                    <a:pt x="0" y="84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9"/>
                    <a:pt x="32" y="4"/>
                    <a:pt x="4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60918" name="Freeform 233"/>
            <p:cNvSpPr>
              <a:spLocks/>
            </p:cNvSpPr>
            <p:nvPr/>
          </p:nvSpPr>
          <p:spPr bwMode="auto">
            <a:xfrm>
              <a:off x="2428" y="1643"/>
              <a:ext cx="68" cy="123"/>
            </a:xfrm>
            <a:custGeom>
              <a:avLst/>
              <a:gdLst>
                <a:gd name="T0" fmla="*/ 2147483646 w 49"/>
                <a:gd name="T1" fmla="*/ 2147483646 h 84"/>
                <a:gd name="T2" fmla="*/ 2147483646 w 49"/>
                <a:gd name="T3" fmla="*/ 2147483646 h 84"/>
                <a:gd name="T4" fmla="*/ 0 w 49"/>
                <a:gd name="T5" fmla="*/ 2147483646 h 84"/>
                <a:gd name="T6" fmla="*/ 2147483646 w 49"/>
                <a:gd name="T7" fmla="*/ 2147483646 h 84"/>
                <a:gd name="T8" fmla="*/ 2147483646 w 49"/>
                <a:gd name="T9" fmla="*/ 2147483646 h 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"/>
                <a:gd name="T16" fmla="*/ 0 h 84"/>
                <a:gd name="T17" fmla="*/ 49 w 49"/>
                <a:gd name="T18" fmla="*/ 84 h 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" h="84">
                  <a:moveTo>
                    <a:pt x="49" y="2"/>
                  </a:moveTo>
                  <a:cubicBezTo>
                    <a:pt x="49" y="2"/>
                    <a:pt x="31" y="0"/>
                    <a:pt x="25" y="18"/>
                  </a:cubicBezTo>
                  <a:cubicBezTo>
                    <a:pt x="19" y="36"/>
                    <a:pt x="0" y="84"/>
                    <a:pt x="0" y="84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28" y="20"/>
                    <a:pt x="32" y="5"/>
                    <a:pt x="49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60919" name="Freeform 234"/>
            <p:cNvSpPr>
              <a:spLocks/>
            </p:cNvSpPr>
            <p:nvPr/>
          </p:nvSpPr>
          <p:spPr bwMode="auto">
            <a:xfrm>
              <a:off x="2329" y="1606"/>
              <a:ext cx="68" cy="124"/>
            </a:xfrm>
            <a:custGeom>
              <a:avLst/>
              <a:gdLst>
                <a:gd name="T0" fmla="*/ 2147483646 w 49"/>
                <a:gd name="T1" fmla="*/ 2147483646 h 84"/>
                <a:gd name="T2" fmla="*/ 2147483646 w 49"/>
                <a:gd name="T3" fmla="*/ 2147483646 h 84"/>
                <a:gd name="T4" fmla="*/ 0 w 49"/>
                <a:gd name="T5" fmla="*/ 2147483646 h 84"/>
                <a:gd name="T6" fmla="*/ 2147483646 w 49"/>
                <a:gd name="T7" fmla="*/ 2147483646 h 84"/>
                <a:gd name="T8" fmla="*/ 2147483646 w 49"/>
                <a:gd name="T9" fmla="*/ 2147483646 h 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"/>
                <a:gd name="T16" fmla="*/ 0 h 84"/>
                <a:gd name="T17" fmla="*/ 49 w 49"/>
                <a:gd name="T18" fmla="*/ 84 h 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" h="84">
                  <a:moveTo>
                    <a:pt x="49" y="2"/>
                  </a:moveTo>
                  <a:cubicBezTo>
                    <a:pt x="49" y="2"/>
                    <a:pt x="30" y="0"/>
                    <a:pt x="24" y="18"/>
                  </a:cubicBezTo>
                  <a:cubicBezTo>
                    <a:pt x="18" y="36"/>
                    <a:pt x="0" y="84"/>
                    <a:pt x="0" y="84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27" y="20"/>
                    <a:pt x="31" y="5"/>
                    <a:pt x="49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60920" name="Freeform 235"/>
            <p:cNvSpPr>
              <a:spLocks/>
            </p:cNvSpPr>
            <p:nvPr/>
          </p:nvSpPr>
          <p:spPr bwMode="auto">
            <a:xfrm>
              <a:off x="2508" y="1728"/>
              <a:ext cx="68" cy="124"/>
            </a:xfrm>
            <a:custGeom>
              <a:avLst/>
              <a:gdLst>
                <a:gd name="T0" fmla="*/ 2147483646 w 49"/>
                <a:gd name="T1" fmla="*/ 1 h 84"/>
                <a:gd name="T2" fmla="*/ 2147483646 w 49"/>
                <a:gd name="T3" fmla="*/ 2147483646 h 84"/>
                <a:gd name="T4" fmla="*/ 0 w 49"/>
                <a:gd name="T5" fmla="*/ 2147483646 h 84"/>
                <a:gd name="T6" fmla="*/ 2147483646 w 49"/>
                <a:gd name="T7" fmla="*/ 2147483646 h 84"/>
                <a:gd name="T8" fmla="*/ 2147483646 w 49"/>
                <a:gd name="T9" fmla="*/ 1 h 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"/>
                <a:gd name="T16" fmla="*/ 0 h 84"/>
                <a:gd name="T17" fmla="*/ 49 w 49"/>
                <a:gd name="T18" fmla="*/ 84 h 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" h="84">
                  <a:moveTo>
                    <a:pt x="49" y="1"/>
                  </a:moveTo>
                  <a:cubicBezTo>
                    <a:pt x="49" y="1"/>
                    <a:pt x="30" y="0"/>
                    <a:pt x="24" y="18"/>
                  </a:cubicBezTo>
                  <a:cubicBezTo>
                    <a:pt x="18" y="35"/>
                    <a:pt x="0" y="84"/>
                    <a:pt x="0" y="84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27" y="20"/>
                    <a:pt x="31" y="5"/>
                    <a:pt x="4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60921" name="Freeform 236"/>
            <p:cNvSpPr>
              <a:spLocks/>
            </p:cNvSpPr>
            <p:nvPr/>
          </p:nvSpPr>
          <p:spPr bwMode="auto">
            <a:xfrm>
              <a:off x="2169" y="1896"/>
              <a:ext cx="65" cy="104"/>
            </a:xfrm>
            <a:custGeom>
              <a:avLst/>
              <a:gdLst>
                <a:gd name="T0" fmla="*/ 0 w 47"/>
                <a:gd name="T1" fmla="*/ 2147483646 h 71"/>
                <a:gd name="T2" fmla="*/ 2147483646 w 47"/>
                <a:gd name="T3" fmla="*/ 2147483646 h 71"/>
                <a:gd name="T4" fmla="*/ 2147483646 w 47"/>
                <a:gd name="T5" fmla="*/ 0 h 71"/>
                <a:gd name="T6" fmla="*/ 2147483646 w 47"/>
                <a:gd name="T7" fmla="*/ 2147483646 h 71"/>
                <a:gd name="T8" fmla="*/ 0 w 47"/>
                <a:gd name="T9" fmla="*/ 2147483646 h 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7"/>
                <a:gd name="T16" fmla="*/ 0 h 71"/>
                <a:gd name="T17" fmla="*/ 47 w 47"/>
                <a:gd name="T18" fmla="*/ 71 h 7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7" h="71">
                  <a:moveTo>
                    <a:pt x="0" y="69"/>
                  </a:moveTo>
                  <a:cubicBezTo>
                    <a:pt x="0" y="69"/>
                    <a:pt x="21" y="71"/>
                    <a:pt x="27" y="55"/>
                  </a:cubicBezTo>
                  <a:cubicBezTo>
                    <a:pt x="33" y="39"/>
                    <a:pt x="47" y="0"/>
                    <a:pt x="47" y="0"/>
                  </a:cubicBezTo>
                  <a:cubicBezTo>
                    <a:pt x="47" y="0"/>
                    <a:pt x="25" y="51"/>
                    <a:pt x="23" y="53"/>
                  </a:cubicBezTo>
                  <a:cubicBezTo>
                    <a:pt x="22" y="55"/>
                    <a:pt x="21" y="63"/>
                    <a:pt x="0" y="69"/>
                  </a:cubicBezTo>
                  <a:close/>
                </a:path>
              </a:pathLst>
            </a:custGeom>
            <a:solidFill>
              <a:srgbClr val="E7C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60922" name="Freeform 237"/>
            <p:cNvSpPr>
              <a:spLocks/>
            </p:cNvSpPr>
            <p:nvPr/>
          </p:nvSpPr>
          <p:spPr bwMode="auto">
            <a:xfrm>
              <a:off x="2253" y="1975"/>
              <a:ext cx="67" cy="105"/>
            </a:xfrm>
            <a:custGeom>
              <a:avLst/>
              <a:gdLst>
                <a:gd name="T0" fmla="*/ 0 w 48"/>
                <a:gd name="T1" fmla="*/ 2147483646 h 71"/>
                <a:gd name="T2" fmla="*/ 2147483646 w 48"/>
                <a:gd name="T3" fmla="*/ 2147483646 h 71"/>
                <a:gd name="T4" fmla="*/ 2147483646 w 48"/>
                <a:gd name="T5" fmla="*/ 0 h 71"/>
                <a:gd name="T6" fmla="*/ 2147483646 w 48"/>
                <a:gd name="T7" fmla="*/ 2147483646 h 71"/>
                <a:gd name="T8" fmla="*/ 0 w 48"/>
                <a:gd name="T9" fmla="*/ 2147483646 h 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8"/>
                <a:gd name="T16" fmla="*/ 0 h 71"/>
                <a:gd name="T17" fmla="*/ 48 w 48"/>
                <a:gd name="T18" fmla="*/ 71 h 7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8" h="71">
                  <a:moveTo>
                    <a:pt x="0" y="69"/>
                  </a:moveTo>
                  <a:cubicBezTo>
                    <a:pt x="0" y="69"/>
                    <a:pt x="21" y="71"/>
                    <a:pt x="27" y="55"/>
                  </a:cubicBezTo>
                  <a:cubicBezTo>
                    <a:pt x="33" y="39"/>
                    <a:pt x="48" y="0"/>
                    <a:pt x="48" y="0"/>
                  </a:cubicBezTo>
                  <a:cubicBezTo>
                    <a:pt x="48" y="0"/>
                    <a:pt x="25" y="50"/>
                    <a:pt x="23" y="53"/>
                  </a:cubicBezTo>
                  <a:cubicBezTo>
                    <a:pt x="22" y="55"/>
                    <a:pt x="21" y="63"/>
                    <a:pt x="0" y="69"/>
                  </a:cubicBezTo>
                  <a:close/>
                </a:path>
              </a:pathLst>
            </a:custGeom>
            <a:solidFill>
              <a:srgbClr val="E7C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60923" name="Freeform 238"/>
            <p:cNvSpPr>
              <a:spLocks/>
            </p:cNvSpPr>
            <p:nvPr/>
          </p:nvSpPr>
          <p:spPr bwMode="auto">
            <a:xfrm>
              <a:off x="2354" y="2010"/>
              <a:ext cx="65" cy="106"/>
            </a:xfrm>
            <a:custGeom>
              <a:avLst/>
              <a:gdLst>
                <a:gd name="T0" fmla="*/ 0 w 47"/>
                <a:gd name="T1" fmla="*/ 2147483646 h 72"/>
                <a:gd name="T2" fmla="*/ 2147483646 w 47"/>
                <a:gd name="T3" fmla="*/ 2147483646 h 72"/>
                <a:gd name="T4" fmla="*/ 2147483646 w 47"/>
                <a:gd name="T5" fmla="*/ 0 h 72"/>
                <a:gd name="T6" fmla="*/ 2147483646 w 47"/>
                <a:gd name="T7" fmla="*/ 2147483646 h 72"/>
                <a:gd name="T8" fmla="*/ 0 w 47"/>
                <a:gd name="T9" fmla="*/ 2147483646 h 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7"/>
                <a:gd name="T16" fmla="*/ 0 h 72"/>
                <a:gd name="T17" fmla="*/ 47 w 47"/>
                <a:gd name="T18" fmla="*/ 72 h 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7" h="72">
                  <a:moveTo>
                    <a:pt x="0" y="70"/>
                  </a:moveTo>
                  <a:cubicBezTo>
                    <a:pt x="0" y="70"/>
                    <a:pt x="21" y="72"/>
                    <a:pt x="27" y="56"/>
                  </a:cubicBezTo>
                  <a:cubicBezTo>
                    <a:pt x="32" y="40"/>
                    <a:pt x="47" y="0"/>
                    <a:pt x="47" y="0"/>
                  </a:cubicBezTo>
                  <a:cubicBezTo>
                    <a:pt x="47" y="0"/>
                    <a:pt x="24" y="51"/>
                    <a:pt x="23" y="54"/>
                  </a:cubicBezTo>
                  <a:cubicBezTo>
                    <a:pt x="21" y="56"/>
                    <a:pt x="20" y="64"/>
                    <a:pt x="0" y="70"/>
                  </a:cubicBezTo>
                  <a:close/>
                </a:path>
              </a:pathLst>
            </a:custGeom>
            <a:solidFill>
              <a:srgbClr val="E7C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60924" name="Freeform 239"/>
            <p:cNvSpPr>
              <a:spLocks/>
            </p:cNvSpPr>
            <p:nvPr/>
          </p:nvSpPr>
          <p:spPr bwMode="auto">
            <a:xfrm>
              <a:off x="2452" y="2013"/>
              <a:ext cx="65" cy="106"/>
            </a:xfrm>
            <a:custGeom>
              <a:avLst/>
              <a:gdLst>
                <a:gd name="T0" fmla="*/ 0 w 47"/>
                <a:gd name="T1" fmla="*/ 2147483646 h 72"/>
                <a:gd name="T2" fmla="*/ 2147483646 w 47"/>
                <a:gd name="T3" fmla="*/ 2147483646 h 72"/>
                <a:gd name="T4" fmla="*/ 2147483646 w 47"/>
                <a:gd name="T5" fmla="*/ 0 h 72"/>
                <a:gd name="T6" fmla="*/ 2147483646 w 47"/>
                <a:gd name="T7" fmla="*/ 2147483646 h 72"/>
                <a:gd name="T8" fmla="*/ 0 w 47"/>
                <a:gd name="T9" fmla="*/ 2147483646 h 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7"/>
                <a:gd name="T16" fmla="*/ 0 h 72"/>
                <a:gd name="T17" fmla="*/ 47 w 47"/>
                <a:gd name="T18" fmla="*/ 72 h 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7" h="72">
                  <a:moveTo>
                    <a:pt x="0" y="69"/>
                  </a:moveTo>
                  <a:cubicBezTo>
                    <a:pt x="0" y="69"/>
                    <a:pt x="21" y="72"/>
                    <a:pt x="27" y="56"/>
                  </a:cubicBezTo>
                  <a:cubicBezTo>
                    <a:pt x="33" y="39"/>
                    <a:pt x="47" y="0"/>
                    <a:pt x="47" y="0"/>
                  </a:cubicBezTo>
                  <a:cubicBezTo>
                    <a:pt x="47" y="0"/>
                    <a:pt x="25" y="51"/>
                    <a:pt x="23" y="53"/>
                  </a:cubicBezTo>
                  <a:cubicBezTo>
                    <a:pt x="22" y="56"/>
                    <a:pt x="21" y="64"/>
                    <a:pt x="0" y="69"/>
                  </a:cubicBezTo>
                  <a:close/>
                </a:path>
              </a:pathLst>
            </a:custGeom>
            <a:solidFill>
              <a:srgbClr val="E7C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60925" name="Oval 240"/>
            <p:cNvSpPr>
              <a:spLocks noChangeArrowheads="1"/>
            </p:cNvSpPr>
            <p:nvPr/>
          </p:nvSpPr>
          <p:spPr bwMode="auto">
            <a:xfrm>
              <a:off x="2289" y="1607"/>
              <a:ext cx="11" cy="1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60926" name="Oval 241"/>
            <p:cNvSpPr>
              <a:spLocks noChangeArrowheads="1"/>
            </p:cNvSpPr>
            <p:nvPr/>
          </p:nvSpPr>
          <p:spPr bwMode="auto">
            <a:xfrm>
              <a:off x="2394" y="1609"/>
              <a:ext cx="12" cy="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60927" name="Oval 242"/>
            <p:cNvSpPr>
              <a:spLocks noChangeArrowheads="1"/>
            </p:cNvSpPr>
            <p:nvPr/>
          </p:nvSpPr>
          <p:spPr bwMode="auto">
            <a:xfrm>
              <a:off x="2496" y="1646"/>
              <a:ext cx="10" cy="1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60928" name="Oval 243"/>
            <p:cNvSpPr>
              <a:spLocks noChangeArrowheads="1"/>
            </p:cNvSpPr>
            <p:nvPr/>
          </p:nvSpPr>
          <p:spPr bwMode="auto">
            <a:xfrm>
              <a:off x="2573" y="1728"/>
              <a:ext cx="10" cy="1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60929" name="Oval 244"/>
            <p:cNvSpPr>
              <a:spLocks noChangeArrowheads="1"/>
            </p:cNvSpPr>
            <p:nvPr/>
          </p:nvSpPr>
          <p:spPr bwMode="auto">
            <a:xfrm>
              <a:off x="2289" y="1552"/>
              <a:ext cx="25" cy="2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60930" name="Oval 245"/>
            <p:cNvSpPr>
              <a:spLocks noChangeArrowheads="1"/>
            </p:cNvSpPr>
            <p:nvPr/>
          </p:nvSpPr>
          <p:spPr bwMode="auto">
            <a:xfrm>
              <a:off x="2322" y="1553"/>
              <a:ext cx="14" cy="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60931" name="Oval 246"/>
            <p:cNvSpPr>
              <a:spLocks noChangeArrowheads="1"/>
            </p:cNvSpPr>
            <p:nvPr/>
          </p:nvSpPr>
          <p:spPr bwMode="auto">
            <a:xfrm>
              <a:off x="2394" y="2137"/>
              <a:ext cx="29" cy="3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60932" name="Oval 247"/>
            <p:cNvSpPr>
              <a:spLocks noChangeArrowheads="1"/>
            </p:cNvSpPr>
            <p:nvPr/>
          </p:nvSpPr>
          <p:spPr bwMode="auto">
            <a:xfrm>
              <a:off x="2430" y="2137"/>
              <a:ext cx="16" cy="1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60933" name="Freeform 248"/>
            <p:cNvSpPr>
              <a:spLocks/>
            </p:cNvSpPr>
            <p:nvPr/>
          </p:nvSpPr>
          <p:spPr bwMode="auto">
            <a:xfrm>
              <a:off x="2022" y="1552"/>
              <a:ext cx="238" cy="517"/>
            </a:xfrm>
            <a:custGeom>
              <a:avLst/>
              <a:gdLst>
                <a:gd name="T0" fmla="*/ 2147483646 w 173"/>
                <a:gd name="T1" fmla="*/ 0 h 352"/>
                <a:gd name="T2" fmla="*/ 2147483646 w 173"/>
                <a:gd name="T3" fmla="*/ 2147483646 h 352"/>
                <a:gd name="T4" fmla="*/ 2147483646 w 173"/>
                <a:gd name="T5" fmla="*/ 2147483646 h 352"/>
                <a:gd name="T6" fmla="*/ 2147483646 w 173"/>
                <a:gd name="T7" fmla="*/ 2147483646 h 352"/>
                <a:gd name="T8" fmla="*/ 2147483646 w 173"/>
                <a:gd name="T9" fmla="*/ 0 h 3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3"/>
                <a:gd name="T16" fmla="*/ 0 h 352"/>
                <a:gd name="T17" fmla="*/ 173 w 173"/>
                <a:gd name="T18" fmla="*/ 352 h 3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3" h="352">
                  <a:moveTo>
                    <a:pt x="173" y="0"/>
                  </a:moveTo>
                  <a:cubicBezTo>
                    <a:pt x="173" y="0"/>
                    <a:pt x="79" y="26"/>
                    <a:pt x="39" y="144"/>
                  </a:cubicBezTo>
                  <a:cubicBezTo>
                    <a:pt x="0" y="261"/>
                    <a:pt x="87" y="352"/>
                    <a:pt x="87" y="352"/>
                  </a:cubicBezTo>
                  <a:cubicBezTo>
                    <a:pt x="87" y="352"/>
                    <a:pt x="13" y="264"/>
                    <a:pt x="47" y="146"/>
                  </a:cubicBezTo>
                  <a:cubicBezTo>
                    <a:pt x="80" y="27"/>
                    <a:pt x="173" y="0"/>
                    <a:pt x="17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60934" name="Freeform 249"/>
            <p:cNvSpPr>
              <a:spLocks/>
            </p:cNvSpPr>
            <p:nvPr/>
          </p:nvSpPr>
          <p:spPr bwMode="auto">
            <a:xfrm>
              <a:off x="2541" y="1778"/>
              <a:ext cx="188" cy="343"/>
            </a:xfrm>
            <a:custGeom>
              <a:avLst/>
              <a:gdLst>
                <a:gd name="T0" fmla="*/ 2147483646 w 136"/>
                <a:gd name="T1" fmla="*/ 0 h 233"/>
                <a:gd name="T2" fmla="*/ 0 w 136"/>
                <a:gd name="T3" fmla="*/ 2147483646 h 233"/>
                <a:gd name="T4" fmla="*/ 2147483646 w 136"/>
                <a:gd name="T5" fmla="*/ 0 h 233"/>
                <a:gd name="T6" fmla="*/ 0 60000 65536"/>
                <a:gd name="T7" fmla="*/ 0 60000 65536"/>
                <a:gd name="T8" fmla="*/ 0 60000 65536"/>
                <a:gd name="T9" fmla="*/ 0 w 136"/>
                <a:gd name="T10" fmla="*/ 0 h 233"/>
                <a:gd name="T11" fmla="*/ 136 w 136"/>
                <a:gd name="T12" fmla="*/ 233 h 23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6" h="233">
                  <a:moveTo>
                    <a:pt x="90" y="0"/>
                  </a:moveTo>
                  <a:cubicBezTo>
                    <a:pt x="90" y="0"/>
                    <a:pt x="136" y="129"/>
                    <a:pt x="0" y="233"/>
                  </a:cubicBezTo>
                  <a:cubicBezTo>
                    <a:pt x="0" y="233"/>
                    <a:pt x="118" y="141"/>
                    <a:pt x="90" y="0"/>
                  </a:cubicBezTo>
                  <a:close/>
                </a:path>
              </a:pathLst>
            </a:custGeom>
            <a:solidFill>
              <a:srgbClr val="A178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60935" name="Freeform 250"/>
            <p:cNvSpPr>
              <a:spLocks/>
            </p:cNvSpPr>
            <p:nvPr/>
          </p:nvSpPr>
          <p:spPr bwMode="auto">
            <a:xfrm>
              <a:off x="2398" y="1575"/>
              <a:ext cx="219" cy="422"/>
            </a:xfrm>
            <a:custGeom>
              <a:avLst/>
              <a:gdLst>
                <a:gd name="T0" fmla="*/ 0 w 159"/>
                <a:gd name="T1" fmla="*/ 0 h 287"/>
                <a:gd name="T2" fmla="*/ 2147483646 w 159"/>
                <a:gd name="T3" fmla="*/ 2147483646 h 287"/>
                <a:gd name="T4" fmla="*/ 0 w 159"/>
                <a:gd name="T5" fmla="*/ 0 h 287"/>
                <a:gd name="T6" fmla="*/ 0 60000 65536"/>
                <a:gd name="T7" fmla="*/ 0 60000 65536"/>
                <a:gd name="T8" fmla="*/ 0 60000 65536"/>
                <a:gd name="T9" fmla="*/ 0 w 159"/>
                <a:gd name="T10" fmla="*/ 0 h 287"/>
                <a:gd name="T11" fmla="*/ 159 w 159"/>
                <a:gd name="T12" fmla="*/ 287 h 28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9" h="287">
                  <a:moveTo>
                    <a:pt x="0" y="0"/>
                  </a:moveTo>
                  <a:cubicBezTo>
                    <a:pt x="0" y="0"/>
                    <a:pt x="141" y="76"/>
                    <a:pt x="122" y="287"/>
                  </a:cubicBezTo>
                  <a:cubicBezTo>
                    <a:pt x="122" y="287"/>
                    <a:pt x="159" y="75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60936" name="Freeform 251"/>
            <p:cNvSpPr>
              <a:spLocks/>
            </p:cNvSpPr>
            <p:nvPr/>
          </p:nvSpPr>
          <p:spPr bwMode="auto">
            <a:xfrm>
              <a:off x="1986" y="760"/>
              <a:ext cx="657" cy="934"/>
            </a:xfrm>
            <a:custGeom>
              <a:avLst/>
              <a:gdLst>
                <a:gd name="T0" fmla="*/ 2147483646 w 477"/>
                <a:gd name="T1" fmla="*/ 2147483646 h 635"/>
                <a:gd name="T2" fmla="*/ 2147483646 w 477"/>
                <a:gd name="T3" fmla="*/ 2147483646 h 635"/>
                <a:gd name="T4" fmla="*/ 0 w 477"/>
                <a:gd name="T5" fmla="*/ 2147483646 h 635"/>
                <a:gd name="T6" fmla="*/ 2147483646 w 477"/>
                <a:gd name="T7" fmla="*/ 2147483646 h 63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77"/>
                <a:gd name="T13" fmla="*/ 0 h 635"/>
                <a:gd name="T14" fmla="*/ 477 w 477"/>
                <a:gd name="T15" fmla="*/ 635 h 63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77" h="635">
                  <a:moveTo>
                    <a:pt x="477" y="7"/>
                  </a:moveTo>
                  <a:cubicBezTo>
                    <a:pt x="477" y="7"/>
                    <a:pt x="355" y="0"/>
                    <a:pt x="198" y="166"/>
                  </a:cubicBezTo>
                  <a:cubicBezTo>
                    <a:pt x="40" y="332"/>
                    <a:pt x="0" y="635"/>
                    <a:pt x="0" y="635"/>
                  </a:cubicBezTo>
                  <a:cubicBezTo>
                    <a:pt x="0" y="635"/>
                    <a:pt x="59" y="107"/>
                    <a:pt x="477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60937" name="Freeform 252"/>
            <p:cNvSpPr>
              <a:spLocks/>
            </p:cNvSpPr>
            <p:nvPr/>
          </p:nvSpPr>
          <p:spPr bwMode="auto">
            <a:xfrm>
              <a:off x="2220" y="1950"/>
              <a:ext cx="590" cy="449"/>
            </a:xfrm>
            <a:custGeom>
              <a:avLst/>
              <a:gdLst>
                <a:gd name="T0" fmla="*/ 0 w 428"/>
                <a:gd name="T1" fmla="*/ 2147483646 h 305"/>
                <a:gd name="T2" fmla="*/ 2147483646 w 428"/>
                <a:gd name="T3" fmla="*/ 0 h 305"/>
                <a:gd name="T4" fmla="*/ 0 w 428"/>
                <a:gd name="T5" fmla="*/ 2147483646 h 305"/>
                <a:gd name="T6" fmla="*/ 0 60000 65536"/>
                <a:gd name="T7" fmla="*/ 0 60000 65536"/>
                <a:gd name="T8" fmla="*/ 0 60000 65536"/>
                <a:gd name="T9" fmla="*/ 0 w 428"/>
                <a:gd name="T10" fmla="*/ 0 h 305"/>
                <a:gd name="T11" fmla="*/ 428 w 428"/>
                <a:gd name="T12" fmla="*/ 305 h 3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28" h="305">
                  <a:moveTo>
                    <a:pt x="0" y="214"/>
                  </a:moveTo>
                  <a:cubicBezTo>
                    <a:pt x="0" y="214"/>
                    <a:pt x="202" y="305"/>
                    <a:pt x="428" y="0"/>
                  </a:cubicBezTo>
                  <a:cubicBezTo>
                    <a:pt x="428" y="0"/>
                    <a:pt x="222" y="273"/>
                    <a:pt x="0" y="214"/>
                  </a:cubicBezTo>
                  <a:close/>
                </a:path>
              </a:pathLst>
            </a:custGeom>
            <a:solidFill>
              <a:srgbClr val="A67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60938" name="Oval 253"/>
            <p:cNvSpPr>
              <a:spLocks noChangeArrowheads="1"/>
            </p:cNvSpPr>
            <p:nvPr/>
          </p:nvSpPr>
          <p:spPr bwMode="auto">
            <a:xfrm>
              <a:off x="2548" y="809"/>
              <a:ext cx="42" cy="4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60939" name="Oval 254"/>
            <p:cNvSpPr>
              <a:spLocks noChangeArrowheads="1"/>
            </p:cNvSpPr>
            <p:nvPr/>
          </p:nvSpPr>
          <p:spPr bwMode="auto">
            <a:xfrm>
              <a:off x="2601" y="802"/>
              <a:ext cx="30" cy="3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60940" name="Oval 255"/>
            <p:cNvSpPr>
              <a:spLocks noChangeArrowheads="1"/>
            </p:cNvSpPr>
            <p:nvPr/>
          </p:nvSpPr>
          <p:spPr bwMode="auto">
            <a:xfrm>
              <a:off x="2508" y="2172"/>
              <a:ext cx="28" cy="3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60941" name="Oval 256"/>
            <p:cNvSpPr>
              <a:spLocks noChangeArrowheads="1"/>
            </p:cNvSpPr>
            <p:nvPr/>
          </p:nvSpPr>
          <p:spPr bwMode="auto">
            <a:xfrm>
              <a:off x="2548" y="2162"/>
              <a:ext cx="15" cy="1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60942" name="Freeform 257"/>
            <p:cNvSpPr>
              <a:spLocks/>
            </p:cNvSpPr>
            <p:nvPr/>
          </p:nvSpPr>
          <p:spPr bwMode="auto">
            <a:xfrm>
              <a:off x="2132" y="1043"/>
              <a:ext cx="331" cy="725"/>
            </a:xfrm>
            <a:custGeom>
              <a:avLst/>
              <a:gdLst>
                <a:gd name="T0" fmla="*/ 2147483646 w 240"/>
                <a:gd name="T1" fmla="*/ 0 h 493"/>
                <a:gd name="T2" fmla="*/ 912199539 w 240"/>
                <a:gd name="T3" fmla="*/ 2147483646 h 493"/>
                <a:gd name="T4" fmla="*/ 2147483646 w 240"/>
                <a:gd name="T5" fmla="*/ 0 h 493"/>
                <a:gd name="T6" fmla="*/ 0 60000 65536"/>
                <a:gd name="T7" fmla="*/ 0 60000 65536"/>
                <a:gd name="T8" fmla="*/ 0 60000 65536"/>
                <a:gd name="T9" fmla="*/ 0 w 240"/>
                <a:gd name="T10" fmla="*/ 0 h 493"/>
                <a:gd name="T11" fmla="*/ 240 w 240"/>
                <a:gd name="T12" fmla="*/ 493 h 49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0" h="493">
                  <a:moveTo>
                    <a:pt x="240" y="0"/>
                  </a:moveTo>
                  <a:cubicBezTo>
                    <a:pt x="240" y="0"/>
                    <a:pt x="0" y="193"/>
                    <a:pt x="10" y="493"/>
                  </a:cubicBezTo>
                  <a:cubicBezTo>
                    <a:pt x="10" y="493"/>
                    <a:pt x="18" y="210"/>
                    <a:pt x="24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</p:grpSp>
      <p:sp>
        <p:nvSpPr>
          <p:cNvPr id="160780" name="Text Box 258"/>
          <p:cNvSpPr txBox="1">
            <a:spLocks noChangeArrowheads="1"/>
          </p:cNvSpPr>
          <p:nvPr/>
        </p:nvSpPr>
        <p:spPr bwMode="auto">
          <a:xfrm>
            <a:off x="4686300" y="2787650"/>
            <a:ext cx="12890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fr-FR" altLang="en-US" sz="2400">
                <a:solidFill>
                  <a:srgbClr val="000000"/>
                </a:solidFill>
                <a:latin typeface="Arial" panose="020B0604020202020204" pitchFamily="34" charset="0"/>
              </a:rPr>
              <a:t>Sporulated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fr-FR" altLang="en-US" sz="2400">
                <a:solidFill>
                  <a:srgbClr val="000000"/>
                </a:solidFill>
                <a:latin typeface="Arial" panose="020B0604020202020204" pitchFamily="34" charset="0"/>
              </a:rPr>
              <a:t>oocyst</a:t>
            </a:r>
          </a:p>
        </p:txBody>
      </p:sp>
      <p:grpSp>
        <p:nvGrpSpPr>
          <p:cNvPr id="160781" name="Group 259"/>
          <p:cNvGrpSpPr>
            <a:grpSpLocks/>
          </p:cNvGrpSpPr>
          <p:nvPr/>
        </p:nvGrpSpPr>
        <p:grpSpPr bwMode="auto">
          <a:xfrm>
            <a:off x="6400800" y="3702050"/>
            <a:ext cx="1722438" cy="1587500"/>
            <a:chOff x="4032" y="2332"/>
            <a:chExt cx="1085" cy="1000"/>
          </a:xfrm>
        </p:grpSpPr>
        <p:sp>
          <p:nvSpPr>
            <p:cNvPr id="160785" name="Oval 260"/>
            <p:cNvSpPr>
              <a:spLocks noChangeArrowheads="1"/>
            </p:cNvSpPr>
            <p:nvPr/>
          </p:nvSpPr>
          <p:spPr bwMode="auto">
            <a:xfrm>
              <a:off x="4124" y="2332"/>
              <a:ext cx="938" cy="1000"/>
            </a:xfrm>
            <a:prstGeom prst="ellipse">
              <a:avLst/>
            </a:prstGeom>
            <a:solidFill>
              <a:srgbClr val="DDB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60786" name="Oval 261"/>
            <p:cNvSpPr>
              <a:spLocks noChangeArrowheads="1"/>
            </p:cNvSpPr>
            <p:nvPr/>
          </p:nvSpPr>
          <p:spPr bwMode="auto">
            <a:xfrm>
              <a:off x="4159" y="2369"/>
              <a:ext cx="868" cy="926"/>
            </a:xfrm>
            <a:prstGeom prst="ellipse">
              <a:avLst/>
            </a:prstGeom>
            <a:solidFill>
              <a:srgbClr val="CB9B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60787" name="Freeform 262"/>
            <p:cNvSpPr>
              <a:spLocks/>
            </p:cNvSpPr>
            <p:nvPr/>
          </p:nvSpPr>
          <p:spPr bwMode="auto">
            <a:xfrm>
              <a:off x="4227" y="2359"/>
              <a:ext cx="737" cy="941"/>
            </a:xfrm>
            <a:custGeom>
              <a:avLst/>
              <a:gdLst>
                <a:gd name="T0" fmla="*/ 74875345 w 598"/>
                <a:gd name="T1" fmla="*/ 1486923515 h 715"/>
                <a:gd name="T2" fmla="*/ 70400940 w 598"/>
                <a:gd name="T3" fmla="*/ 2147483646 h 715"/>
                <a:gd name="T4" fmla="*/ 14117500 w 598"/>
                <a:gd name="T5" fmla="*/ 2147483646 h 715"/>
                <a:gd name="T6" fmla="*/ 18712402 w 598"/>
                <a:gd name="T7" fmla="*/ 422690517 h 715"/>
                <a:gd name="T8" fmla="*/ 74875345 w 598"/>
                <a:gd name="T9" fmla="*/ 1486923515 h 7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8"/>
                <a:gd name="T16" fmla="*/ 0 h 715"/>
                <a:gd name="T17" fmla="*/ 598 w 598"/>
                <a:gd name="T18" fmla="*/ 715 h 7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8" h="715">
                  <a:moveTo>
                    <a:pt x="502" y="236"/>
                  </a:moveTo>
                  <a:cubicBezTo>
                    <a:pt x="598" y="396"/>
                    <a:pt x="584" y="581"/>
                    <a:pt x="472" y="648"/>
                  </a:cubicBezTo>
                  <a:cubicBezTo>
                    <a:pt x="360" y="715"/>
                    <a:pt x="191" y="639"/>
                    <a:pt x="95" y="479"/>
                  </a:cubicBezTo>
                  <a:cubicBezTo>
                    <a:pt x="0" y="319"/>
                    <a:pt x="13" y="135"/>
                    <a:pt x="126" y="67"/>
                  </a:cubicBezTo>
                  <a:cubicBezTo>
                    <a:pt x="238" y="0"/>
                    <a:pt x="407" y="76"/>
                    <a:pt x="502" y="236"/>
                  </a:cubicBezTo>
                  <a:close/>
                </a:path>
              </a:pathLst>
            </a:custGeom>
            <a:solidFill>
              <a:srgbClr val="BC8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60788" name="Oval 263"/>
            <p:cNvSpPr>
              <a:spLocks noChangeArrowheads="1"/>
            </p:cNvSpPr>
            <p:nvPr/>
          </p:nvSpPr>
          <p:spPr bwMode="auto">
            <a:xfrm>
              <a:off x="4124" y="2332"/>
              <a:ext cx="938" cy="1000"/>
            </a:xfrm>
            <a:prstGeom prst="ellipse">
              <a:avLst/>
            </a:prstGeom>
            <a:noFill/>
            <a:ln w="7938">
              <a:solidFill>
                <a:srgbClr val="34343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60789" name="Oval 264"/>
            <p:cNvSpPr>
              <a:spLocks noChangeArrowheads="1"/>
            </p:cNvSpPr>
            <p:nvPr/>
          </p:nvSpPr>
          <p:spPr bwMode="auto">
            <a:xfrm>
              <a:off x="4159" y="2369"/>
              <a:ext cx="868" cy="926"/>
            </a:xfrm>
            <a:prstGeom prst="ellipse">
              <a:avLst/>
            </a:prstGeom>
            <a:noFill/>
            <a:ln w="7938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60790" name="Freeform 265"/>
            <p:cNvSpPr>
              <a:spLocks/>
            </p:cNvSpPr>
            <p:nvPr/>
          </p:nvSpPr>
          <p:spPr bwMode="auto">
            <a:xfrm>
              <a:off x="4423" y="2492"/>
              <a:ext cx="192" cy="699"/>
            </a:xfrm>
            <a:custGeom>
              <a:avLst/>
              <a:gdLst>
                <a:gd name="T0" fmla="*/ 12021718 w 156"/>
                <a:gd name="T1" fmla="*/ 1654677997 h 531"/>
                <a:gd name="T2" fmla="*/ 18210414 w 156"/>
                <a:gd name="T3" fmla="*/ 2147483646 h 531"/>
                <a:gd name="T4" fmla="*/ 0 w 156"/>
                <a:gd name="T5" fmla="*/ 1654677997 h 531"/>
                <a:gd name="T6" fmla="*/ 12537902 w 156"/>
                <a:gd name="T7" fmla="*/ 0 h 531"/>
                <a:gd name="T8" fmla="*/ 12021718 w 156"/>
                <a:gd name="T9" fmla="*/ 1654677997 h 5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6"/>
                <a:gd name="T16" fmla="*/ 0 h 531"/>
                <a:gd name="T17" fmla="*/ 156 w 156"/>
                <a:gd name="T18" fmla="*/ 531 h 5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6" h="531">
                  <a:moveTo>
                    <a:pt x="87" y="260"/>
                  </a:moveTo>
                  <a:cubicBezTo>
                    <a:pt x="87" y="409"/>
                    <a:pt x="156" y="525"/>
                    <a:pt x="132" y="528"/>
                  </a:cubicBezTo>
                  <a:cubicBezTo>
                    <a:pt x="101" y="531"/>
                    <a:pt x="0" y="409"/>
                    <a:pt x="0" y="260"/>
                  </a:cubicBezTo>
                  <a:cubicBezTo>
                    <a:pt x="0" y="110"/>
                    <a:pt x="66" y="0"/>
                    <a:pt x="90" y="0"/>
                  </a:cubicBezTo>
                  <a:cubicBezTo>
                    <a:pt x="114" y="0"/>
                    <a:pt x="87" y="110"/>
                    <a:pt x="87" y="260"/>
                  </a:cubicBezTo>
                  <a:close/>
                </a:path>
              </a:pathLst>
            </a:custGeom>
            <a:solidFill>
              <a:srgbClr val="AB6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60791" name="Freeform 266"/>
            <p:cNvSpPr>
              <a:spLocks/>
            </p:cNvSpPr>
            <p:nvPr/>
          </p:nvSpPr>
          <p:spPr bwMode="auto">
            <a:xfrm>
              <a:off x="4408" y="2491"/>
              <a:ext cx="191" cy="698"/>
            </a:xfrm>
            <a:custGeom>
              <a:avLst/>
              <a:gdLst>
                <a:gd name="T0" fmla="*/ 12935521 w 155"/>
                <a:gd name="T1" fmla="*/ 1700440425 h 530"/>
                <a:gd name="T2" fmla="*/ 19318946 w 155"/>
                <a:gd name="T3" fmla="*/ 2147483646 h 530"/>
                <a:gd name="T4" fmla="*/ 0 w 155"/>
                <a:gd name="T5" fmla="*/ 1700440425 h 530"/>
                <a:gd name="T6" fmla="*/ 13307838 w 155"/>
                <a:gd name="T7" fmla="*/ 0 h 530"/>
                <a:gd name="T8" fmla="*/ 12935521 w 155"/>
                <a:gd name="T9" fmla="*/ 1700440425 h 5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5"/>
                <a:gd name="T16" fmla="*/ 0 h 530"/>
                <a:gd name="T17" fmla="*/ 155 w 155"/>
                <a:gd name="T18" fmla="*/ 530 h 5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5" h="530">
                  <a:moveTo>
                    <a:pt x="87" y="260"/>
                  </a:moveTo>
                  <a:cubicBezTo>
                    <a:pt x="87" y="409"/>
                    <a:pt x="155" y="525"/>
                    <a:pt x="131" y="528"/>
                  </a:cubicBezTo>
                  <a:cubicBezTo>
                    <a:pt x="100" y="530"/>
                    <a:pt x="0" y="409"/>
                    <a:pt x="0" y="260"/>
                  </a:cubicBezTo>
                  <a:cubicBezTo>
                    <a:pt x="0" y="110"/>
                    <a:pt x="66" y="0"/>
                    <a:pt x="90" y="0"/>
                  </a:cubicBezTo>
                  <a:cubicBezTo>
                    <a:pt x="114" y="0"/>
                    <a:pt x="87" y="110"/>
                    <a:pt x="87" y="260"/>
                  </a:cubicBezTo>
                  <a:close/>
                </a:path>
              </a:pathLst>
            </a:custGeom>
            <a:solidFill>
              <a:srgbClr val="FCE7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60792" name="Freeform 267"/>
            <p:cNvSpPr>
              <a:spLocks/>
            </p:cNvSpPr>
            <p:nvPr/>
          </p:nvSpPr>
          <p:spPr bwMode="auto">
            <a:xfrm>
              <a:off x="4408" y="2491"/>
              <a:ext cx="167" cy="698"/>
            </a:xfrm>
            <a:custGeom>
              <a:avLst/>
              <a:gdLst>
                <a:gd name="T0" fmla="*/ 2410186 w 135"/>
                <a:gd name="T1" fmla="*/ 1700440425 h 530"/>
                <a:gd name="T2" fmla="*/ 17633309 w 135"/>
                <a:gd name="T3" fmla="*/ 20630682 h 530"/>
                <a:gd name="T4" fmla="*/ 16485671 w 135"/>
                <a:gd name="T5" fmla="*/ 0 h 530"/>
                <a:gd name="T6" fmla="*/ 0 w 135"/>
                <a:gd name="T7" fmla="*/ 1700440425 h 530"/>
                <a:gd name="T8" fmla="*/ 24111397 w 135"/>
                <a:gd name="T9" fmla="*/ 2147483646 h 530"/>
                <a:gd name="T10" fmla="*/ 24970576 w 135"/>
                <a:gd name="T11" fmla="*/ 2147483646 h 530"/>
                <a:gd name="T12" fmla="*/ 2410186 w 135"/>
                <a:gd name="T13" fmla="*/ 1700440425 h 5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5"/>
                <a:gd name="T22" fmla="*/ 0 h 530"/>
                <a:gd name="T23" fmla="*/ 135 w 135"/>
                <a:gd name="T24" fmla="*/ 530 h 53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5" h="530">
                  <a:moveTo>
                    <a:pt x="13" y="260"/>
                  </a:moveTo>
                  <a:cubicBezTo>
                    <a:pt x="13" y="124"/>
                    <a:pt x="67" y="21"/>
                    <a:pt x="95" y="3"/>
                  </a:cubicBezTo>
                  <a:cubicBezTo>
                    <a:pt x="94" y="1"/>
                    <a:pt x="92" y="0"/>
                    <a:pt x="90" y="0"/>
                  </a:cubicBezTo>
                  <a:cubicBezTo>
                    <a:pt x="66" y="0"/>
                    <a:pt x="0" y="110"/>
                    <a:pt x="0" y="260"/>
                  </a:cubicBezTo>
                  <a:cubicBezTo>
                    <a:pt x="0" y="409"/>
                    <a:pt x="100" y="530"/>
                    <a:pt x="131" y="528"/>
                  </a:cubicBezTo>
                  <a:cubicBezTo>
                    <a:pt x="133" y="527"/>
                    <a:pt x="134" y="527"/>
                    <a:pt x="135" y="525"/>
                  </a:cubicBezTo>
                  <a:cubicBezTo>
                    <a:pt x="97" y="509"/>
                    <a:pt x="13" y="396"/>
                    <a:pt x="13" y="260"/>
                  </a:cubicBezTo>
                  <a:close/>
                </a:path>
              </a:pathLst>
            </a:custGeom>
            <a:solidFill>
              <a:srgbClr val="F9EF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60793" name="Oval 268"/>
            <p:cNvSpPr>
              <a:spLocks noChangeArrowheads="1"/>
            </p:cNvSpPr>
            <p:nvPr/>
          </p:nvSpPr>
          <p:spPr bwMode="auto">
            <a:xfrm>
              <a:off x="4452" y="2773"/>
              <a:ext cx="37" cy="148"/>
            </a:xfrm>
            <a:prstGeom prst="ellipse">
              <a:avLst/>
            </a:prstGeom>
            <a:solidFill>
              <a:srgbClr val="ECBB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60794" name="Freeform 269"/>
            <p:cNvSpPr>
              <a:spLocks/>
            </p:cNvSpPr>
            <p:nvPr/>
          </p:nvSpPr>
          <p:spPr bwMode="auto">
            <a:xfrm>
              <a:off x="4306" y="2515"/>
              <a:ext cx="186" cy="676"/>
            </a:xfrm>
            <a:custGeom>
              <a:avLst/>
              <a:gdLst>
                <a:gd name="T0" fmla="*/ 11074045 w 151"/>
                <a:gd name="T1" fmla="*/ 1519069102 h 514"/>
                <a:gd name="T2" fmla="*/ 18776399 w 151"/>
                <a:gd name="T3" fmla="*/ 2147483646 h 514"/>
                <a:gd name="T4" fmla="*/ 0 w 151"/>
                <a:gd name="T5" fmla="*/ 1519069102 h 514"/>
                <a:gd name="T6" fmla="*/ 13802466 w 151"/>
                <a:gd name="T7" fmla="*/ 0 h 514"/>
                <a:gd name="T8" fmla="*/ 11074045 w 151"/>
                <a:gd name="T9" fmla="*/ 1519069102 h 5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1"/>
                <a:gd name="T16" fmla="*/ 0 h 514"/>
                <a:gd name="T17" fmla="*/ 151 w 151"/>
                <a:gd name="T18" fmla="*/ 514 h 5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1" h="514">
                  <a:moveTo>
                    <a:pt x="76" y="251"/>
                  </a:moveTo>
                  <a:cubicBezTo>
                    <a:pt x="76" y="395"/>
                    <a:pt x="151" y="509"/>
                    <a:pt x="130" y="511"/>
                  </a:cubicBezTo>
                  <a:cubicBezTo>
                    <a:pt x="103" y="514"/>
                    <a:pt x="0" y="395"/>
                    <a:pt x="0" y="251"/>
                  </a:cubicBezTo>
                  <a:cubicBezTo>
                    <a:pt x="0" y="107"/>
                    <a:pt x="75" y="0"/>
                    <a:pt x="96" y="0"/>
                  </a:cubicBezTo>
                  <a:cubicBezTo>
                    <a:pt x="117" y="0"/>
                    <a:pt x="76" y="107"/>
                    <a:pt x="76" y="251"/>
                  </a:cubicBezTo>
                  <a:close/>
                </a:path>
              </a:pathLst>
            </a:custGeom>
            <a:solidFill>
              <a:srgbClr val="AB6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60795" name="Freeform 270"/>
            <p:cNvSpPr>
              <a:spLocks/>
            </p:cNvSpPr>
            <p:nvPr/>
          </p:nvSpPr>
          <p:spPr bwMode="auto">
            <a:xfrm>
              <a:off x="4292" y="2515"/>
              <a:ext cx="186" cy="676"/>
            </a:xfrm>
            <a:custGeom>
              <a:avLst/>
              <a:gdLst>
                <a:gd name="T0" fmla="*/ 10734957 w 151"/>
                <a:gd name="T1" fmla="*/ 1519069102 h 514"/>
                <a:gd name="T2" fmla="*/ 18776399 w 151"/>
                <a:gd name="T3" fmla="*/ 2147483646 h 514"/>
                <a:gd name="T4" fmla="*/ 0 w 151"/>
                <a:gd name="T5" fmla="*/ 1519069102 h 514"/>
                <a:gd name="T6" fmla="*/ 13750723 w 151"/>
                <a:gd name="T7" fmla="*/ 0 h 514"/>
                <a:gd name="T8" fmla="*/ 10734957 w 151"/>
                <a:gd name="T9" fmla="*/ 1519069102 h 5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1"/>
                <a:gd name="T16" fmla="*/ 0 h 514"/>
                <a:gd name="T17" fmla="*/ 151 w 151"/>
                <a:gd name="T18" fmla="*/ 514 h 5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1" h="514">
                  <a:moveTo>
                    <a:pt x="75" y="251"/>
                  </a:moveTo>
                  <a:cubicBezTo>
                    <a:pt x="75" y="395"/>
                    <a:pt x="151" y="509"/>
                    <a:pt x="130" y="511"/>
                  </a:cubicBezTo>
                  <a:cubicBezTo>
                    <a:pt x="103" y="514"/>
                    <a:pt x="0" y="395"/>
                    <a:pt x="0" y="251"/>
                  </a:cubicBezTo>
                  <a:cubicBezTo>
                    <a:pt x="0" y="107"/>
                    <a:pt x="75" y="0"/>
                    <a:pt x="95" y="0"/>
                  </a:cubicBezTo>
                  <a:cubicBezTo>
                    <a:pt x="116" y="0"/>
                    <a:pt x="75" y="107"/>
                    <a:pt x="75" y="251"/>
                  </a:cubicBezTo>
                  <a:close/>
                </a:path>
              </a:pathLst>
            </a:custGeom>
            <a:solidFill>
              <a:srgbClr val="FCE7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60796" name="Freeform 271"/>
            <p:cNvSpPr>
              <a:spLocks/>
            </p:cNvSpPr>
            <p:nvPr/>
          </p:nvSpPr>
          <p:spPr bwMode="auto">
            <a:xfrm>
              <a:off x="4292" y="2516"/>
              <a:ext cx="164" cy="677"/>
            </a:xfrm>
            <a:custGeom>
              <a:avLst/>
              <a:gdLst>
                <a:gd name="T0" fmla="*/ 1819093 w 133"/>
                <a:gd name="T1" fmla="*/ 1655045302 h 514"/>
                <a:gd name="T2" fmla="*/ 15328422 w 133"/>
                <a:gd name="T3" fmla="*/ 20713537 h 514"/>
                <a:gd name="T4" fmla="*/ 14783431 w 133"/>
                <a:gd name="T5" fmla="*/ 0 h 514"/>
                <a:gd name="T6" fmla="*/ 0 w 133"/>
                <a:gd name="T7" fmla="*/ 1655045302 h 514"/>
                <a:gd name="T8" fmla="*/ 19938190 w 133"/>
                <a:gd name="T9" fmla="*/ 2147483646 h 514"/>
                <a:gd name="T10" fmla="*/ 20382474 w 133"/>
                <a:gd name="T11" fmla="*/ 2147483646 h 514"/>
                <a:gd name="T12" fmla="*/ 1819093 w 133"/>
                <a:gd name="T13" fmla="*/ 1655045302 h 5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3"/>
                <a:gd name="T22" fmla="*/ 0 h 514"/>
                <a:gd name="T23" fmla="*/ 133 w 133"/>
                <a:gd name="T24" fmla="*/ 514 h 51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3" h="514">
                  <a:moveTo>
                    <a:pt x="12" y="251"/>
                  </a:moveTo>
                  <a:cubicBezTo>
                    <a:pt x="12" y="121"/>
                    <a:pt x="73" y="20"/>
                    <a:pt x="100" y="3"/>
                  </a:cubicBezTo>
                  <a:cubicBezTo>
                    <a:pt x="99" y="1"/>
                    <a:pt x="98" y="0"/>
                    <a:pt x="96" y="0"/>
                  </a:cubicBezTo>
                  <a:cubicBezTo>
                    <a:pt x="75" y="0"/>
                    <a:pt x="0" y="107"/>
                    <a:pt x="0" y="251"/>
                  </a:cubicBezTo>
                  <a:cubicBezTo>
                    <a:pt x="0" y="395"/>
                    <a:pt x="103" y="514"/>
                    <a:pt x="130" y="511"/>
                  </a:cubicBezTo>
                  <a:cubicBezTo>
                    <a:pt x="131" y="511"/>
                    <a:pt x="132" y="510"/>
                    <a:pt x="133" y="509"/>
                  </a:cubicBezTo>
                  <a:cubicBezTo>
                    <a:pt x="97" y="493"/>
                    <a:pt x="12" y="383"/>
                    <a:pt x="12" y="251"/>
                  </a:cubicBezTo>
                  <a:close/>
                </a:path>
              </a:pathLst>
            </a:custGeom>
            <a:solidFill>
              <a:srgbClr val="F9EF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60797" name="Freeform 272"/>
            <p:cNvSpPr>
              <a:spLocks/>
            </p:cNvSpPr>
            <p:nvPr/>
          </p:nvSpPr>
          <p:spPr bwMode="auto">
            <a:xfrm>
              <a:off x="4198" y="2575"/>
              <a:ext cx="163" cy="593"/>
            </a:xfrm>
            <a:custGeom>
              <a:avLst/>
              <a:gdLst>
                <a:gd name="T0" fmla="*/ 11029805 w 132"/>
                <a:gd name="T1" fmla="*/ 1490757796 h 450"/>
                <a:gd name="T2" fmla="*/ 19021865 w 132"/>
                <a:gd name="T3" fmla="*/ 2147483646 h 450"/>
                <a:gd name="T4" fmla="*/ 0 w 132"/>
                <a:gd name="T5" fmla="*/ 1490757796 h 450"/>
                <a:gd name="T6" fmla="*/ 14008518 w 132"/>
                <a:gd name="T7" fmla="*/ 0 h 450"/>
                <a:gd name="T8" fmla="*/ 11029805 w 132"/>
                <a:gd name="T9" fmla="*/ 1490757796 h 4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2"/>
                <a:gd name="T16" fmla="*/ 0 h 450"/>
                <a:gd name="T17" fmla="*/ 132 w 132"/>
                <a:gd name="T18" fmla="*/ 450 h 4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2" h="450">
                  <a:moveTo>
                    <a:pt x="66" y="220"/>
                  </a:moveTo>
                  <a:cubicBezTo>
                    <a:pt x="66" y="346"/>
                    <a:pt x="132" y="446"/>
                    <a:pt x="114" y="448"/>
                  </a:cubicBezTo>
                  <a:cubicBezTo>
                    <a:pt x="90" y="450"/>
                    <a:pt x="0" y="346"/>
                    <a:pt x="0" y="220"/>
                  </a:cubicBezTo>
                  <a:cubicBezTo>
                    <a:pt x="0" y="94"/>
                    <a:pt x="65" y="0"/>
                    <a:pt x="84" y="0"/>
                  </a:cubicBezTo>
                  <a:cubicBezTo>
                    <a:pt x="102" y="0"/>
                    <a:pt x="66" y="94"/>
                    <a:pt x="66" y="220"/>
                  </a:cubicBezTo>
                  <a:close/>
                </a:path>
              </a:pathLst>
            </a:custGeom>
            <a:solidFill>
              <a:srgbClr val="AB6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60798" name="Freeform 273"/>
            <p:cNvSpPr>
              <a:spLocks/>
            </p:cNvSpPr>
            <p:nvPr/>
          </p:nvSpPr>
          <p:spPr bwMode="auto">
            <a:xfrm>
              <a:off x="4188" y="2566"/>
              <a:ext cx="163" cy="594"/>
            </a:xfrm>
            <a:custGeom>
              <a:avLst/>
              <a:gdLst>
                <a:gd name="T0" fmla="*/ 11029805 w 132"/>
                <a:gd name="T1" fmla="*/ 1444900651 h 451"/>
                <a:gd name="T2" fmla="*/ 19021865 w 132"/>
                <a:gd name="T3" fmla="*/ 2147483646 h 451"/>
                <a:gd name="T4" fmla="*/ 0 w 132"/>
                <a:gd name="T5" fmla="*/ 1444900651 h 451"/>
                <a:gd name="T6" fmla="*/ 14008518 w 132"/>
                <a:gd name="T7" fmla="*/ 0 h 451"/>
                <a:gd name="T8" fmla="*/ 11029805 w 132"/>
                <a:gd name="T9" fmla="*/ 1444900651 h 4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2"/>
                <a:gd name="T16" fmla="*/ 0 h 451"/>
                <a:gd name="T17" fmla="*/ 132 w 132"/>
                <a:gd name="T18" fmla="*/ 451 h 4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2" h="451">
                  <a:moveTo>
                    <a:pt x="66" y="220"/>
                  </a:moveTo>
                  <a:cubicBezTo>
                    <a:pt x="66" y="346"/>
                    <a:pt x="132" y="446"/>
                    <a:pt x="114" y="448"/>
                  </a:cubicBezTo>
                  <a:cubicBezTo>
                    <a:pt x="90" y="451"/>
                    <a:pt x="0" y="346"/>
                    <a:pt x="0" y="220"/>
                  </a:cubicBezTo>
                  <a:cubicBezTo>
                    <a:pt x="0" y="94"/>
                    <a:pt x="65" y="0"/>
                    <a:pt x="84" y="0"/>
                  </a:cubicBezTo>
                  <a:cubicBezTo>
                    <a:pt x="102" y="0"/>
                    <a:pt x="66" y="94"/>
                    <a:pt x="66" y="220"/>
                  </a:cubicBezTo>
                  <a:close/>
                </a:path>
              </a:pathLst>
            </a:custGeom>
            <a:solidFill>
              <a:srgbClr val="FCE7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60799" name="Freeform 274"/>
            <p:cNvSpPr>
              <a:spLocks/>
            </p:cNvSpPr>
            <p:nvPr/>
          </p:nvSpPr>
          <p:spPr bwMode="auto">
            <a:xfrm>
              <a:off x="4188" y="2566"/>
              <a:ext cx="142" cy="594"/>
            </a:xfrm>
            <a:custGeom>
              <a:avLst/>
              <a:gdLst>
                <a:gd name="T0" fmla="*/ 1618558 w 115"/>
                <a:gd name="T1" fmla="*/ 1458616579 h 451"/>
                <a:gd name="T2" fmla="*/ 14720867 w 115"/>
                <a:gd name="T3" fmla="*/ 27245279 h 451"/>
                <a:gd name="T4" fmla="*/ 13979559 w 115"/>
                <a:gd name="T5" fmla="*/ 0 h 451"/>
                <a:gd name="T6" fmla="*/ 0 w 115"/>
                <a:gd name="T7" fmla="*/ 1444900651 h 451"/>
                <a:gd name="T8" fmla="*/ 18977806 w 115"/>
                <a:gd name="T9" fmla="*/ 2147483646 h 451"/>
                <a:gd name="T10" fmla="*/ 19096085 w 115"/>
                <a:gd name="T11" fmla="*/ 2147483646 h 451"/>
                <a:gd name="T12" fmla="*/ 1618558 w 115"/>
                <a:gd name="T13" fmla="*/ 1458616579 h 45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5"/>
                <a:gd name="T22" fmla="*/ 0 h 451"/>
                <a:gd name="T23" fmla="*/ 115 w 115"/>
                <a:gd name="T24" fmla="*/ 451 h 45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5" h="451">
                  <a:moveTo>
                    <a:pt x="10" y="222"/>
                  </a:moveTo>
                  <a:cubicBezTo>
                    <a:pt x="10" y="107"/>
                    <a:pt x="65" y="19"/>
                    <a:pt x="88" y="4"/>
                  </a:cubicBezTo>
                  <a:cubicBezTo>
                    <a:pt x="87" y="1"/>
                    <a:pt x="86" y="0"/>
                    <a:pt x="84" y="0"/>
                  </a:cubicBezTo>
                  <a:cubicBezTo>
                    <a:pt x="65" y="0"/>
                    <a:pt x="0" y="94"/>
                    <a:pt x="0" y="220"/>
                  </a:cubicBezTo>
                  <a:cubicBezTo>
                    <a:pt x="0" y="346"/>
                    <a:pt x="90" y="451"/>
                    <a:pt x="114" y="448"/>
                  </a:cubicBezTo>
                  <a:cubicBezTo>
                    <a:pt x="114" y="448"/>
                    <a:pt x="115" y="448"/>
                    <a:pt x="115" y="448"/>
                  </a:cubicBezTo>
                  <a:cubicBezTo>
                    <a:pt x="83" y="431"/>
                    <a:pt x="10" y="336"/>
                    <a:pt x="10" y="222"/>
                  </a:cubicBezTo>
                  <a:close/>
                </a:path>
              </a:pathLst>
            </a:custGeom>
            <a:solidFill>
              <a:srgbClr val="F9EF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60800" name="Freeform 275"/>
            <p:cNvSpPr>
              <a:spLocks/>
            </p:cNvSpPr>
            <p:nvPr/>
          </p:nvSpPr>
          <p:spPr bwMode="auto">
            <a:xfrm>
              <a:off x="4327" y="2698"/>
              <a:ext cx="44" cy="98"/>
            </a:xfrm>
            <a:custGeom>
              <a:avLst/>
              <a:gdLst>
                <a:gd name="T0" fmla="*/ 3166959 w 36"/>
                <a:gd name="T1" fmla="*/ 167253081 h 75"/>
                <a:gd name="T2" fmla="*/ 1208234 w 36"/>
                <a:gd name="T3" fmla="*/ 312099726 h 75"/>
                <a:gd name="T4" fmla="*/ 296551 w 36"/>
                <a:gd name="T5" fmla="*/ 146000375 h 75"/>
                <a:gd name="T6" fmla="*/ 2120030 w 36"/>
                <a:gd name="T7" fmla="*/ 1 h 75"/>
                <a:gd name="T8" fmla="*/ 3166959 w 36"/>
                <a:gd name="T9" fmla="*/ 167253081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75"/>
                <a:gd name="T17" fmla="*/ 36 w 36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75">
                  <a:moveTo>
                    <a:pt x="34" y="40"/>
                  </a:moveTo>
                  <a:cubicBezTo>
                    <a:pt x="31" y="60"/>
                    <a:pt x="22" y="75"/>
                    <a:pt x="13" y="74"/>
                  </a:cubicBezTo>
                  <a:cubicBezTo>
                    <a:pt x="5" y="72"/>
                    <a:pt x="0" y="55"/>
                    <a:pt x="3" y="35"/>
                  </a:cubicBezTo>
                  <a:cubicBezTo>
                    <a:pt x="5" y="15"/>
                    <a:pt x="15" y="0"/>
                    <a:pt x="23" y="1"/>
                  </a:cubicBezTo>
                  <a:cubicBezTo>
                    <a:pt x="32" y="2"/>
                    <a:pt x="36" y="20"/>
                    <a:pt x="34" y="40"/>
                  </a:cubicBezTo>
                  <a:close/>
                </a:path>
              </a:pathLst>
            </a:custGeom>
            <a:solidFill>
              <a:srgbClr val="ECBB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60801" name="Oval 276"/>
            <p:cNvSpPr>
              <a:spLocks noChangeArrowheads="1"/>
            </p:cNvSpPr>
            <p:nvPr/>
          </p:nvSpPr>
          <p:spPr bwMode="auto">
            <a:xfrm>
              <a:off x="4211" y="2796"/>
              <a:ext cx="38" cy="82"/>
            </a:xfrm>
            <a:prstGeom prst="ellipse">
              <a:avLst/>
            </a:prstGeom>
            <a:solidFill>
              <a:srgbClr val="ECBB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60802" name="Freeform 277"/>
            <p:cNvSpPr>
              <a:spLocks/>
            </p:cNvSpPr>
            <p:nvPr/>
          </p:nvSpPr>
          <p:spPr bwMode="auto">
            <a:xfrm>
              <a:off x="4586" y="2491"/>
              <a:ext cx="192" cy="698"/>
            </a:xfrm>
            <a:custGeom>
              <a:avLst/>
              <a:gdLst>
                <a:gd name="T0" fmla="*/ 9585703 w 156"/>
                <a:gd name="T1" fmla="*/ 1700440425 h 530"/>
                <a:gd name="T2" fmla="*/ 3406250 w 156"/>
                <a:gd name="T3" fmla="*/ 2147483646 h 530"/>
                <a:gd name="T4" fmla="*/ 21444174 w 156"/>
                <a:gd name="T5" fmla="*/ 1700440425 h 530"/>
                <a:gd name="T6" fmla="*/ 9094209 w 156"/>
                <a:gd name="T7" fmla="*/ 0 h 530"/>
                <a:gd name="T8" fmla="*/ 9585703 w 156"/>
                <a:gd name="T9" fmla="*/ 1700440425 h 5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6"/>
                <a:gd name="T16" fmla="*/ 0 h 530"/>
                <a:gd name="T17" fmla="*/ 156 w 156"/>
                <a:gd name="T18" fmla="*/ 530 h 5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6" h="530">
                  <a:moveTo>
                    <a:pt x="69" y="260"/>
                  </a:moveTo>
                  <a:cubicBezTo>
                    <a:pt x="69" y="409"/>
                    <a:pt x="0" y="525"/>
                    <a:pt x="24" y="528"/>
                  </a:cubicBezTo>
                  <a:cubicBezTo>
                    <a:pt x="56" y="530"/>
                    <a:pt x="156" y="409"/>
                    <a:pt x="156" y="260"/>
                  </a:cubicBezTo>
                  <a:cubicBezTo>
                    <a:pt x="156" y="110"/>
                    <a:pt x="90" y="0"/>
                    <a:pt x="66" y="0"/>
                  </a:cubicBezTo>
                  <a:cubicBezTo>
                    <a:pt x="42" y="0"/>
                    <a:pt x="69" y="110"/>
                    <a:pt x="69" y="260"/>
                  </a:cubicBezTo>
                  <a:close/>
                </a:path>
              </a:pathLst>
            </a:custGeom>
            <a:solidFill>
              <a:srgbClr val="AB6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60803" name="Freeform 278"/>
            <p:cNvSpPr>
              <a:spLocks/>
            </p:cNvSpPr>
            <p:nvPr/>
          </p:nvSpPr>
          <p:spPr bwMode="auto">
            <a:xfrm>
              <a:off x="4573" y="2491"/>
              <a:ext cx="193" cy="698"/>
            </a:xfrm>
            <a:custGeom>
              <a:avLst/>
              <a:gdLst>
                <a:gd name="T0" fmla="*/ 12701702 w 156"/>
                <a:gd name="T1" fmla="*/ 1700440425 h 530"/>
                <a:gd name="T2" fmla="*/ 4571890 w 156"/>
                <a:gd name="T3" fmla="*/ 2147483646 h 530"/>
                <a:gd name="T4" fmla="*/ 28979326 w 156"/>
                <a:gd name="T5" fmla="*/ 1700440425 h 530"/>
                <a:gd name="T6" fmla="*/ 12301415 w 156"/>
                <a:gd name="T7" fmla="*/ 0 h 530"/>
                <a:gd name="T8" fmla="*/ 12701702 w 156"/>
                <a:gd name="T9" fmla="*/ 1700440425 h 5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6"/>
                <a:gd name="T16" fmla="*/ 0 h 530"/>
                <a:gd name="T17" fmla="*/ 156 w 156"/>
                <a:gd name="T18" fmla="*/ 530 h 5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6" h="530">
                  <a:moveTo>
                    <a:pt x="69" y="260"/>
                  </a:moveTo>
                  <a:cubicBezTo>
                    <a:pt x="69" y="409"/>
                    <a:pt x="0" y="525"/>
                    <a:pt x="24" y="528"/>
                  </a:cubicBezTo>
                  <a:cubicBezTo>
                    <a:pt x="55" y="530"/>
                    <a:pt x="156" y="409"/>
                    <a:pt x="156" y="260"/>
                  </a:cubicBezTo>
                  <a:cubicBezTo>
                    <a:pt x="156" y="110"/>
                    <a:pt x="90" y="0"/>
                    <a:pt x="66" y="0"/>
                  </a:cubicBezTo>
                  <a:cubicBezTo>
                    <a:pt x="42" y="0"/>
                    <a:pt x="69" y="110"/>
                    <a:pt x="69" y="260"/>
                  </a:cubicBezTo>
                  <a:close/>
                </a:path>
              </a:pathLst>
            </a:custGeom>
            <a:solidFill>
              <a:srgbClr val="FCE7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60804" name="Freeform 279"/>
            <p:cNvSpPr>
              <a:spLocks/>
            </p:cNvSpPr>
            <p:nvPr/>
          </p:nvSpPr>
          <p:spPr bwMode="auto">
            <a:xfrm>
              <a:off x="4573" y="2491"/>
              <a:ext cx="105" cy="695"/>
            </a:xfrm>
            <a:custGeom>
              <a:avLst/>
              <a:gdLst>
                <a:gd name="T0" fmla="*/ 14561575 w 85"/>
                <a:gd name="T1" fmla="*/ 1665677979 h 528"/>
                <a:gd name="T2" fmla="*/ 13046803 w 85"/>
                <a:gd name="T3" fmla="*/ 34277534 h 528"/>
                <a:gd name="T4" fmla="*/ 11222220 w 85"/>
                <a:gd name="T5" fmla="*/ 0 h 528"/>
                <a:gd name="T6" fmla="*/ 11787942 w 85"/>
                <a:gd name="T7" fmla="*/ 1647832741 h 528"/>
                <a:gd name="T8" fmla="*/ 4123919 w 85"/>
                <a:gd name="T9" fmla="*/ 2147483646 h 528"/>
                <a:gd name="T10" fmla="*/ 5857204 w 85"/>
                <a:gd name="T11" fmla="*/ 2147483646 h 528"/>
                <a:gd name="T12" fmla="*/ 14561575 w 85"/>
                <a:gd name="T13" fmla="*/ 1665677979 h 52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5"/>
                <a:gd name="T22" fmla="*/ 0 h 528"/>
                <a:gd name="T23" fmla="*/ 85 w 85"/>
                <a:gd name="T24" fmla="*/ 528 h 52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5" h="528">
                  <a:moveTo>
                    <a:pt x="85" y="262"/>
                  </a:moveTo>
                  <a:cubicBezTo>
                    <a:pt x="85" y="126"/>
                    <a:pt x="62" y="22"/>
                    <a:pt x="77" y="5"/>
                  </a:cubicBezTo>
                  <a:cubicBezTo>
                    <a:pt x="73" y="2"/>
                    <a:pt x="69" y="0"/>
                    <a:pt x="66" y="0"/>
                  </a:cubicBezTo>
                  <a:cubicBezTo>
                    <a:pt x="42" y="0"/>
                    <a:pt x="69" y="110"/>
                    <a:pt x="69" y="260"/>
                  </a:cubicBezTo>
                  <a:cubicBezTo>
                    <a:pt x="69" y="409"/>
                    <a:pt x="0" y="525"/>
                    <a:pt x="24" y="528"/>
                  </a:cubicBezTo>
                  <a:cubicBezTo>
                    <a:pt x="27" y="528"/>
                    <a:pt x="31" y="527"/>
                    <a:pt x="35" y="525"/>
                  </a:cubicBezTo>
                  <a:cubicBezTo>
                    <a:pt x="31" y="500"/>
                    <a:pt x="85" y="394"/>
                    <a:pt x="85" y="262"/>
                  </a:cubicBezTo>
                  <a:close/>
                </a:path>
              </a:pathLst>
            </a:custGeom>
            <a:solidFill>
              <a:srgbClr val="F9EF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60805" name="Oval 280"/>
            <p:cNvSpPr>
              <a:spLocks noChangeArrowheads="1"/>
            </p:cNvSpPr>
            <p:nvPr/>
          </p:nvSpPr>
          <p:spPr bwMode="auto">
            <a:xfrm>
              <a:off x="4693" y="2762"/>
              <a:ext cx="37" cy="150"/>
            </a:xfrm>
            <a:prstGeom prst="ellipse">
              <a:avLst/>
            </a:prstGeom>
            <a:solidFill>
              <a:srgbClr val="ECBB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60806" name="Freeform 281"/>
            <p:cNvSpPr>
              <a:spLocks/>
            </p:cNvSpPr>
            <p:nvPr/>
          </p:nvSpPr>
          <p:spPr bwMode="auto">
            <a:xfrm>
              <a:off x="4709" y="2515"/>
              <a:ext cx="186" cy="676"/>
            </a:xfrm>
            <a:custGeom>
              <a:avLst/>
              <a:gdLst>
                <a:gd name="T0" fmla="*/ 11074045 w 151"/>
                <a:gd name="T1" fmla="*/ 1519069102 h 514"/>
                <a:gd name="T2" fmla="*/ 3033403 w 151"/>
                <a:gd name="T3" fmla="*/ 2147483646 h 514"/>
                <a:gd name="T4" fmla="*/ 21799209 w 151"/>
                <a:gd name="T5" fmla="*/ 1519069102 h 514"/>
                <a:gd name="T6" fmla="*/ 7981171 w 151"/>
                <a:gd name="T7" fmla="*/ 0 h 514"/>
                <a:gd name="T8" fmla="*/ 11074045 w 151"/>
                <a:gd name="T9" fmla="*/ 1519069102 h 5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1"/>
                <a:gd name="T16" fmla="*/ 0 h 514"/>
                <a:gd name="T17" fmla="*/ 151 w 151"/>
                <a:gd name="T18" fmla="*/ 514 h 5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1" h="514">
                  <a:moveTo>
                    <a:pt x="76" y="251"/>
                  </a:moveTo>
                  <a:cubicBezTo>
                    <a:pt x="76" y="395"/>
                    <a:pt x="0" y="509"/>
                    <a:pt x="21" y="511"/>
                  </a:cubicBezTo>
                  <a:cubicBezTo>
                    <a:pt x="48" y="514"/>
                    <a:pt x="151" y="395"/>
                    <a:pt x="151" y="251"/>
                  </a:cubicBezTo>
                  <a:cubicBezTo>
                    <a:pt x="151" y="107"/>
                    <a:pt x="76" y="0"/>
                    <a:pt x="55" y="0"/>
                  </a:cubicBezTo>
                  <a:cubicBezTo>
                    <a:pt x="35" y="0"/>
                    <a:pt x="76" y="107"/>
                    <a:pt x="76" y="251"/>
                  </a:cubicBezTo>
                  <a:close/>
                </a:path>
              </a:pathLst>
            </a:custGeom>
            <a:solidFill>
              <a:srgbClr val="AB6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60807" name="Freeform 282"/>
            <p:cNvSpPr>
              <a:spLocks/>
            </p:cNvSpPr>
            <p:nvPr/>
          </p:nvSpPr>
          <p:spPr bwMode="auto">
            <a:xfrm>
              <a:off x="4695" y="2515"/>
              <a:ext cx="187" cy="676"/>
            </a:xfrm>
            <a:custGeom>
              <a:avLst/>
              <a:gdLst>
                <a:gd name="T0" fmla="*/ 14694988 w 151"/>
                <a:gd name="T1" fmla="*/ 1519069102 h 514"/>
                <a:gd name="T2" fmla="*/ 4178334 w 151"/>
                <a:gd name="T3" fmla="*/ 2147483646 h 514"/>
                <a:gd name="T4" fmla="*/ 29699267 w 151"/>
                <a:gd name="T5" fmla="*/ 1519069102 h 514"/>
                <a:gd name="T6" fmla="*/ 10743924 w 151"/>
                <a:gd name="T7" fmla="*/ 0 h 514"/>
                <a:gd name="T8" fmla="*/ 14694988 w 151"/>
                <a:gd name="T9" fmla="*/ 1519069102 h 5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1"/>
                <a:gd name="T16" fmla="*/ 0 h 514"/>
                <a:gd name="T17" fmla="*/ 151 w 151"/>
                <a:gd name="T18" fmla="*/ 514 h 5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1" h="514">
                  <a:moveTo>
                    <a:pt x="75" y="251"/>
                  </a:moveTo>
                  <a:cubicBezTo>
                    <a:pt x="75" y="395"/>
                    <a:pt x="0" y="509"/>
                    <a:pt x="21" y="511"/>
                  </a:cubicBezTo>
                  <a:cubicBezTo>
                    <a:pt x="48" y="514"/>
                    <a:pt x="151" y="395"/>
                    <a:pt x="151" y="251"/>
                  </a:cubicBezTo>
                  <a:cubicBezTo>
                    <a:pt x="151" y="107"/>
                    <a:pt x="76" y="0"/>
                    <a:pt x="55" y="0"/>
                  </a:cubicBezTo>
                  <a:cubicBezTo>
                    <a:pt x="34" y="0"/>
                    <a:pt x="75" y="107"/>
                    <a:pt x="75" y="251"/>
                  </a:cubicBezTo>
                  <a:close/>
                </a:path>
              </a:pathLst>
            </a:custGeom>
            <a:solidFill>
              <a:srgbClr val="FCE7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60808" name="Freeform 283"/>
            <p:cNvSpPr>
              <a:spLocks/>
            </p:cNvSpPr>
            <p:nvPr/>
          </p:nvSpPr>
          <p:spPr bwMode="auto">
            <a:xfrm>
              <a:off x="4697" y="2516"/>
              <a:ext cx="111" cy="674"/>
            </a:xfrm>
            <a:custGeom>
              <a:avLst/>
              <a:gdLst>
                <a:gd name="T0" fmla="*/ 13993379 w 90"/>
                <a:gd name="T1" fmla="*/ 1609621640 h 512"/>
                <a:gd name="T2" fmla="*/ 10069609 w 90"/>
                <a:gd name="T3" fmla="*/ 35216575 h 512"/>
                <a:gd name="T4" fmla="*/ 8600070 w 90"/>
                <a:gd name="T5" fmla="*/ 0 h 512"/>
                <a:gd name="T6" fmla="*/ 11834846 w 90"/>
                <a:gd name="T7" fmla="*/ 1609621640 h 512"/>
                <a:gd name="T8" fmla="*/ 3223703 w 90"/>
                <a:gd name="T9" fmla="*/ 2147483646 h 512"/>
                <a:gd name="T10" fmla="*/ 4903659 w 90"/>
                <a:gd name="T11" fmla="*/ 2147483646 h 512"/>
                <a:gd name="T12" fmla="*/ 13993379 w 90"/>
                <a:gd name="T13" fmla="*/ 1609621640 h 5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0"/>
                <a:gd name="T22" fmla="*/ 0 h 512"/>
                <a:gd name="T23" fmla="*/ 90 w 90"/>
                <a:gd name="T24" fmla="*/ 512 h 51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0" h="512">
                  <a:moveTo>
                    <a:pt x="90" y="252"/>
                  </a:moveTo>
                  <a:cubicBezTo>
                    <a:pt x="90" y="125"/>
                    <a:pt x="59" y="27"/>
                    <a:pt x="65" y="5"/>
                  </a:cubicBezTo>
                  <a:cubicBezTo>
                    <a:pt x="61" y="2"/>
                    <a:pt x="58" y="0"/>
                    <a:pt x="55" y="0"/>
                  </a:cubicBezTo>
                  <a:cubicBezTo>
                    <a:pt x="35" y="0"/>
                    <a:pt x="76" y="108"/>
                    <a:pt x="76" y="252"/>
                  </a:cubicBezTo>
                  <a:cubicBezTo>
                    <a:pt x="76" y="396"/>
                    <a:pt x="0" y="509"/>
                    <a:pt x="21" y="511"/>
                  </a:cubicBezTo>
                  <a:cubicBezTo>
                    <a:pt x="24" y="512"/>
                    <a:pt x="28" y="510"/>
                    <a:pt x="32" y="508"/>
                  </a:cubicBezTo>
                  <a:cubicBezTo>
                    <a:pt x="28" y="488"/>
                    <a:pt x="90" y="383"/>
                    <a:pt x="90" y="252"/>
                  </a:cubicBezTo>
                  <a:close/>
                </a:path>
              </a:pathLst>
            </a:custGeom>
            <a:solidFill>
              <a:srgbClr val="F9EF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60809" name="Freeform 284"/>
            <p:cNvSpPr>
              <a:spLocks/>
            </p:cNvSpPr>
            <p:nvPr/>
          </p:nvSpPr>
          <p:spPr bwMode="auto">
            <a:xfrm>
              <a:off x="4837" y="2566"/>
              <a:ext cx="163" cy="594"/>
            </a:xfrm>
            <a:custGeom>
              <a:avLst/>
              <a:gdLst>
                <a:gd name="T0" fmla="*/ 11029805 w 132"/>
                <a:gd name="T1" fmla="*/ 1444900651 h 451"/>
                <a:gd name="T2" fmla="*/ 2988903 w 132"/>
                <a:gd name="T3" fmla="*/ 2147483646 h 451"/>
                <a:gd name="T4" fmla="*/ 21965763 w 132"/>
                <a:gd name="T5" fmla="*/ 1444900651 h 451"/>
                <a:gd name="T6" fmla="*/ 7968192 w 132"/>
                <a:gd name="T7" fmla="*/ 0 h 451"/>
                <a:gd name="T8" fmla="*/ 11029805 w 132"/>
                <a:gd name="T9" fmla="*/ 1444900651 h 4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2"/>
                <a:gd name="T16" fmla="*/ 0 h 451"/>
                <a:gd name="T17" fmla="*/ 132 w 132"/>
                <a:gd name="T18" fmla="*/ 451 h 4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2" h="451">
                  <a:moveTo>
                    <a:pt x="66" y="220"/>
                  </a:moveTo>
                  <a:cubicBezTo>
                    <a:pt x="66" y="346"/>
                    <a:pt x="0" y="446"/>
                    <a:pt x="18" y="448"/>
                  </a:cubicBezTo>
                  <a:cubicBezTo>
                    <a:pt x="42" y="451"/>
                    <a:pt x="132" y="346"/>
                    <a:pt x="132" y="220"/>
                  </a:cubicBezTo>
                  <a:cubicBezTo>
                    <a:pt x="132" y="94"/>
                    <a:pt x="66" y="0"/>
                    <a:pt x="48" y="0"/>
                  </a:cubicBezTo>
                  <a:cubicBezTo>
                    <a:pt x="30" y="0"/>
                    <a:pt x="66" y="94"/>
                    <a:pt x="66" y="220"/>
                  </a:cubicBezTo>
                  <a:close/>
                </a:path>
              </a:pathLst>
            </a:custGeom>
            <a:solidFill>
              <a:srgbClr val="AB6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60810" name="Freeform 285"/>
            <p:cNvSpPr>
              <a:spLocks/>
            </p:cNvSpPr>
            <p:nvPr/>
          </p:nvSpPr>
          <p:spPr bwMode="auto">
            <a:xfrm>
              <a:off x="4822" y="2566"/>
              <a:ext cx="163" cy="594"/>
            </a:xfrm>
            <a:custGeom>
              <a:avLst/>
              <a:gdLst>
                <a:gd name="T0" fmla="*/ 11029805 w 132"/>
                <a:gd name="T1" fmla="*/ 1444900651 h 451"/>
                <a:gd name="T2" fmla="*/ 2988903 w 132"/>
                <a:gd name="T3" fmla="*/ 2147483646 h 451"/>
                <a:gd name="T4" fmla="*/ 21965763 w 132"/>
                <a:gd name="T5" fmla="*/ 1444900651 h 451"/>
                <a:gd name="T6" fmla="*/ 7968192 w 132"/>
                <a:gd name="T7" fmla="*/ 0 h 451"/>
                <a:gd name="T8" fmla="*/ 11029805 w 132"/>
                <a:gd name="T9" fmla="*/ 1444900651 h 4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2"/>
                <a:gd name="T16" fmla="*/ 0 h 451"/>
                <a:gd name="T17" fmla="*/ 132 w 132"/>
                <a:gd name="T18" fmla="*/ 451 h 4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2" h="451">
                  <a:moveTo>
                    <a:pt x="66" y="220"/>
                  </a:moveTo>
                  <a:cubicBezTo>
                    <a:pt x="66" y="346"/>
                    <a:pt x="0" y="446"/>
                    <a:pt x="18" y="448"/>
                  </a:cubicBezTo>
                  <a:cubicBezTo>
                    <a:pt x="42" y="451"/>
                    <a:pt x="132" y="346"/>
                    <a:pt x="132" y="220"/>
                  </a:cubicBezTo>
                  <a:cubicBezTo>
                    <a:pt x="132" y="94"/>
                    <a:pt x="66" y="0"/>
                    <a:pt x="48" y="0"/>
                  </a:cubicBezTo>
                  <a:cubicBezTo>
                    <a:pt x="30" y="0"/>
                    <a:pt x="66" y="94"/>
                    <a:pt x="66" y="220"/>
                  </a:cubicBezTo>
                  <a:close/>
                </a:path>
              </a:pathLst>
            </a:custGeom>
            <a:solidFill>
              <a:srgbClr val="FCE7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60811" name="Freeform 286"/>
            <p:cNvSpPr>
              <a:spLocks/>
            </p:cNvSpPr>
            <p:nvPr/>
          </p:nvSpPr>
          <p:spPr bwMode="auto">
            <a:xfrm>
              <a:off x="4822" y="2566"/>
              <a:ext cx="97" cy="590"/>
            </a:xfrm>
            <a:custGeom>
              <a:avLst/>
              <a:gdLst>
                <a:gd name="T0" fmla="*/ 19542796 w 78"/>
                <a:gd name="T1" fmla="*/ 1462255335 h 448"/>
                <a:gd name="T2" fmla="*/ 14131173 w 78"/>
                <a:gd name="T3" fmla="*/ 27160800 h 448"/>
                <a:gd name="T4" fmla="*/ 12048402 w 78"/>
                <a:gd name="T5" fmla="*/ 0 h 448"/>
                <a:gd name="T6" fmla="*/ 16439028 w 78"/>
                <a:gd name="T7" fmla="*/ 1439145775 h 448"/>
                <a:gd name="T8" fmla="*/ 4405065 w 78"/>
                <a:gd name="T9" fmla="*/ 2147483646 h 448"/>
                <a:gd name="T10" fmla="*/ 6812487 w 78"/>
                <a:gd name="T11" fmla="*/ 2147483646 h 448"/>
                <a:gd name="T12" fmla="*/ 19542796 w 78"/>
                <a:gd name="T13" fmla="*/ 1462255335 h 4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8"/>
                <a:gd name="T22" fmla="*/ 0 h 448"/>
                <a:gd name="T23" fmla="*/ 78 w 78"/>
                <a:gd name="T24" fmla="*/ 448 h 44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8" h="448">
                  <a:moveTo>
                    <a:pt x="78" y="223"/>
                  </a:moveTo>
                  <a:cubicBezTo>
                    <a:pt x="78" y="106"/>
                    <a:pt x="47" y="17"/>
                    <a:pt x="57" y="4"/>
                  </a:cubicBezTo>
                  <a:cubicBezTo>
                    <a:pt x="53" y="1"/>
                    <a:pt x="50" y="0"/>
                    <a:pt x="48" y="0"/>
                  </a:cubicBezTo>
                  <a:cubicBezTo>
                    <a:pt x="30" y="0"/>
                    <a:pt x="66" y="94"/>
                    <a:pt x="66" y="220"/>
                  </a:cubicBezTo>
                  <a:cubicBezTo>
                    <a:pt x="66" y="346"/>
                    <a:pt x="0" y="446"/>
                    <a:pt x="18" y="448"/>
                  </a:cubicBezTo>
                  <a:cubicBezTo>
                    <a:pt x="20" y="448"/>
                    <a:pt x="23" y="447"/>
                    <a:pt x="27" y="445"/>
                  </a:cubicBezTo>
                  <a:cubicBezTo>
                    <a:pt x="27" y="424"/>
                    <a:pt x="78" y="333"/>
                    <a:pt x="78" y="223"/>
                  </a:cubicBezTo>
                  <a:close/>
                </a:path>
              </a:pathLst>
            </a:custGeom>
            <a:solidFill>
              <a:srgbClr val="F9EF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60812" name="Freeform 287"/>
            <p:cNvSpPr>
              <a:spLocks/>
            </p:cNvSpPr>
            <p:nvPr/>
          </p:nvSpPr>
          <p:spPr bwMode="auto">
            <a:xfrm>
              <a:off x="4408" y="2491"/>
              <a:ext cx="191" cy="698"/>
            </a:xfrm>
            <a:custGeom>
              <a:avLst/>
              <a:gdLst>
                <a:gd name="T0" fmla="*/ 12935521 w 155"/>
                <a:gd name="T1" fmla="*/ 1700440425 h 530"/>
                <a:gd name="T2" fmla="*/ 19318946 w 155"/>
                <a:gd name="T3" fmla="*/ 2147483646 h 530"/>
                <a:gd name="T4" fmla="*/ 0 w 155"/>
                <a:gd name="T5" fmla="*/ 1700440425 h 530"/>
                <a:gd name="T6" fmla="*/ 13307838 w 155"/>
                <a:gd name="T7" fmla="*/ 0 h 530"/>
                <a:gd name="T8" fmla="*/ 12935521 w 155"/>
                <a:gd name="T9" fmla="*/ 1700440425 h 5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5"/>
                <a:gd name="T16" fmla="*/ 0 h 530"/>
                <a:gd name="T17" fmla="*/ 155 w 155"/>
                <a:gd name="T18" fmla="*/ 530 h 5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5" h="530">
                  <a:moveTo>
                    <a:pt x="87" y="260"/>
                  </a:moveTo>
                  <a:cubicBezTo>
                    <a:pt x="87" y="409"/>
                    <a:pt x="155" y="525"/>
                    <a:pt x="131" y="528"/>
                  </a:cubicBezTo>
                  <a:cubicBezTo>
                    <a:pt x="100" y="530"/>
                    <a:pt x="0" y="409"/>
                    <a:pt x="0" y="260"/>
                  </a:cubicBezTo>
                  <a:cubicBezTo>
                    <a:pt x="0" y="110"/>
                    <a:pt x="66" y="0"/>
                    <a:pt x="90" y="0"/>
                  </a:cubicBezTo>
                  <a:cubicBezTo>
                    <a:pt x="114" y="0"/>
                    <a:pt x="87" y="110"/>
                    <a:pt x="87" y="260"/>
                  </a:cubicBezTo>
                  <a:close/>
                </a:path>
              </a:pathLst>
            </a:custGeom>
            <a:noFill/>
            <a:ln w="4763">
              <a:solidFill>
                <a:srgbClr val="34343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60813" name="Freeform 288"/>
            <p:cNvSpPr>
              <a:spLocks/>
            </p:cNvSpPr>
            <p:nvPr/>
          </p:nvSpPr>
          <p:spPr bwMode="auto">
            <a:xfrm>
              <a:off x="4292" y="2515"/>
              <a:ext cx="186" cy="676"/>
            </a:xfrm>
            <a:custGeom>
              <a:avLst/>
              <a:gdLst>
                <a:gd name="T0" fmla="*/ 10734957 w 151"/>
                <a:gd name="T1" fmla="*/ 1519069102 h 514"/>
                <a:gd name="T2" fmla="*/ 18776399 w 151"/>
                <a:gd name="T3" fmla="*/ 2147483646 h 514"/>
                <a:gd name="T4" fmla="*/ 0 w 151"/>
                <a:gd name="T5" fmla="*/ 1519069102 h 514"/>
                <a:gd name="T6" fmla="*/ 13750723 w 151"/>
                <a:gd name="T7" fmla="*/ 0 h 514"/>
                <a:gd name="T8" fmla="*/ 10734957 w 151"/>
                <a:gd name="T9" fmla="*/ 1519069102 h 5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1"/>
                <a:gd name="T16" fmla="*/ 0 h 514"/>
                <a:gd name="T17" fmla="*/ 151 w 151"/>
                <a:gd name="T18" fmla="*/ 514 h 5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1" h="514">
                  <a:moveTo>
                    <a:pt x="75" y="251"/>
                  </a:moveTo>
                  <a:cubicBezTo>
                    <a:pt x="75" y="395"/>
                    <a:pt x="151" y="509"/>
                    <a:pt x="130" y="511"/>
                  </a:cubicBezTo>
                  <a:cubicBezTo>
                    <a:pt x="103" y="514"/>
                    <a:pt x="0" y="395"/>
                    <a:pt x="0" y="251"/>
                  </a:cubicBezTo>
                  <a:cubicBezTo>
                    <a:pt x="0" y="107"/>
                    <a:pt x="75" y="0"/>
                    <a:pt x="95" y="0"/>
                  </a:cubicBezTo>
                  <a:cubicBezTo>
                    <a:pt x="116" y="0"/>
                    <a:pt x="75" y="107"/>
                    <a:pt x="75" y="251"/>
                  </a:cubicBezTo>
                  <a:close/>
                </a:path>
              </a:pathLst>
            </a:custGeom>
            <a:noFill/>
            <a:ln w="4763">
              <a:solidFill>
                <a:srgbClr val="34343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60814" name="Freeform 289"/>
            <p:cNvSpPr>
              <a:spLocks/>
            </p:cNvSpPr>
            <p:nvPr/>
          </p:nvSpPr>
          <p:spPr bwMode="auto">
            <a:xfrm>
              <a:off x="4188" y="2566"/>
              <a:ext cx="163" cy="594"/>
            </a:xfrm>
            <a:custGeom>
              <a:avLst/>
              <a:gdLst>
                <a:gd name="T0" fmla="*/ 11029805 w 132"/>
                <a:gd name="T1" fmla="*/ 1444900651 h 451"/>
                <a:gd name="T2" fmla="*/ 19021865 w 132"/>
                <a:gd name="T3" fmla="*/ 2147483646 h 451"/>
                <a:gd name="T4" fmla="*/ 0 w 132"/>
                <a:gd name="T5" fmla="*/ 1444900651 h 451"/>
                <a:gd name="T6" fmla="*/ 14008518 w 132"/>
                <a:gd name="T7" fmla="*/ 0 h 451"/>
                <a:gd name="T8" fmla="*/ 11029805 w 132"/>
                <a:gd name="T9" fmla="*/ 1444900651 h 4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2"/>
                <a:gd name="T16" fmla="*/ 0 h 451"/>
                <a:gd name="T17" fmla="*/ 132 w 132"/>
                <a:gd name="T18" fmla="*/ 451 h 4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2" h="451">
                  <a:moveTo>
                    <a:pt x="66" y="220"/>
                  </a:moveTo>
                  <a:cubicBezTo>
                    <a:pt x="66" y="346"/>
                    <a:pt x="132" y="446"/>
                    <a:pt x="114" y="448"/>
                  </a:cubicBezTo>
                  <a:cubicBezTo>
                    <a:pt x="90" y="451"/>
                    <a:pt x="0" y="346"/>
                    <a:pt x="0" y="220"/>
                  </a:cubicBezTo>
                  <a:cubicBezTo>
                    <a:pt x="0" y="94"/>
                    <a:pt x="65" y="0"/>
                    <a:pt x="84" y="0"/>
                  </a:cubicBezTo>
                  <a:cubicBezTo>
                    <a:pt x="102" y="0"/>
                    <a:pt x="66" y="94"/>
                    <a:pt x="66" y="220"/>
                  </a:cubicBezTo>
                  <a:close/>
                </a:path>
              </a:pathLst>
            </a:custGeom>
            <a:noFill/>
            <a:ln w="4763">
              <a:solidFill>
                <a:srgbClr val="34343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60815" name="Freeform 290"/>
            <p:cNvSpPr>
              <a:spLocks/>
            </p:cNvSpPr>
            <p:nvPr/>
          </p:nvSpPr>
          <p:spPr bwMode="auto">
            <a:xfrm>
              <a:off x="4573" y="2491"/>
              <a:ext cx="193" cy="698"/>
            </a:xfrm>
            <a:custGeom>
              <a:avLst/>
              <a:gdLst>
                <a:gd name="T0" fmla="*/ 12701702 w 156"/>
                <a:gd name="T1" fmla="*/ 1700440425 h 530"/>
                <a:gd name="T2" fmla="*/ 4571890 w 156"/>
                <a:gd name="T3" fmla="*/ 2147483646 h 530"/>
                <a:gd name="T4" fmla="*/ 28979326 w 156"/>
                <a:gd name="T5" fmla="*/ 1700440425 h 530"/>
                <a:gd name="T6" fmla="*/ 12301415 w 156"/>
                <a:gd name="T7" fmla="*/ 0 h 530"/>
                <a:gd name="T8" fmla="*/ 12701702 w 156"/>
                <a:gd name="T9" fmla="*/ 1700440425 h 5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6"/>
                <a:gd name="T16" fmla="*/ 0 h 530"/>
                <a:gd name="T17" fmla="*/ 156 w 156"/>
                <a:gd name="T18" fmla="*/ 530 h 5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6" h="530">
                  <a:moveTo>
                    <a:pt x="69" y="260"/>
                  </a:moveTo>
                  <a:cubicBezTo>
                    <a:pt x="69" y="409"/>
                    <a:pt x="0" y="525"/>
                    <a:pt x="24" y="528"/>
                  </a:cubicBezTo>
                  <a:cubicBezTo>
                    <a:pt x="55" y="530"/>
                    <a:pt x="156" y="409"/>
                    <a:pt x="156" y="260"/>
                  </a:cubicBezTo>
                  <a:cubicBezTo>
                    <a:pt x="156" y="110"/>
                    <a:pt x="90" y="0"/>
                    <a:pt x="66" y="0"/>
                  </a:cubicBezTo>
                  <a:cubicBezTo>
                    <a:pt x="42" y="0"/>
                    <a:pt x="69" y="110"/>
                    <a:pt x="69" y="260"/>
                  </a:cubicBezTo>
                  <a:close/>
                </a:path>
              </a:pathLst>
            </a:custGeom>
            <a:noFill/>
            <a:ln w="4763">
              <a:solidFill>
                <a:srgbClr val="34343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60816" name="Freeform 291"/>
            <p:cNvSpPr>
              <a:spLocks/>
            </p:cNvSpPr>
            <p:nvPr/>
          </p:nvSpPr>
          <p:spPr bwMode="auto">
            <a:xfrm>
              <a:off x="4695" y="2515"/>
              <a:ext cx="187" cy="676"/>
            </a:xfrm>
            <a:custGeom>
              <a:avLst/>
              <a:gdLst>
                <a:gd name="T0" fmla="*/ 14694988 w 151"/>
                <a:gd name="T1" fmla="*/ 1519069102 h 514"/>
                <a:gd name="T2" fmla="*/ 4178334 w 151"/>
                <a:gd name="T3" fmla="*/ 2147483646 h 514"/>
                <a:gd name="T4" fmla="*/ 29699267 w 151"/>
                <a:gd name="T5" fmla="*/ 1519069102 h 514"/>
                <a:gd name="T6" fmla="*/ 10743924 w 151"/>
                <a:gd name="T7" fmla="*/ 0 h 514"/>
                <a:gd name="T8" fmla="*/ 14694988 w 151"/>
                <a:gd name="T9" fmla="*/ 1519069102 h 5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1"/>
                <a:gd name="T16" fmla="*/ 0 h 514"/>
                <a:gd name="T17" fmla="*/ 151 w 151"/>
                <a:gd name="T18" fmla="*/ 514 h 5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1" h="514">
                  <a:moveTo>
                    <a:pt x="75" y="251"/>
                  </a:moveTo>
                  <a:cubicBezTo>
                    <a:pt x="75" y="395"/>
                    <a:pt x="0" y="509"/>
                    <a:pt x="21" y="511"/>
                  </a:cubicBezTo>
                  <a:cubicBezTo>
                    <a:pt x="48" y="514"/>
                    <a:pt x="151" y="395"/>
                    <a:pt x="151" y="251"/>
                  </a:cubicBezTo>
                  <a:cubicBezTo>
                    <a:pt x="151" y="107"/>
                    <a:pt x="76" y="0"/>
                    <a:pt x="55" y="0"/>
                  </a:cubicBezTo>
                  <a:cubicBezTo>
                    <a:pt x="34" y="0"/>
                    <a:pt x="75" y="107"/>
                    <a:pt x="75" y="251"/>
                  </a:cubicBezTo>
                  <a:close/>
                </a:path>
              </a:pathLst>
            </a:custGeom>
            <a:noFill/>
            <a:ln w="4763">
              <a:solidFill>
                <a:srgbClr val="34343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60817" name="Freeform 292"/>
            <p:cNvSpPr>
              <a:spLocks/>
            </p:cNvSpPr>
            <p:nvPr/>
          </p:nvSpPr>
          <p:spPr bwMode="auto">
            <a:xfrm>
              <a:off x="4822" y="2566"/>
              <a:ext cx="163" cy="594"/>
            </a:xfrm>
            <a:custGeom>
              <a:avLst/>
              <a:gdLst>
                <a:gd name="T0" fmla="*/ 11029805 w 132"/>
                <a:gd name="T1" fmla="*/ 1444900651 h 451"/>
                <a:gd name="T2" fmla="*/ 2988903 w 132"/>
                <a:gd name="T3" fmla="*/ 2147483646 h 451"/>
                <a:gd name="T4" fmla="*/ 21965763 w 132"/>
                <a:gd name="T5" fmla="*/ 1444900651 h 451"/>
                <a:gd name="T6" fmla="*/ 7968192 w 132"/>
                <a:gd name="T7" fmla="*/ 0 h 451"/>
                <a:gd name="T8" fmla="*/ 11029805 w 132"/>
                <a:gd name="T9" fmla="*/ 1444900651 h 4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2"/>
                <a:gd name="T16" fmla="*/ 0 h 451"/>
                <a:gd name="T17" fmla="*/ 132 w 132"/>
                <a:gd name="T18" fmla="*/ 451 h 4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2" h="451">
                  <a:moveTo>
                    <a:pt x="66" y="220"/>
                  </a:moveTo>
                  <a:cubicBezTo>
                    <a:pt x="66" y="346"/>
                    <a:pt x="0" y="446"/>
                    <a:pt x="18" y="448"/>
                  </a:cubicBezTo>
                  <a:cubicBezTo>
                    <a:pt x="42" y="451"/>
                    <a:pt x="132" y="346"/>
                    <a:pt x="132" y="220"/>
                  </a:cubicBezTo>
                  <a:cubicBezTo>
                    <a:pt x="132" y="94"/>
                    <a:pt x="66" y="0"/>
                    <a:pt x="48" y="0"/>
                  </a:cubicBezTo>
                  <a:cubicBezTo>
                    <a:pt x="30" y="0"/>
                    <a:pt x="66" y="94"/>
                    <a:pt x="66" y="220"/>
                  </a:cubicBezTo>
                  <a:close/>
                </a:path>
              </a:pathLst>
            </a:custGeom>
            <a:noFill/>
            <a:ln w="4763">
              <a:solidFill>
                <a:srgbClr val="34343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60818" name="Freeform 293"/>
            <p:cNvSpPr>
              <a:spLocks/>
            </p:cNvSpPr>
            <p:nvPr/>
          </p:nvSpPr>
          <p:spPr bwMode="auto">
            <a:xfrm>
              <a:off x="4822" y="2833"/>
              <a:ext cx="47" cy="99"/>
            </a:xfrm>
            <a:custGeom>
              <a:avLst/>
              <a:gdLst>
                <a:gd name="T0" fmla="*/ 568568 w 38"/>
                <a:gd name="T1" fmla="*/ 253861003 h 75"/>
                <a:gd name="T2" fmla="*/ 2365990 w 38"/>
                <a:gd name="T3" fmla="*/ 546314159 h 75"/>
                <a:gd name="T4" fmla="*/ 6187313 w 38"/>
                <a:gd name="T5" fmla="*/ 297997950 h 75"/>
                <a:gd name="T6" fmla="*/ 4527327 w 38"/>
                <a:gd name="T7" fmla="*/ 1 h 75"/>
                <a:gd name="T8" fmla="*/ 568568 w 38"/>
                <a:gd name="T9" fmla="*/ 253861003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"/>
                <a:gd name="T16" fmla="*/ 0 h 75"/>
                <a:gd name="T17" fmla="*/ 38 w 38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" h="75">
                  <a:moveTo>
                    <a:pt x="3" y="34"/>
                  </a:moveTo>
                  <a:cubicBezTo>
                    <a:pt x="0" y="54"/>
                    <a:pt x="4" y="72"/>
                    <a:pt x="12" y="73"/>
                  </a:cubicBezTo>
                  <a:cubicBezTo>
                    <a:pt x="21" y="75"/>
                    <a:pt x="31" y="60"/>
                    <a:pt x="34" y="40"/>
                  </a:cubicBezTo>
                  <a:cubicBezTo>
                    <a:pt x="38" y="20"/>
                    <a:pt x="34" y="3"/>
                    <a:pt x="25" y="1"/>
                  </a:cubicBezTo>
                  <a:cubicBezTo>
                    <a:pt x="17" y="0"/>
                    <a:pt x="7" y="14"/>
                    <a:pt x="3" y="34"/>
                  </a:cubicBezTo>
                  <a:close/>
                </a:path>
              </a:pathLst>
            </a:custGeom>
            <a:solidFill>
              <a:srgbClr val="ECBB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60819" name="Freeform 294"/>
            <p:cNvSpPr>
              <a:spLocks/>
            </p:cNvSpPr>
            <p:nvPr/>
          </p:nvSpPr>
          <p:spPr bwMode="auto">
            <a:xfrm>
              <a:off x="4929" y="2754"/>
              <a:ext cx="44" cy="86"/>
            </a:xfrm>
            <a:custGeom>
              <a:avLst/>
              <a:gdLst>
                <a:gd name="T0" fmla="*/ 296551 w 36"/>
                <a:gd name="T1" fmla="*/ 298381616 h 65"/>
                <a:gd name="T2" fmla="*/ 2120030 w 36"/>
                <a:gd name="T3" fmla="*/ 535335392 h 65"/>
                <a:gd name="T4" fmla="*/ 3166959 w 36"/>
                <a:gd name="T5" fmla="*/ 259182872 h 65"/>
                <a:gd name="T6" fmla="*/ 1208234 w 36"/>
                <a:gd name="T7" fmla="*/ 1 h 65"/>
                <a:gd name="T8" fmla="*/ 296551 w 36"/>
                <a:gd name="T9" fmla="*/ 298381616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65"/>
                <a:gd name="T17" fmla="*/ 36 w 36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65">
                  <a:moveTo>
                    <a:pt x="3" y="35"/>
                  </a:moveTo>
                  <a:cubicBezTo>
                    <a:pt x="5" y="52"/>
                    <a:pt x="14" y="65"/>
                    <a:pt x="23" y="63"/>
                  </a:cubicBezTo>
                  <a:cubicBezTo>
                    <a:pt x="31" y="62"/>
                    <a:pt x="36" y="47"/>
                    <a:pt x="34" y="30"/>
                  </a:cubicBezTo>
                  <a:cubicBezTo>
                    <a:pt x="31" y="13"/>
                    <a:pt x="22" y="0"/>
                    <a:pt x="13" y="1"/>
                  </a:cubicBezTo>
                  <a:cubicBezTo>
                    <a:pt x="5" y="3"/>
                    <a:pt x="0" y="18"/>
                    <a:pt x="3" y="35"/>
                  </a:cubicBezTo>
                  <a:close/>
                </a:path>
              </a:pathLst>
            </a:custGeom>
            <a:solidFill>
              <a:srgbClr val="ECBB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60820" name="Line 295"/>
            <p:cNvSpPr>
              <a:spLocks noChangeShapeType="1"/>
            </p:cNvSpPr>
            <p:nvPr/>
          </p:nvSpPr>
          <p:spPr bwMode="auto">
            <a:xfrm>
              <a:off x="4914" y="3019"/>
              <a:ext cx="1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60821" name="Line 296"/>
            <p:cNvSpPr>
              <a:spLocks noChangeShapeType="1"/>
            </p:cNvSpPr>
            <p:nvPr/>
          </p:nvSpPr>
          <p:spPr bwMode="auto">
            <a:xfrm>
              <a:off x="4914" y="3019"/>
              <a:ext cx="1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60822" name="Freeform 297"/>
            <p:cNvSpPr>
              <a:spLocks/>
            </p:cNvSpPr>
            <p:nvPr/>
          </p:nvSpPr>
          <p:spPr bwMode="auto">
            <a:xfrm>
              <a:off x="4218" y="2563"/>
              <a:ext cx="84" cy="161"/>
            </a:xfrm>
            <a:custGeom>
              <a:avLst/>
              <a:gdLst>
                <a:gd name="T0" fmla="*/ 9542620 w 68"/>
                <a:gd name="T1" fmla="*/ 160666246 h 122"/>
                <a:gd name="T2" fmla="*/ 0 w 68"/>
                <a:gd name="T3" fmla="*/ 897224729 h 122"/>
                <a:gd name="T4" fmla="*/ 7773560 w 68"/>
                <a:gd name="T5" fmla="*/ 134561455 h 122"/>
                <a:gd name="T6" fmla="*/ 9542620 w 68"/>
                <a:gd name="T7" fmla="*/ 160666246 h 12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8"/>
                <a:gd name="T13" fmla="*/ 0 h 122"/>
                <a:gd name="T14" fmla="*/ 68 w 68"/>
                <a:gd name="T15" fmla="*/ 122 h 12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8" h="122">
                  <a:moveTo>
                    <a:pt x="56" y="22"/>
                  </a:moveTo>
                  <a:cubicBezTo>
                    <a:pt x="56" y="22"/>
                    <a:pt x="46" y="0"/>
                    <a:pt x="0" y="122"/>
                  </a:cubicBezTo>
                  <a:cubicBezTo>
                    <a:pt x="0" y="122"/>
                    <a:pt x="24" y="35"/>
                    <a:pt x="46" y="18"/>
                  </a:cubicBezTo>
                  <a:cubicBezTo>
                    <a:pt x="68" y="1"/>
                    <a:pt x="56" y="22"/>
                    <a:pt x="56" y="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60823" name="Freeform 298"/>
            <p:cNvSpPr>
              <a:spLocks/>
            </p:cNvSpPr>
            <p:nvPr/>
          </p:nvSpPr>
          <p:spPr bwMode="auto">
            <a:xfrm>
              <a:off x="4327" y="2495"/>
              <a:ext cx="87" cy="176"/>
            </a:xfrm>
            <a:custGeom>
              <a:avLst/>
              <a:gdLst>
                <a:gd name="T0" fmla="*/ 7430899 w 71"/>
                <a:gd name="T1" fmla="*/ 175378715 h 134"/>
                <a:gd name="T2" fmla="*/ 5872823 w 71"/>
                <a:gd name="T3" fmla="*/ 149648286 h 134"/>
                <a:gd name="T4" fmla="*/ 0 w 71"/>
                <a:gd name="T5" fmla="*/ 751172948 h 134"/>
                <a:gd name="T6" fmla="*/ 7430899 w 71"/>
                <a:gd name="T7" fmla="*/ 175378715 h 13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1"/>
                <a:gd name="T13" fmla="*/ 0 h 134"/>
                <a:gd name="T14" fmla="*/ 71 w 71"/>
                <a:gd name="T15" fmla="*/ 134 h 13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1" h="134">
                  <a:moveTo>
                    <a:pt x="69" y="31"/>
                  </a:moveTo>
                  <a:cubicBezTo>
                    <a:pt x="69" y="31"/>
                    <a:pt x="71" y="10"/>
                    <a:pt x="55" y="27"/>
                  </a:cubicBezTo>
                  <a:cubicBezTo>
                    <a:pt x="40" y="44"/>
                    <a:pt x="19" y="79"/>
                    <a:pt x="0" y="134"/>
                  </a:cubicBezTo>
                  <a:cubicBezTo>
                    <a:pt x="0" y="134"/>
                    <a:pt x="63" y="0"/>
                    <a:pt x="69" y="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60824" name="Freeform 299"/>
            <p:cNvSpPr>
              <a:spLocks/>
            </p:cNvSpPr>
            <p:nvPr/>
          </p:nvSpPr>
          <p:spPr bwMode="auto">
            <a:xfrm>
              <a:off x="4444" y="2470"/>
              <a:ext cx="80" cy="179"/>
            </a:xfrm>
            <a:custGeom>
              <a:avLst/>
              <a:gdLst>
                <a:gd name="T0" fmla="*/ 8947734 w 65"/>
                <a:gd name="T1" fmla="*/ 184211971 h 136"/>
                <a:gd name="T2" fmla="*/ 6350479 w 65"/>
                <a:gd name="T3" fmla="*/ 200686966 h 136"/>
                <a:gd name="T4" fmla="*/ 0 w 65"/>
                <a:gd name="T5" fmla="*/ 861582468 h 136"/>
                <a:gd name="T6" fmla="*/ 8947734 w 65"/>
                <a:gd name="T7" fmla="*/ 184211971 h 1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5"/>
                <a:gd name="T13" fmla="*/ 0 h 136"/>
                <a:gd name="T14" fmla="*/ 65 w 65"/>
                <a:gd name="T15" fmla="*/ 136 h 1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5" h="136">
                  <a:moveTo>
                    <a:pt x="65" y="29"/>
                  </a:moveTo>
                  <a:cubicBezTo>
                    <a:pt x="65" y="29"/>
                    <a:pt x="62" y="10"/>
                    <a:pt x="46" y="32"/>
                  </a:cubicBezTo>
                  <a:cubicBezTo>
                    <a:pt x="31" y="54"/>
                    <a:pt x="7" y="104"/>
                    <a:pt x="0" y="136"/>
                  </a:cubicBezTo>
                  <a:cubicBezTo>
                    <a:pt x="0" y="136"/>
                    <a:pt x="57" y="0"/>
                    <a:pt x="65" y="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60825" name="Freeform 300"/>
            <p:cNvSpPr>
              <a:spLocks/>
            </p:cNvSpPr>
            <p:nvPr/>
          </p:nvSpPr>
          <p:spPr bwMode="auto">
            <a:xfrm>
              <a:off x="4646" y="2480"/>
              <a:ext cx="25" cy="228"/>
            </a:xfrm>
            <a:custGeom>
              <a:avLst/>
              <a:gdLst>
                <a:gd name="T0" fmla="*/ 6668929 w 20"/>
                <a:gd name="T1" fmla="*/ 150098573 h 173"/>
                <a:gd name="T2" fmla="*/ 907994 w 20"/>
                <a:gd name="T3" fmla="*/ 157525435 h 173"/>
                <a:gd name="T4" fmla="*/ 3464083 w 20"/>
                <a:gd name="T5" fmla="*/ 1177712506 h 173"/>
                <a:gd name="T6" fmla="*/ 2737751 w 20"/>
                <a:gd name="T7" fmla="*/ 232967390 h 173"/>
                <a:gd name="T8" fmla="*/ 6668929 w 20"/>
                <a:gd name="T9" fmla="*/ 150098573 h 1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"/>
                <a:gd name="T16" fmla="*/ 0 h 173"/>
                <a:gd name="T17" fmla="*/ 20 w 20"/>
                <a:gd name="T18" fmla="*/ 173 h 1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" h="173">
                  <a:moveTo>
                    <a:pt x="20" y="22"/>
                  </a:moveTo>
                  <a:cubicBezTo>
                    <a:pt x="20" y="22"/>
                    <a:pt x="6" y="0"/>
                    <a:pt x="3" y="23"/>
                  </a:cubicBezTo>
                  <a:cubicBezTo>
                    <a:pt x="0" y="46"/>
                    <a:pt x="13" y="143"/>
                    <a:pt x="11" y="173"/>
                  </a:cubicBezTo>
                  <a:cubicBezTo>
                    <a:pt x="11" y="173"/>
                    <a:pt x="10" y="48"/>
                    <a:pt x="8" y="34"/>
                  </a:cubicBezTo>
                  <a:cubicBezTo>
                    <a:pt x="5" y="21"/>
                    <a:pt x="8" y="9"/>
                    <a:pt x="20" y="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60826" name="Freeform 301"/>
            <p:cNvSpPr>
              <a:spLocks/>
            </p:cNvSpPr>
            <p:nvPr/>
          </p:nvSpPr>
          <p:spPr bwMode="auto">
            <a:xfrm>
              <a:off x="4756" y="2504"/>
              <a:ext cx="32" cy="212"/>
            </a:xfrm>
            <a:custGeom>
              <a:avLst/>
              <a:gdLst>
                <a:gd name="T0" fmla="*/ 3458663 w 26"/>
                <a:gd name="T1" fmla="*/ 169639752 h 161"/>
                <a:gd name="T2" fmla="*/ 843196 w 26"/>
                <a:gd name="T3" fmla="*/ 149907525 h 161"/>
                <a:gd name="T4" fmla="*/ 3607157 w 26"/>
                <a:gd name="T5" fmla="*/ 1041495479 h 161"/>
                <a:gd name="T6" fmla="*/ 1635793 w 26"/>
                <a:gd name="T7" fmla="*/ 223376474 h 161"/>
                <a:gd name="T8" fmla="*/ 3458663 w 26"/>
                <a:gd name="T9" fmla="*/ 169639752 h 1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61"/>
                <a:gd name="T17" fmla="*/ 26 w 26"/>
                <a:gd name="T18" fmla="*/ 161 h 1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61">
                  <a:moveTo>
                    <a:pt x="25" y="26"/>
                  </a:moveTo>
                  <a:cubicBezTo>
                    <a:pt x="25" y="26"/>
                    <a:pt x="0" y="0"/>
                    <a:pt x="6" y="23"/>
                  </a:cubicBezTo>
                  <a:cubicBezTo>
                    <a:pt x="12" y="47"/>
                    <a:pt x="25" y="145"/>
                    <a:pt x="26" y="161"/>
                  </a:cubicBezTo>
                  <a:cubicBezTo>
                    <a:pt x="26" y="161"/>
                    <a:pt x="19" y="53"/>
                    <a:pt x="12" y="34"/>
                  </a:cubicBezTo>
                  <a:cubicBezTo>
                    <a:pt x="6" y="16"/>
                    <a:pt x="13" y="14"/>
                    <a:pt x="25" y="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60827" name="Freeform 302"/>
            <p:cNvSpPr>
              <a:spLocks/>
            </p:cNvSpPr>
            <p:nvPr/>
          </p:nvSpPr>
          <p:spPr bwMode="auto">
            <a:xfrm>
              <a:off x="4874" y="2555"/>
              <a:ext cx="29" cy="186"/>
            </a:xfrm>
            <a:custGeom>
              <a:avLst/>
              <a:gdLst>
                <a:gd name="T0" fmla="*/ 10794447 w 23"/>
                <a:gd name="T1" fmla="*/ 174484620 h 141"/>
                <a:gd name="T2" fmla="*/ 2130633 w 23"/>
                <a:gd name="T3" fmla="*/ 184309063 h 141"/>
                <a:gd name="T4" fmla="*/ 12752768 w 23"/>
                <a:gd name="T5" fmla="*/ 1010747402 h 141"/>
                <a:gd name="T6" fmla="*/ 6362005 w 23"/>
                <a:gd name="T7" fmla="*/ 223424272 h 141"/>
                <a:gd name="T8" fmla="*/ 10794447 w 23"/>
                <a:gd name="T9" fmla="*/ 174484620 h 1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141"/>
                <a:gd name="T17" fmla="*/ 23 w 23"/>
                <a:gd name="T18" fmla="*/ 141 h 1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141">
                  <a:moveTo>
                    <a:pt x="20" y="24"/>
                  </a:moveTo>
                  <a:cubicBezTo>
                    <a:pt x="20" y="24"/>
                    <a:pt x="0" y="0"/>
                    <a:pt x="4" y="25"/>
                  </a:cubicBezTo>
                  <a:cubicBezTo>
                    <a:pt x="9" y="50"/>
                    <a:pt x="23" y="127"/>
                    <a:pt x="23" y="141"/>
                  </a:cubicBezTo>
                  <a:cubicBezTo>
                    <a:pt x="23" y="141"/>
                    <a:pt x="17" y="48"/>
                    <a:pt x="11" y="31"/>
                  </a:cubicBezTo>
                  <a:cubicBezTo>
                    <a:pt x="4" y="14"/>
                    <a:pt x="10" y="16"/>
                    <a:pt x="20" y="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60828" name="Freeform 303"/>
            <p:cNvSpPr>
              <a:spLocks/>
            </p:cNvSpPr>
            <p:nvPr/>
          </p:nvSpPr>
          <p:spPr bwMode="auto">
            <a:xfrm>
              <a:off x="4287" y="3017"/>
              <a:ext cx="51" cy="137"/>
            </a:xfrm>
            <a:custGeom>
              <a:avLst/>
              <a:gdLst>
                <a:gd name="T0" fmla="*/ 0 w 41"/>
                <a:gd name="T1" fmla="*/ 0 h 104"/>
                <a:gd name="T2" fmla="*/ 7382432 w 41"/>
                <a:gd name="T3" fmla="*/ 653129813 h 104"/>
                <a:gd name="T4" fmla="*/ 0 w 41"/>
                <a:gd name="T5" fmla="*/ 0 h 104"/>
                <a:gd name="T6" fmla="*/ 0 60000 65536"/>
                <a:gd name="T7" fmla="*/ 0 60000 65536"/>
                <a:gd name="T8" fmla="*/ 0 60000 65536"/>
                <a:gd name="T9" fmla="*/ 0 w 41"/>
                <a:gd name="T10" fmla="*/ 0 h 104"/>
                <a:gd name="T11" fmla="*/ 41 w 41"/>
                <a:gd name="T12" fmla="*/ 104 h 10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1" h="104">
                  <a:moveTo>
                    <a:pt x="0" y="0"/>
                  </a:moveTo>
                  <a:cubicBezTo>
                    <a:pt x="0" y="0"/>
                    <a:pt x="41" y="104"/>
                    <a:pt x="29" y="99"/>
                  </a:cubicBezTo>
                  <a:cubicBezTo>
                    <a:pt x="29" y="99"/>
                    <a:pt x="31" y="87"/>
                    <a:pt x="0" y="0"/>
                  </a:cubicBezTo>
                  <a:close/>
                </a:path>
              </a:pathLst>
            </a:custGeom>
            <a:solidFill>
              <a:srgbClr val="D2BC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60829" name="Freeform 304"/>
            <p:cNvSpPr>
              <a:spLocks/>
            </p:cNvSpPr>
            <p:nvPr/>
          </p:nvSpPr>
          <p:spPr bwMode="auto">
            <a:xfrm>
              <a:off x="4397" y="2987"/>
              <a:ext cx="55" cy="187"/>
            </a:xfrm>
            <a:custGeom>
              <a:avLst/>
              <a:gdLst>
                <a:gd name="T0" fmla="*/ 4130324 w 45"/>
                <a:gd name="T1" fmla="*/ 926276330 h 142"/>
                <a:gd name="T2" fmla="*/ 0 w 45"/>
                <a:gd name="T3" fmla="*/ 0 h 142"/>
                <a:gd name="T4" fmla="*/ 4130324 w 45"/>
                <a:gd name="T5" fmla="*/ 926276330 h 142"/>
                <a:gd name="T6" fmla="*/ 0 60000 65536"/>
                <a:gd name="T7" fmla="*/ 0 60000 65536"/>
                <a:gd name="T8" fmla="*/ 0 60000 65536"/>
                <a:gd name="T9" fmla="*/ 0 w 45"/>
                <a:gd name="T10" fmla="*/ 0 h 142"/>
                <a:gd name="T11" fmla="*/ 45 w 45"/>
                <a:gd name="T12" fmla="*/ 142 h 14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5" h="142">
                  <a:moveTo>
                    <a:pt x="45" y="142"/>
                  </a:moveTo>
                  <a:cubicBezTo>
                    <a:pt x="45" y="142"/>
                    <a:pt x="7" y="30"/>
                    <a:pt x="0" y="0"/>
                  </a:cubicBezTo>
                  <a:cubicBezTo>
                    <a:pt x="0" y="0"/>
                    <a:pt x="26" y="118"/>
                    <a:pt x="45" y="142"/>
                  </a:cubicBezTo>
                  <a:close/>
                </a:path>
              </a:pathLst>
            </a:custGeom>
            <a:solidFill>
              <a:srgbClr val="D2BC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60830" name="Freeform 305"/>
            <p:cNvSpPr>
              <a:spLocks/>
            </p:cNvSpPr>
            <p:nvPr/>
          </p:nvSpPr>
          <p:spPr bwMode="auto">
            <a:xfrm>
              <a:off x="4526" y="2991"/>
              <a:ext cx="50" cy="195"/>
            </a:xfrm>
            <a:custGeom>
              <a:avLst/>
              <a:gdLst>
                <a:gd name="T0" fmla="*/ 8457235 w 40"/>
                <a:gd name="T1" fmla="*/ 899769016 h 148"/>
                <a:gd name="T2" fmla="*/ 11958841 w 40"/>
                <a:gd name="T3" fmla="*/ 879865138 h 148"/>
                <a:gd name="T4" fmla="*/ 0 w 40"/>
                <a:gd name="T5" fmla="*/ 0 h 148"/>
                <a:gd name="T6" fmla="*/ 8336161 w 40"/>
                <a:gd name="T7" fmla="*/ 672055992 h 148"/>
                <a:gd name="T8" fmla="*/ 8457235 w 40"/>
                <a:gd name="T9" fmla="*/ 893666175 h 1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148"/>
                <a:gd name="T17" fmla="*/ 40 w 40"/>
                <a:gd name="T18" fmla="*/ 148 h 1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148">
                  <a:moveTo>
                    <a:pt x="26" y="134"/>
                  </a:moveTo>
                  <a:cubicBezTo>
                    <a:pt x="26" y="134"/>
                    <a:pt x="40" y="148"/>
                    <a:pt x="36" y="131"/>
                  </a:cubicBezTo>
                  <a:cubicBezTo>
                    <a:pt x="33" y="114"/>
                    <a:pt x="2" y="16"/>
                    <a:pt x="0" y="0"/>
                  </a:cubicBezTo>
                  <a:cubicBezTo>
                    <a:pt x="0" y="0"/>
                    <a:pt x="18" y="86"/>
                    <a:pt x="25" y="100"/>
                  </a:cubicBezTo>
                  <a:cubicBezTo>
                    <a:pt x="32" y="114"/>
                    <a:pt x="40" y="139"/>
                    <a:pt x="26" y="133"/>
                  </a:cubicBezTo>
                </a:path>
              </a:pathLst>
            </a:custGeom>
            <a:solidFill>
              <a:srgbClr val="D2BC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60831" name="Freeform 306"/>
            <p:cNvSpPr>
              <a:spLocks/>
            </p:cNvSpPr>
            <p:nvPr/>
          </p:nvSpPr>
          <p:spPr bwMode="auto">
            <a:xfrm>
              <a:off x="4607" y="3010"/>
              <a:ext cx="120" cy="175"/>
            </a:xfrm>
            <a:custGeom>
              <a:avLst/>
              <a:gdLst>
                <a:gd name="T0" fmla="*/ 10065024 w 98"/>
                <a:gd name="T1" fmla="*/ 0 h 133"/>
                <a:gd name="T2" fmla="*/ 1894281 w 98"/>
                <a:gd name="T3" fmla="*/ 749639357 h 133"/>
                <a:gd name="T4" fmla="*/ 1647604 w 98"/>
                <a:gd name="T5" fmla="*/ 668430489 h 133"/>
                <a:gd name="T6" fmla="*/ 2470376 w 98"/>
                <a:gd name="T7" fmla="*/ 692552472 h 133"/>
                <a:gd name="T8" fmla="*/ 10065024 w 98"/>
                <a:gd name="T9" fmla="*/ 0 h 1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8"/>
                <a:gd name="T16" fmla="*/ 0 h 133"/>
                <a:gd name="T17" fmla="*/ 98 w 98"/>
                <a:gd name="T18" fmla="*/ 133 h 1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8" h="133">
                  <a:moveTo>
                    <a:pt x="98" y="0"/>
                  </a:moveTo>
                  <a:cubicBezTo>
                    <a:pt x="98" y="0"/>
                    <a:pt x="53" y="100"/>
                    <a:pt x="19" y="121"/>
                  </a:cubicBezTo>
                  <a:cubicBezTo>
                    <a:pt x="0" y="133"/>
                    <a:pt x="16" y="107"/>
                    <a:pt x="16" y="107"/>
                  </a:cubicBezTo>
                  <a:cubicBezTo>
                    <a:pt x="16" y="107"/>
                    <a:pt x="10" y="126"/>
                    <a:pt x="24" y="112"/>
                  </a:cubicBezTo>
                  <a:cubicBezTo>
                    <a:pt x="38" y="98"/>
                    <a:pt x="88" y="33"/>
                    <a:pt x="98" y="0"/>
                  </a:cubicBezTo>
                  <a:close/>
                </a:path>
              </a:pathLst>
            </a:custGeom>
            <a:solidFill>
              <a:srgbClr val="D2BC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60832" name="Freeform 307"/>
            <p:cNvSpPr>
              <a:spLocks/>
            </p:cNvSpPr>
            <p:nvPr/>
          </p:nvSpPr>
          <p:spPr bwMode="auto">
            <a:xfrm>
              <a:off x="4725" y="3028"/>
              <a:ext cx="116" cy="165"/>
            </a:xfrm>
            <a:custGeom>
              <a:avLst/>
              <a:gdLst>
                <a:gd name="T0" fmla="*/ 14965250 w 94"/>
                <a:gd name="T1" fmla="*/ 0 h 125"/>
                <a:gd name="T2" fmla="*/ 4359769 w 94"/>
                <a:gd name="T3" fmla="*/ 727738229 h 125"/>
                <a:gd name="T4" fmla="*/ 3286166 w 94"/>
                <a:gd name="T5" fmla="*/ 651667822 h 125"/>
                <a:gd name="T6" fmla="*/ 4093298 w 94"/>
                <a:gd name="T7" fmla="*/ 692233978 h 125"/>
                <a:gd name="T8" fmla="*/ 15021029 w 94"/>
                <a:gd name="T9" fmla="*/ 0 h 1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4"/>
                <a:gd name="T16" fmla="*/ 0 h 125"/>
                <a:gd name="T17" fmla="*/ 94 w 94"/>
                <a:gd name="T18" fmla="*/ 125 h 1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4" h="125">
                  <a:moveTo>
                    <a:pt x="93" y="0"/>
                  </a:moveTo>
                  <a:cubicBezTo>
                    <a:pt x="93" y="0"/>
                    <a:pt x="41" y="84"/>
                    <a:pt x="27" y="98"/>
                  </a:cubicBezTo>
                  <a:cubicBezTo>
                    <a:pt x="0" y="125"/>
                    <a:pt x="10" y="105"/>
                    <a:pt x="20" y="87"/>
                  </a:cubicBezTo>
                  <a:cubicBezTo>
                    <a:pt x="20" y="87"/>
                    <a:pt x="12" y="107"/>
                    <a:pt x="26" y="93"/>
                  </a:cubicBezTo>
                  <a:cubicBezTo>
                    <a:pt x="41" y="80"/>
                    <a:pt x="91" y="14"/>
                    <a:pt x="94" y="0"/>
                  </a:cubicBezTo>
                </a:path>
              </a:pathLst>
            </a:custGeom>
            <a:solidFill>
              <a:srgbClr val="D2BC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60833" name="Freeform 308"/>
            <p:cNvSpPr>
              <a:spLocks/>
            </p:cNvSpPr>
            <p:nvPr/>
          </p:nvSpPr>
          <p:spPr bwMode="auto">
            <a:xfrm>
              <a:off x="4855" y="3012"/>
              <a:ext cx="96" cy="146"/>
            </a:xfrm>
            <a:custGeom>
              <a:avLst/>
              <a:gdLst>
                <a:gd name="T0" fmla="*/ 685097 w 78"/>
                <a:gd name="T1" fmla="*/ 543891381 h 111"/>
                <a:gd name="T2" fmla="*/ 1855147 w 78"/>
                <a:gd name="T3" fmla="*/ 573389992 h 111"/>
                <a:gd name="T4" fmla="*/ 10710655 w 78"/>
                <a:gd name="T5" fmla="*/ 0 h 111"/>
                <a:gd name="T6" fmla="*/ 685097 w 78"/>
                <a:gd name="T7" fmla="*/ 543891381 h 11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8"/>
                <a:gd name="T13" fmla="*/ 0 h 111"/>
                <a:gd name="T14" fmla="*/ 78 w 78"/>
                <a:gd name="T15" fmla="*/ 111 h 11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8" h="111">
                  <a:moveTo>
                    <a:pt x="5" y="89"/>
                  </a:moveTo>
                  <a:cubicBezTo>
                    <a:pt x="5" y="89"/>
                    <a:pt x="0" y="103"/>
                    <a:pt x="13" y="94"/>
                  </a:cubicBezTo>
                  <a:cubicBezTo>
                    <a:pt x="27" y="84"/>
                    <a:pt x="65" y="27"/>
                    <a:pt x="78" y="0"/>
                  </a:cubicBezTo>
                  <a:cubicBezTo>
                    <a:pt x="78" y="0"/>
                    <a:pt x="7" y="111"/>
                    <a:pt x="5" y="89"/>
                  </a:cubicBezTo>
                  <a:close/>
                </a:path>
              </a:pathLst>
            </a:custGeom>
            <a:solidFill>
              <a:srgbClr val="D2BC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60834" name="Freeform 309"/>
            <p:cNvSpPr>
              <a:spLocks/>
            </p:cNvSpPr>
            <p:nvPr/>
          </p:nvSpPr>
          <p:spPr bwMode="auto">
            <a:xfrm>
              <a:off x="4032" y="2351"/>
              <a:ext cx="469" cy="628"/>
            </a:xfrm>
            <a:custGeom>
              <a:avLst/>
              <a:gdLst>
                <a:gd name="T0" fmla="*/ 61588552 w 380"/>
                <a:gd name="T1" fmla="*/ 0 h 477"/>
                <a:gd name="T2" fmla="*/ 25387646 w 380"/>
                <a:gd name="T3" fmla="*/ 909330334 h 477"/>
                <a:gd name="T4" fmla="*/ 16042749 w 380"/>
                <a:gd name="T5" fmla="*/ 2147483646 h 477"/>
                <a:gd name="T6" fmla="*/ 61588552 w 380"/>
                <a:gd name="T7" fmla="*/ 0 h 47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80"/>
                <a:gd name="T13" fmla="*/ 0 h 477"/>
                <a:gd name="T14" fmla="*/ 380 w 380"/>
                <a:gd name="T15" fmla="*/ 477 h 47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80" h="477">
                  <a:moveTo>
                    <a:pt x="380" y="0"/>
                  </a:moveTo>
                  <a:cubicBezTo>
                    <a:pt x="380" y="0"/>
                    <a:pt x="262" y="10"/>
                    <a:pt x="157" y="141"/>
                  </a:cubicBezTo>
                  <a:cubicBezTo>
                    <a:pt x="52" y="272"/>
                    <a:pt x="84" y="443"/>
                    <a:pt x="99" y="477"/>
                  </a:cubicBezTo>
                  <a:cubicBezTo>
                    <a:pt x="99" y="477"/>
                    <a:pt x="0" y="122"/>
                    <a:pt x="3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60835" name="Freeform 310"/>
            <p:cNvSpPr>
              <a:spLocks/>
            </p:cNvSpPr>
            <p:nvPr/>
          </p:nvSpPr>
          <p:spPr bwMode="auto">
            <a:xfrm>
              <a:off x="4662" y="2616"/>
              <a:ext cx="455" cy="699"/>
            </a:xfrm>
            <a:custGeom>
              <a:avLst/>
              <a:gdLst>
                <a:gd name="T0" fmla="*/ 0 w 369"/>
                <a:gd name="T1" fmla="*/ 2147483646 h 531"/>
                <a:gd name="T2" fmla="*/ 42547596 w 369"/>
                <a:gd name="T3" fmla="*/ 2083998229 h 531"/>
                <a:gd name="T4" fmla="*/ 42288865 w 369"/>
                <a:gd name="T5" fmla="*/ 0 h 531"/>
                <a:gd name="T6" fmla="*/ 40713808 w 369"/>
                <a:gd name="T7" fmla="*/ 2130900683 h 531"/>
                <a:gd name="T8" fmla="*/ 0 w 369"/>
                <a:gd name="T9" fmla="*/ 2147483646 h 5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9"/>
                <a:gd name="T16" fmla="*/ 0 h 531"/>
                <a:gd name="T17" fmla="*/ 369 w 369"/>
                <a:gd name="T18" fmla="*/ 531 h 5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9" h="531">
                  <a:moveTo>
                    <a:pt x="0" y="531"/>
                  </a:moveTo>
                  <a:cubicBezTo>
                    <a:pt x="0" y="531"/>
                    <a:pt x="173" y="513"/>
                    <a:pt x="277" y="327"/>
                  </a:cubicBezTo>
                  <a:cubicBezTo>
                    <a:pt x="369" y="163"/>
                    <a:pt x="276" y="0"/>
                    <a:pt x="276" y="0"/>
                  </a:cubicBezTo>
                  <a:cubicBezTo>
                    <a:pt x="276" y="0"/>
                    <a:pt x="359" y="171"/>
                    <a:pt x="266" y="334"/>
                  </a:cubicBezTo>
                  <a:cubicBezTo>
                    <a:pt x="172" y="496"/>
                    <a:pt x="0" y="531"/>
                    <a:pt x="0" y="531"/>
                  </a:cubicBezTo>
                  <a:close/>
                </a:path>
              </a:pathLst>
            </a:custGeom>
            <a:solidFill>
              <a:srgbClr val="AB6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60836" name="Oval 311"/>
            <p:cNvSpPr>
              <a:spLocks noChangeArrowheads="1"/>
            </p:cNvSpPr>
            <p:nvPr/>
          </p:nvSpPr>
          <p:spPr bwMode="auto">
            <a:xfrm>
              <a:off x="4777" y="2399"/>
              <a:ext cx="29" cy="3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60837" name="Oval 312"/>
            <p:cNvSpPr>
              <a:spLocks noChangeArrowheads="1"/>
            </p:cNvSpPr>
            <p:nvPr/>
          </p:nvSpPr>
          <p:spPr bwMode="auto">
            <a:xfrm>
              <a:off x="4813" y="2429"/>
              <a:ext cx="21" cy="2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60838" name="Oval 313"/>
            <p:cNvSpPr>
              <a:spLocks noChangeArrowheads="1"/>
            </p:cNvSpPr>
            <p:nvPr/>
          </p:nvSpPr>
          <p:spPr bwMode="auto">
            <a:xfrm>
              <a:off x="4332" y="3190"/>
              <a:ext cx="29" cy="3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60839" name="Oval 314"/>
            <p:cNvSpPr>
              <a:spLocks noChangeArrowheads="1"/>
            </p:cNvSpPr>
            <p:nvPr/>
          </p:nvSpPr>
          <p:spPr bwMode="auto">
            <a:xfrm>
              <a:off x="4370" y="3224"/>
              <a:ext cx="20" cy="2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60840" name="Freeform 315"/>
            <p:cNvSpPr>
              <a:spLocks/>
            </p:cNvSpPr>
            <p:nvPr/>
          </p:nvSpPr>
          <p:spPr bwMode="auto">
            <a:xfrm>
              <a:off x="4239" y="2419"/>
              <a:ext cx="387" cy="643"/>
            </a:xfrm>
            <a:custGeom>
              <a:avLst/>
              <a:gdLst>
                <a:gd name="T0" fmla="*/ 46995170 w 314"/>
                <a:gd name="T1" fmla="*/ 0 h 489"/>
                <a:gd name="T2" fmla="*/ 10585864 w 314"/>
                <a:gd name="T3" fmla="*/ 2147483646 h 489"/>
                <a:gd name="T4" fmla="*/ 46995170 w 314"/>
                <a:gd name="T5" fmla="*/ 0 h 489"/>
                <a:gd name="T6" fmla="*/ 0 60000 65536"/>
                <a:gd name="T7" fmla="*/ 0 60000 65536"/>
                <a:gd name="T8" fmla="*/ 0 60000 65536"/>
                <a:gd name="T9" fmla="*/ 0 w 314"/>
                <a:gd name="T10" fmla="*/ 0 h 489"/>
                <a:gd name="T11" fmla="*/ 314 w 314"/>
                <a:gd name="T12" fmla="*/ 489 h 48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4" h="489">
                  <a:moveTo>
                    <a:pt x="314" y="0"/>
                  </a:moveTo>
                  <a:cubicBezTo>
                    <a:pt x="314" y="0"/>
                    <a:pt x="0" y="84"/>
                    <a:pt x="71" y="489"/>
                  </a:cubicBezTo>
                  <a:cubicBezTo>
                    <a:pt x="71" y="489"/>
                    <a:pt x="18" y="117"/>
                    <a:pt x="3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</p:grpSp>
      <p:sp>
        <p:nvSpPr>
          <p:cNvPr id="160782" name="Text Box 316"/>
          <p:cNvSpPr txBox="1">
            <a:spLocks noChangeArrowheads="1"/>
          </p:cNvSpPr>
          <p:nvPr/>
        </p:nvSpPr>
        <p:spPr bwMode="auto">
          <a:xfrm>
            <a:off x="6692900" y="5330825"/>
            <a:ext cx="1200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fr-FR" altLang="en-US" sz="2400">
                <a:solidFill>
                  <a:srgbClr val="FFFFFF"/>
                </a:solidFill>
                <a:latin typeface="Arial" panose="020B0604020202020204" pitchFamily="34" charset="0"/>
              </a:rPr>
              <a:t>Sporocyst</a:t>
            </a:r>
          </a:p>
        </p:txBody>
      </p:sp>
      <p:sp>
        <p:nvSpPr>
          <p:cNvPr id="16078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375DA27-BC57-4A69-A668-F675525CA8C8}" type="slidenum">
              <a:rPr lang="en-US" altLang="en-US" sz="14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66</a:t>
            </a:fld>
            <a:endParaRPr lang="en-US" altLang="en-US" sz="1400" smtClean="0">
              <a:solidFill>
                <a:srgbClr val="000000"/>
              </a:solidFill>
            </a:endParaRPr>
          </a:p>
        </p:txBody>
      </p:sp>
      <p:sp>
        <p:nvSpPr>
          <p:cNvPr id="160784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8132A0F-5629-4C13-AEC8-37A2000C93FF}" type="datetime1">
              <a:rPr lang="en-US" altLang="en-US" sz="14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3/23/2020</a:t>
            </a:fld>
            <a:endParaRPr lang="en-US" altLang="en-US" sz="14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8892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/>
          <a:lstStyle/>
          <a:p>
            <a:pPr marL="742950" indent="-742950" algn="l">
              <a:buClr>
                <a:srgbClr val="006600"/>
              </a:buClr>
              <a:buFont typeface="Times New Roman" panose="02020603050405020304" pitchFamily="18" charset="0"/>
              <a:buAutoNum type="alphaUcPeriod" startAt="4"/>
            </a:pPr>
            <a:r>
              <a:rPr lang="en-US" altLang="en-US" sz="3200" b="1" smtClean="0">
                <a:solidFill>
                  <a:srgbClr val="006600"/>
                </a:solidFill>
              </a:rPr>
              <a:t>Ciliates (Phylum Ciliophora)</a:t>
            </a:r>
          </a:p>
        </p:txBody>
      </p:sp>
      <p:pic>
        <p:nvPicPr>
          <p:cNvPr id="161795" name="Picture 4" descr="dim2s4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219200"/>
            <a:ext cx="3822700" cy="495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533400" y="1428750"/>
            <a:ext cx="4572000" cy="48196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609600" indent="-609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u="sng" dirty="0">
                <a:solidFill>
                  <a:srgbClr val="000000"/>
                </a:solidFill>
                <a:ea typeface="Tahoma" pitchFamily="34" charset="0"/>
                <a:cs typeface="Tahoma" pitchFamily="34" charset="0"/>
              </a:rPr>
              <a:t>Characteristics:</a:t>
            </a:r>
            <a:endParaRPr lang="en-US" sz="2400" dirty="0">
              <a:solidFill>
                <a:srgbClr val="000000"/>
              </a:solidFill>
              <a:ea typeface="Tahoma" pitchFamily="34" charset="0"/>
              <a:cs typeface="Tahoma" pitchFamily="34" charset="0"/>
            </a:endParaRPr>
          </a:p>
          <a:p>
            <a:pPr marL="609600" indent="-6096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  <a:defRPr/>
            </a:pPr>
            <a:r>
              <a:rPr lang="en-US" sz="2400" dirty="0">
                <a:solidFill>
                  <a:srgbClr val="000000"/>
                </a:solidFill>
                <a:ea typeface="Tahoma" pitchFamily="34" charset="0"/>
                <a:cs typeface="Tahoma" pitchFamily="34" charset="0"/>
              </a:rPr>
              <a:t>Move and obtain food using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Font typeface="Monotype Sorts"/>
              <a:buNone/>
              <a:defRPr/>
            </a:pPr>
            <a:r>
              <a:rPr lang="en-US" sz="2400" dirty="0">
                <a:solidFill>
                  <a:srgbClr val="000000"/>
                </a:solidFill>
                <a:ea typeface="Tahoma" pitchFamily="34" charset="0"/>
                <a:cs typeface="Tahoma" pitchFamily="34" charset="0"/>
              </a:rPr>
              <a:t>          cilia</a:t>
            </a:r>
          </a:p>
          <a:p>
            <a:pPr marL="609600" indent="-609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AutoNum type="arabicPeriod"/>
              <a:defRPr/>
            </a:pPr>
            <a:r>
              <a:rPr lang="en-US" sz="2400" dirty="0">
                <a:solidFill>
                  <a:srgbClr val="000000"/>
                </a:solidFill>
                <a:ea typeface="Tahoma" pitchFamily="34" charset="0"/>
                <a:cs typeface="Tahoma" pitchFamily="34" charset="0"/>
              </a:rPr>
              <a:t>Relatively rigid pellicle and more or less fixed shape</a:t>
            </a:r>
          </a:p>
          <a:p>
            <a:pPr marL="609600" indent="-609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AutoNum type="arabicPeriod"/>
              <a:defRPr/>
            </a:pPr>
            <a:r>
              <a:rPr lang="en-US" sz="2400" dirty="0">
                <a:solidFill>
                  <a:srgbClr val="000000"/>
                </a:solidFill>
                <a:ea typeface="Tahoma" pitchFamily="34" charset="0"/>
                <a:cs typeface="Tahoma" pitchFamily="34" charset="0"/>
              </a:rPr>
              <a:t>Distinct </a:t>
            </a:r>
            <a:r>
              <a:rPr lang="en-US" sz="2400" dirty="0" err="1">
                <a:solidFill>
                  <a:srgbClr val="000000"/>
                </a:solidFill>
                <a:ea typeface="Tahoma" pitchFamily="34" charset="0"/>
                <a:cs typeface="Tahoma" pitchFamily="34" charset="0"/>
              </a:rPr>
              <a:t>cytostome</a:t>
            </a:r>
            <a:r>
              <a:rPr lang="en-US" sz="2400" dirty="0">
                <a:solidFill>
                  <a:srgbClr val="000000"/>
                </a:solidFill>
                <a:ea typeface="Tahoma" pitchFamily="34" charset="0"/>
                <a:cs typeface="Tahoma" pitchFamily="34" charset="0"/>
              </a:rPr>
              <a:t> (mouth) Structure</a:t>
            </a:r>
          </a:p>
          <a:p>
            <a:pPr marL="609600" indent="-609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AutoNum type="arabicPeriod"/>
              <a:defRPr/>
            </a:pPr>
            <a:r>
              <a:rPr lang="en-US" sz="2400" dirty="0">
                <a:solidFill>
                  <a:srgbClr val="000000"/>
                </a:solidFill>
                <a:ea typeface="Tahoma" pitchFamily="34" charset="0"/>
                <a:cs typeface="Tahoma" pitchFamily="34" charset="0"/>
              </a:rPr>
              <a:t>Dimorphic nuclei, typically larger macronuclei and one more smaller micronuclei</a:t>
            </a:r>
          </a:p>
          <a:p>
            <a:pPr marL="609600" indent="-609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AutoNum type="arabicPeriod"/>
              <a:defRPr/>
            </a:pPr>
            <a:r>
              <a:rPr lang="en-US" sz="2400" dirty="0">
                <a:solidFill>
                  <a:srgbClr val="000000"/>
                </a:solidFill>
                <a:ea typeface="Tahoma" pitchFamily="34" charset="0"/>
                <a:cs typeface="Tahoma" pitchFamily="34" charset="0"/>
              </a:rPr>
              <a:t>some ciliates even possess an </a:t>
            </a:r>
            <a:r>
              <a:rPr lang="en-US" sz="2400" i="1" u="sng" dirty="0">
                <a:solidFill>
                  <a:srgbClr val="000000"/>
                </a:solidFill>
                <a:ea typeface="Tahoma" pitchFamily="34" charset="0"/>
                <a:cs typeface="Tahoma" pitchFamily="34" charset="0"/>
              </a:rPr>
              <a:t>anal pore</a:t>
            </a:r>
            <a:endParaRPr lang="en-US" sz="2400" dirty="0">
              <a:solidFill>
                <a:srgbClr val="000000"/>
              </a:solidFill>
              <a:ea typeface="Tahoma" pitchFamily="34" charset="0"/>
              <a:cs typeface="Tahoma" pitchFamily="34" charset="0"/>
            </a:endParaRPr>
          </a:p>
          <a:p>
            <a:pPr marL="609600" indent="-609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AutoNum type="arabicPeriod"/>
              <a:defRPr/>
            </a:pPr>
            <a:r>
              <a:rPr lang="en-US" sz="2400" dirty="0">
                <a:solidFill>
                  <a:srgbClr val="000000"/>
                </a:solidFill>
                <a:ea typeface="Tahoma" pitchFamily="34" charset="0"/>
                <a:cs typeface="Tahoma" pitchFamily="34" charset="0"/>
              </a:rPr>
              <a:t>Only known human pathogen is </a:t>
            </a:r>
            <a:r>
              <a:rPr lang="en-US" sz="2400" i="1" dirty="0" err="1">
                <a:solidFill>
                  <a:srgbClr val="000000"/>
                </a:solidFill>
                <a:ea typeface="Tahoma" pitchFamily="34" charset="0"/>
                <a:cs typeface="Tahoma" pitchFamily="34" charset="0"/>
              </a:rPr>
              <a:t>Balantidium</a:t>
            </a:r>
            <a:r>
              <a:rPr lang="en-US" sz="2400" i="1" dirty="0">
                <a:solidFill>
                  <a:srgbClr val="000000"/>
                </a:solidFill>
                <a:ea typeface="Tahoma" pitchFamily="34" charset="0"/>
                <a:cs typeface="Tahoma" pitchFamily="34" charset="0"/>
              </a:rPr>
              <a:t> coli</a:t>
            </a:r>
          </a:p>
        </p:txBody>
      </p:sp>
      <p:sp>
        <p:nvSpPr>
          <p:cNvPr id="16179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0EBC07B-F0F1-4F08-8C83-744AB1CC46ED}" type="slidenum">
              <a:rPr lang="en-US" altLang="en-US" sz="14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67</a:t>
            </a:fld>
            <a:endParaRPr lang="en-US" altLang="en-US" sz="1400" smtClean="0">
              <a:solidFill>
                <a:srgbClr val="000000"/>
              </a:solidFill>
            </a:endParaRPr>
          </a:p>
        </p:txBody>
      </p:sp>
      <p:sp>
        <p:nvSpPr>
          <p:cNvPr id="161798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54BE580-5C22-4CCF-ACF7-C8A31C2E152E}" type="datetime1">
              <a:rPr lang="en-US" altLang="en-US" sz="14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3/23/2020</a:t>
            </a:fld>
            <a:endParaRPr lang="en-US" altLang="en-US" sz="14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92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818" name="Picture 3" descr="U23_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04800"/>
            <a:ext cx="7086600" cy="641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281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1F78436-380A-454C-BC04-A1E6F76FAE0C}" type="slidenum">
              <a:rPr lang="en-US" altLang="en-US" sz="14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68</a:t>
            </a:fld>
            <a:endParaRPr lang="en-US" altLang="en-US" sz="1400" smtClean="0">
              <a:solidFill>
                <a:srgbClr val="000000"/>
              </a:solidFill>
            </a:endParaRPr>
          </a:p>
        </p:txBody>
      </p:sp>
      <p:sp>
        <p:nvSpPr>
          <p:cNvPr id="162820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300C128-BED9-4449-91A0-4B6479AA59AC}" type="datetime1">
              <a:rPr lang="en-US" altLang="en-US" sz="14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3/23/2020</a:t>
            </a:fld>
            <a:endParaRPr lang="en-US" altLang="en-US" sz="14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917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marL="514350" indent="-514350" eaLnBrk="1" hangingPunct="1">
              <a:buClr>
                <a:srgbClr val="006600"/>
              </a:buClr>
              <a:buFont typeface="Times New Roman" panose="02020603050405020304" pitchFamily="18" charset="0"/>
              <a:buAutoNum type="alphaUcPeriod" startAt="5"/>
            </a:pPr>
            <a:r>
              <a:rPr lang="en-US" altLang="en-US" sz="2800" b="1" u="sng" smtClean="0">
                <a:solidFill>
                  <a:srgbClr val="006600"/>
                </a:solidFill>
              </a:rPr>
              <a:t>Microsporans</a:t>
            </a:r>
            <a:r>
              <a:rPr lang="en-US" altLang="en-US" sz="2800" b="1" smtClean="0">
                <a:solidFill>
                  <a:srgbClr val="006600"/>
                </a:solidFill>
              </a:rPr>
              <a:t> (Phylum Mycrospora)???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6738" y="1752600"/>
            <a:ext cx="8001000" cy="4572000"/>
          </a:xfrm>
        </p:spPr>
        <p:txBody>
          <a:bodyPr/>
          <a:lstStyle/>
          <a:p>
            <a:pPr>
              <a:lnSpc>
                <a:spcPct val="150000"/>
              </a:lnSpc>
              <a:buClr>
                <a:srgbClr val="FFFF00"/>
              </a:buClr>
              <a:buFont typeface="Monotype Sorts" pitchFamily="2" charset="2"/>
              <a:buChar char="u"/>
              <a:defRPr/>
            </a:pPr>
            <a:r>
              <a:rPr lang="en-US" sz="2400" dirty="0" smtClean="0">
                <a:latin typeface="+mj-lt"/>
                <a:cs typeface="Tahoma" panose="020B0604030504040204" pitchFamily="34" charset="0"/>
              </a:rPr>
              <a:t>Obligate intracellular parasites, lack mitochondria and microtubules.</a:t>
            </a:r>
          </a:p>
          <a:p>
            <a:pPr>
              <a:lnSpc>
                <a:spcPct val="150000"/>
              </a:lnSpc>
              <a:buClr>
                <a:srgbClr val="FFFF00"/>
              </a:buClr>
              <a:buFont typeface="Monotype Sorts" pitchFamily="2" charset="2"/>
              <a:buChar char="u"/>
              <a:defRPr/>
            </a:pPr>
            <a:r>
              <a:rPr lang="en-US" sz="2400" dirty="0" smtClean="0">
                <a:latin typeface="+mj-lt"/>
                <a:cs typeface="Tahoma" panose="020B0604030504040204" pitchFamily="34" charset="0"/>
              </a:rPr>
              <a:t>Discovered in 1984 to cause chronic diarrhea and conjunctivitis, mainly in AIDS patients.</a:t>
            </a:r>
          </a:p>
          <a:p>
            <a:pPr lvl="1">
              <a:lnSpc>
                <a:spcPct val="150000"/>
              </a:lnSpc>
              <a:buClr>
                <a:srgbClr val="FFFF00"/>
              </a:buClr>
              <a:defRPr/>
            </a:pPr>
            <a:endParaRPr lang="en-US" b="1" dirty="0" smtClean="0">
              <a:latin typeface="+mj-lt"/>
            </a:endParaRPr>
          </a:p>
          <a:p>
            <a:pPr eaLnBrk="1" hangingPunct="1">
              <a:defRPr/>
            </a:pPr>
            <a:endParaRPr lang="en-US" dirty="0" smtClean="0"/>
          </a:p>
        </p:txBody>
      </p:sp>
      <p:sp>
        <p:nvSpPr>
          <p:cNvPr id="16384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D50D846-9C0B-4B22-9280-D44119511F69}" type="slidenum">
              <a:rPr lang="en-US" altLang="en-US" sz="14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69</a:t>
            </a:fld>
            <a:endParaRPr lang="en-US" altLang="en-US" sz="1400" smtClean="0">
              <a:solidFill>
                <a:srgbClr val="000000"/>
              </a:solidFill>
            </a:endParaRPr>
          </a:p>
        </p:txBody>
      </p:sp>
      <p:sp>
        <p:nvSpPr>
          <p:cNvPr id="163845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C0AE21F-0A28-4E5B-A029-85B5648D5F8A}" type="datetime1">
              <a:rPr lang="en-US" altLang="en-US" sz="14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3/23/2020</a:t>
            </a:fld>
            <a:endParaRPr lang="en-US" altLang="en-US" sz="14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6325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Oval 4"/>
          <p:cNvSpPr>
            <a:spLocks noChangeArrowheads="1"/>
          </p:cNvSpPr>
          <p:nvPr/>
        </p:nvSpPr>
        <p:spPr bwMode="auto">
          <a:xfrm>
            <a:off x="2843213" y="1196975"/>
            <a:ext cx="3384550" cy="3097213"/>
          </a:xfrm>
          <a:prstGeom prst="ellipse">
            <a:avLst/>
          </a:prstGeom>
          <a:gradFill rotWithShape="1">
            <a:gsLst>
              <a:gs pos="0">
                <a:srgbClr val="00FFFF">
                  <a:alpha val="50000"/>
                </a:srgbClr>
              </a:gs>
              <a:gs pos="100000">
                <a:srgbClr val="007676"/>
              </a:gs>
            </a:gsLst>
            <a:lin ang="5400000" scaled="1"/>
          </a:gra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400">
              <a:solidFill>
                <a:srgbClr val="00FF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9091" name="Oval 6"/>
          <p:cNvSpPr>
            <a:spLocks noChangeArrowheads="1"/>
          </p:cNvSpPr>
          <p:nvPr/>
        </p:nvSpPr>
        <p:spPr bwMode="auto">
          <a:xfrm>
            <a:off x="4211638" y="2708275"/>
            <a:ext cx="3455987" cy="3025775"/>
          </a:xfrm>
          <a:prstGeom prst="ellipse">
            <a:avLst/>
          </a:prstGeom>
          <a:solidFill>
            <a:srgbClr val="FF99FF">
              <a:alpha val="5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ar-SA" altLang="en-US" sz="240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9092" name="Oval 7"/>
          <p:cNvSpPr>
            <a:spLocks noChangeArrowheads="1"/>
          </p:cNvSpPr>
          <p:nvPr/>
        </p:nvSpPr>
        <p:spPr bwMode="auto">
          <a:xfrm>
            <a:off x="1908175" y="2781300"/>
            <a:ext cx="3240088" cy="3095625"/>
          </a:xfrm>
          <a:prstGeom prst="ellipse">
            <a:avLst/>
          </a:prstGeom>
          <a:gradFill rotWithShape="1">
            <a:gsLst>
              <a:gs pos="0">
                <a:srgbClr val="FFFF00">
                  <a:alpha val="74001"/>
                </a:srgbClr>
              </a:gs>
              <a:gs pos="100000">
                <a:srgbClr val="767600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ar-SA" altLang="en-US" sz="240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5605" name="Line 9"/>
          <p:cNvSpPr>
            <a:spLocks noChangeShapeType="1"/>
          </p:cNvSpPr>
          <p:nvPr/>
        </p:nvSpPr>
        <p:spPr bwMode="auto">
          <a:xfrm>
            <a:off x="8388350" y="1341438"/>
            <a:ext cx="0" cy="3889375"/>
          </a:xfrm>
          <a:prstGeom prst="line">
            <a:avLst/>
          </a:prstGeom>
          <a:noFill/>
          <a:ln w="323850">
            <a:solidFill>
              <a:srgbClr val="FFCC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5606" name="Line 10"/>
          <p:cNvSpPr>
            <a:spLocks noChangeShapeType="1"/>
          </p:cNvSpPr>
          <p:nvPr/>
        </p:nvSpPr>
        <p:spPr bwMode="auto">
          <a:xfrm flipV="1">
            <a:off x="1258888" y="1196975"/>
            <a:ext cx="0" cy="3744913"/>
          </a:xfrm>
          <a:prstGeom prst="line">
            <a:avLst/>
          </a:prstGeom>
          <a:noFill/>
          <a:ln w="323850">
            <a:solidFill>
              <a:srgbClr val="CCFF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5607" name="Line 11"/>
          <p:cNvSpPr>
            <a:spLocks noChangeShapeType="1"/>
          </p:cNvSpPr>
          <p:nvPr/>
        </p:nvSpPr>
        <p:spPr bwMode="auto">
          <a:xfrm>
            <a:off x="2484438" y="6381750"/>
            <a:ext cx="4392612" cy="0"/>
          </a:xfrm>
          <a:prstGeom prst="line">
            <a:avLst/>
          </a:prstGeom>
          <a:noFill/>
          <a:ln w="323850">
            <a:solidFill>
              <a:srgbClr val="FF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89096" name="Text Box 12"/>
          <p:cNvSpPr txBox="1">
            <a:spLocks noChangeArrowheads="1"/>
          </p:cNvSpPr>
          <p:nvPr/>
        </p:nvSpPr>
        <p:spPr bwMode="auto">
          <a:xfrm>
            <a:off x="3629025" y="1628775"/>
            <a:ext cx="1739900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1400" b="1">
                <a:solidFill>
                  <a:srgbClr val="000000"/>
                </a:solidFill>
                <a:latin typeface="Comic Sans MS" panose="030F0702030302020204" pitchFamily="66" charset="0"/>
              </a:rPr>
              <a:t>Parasitism</a:t>
            </a:r>
          </a:p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1400" b="1">
                <a:solidFill>
                  <a:srgbClr val="000000"/>
                </a:solidFill>
                <a:latin typeface="Comic Sans MS" panose="030F0702030302020204" pitchFamily="66" charset="0"/>
              </a:rPr>
              <a:t>Unilateral benefit</a:t>
            </a:r>
          </a:p>
        </p:txBody>
      </p:sp>
      <p:sp>
        <p:nvSpPr>
          <p:cNvPr id="89097" name="Text Box 13"/>
          <p:cNvSpPr txBox="1">
            <a:spLocks noChangeArrowheads="1"/>
          </p:cNvSpPr>
          <p:nvPr/>
        </p:nvSpPr>
        <p:spPr bwMode="auto">
          <a:xfrm>
            <a:off x="5724525" y="4149725"/>
            <a:ext cx="172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endParaRPr lang="en-US" altLang="en-US" sz="240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9098" name="Text Box 14"/>
          <p:cNvSpPr txBox="1">
            <a:spLocks noChangeArrowheads="1"/>
          </p:cNvSpPr>
          <p:nvPr/>
        </p:nvSpPr>
        <p:spPr bwMode="auto">
          <a:xfrm>
            <a:off x="5219700" y="4292600"/>
            <a:ext cx="2305050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1400" b="1">
                <a:solidFill>
                  <a:srgbClr val="000000"/>
                </a:solidFill>
                <a:latin typeface="Comic Sans MS" panose="030F0702030302020204" pitchFamily="66" charset="0"/>
              </a:rPr>
              <a:t>Mutualism </a:t>
            </a:r>
          </a:p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1400" b="1">
                <a:solidFill>
                  <a:srgbClr val="000000"/>
                </a:solidFill>
                <a:latin typeface="Comic Sans MS" panose="030F0702030302020204" pitchFamily="66" charset="0"/>
              </a:rPr>
              <a:t>reciprocal benefit</a:t>
            </a:r>
          </a:p>
        </p:txBody>
      </p:sp>
      <p:sp>
        <p:nvSpPr>
          <p:cNvPr id="89099" name="Text Box 15"/>
          <p:cNvSpPr txBox="1">
            <a:spLocks noChangeArrowheads="1"/>
          </p:cNvSpPr>
          <p:nvPr/>
        </p:nvSpPr>
        <p:spPr bwMode="auto">
          <a:xfrm>
            <a:off x="2124075" y="4365625"/>
            <a:ext cx="20161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1400" b="1">
                <a:solidFill>
                  <a:srgbClr val="000000"/>
                </a:solidFill>
                <a:latin typeface="Comic Sans MS" panose="030F0702030302020204" pitchFamily="66" charset="0"/>
              </a:rPr>
              <a:t>Commensalism, shelter &amp; food</a:t>
            </a:r>
          </a:p>
        </p:txBody>
      </p:sp>
      <p:sp>
        <p:nvSpPr>
          <p:cNvPr id="26640" name="Text Box 16"/>
          <p:cNvSpPr txBox="1">
            <a:spLocks noChangeArrowheads="1"/>
          </p:cNvSpPr>
          <p:nvPr/>
        </p:nvSpPr>
        <p:spPr bwMode="auto">
          <a:xfrm>
            <a:off x="7956550" y="765175"/>
            <a:ext cx="792163" cy="3048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1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To one</a:t>
            </a:r>
          </a:p>
        </p:txBody>
      </p:sp>
      <p:sp>
        <p:nvSpPr>
          <p:cNvPr id="26641" name="Text Box 17"/>
          <p:cNvSpPr txBox="1">
            <a:spLocks noChangeArrowheads="1"/>
          </p:cNvSpPr>
          <p:nvPr/>
        </p:nvSpPr>
        <p:spPr bwMode="auto">
          <a:xfrm>
            <a:off x="8101013" y="5516563"/>
            <a:ext cx="792162" cy="3048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1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both</a:t>
            </a:r>
          </a:p>
        </p:txBody>
      </p:sp>
      <p:sp>
        <p:nvSpPr>
          <p:cNvPr id="25614" name="Text Box 18"/>
          <p:cNvSpPr txBox="1">
            <a:spLocks noChangeArrowheads="1"/>
          </p:cNvSpPr>
          <p:nvPr/>
        </p:nvSpPr>
        <p:spPr bwMode="auto">
          <a:xfrm>
            <a:off x="900113" y="5229225"/>
            <a:ext cx="71913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1600" b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none</a:t>
            </a:r>
            <a:endParaRPr lang="en-US" altLang="en-US" sz="1400" b="1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5615" name="Text Box 19"/>
          <p:cNvSpPr txBox="1">
            <a:spLocks noChangeArrowheads="1"/>
          </p:cNvSpPr>
          <p:nvPr/>
        </p:nvSpPr>
        <p:spPr bwMode="auto">
          <a:xfrm>
            <a:off x="827088" y="692150"/>
            <a:ext cx="86518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1600" b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severe</a:t>
            </a:r>
            <a:endParaRPr lang="en-US" altLang="en-US" sz="1400" b="1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5616" name="Text Box 20"/>
          <p:cNvSpPr txBox="1">
            <a:spLocks noChangeArrowheads="1"/>
          </p:cNvSpPr>
          <p:nvPr/>
        </p:nvSpPr>
        <p:spPr bwMode="auto">
          <a:xfrm>
            <a:off x="1042988" y="6165850"/>
            <a:ext cx="108108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1600" b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partial</a:t>
            </a:r>
            <a:endParaRPr lang="en-US" altLang="en-US" sz="1400" b="1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5617" name="Text Box 21"/>
          <p:cNvSpPr txBox="1">
            <a:spLocks noChangeArrowheads="1"/>
          </p:cNvSpPr>
          <p:nvPr/>
        </p:nvSpPr>
        <p:spPr bwMode="auto">
          <a:xfrm>
            <a:off x="7235825" y="6165850"/>
            <a:ext cx="11525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1600" b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complete</a:t>
            </a:r>
            <a:endParaRPr lang="en-US" altLang="en-US" sz="1400" b="1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6646" name="Text Box 22"/>
          <p:cNvSpPr txBox="1">
            <a:spLocks noChangeArrowheads="1"/>
          </p:cNvSpPr>
          <p:nvPr/>
        </p:nvSpPr>
        <p:spPr bwMode="auto">
          <a:xfrm>
            <a:off x="7380288" y="2420938"/>
            <a:ext cx="79216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1600" b="1" dirty="0">
                <a:solidFill>
                  <a:srgbClr val="000000"/>
                </a:solidFill>
              </a:rPr>
              <a:t>benefit</a:t>
            </a:r>
            <a:endParaRPr lang="en-US" sz="1400" b="1" dirty="0">
              <a:solidFill>
                <a:srgbClr val="000000"/>
              </a:solidFill>
            </a:endParaRPr>
          </a:p>
        </p:txBody>
      </p:sp>
      <p:sp>
        <p:nvSpPr>
          <p:cNvPr id="26647" name="Text Box 23"/>
          <p:cNvSpPr txBox="1">
            <a:spLocks noChangeArrowheads="1"/>
          </p:cNvSpPr>
          <p:nvPr/>
        </p:nvSpPr>
        <p:spPr bwMode="auto">
          <a:xfrm>
            <a:off x="250825" y="2636838"/>
            <a:ext cx="79216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1600" b="1" dirty="0">
                <a:solidFill>
                  <a:srgbClr val="000000"/>
                </a:solidFill>
              </a:rPr>
              <a:t>harm</a:t>
            </a:r>
            <a:endParaRPr lang="en-US" sz="1400" b="1" dirty="0">
              <a:solidFill>
                <a:srgbClr val="000000"/>
              </a:solidFill>
            </a:endParaRPr>
          </a:p>
        </p:txBody>
      </p:sp>
      <p:sp>
        <p:nvSpPr>
          <p:cNvPr id="26648" name="Text Box 24"/>
          <p:cNvSpPr txBox="1">
            <a:spLocks noChangeArrowheads="1"/>
          </p:cNvSpPr>
          <p:nvPr/>
        </p:nvSpPr>
        <p:spPr bwMode="auto">
          <a:xfrm>
            <a:off x="3851275" y="6524625"/>
            <a:ext cx="20161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1600" b="1" dirty="0">
                <a:solidFill>
                  <a:srgbClr val="000000"/>
                </a:solidFill>
              </a:rPr>
              <a:t>dependency</a:t>
            </a:r>
            <a:endParaRPr lang="en-US" sz="1400" b="1" dirty="0">
              <a:solidFill>
                <a:srgbClr val="000000"/>
              </a:solidFill>
            </a:endParaRPr>
          </a:p>
        </p:txBody>
      </p:sp>
      <p:sp>
        <p:nvSpPr>
          <p:cNvPr id="89109" name="Text Box 25"/>
          <p:cNvSpPr txBox="1">
            <a:spLocks noChangeArrowheads="1"/>
          </p:cNvSpPr>
          <p:nvPr/>
        </p:nvSpPr>
        <p:spPr bwMode="auto">
          <a:xfrm>
            <a:off x="2627313" y="260350"/>
            <a:ext cx="40322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800" b="1">
                <a:solidFill>
                  <a:srgbClr val="3333CC"/>
                </a:solidFill>
                <a:cs typeface="Times New Roman" panose="02020603050405020304" pitchFamily="18" charset="0"/>
              </a:rPr>
              <a:t>Symbiosis</a:t>
            </a:r>
          </a:p>
        </p:txBody>
      </p:sp>
    </p:spTree>
    <p:extLst>
      <p:ext uri="{BB962C8B-B14F-4D97-AF65-F5344CB8AC3E}">
        <p14:creationId xmlns:p14="http://schemas.microsoft.com/office/powerpoint/2010/main" val="15243882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5" grpId="0" animBg="1"/>
      <p:bldP spid="25606" grpId="0" animBg="1"/>
      <p:bldP spid="25607" grpId="0" animBg="1"/>
      <p:bldP spid="26640" grpId="0" animBg="1"/>
      <p:bldP spid="26641" grpId="0" animBg="1"/>
      <p:bldP spid="25614" grpId="0"/>
      <p:bldP spid="25615" grpId="0"/>
      <p:bldP spid="25616" grpId="0"/>
      <p:bldP spid="25617" grpId="0"/>
      <p:bldP spid="26646" grpId="0"/>
      <p:bldP spid="26647" grpId="0"/>
      <p:bldP spid="26648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866" name="Picture 2" descr="uspore_em"/>
          <p:cNvPicPr>
            <a:picLocks noChangeAspect="1" noChangeArrowheads="1"/>
          </p:cNvPicPr>
          <p:nvPr/>
        </p:nvPicPr>
        <p:blipFill>
          <a:blip r:embed="rId2">
            <a:lum bright="-6000" contras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" y="685800"/>
            <a:ext cx="4346575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867" name="Picture 3" descr="uspore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6663" y="762000"/>
            <a:ext cx="3868737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86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B79C7D6-D2F4-4740-BDDB-F13203F0886E}" type="slidenum">
              <a:rPr lang="en-US" altLang="en-US" sz="14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70</a:t>
            </a:fld>
            <a:endParaRPr lang="en-US" altLang="en-US" sz="1400" smtClean="0">
              <a:solidFill>
                <a:srgbClr val="000000"/>
              </a:solidFill>
            </a:endParaRPr>
          </a:p>
        </p:txBody>
      </p:sp>
      <p:sp>
        <p:nvSpPr>
          <p:cNvPr id="164869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74F01D2-1E24-43B9-B792-80596B32681B}" type="datetime1">
              <a:rPr lang="en-US" altLang="en-US" sz="14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3/23/2020</a:t>
            </a:fld>
            <a:endParaRPr lang="en-US" altLang="en-US" sz="14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10522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762000"/>
            <a:ext cx="7286625" cy="523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4356010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altLang="en-US" sz="4800" b="1" smtClean="0">
                <a:solidFill>
                  <a:srgbClr val="006600"/>
                </a:solidFill>
              </a:rPr>
              <a:t>                Intestinal protozoa</a:t>
            </a:r>
          </a:p>
          <a:p>
            <a:pPr marL="0" indent="0">
              <a:buFontTx/>
              <a:buNone/>
            </a:pPr>
            <a:endParaRPr lang="en-US" altLang="en-US" sz="3600" b="1" smtClean="0"/>
          </a:p>
        </p:txBody>
      </p:sp>
      <p:sp>
        <p:nvSpPr>
          <p:cNvPr id="16691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C2D5EC1-C89D-4247-A462-48E3F4B5273F}" type="slidenum">
              <a:rPr lang="en-US" altLang="en-US" sz="14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72</a:t>
            </a:fld>
            <a:endParaRPr lang="en-US" altLang="en-US" sz="1400" smtClean="0">
              <a:solidFill>
                <a:srgbClr val="000000"/>
              </a:solidFill>
            </a:endParaRPr>
          </a:p>
        </p:txBody>
      </p:sp>
      <p:sp>
        <p:nvSpPr>
          <p:cNvPr id="16691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305187B-61EB-4EB1-9617-6FE3481F357F}" type="datetime1">
              <a:rPr lang="en-US" altLang="en-US" sz="14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3/23/2020</a:t>
            </a:fld>
            <a:endParaRPr lang="en-US" altLang="en-US" sz="14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070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Text Box 3"/>
          <p:cNvSpPr txBox="1">
            <a:spLocks noChangeArrowheads="1"/>
          </p:cNvSpPr>
          <p:nvPr/>
        </p:nvSpPr>
        <p:spPr bwMode="auto">
          <a:xfrm>
            <a:off x="495300" y="863600"/>
            <a:ext cx="3733800" cy="34163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123825" indent="-12382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The most common intestinal protozoan are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1. Ameba</a:t>
            </a:r>
            <a:r>
              <a:rPr lang="en-US" altLang="en-US" sz="2400">
                <a:solidFill>
                  <a:srgbClr val="0099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i="1">
                <a:solidFill>
                  <a:srgbClr val="000000"/>
                </a:solidFill>
                <a:cs typeface="Times New Roman" panose="02020603050405020304" pitchFamily="18" charset="0"/>
              </a:rPr>
              <a:t>Entamoeba histolytica</a:t>
            </a:r>
            <a:endParaRPr lang="en-US" altLang="en-US" sz="240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i="1">
                <a:solidFill>
                  <a:srgbClr val="000000"/>
                </a:solidFill>
                <a:cs typeface="Times New Roman" panose="02020603050405020304" pitchFamily="18" charset="0"/>
              </a:rPr>
              <a:t>Entamoeba dispar</a:t>
            </a:r>
            <a:endParaRPr lang="en-US" altLang="en-US" sz="240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i="1">
                <a:solidFill>
                  <a:srgbClr val="000000"/>
                </a:solidFill>
                <a:cs typeface="Times New Roman" panose="02020603050405020304" pitchFamily="18" charset="0"/>
              </a:rPr>
              <a:t>Entamoeba coli</a:t>
            </a:r>
            <a:endParaRPr lang="en-US" altLang="en-US" sz="240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i="1">
                <a:solidFill>
                  <a:srgbClr val="000000"/>
                </a:solidFill>
                <a:cs typeface="Times New Roman" panose="02020603050405020304" pitchFamily="18" charset="0"/>
              </a:rPr>
              <a:t>Entamoeba hartmanni</a:t>
            </a:r>
            <a:endParaRPr lang="en-US" altLang="en-US" sz="240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i="1">
                <a:solidFill>
                  <a:srgbClr val="000000"/>
                </a:solidFill>
                <a:cs typeface="Times New Roman" panose="02020603050405020304" pitchFamily="18" charset="0"/>
              </a:rPr>
              <a:t>Endolimax nana</a:t>
            </a:r>
            <a:endParaRPr lang="en-US" altLang="en-US" sz="240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i="1">
                <a:solidFill>
                  <a:srgbClr val="000000"/>
                </a:solidFill>
                <a:cs typeface="Times New Roman" panose="02020603050405020304" pitchFamily="18" charset="0"/>
              </a:rPr>
              <a:t>Iodamoeba bütschlii</a:t>
            </a:r>
            <a:endParaRPr lang="en-US" altLang="en-US" sz="1800" i="1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167939" name="Text Box 4"/>
          <p:cNvSpPr txBox="1">
            <a:spLocks noChangeArrowheads="1"/>
          </p:cNvSpPr>
          <p:nvPr/>
        </p:nvSpPr>
        <p:spPr bwMode="auto">
          <a:xfrm>
            <a:off x="990600" y="152400"/>
            <a:ext cx="4800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b="1">
                <a:solidFill>
                  <a:srgbClr val="000000"/>
                </a:solidFill>
                <a:cs typeface="Times New Roman" panose="02020603050405020304" pitchFamily="18" charset="0"/>
              </a:rPr>
              <a:t>Intestinal protozoa</a:t>
            </a:r>
          </a:p>
        </p:txBody>
      </p:sp>
      <p:sp>
        <p:nvSpPr>
          <p:cNvPr id="167940" name="Text Box 3"/>
          <p:cNvSpPr txBox="1">
            <a:spLocks noChangeArrowheads="1"/>
          </p:cNvSpPr>
          <p:nvPr/>
        </p:nvSpPr>
        <p:spPr bwMode="auto">
          <a:xfrm>
            <a:off x="609600" y="4406900"/>
            <a:ext cx="3733800" cy="193833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123825" indent="-12382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u="sng">
                <a:solidFill>
                  <a:srgbClr val="000000"/>
                </a:solidFill>
                <a:cs typeface="Times New Roman" panose="02020603050405020304" pitchFamily="18" charset="0"/>
              </a:rPr>
              <a:t>3. Apicomplexa</a:t>
            </a:r>
            <a:r>
              <a:rPr lang="en-US" altLang="en-US" sz="2400">
                <a:solidFill>
                  <a:srgbClr val="000000"/>
                </a:solidFill>
                <a:cs typeface="Times New Roman" panose="02020603050405020304" pitchFamily="18" charset="0"/>
              </a:rPr>
              <a:t>: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i="1">
                <a:solidFill>
                  <a:srgbClr val="000000"/>
                </a:solidFill>
                <a:cs typeface="Times New Roman" panose="02020603050405020304" pitchFamily="18" charset="0"/>
              </a:rPr>
              <a:t>Cryptosporidium hominis</a:t>
            </a:r>
            <a:endParaRPr lang="en-US" altLang="en-US" sz="240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i="1">
                <a:solidFill>
                  <a:srgbClr val="000000"/>
                </a:solidFill>
                <a:cs typeface="Times New Roman" panose="02020603050405020304" pitchFamily="18" charset="0"/>
              </a:rPr>
              <a:t>Cryptosporidium parvum</a:t>
            </a:r>
            <a:endParaRPr lang="en-US" altLang="en-US" sz="240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i="1">
                <a:solidFill>
                  <a:srgbClr val="000000"/>
                </a:solidFill>
                <a:cs typeface="Times New Roman" panose="02020603050405020304" pitchFamily="18" charset="0"/>
              </a:rPr>
              <a:t>Cyclospora cayetanensis</a:t>
            </a:r>
            <a:endParaRPr lang="en-US" altLang="en-US" sz="240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i="1">
                <a:solidFill>
                  <a:srgbClr val="000000"/>
                </a:solidFill>
                <a:cs typeface="Times New Roman" panose="02020603050405020304" pitchFamily="18" charset="0"/>
              </a:rPr>
              <a:t>Isospora belli</a:t>
            </a:r>
            <a:endParaRPr lang="en-US" altLang="en-US" sz="240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167941" name="Rectangle 6"/>
          <p:cNvSpPr>
            <a:spLocks noChangeArrowheads="1"/>
          </p:cNvSpPr>
          <p:nvPr/>
        </p:nvSpPr>
        <p:spPr bwMode="auto">
          <a:xfrm>
            <a:off x="4343400" y="990600"/>
            <a:ext cx="3962400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23825" indent="-12382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81025" indent="-1238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b="1" u="sng">
                <a:solidFill>
                  <a:srgbClr val="000000"/>
                </a:solidFill>
                <a:cs typeface="Times New Roman" panose="02020603050405020304" pitchFamily="18" charset="0"/>
              </a:rPr>
              <a:t>2. Flagellates</a:t>
            </a:r>
            <a:r>
              <a:rPr lang="en-US" altLang="en-US" sz="2400" b="1">
                <a:solidFill>
                  <a:srgbClr val="000000"/>
                </a:solidFill>
                <a:cs typeface="Times New Roman" panose="02020603050405020304" pitchFamily="18" charset="0"/>
              </a:rPr>
              <a:t>: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i="1">
                <a:solidFill>
                  <a:srgbClr val="000000"/>
                </a:solidFill>
                <a:cs typeface="Times New Roman" panose="02020603050405020304" pitchFamily="18" charset="0"/>
              </a:rPr>
              <a:t>Giardia lamblia</a:t>
            </a:r>
            <a:endParaRPr lang="en-US" altLang="en-US" sz="240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i="1">
                <a:solidFill>
                  <a:srgbClr val="000000"/>
                </a:solidFill>
                <a:cs typeface="Times New Roman" panose="02020603050405020304" pitchFamily="18" charset="0"/>
              </a:rPr>
              <a:t>Dientamoeba fragilis</a:t>
            </a:r>
            <a:endParaRPr lang="en-US" altLang="en-US" sz="240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i="1">
                <a:solidFill>
                  <a:srgbClr val="000000"/>
                </a:solidFill>
                <a:cs typeface="Times New Roman" panose="02020603050405020304" pitchFamily="18" charset="0"/>
              </a:rPr>
              <a:t>Chilomastix mesnili</a:t>
            </a:r>
            <a:endParaRPr lang="en-US" altLang="en-US" sz="240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i="1">
                <a:solidFill>
                  <a:srgbClr val="000000"/>
                </a:solidFill>
                <a:cs typeface="Times New Roman" panose="02020603050405020304" pitchFamily="18" charset="0"/>
              </a:rPr>
              <a:t>Trichomonas hominis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i="1">
                <a:solidFill>
                  <a:srgbClr val="000000"/>
                </a:solidFill>
                <a:cs typeface="Times New Roman" panose="02020603050405020304" pitchFamily="18" charset="0"/>
              </a:rPr>
              <a:t>Enteromonas hominis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i="1">
                <a:solidFill>
                  <a:srgbClr val="000000"/>
                </a:solidFill>
                <a:cs typeface="Times New Roman" panose="02020603050405020304" pitchFamily="18" charset="0"/>
              </a:rPr>
              <a:t>Retortamonas intestinalis</a:t>
            </a:r>
            <a:endParaRPr lang="en-US" altLang="en-US" sz="240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167942" name="Rectangle 7"/>
          <p:cNvSpPr>
            <a:spLocks noChangeArrowheads="1"/>
          </p:cNvSpPr>
          <p:nvPr/>
        </p:nvSpPr>
        <p:spPr bwMode="auto">
          <a:xfrm>
            <a:off x="4572000" y="3810000"/>
            <a:ext cx="3276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23825" indent="-12382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81025" indent="-1238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u="sng">
                <a:solidFill>
                  <a:srgbClr val="000000"/>
                </a:solidFill>
                <a:cs typeface="Times New Roman" panose="02020603050405020304" pitchFamily="18" charset="0"/>
              </a:rPr>
              <a:t>Other</a:t>
            </a:r>
            <a:r>
              <a:rPr lang="en-US" altLang="en-US" sz="2400">
                <a:solidFill>
                  <a:srgbClr val="000000"/>
                </a:solidFill>
                <a:cs typeface="Times New Roman" panose="02020603050405020304" pitchFamily="18" charset="0"/>
              </a:rPr>
              <a:t>: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i="1">
                <a:solidFill>
                  <a:srgbClr val="000000"/>
                </a:solidFill>
                <a:cs typeface="Times New Roman" panose="02020603050405020304" pitchFamily="18" charset="0"/>
              </a:rPr>
              <a:t>Blastocystis hominis</a:t>
            </a:r>
            <a:endParaRPr lang="en-US" altLang="en-US" sz="240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i="1">
                <a:solidFill>
                  <a:srgbClr val="000000"/>
                </a:solidFill>
                <a:cs typeface="Times New Roman" panose="02020603050405020304" pitchFamily="18" charset="0"/>
              </a:rPr>
              <a:t>Balantidium coli</a:t>
            </a:r>
          </a:p>
        </p:txBody>
      </p:sp>
      <p:sp>
        <p:nvSpPr>
          <p:cNvPr id="16794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2162362-E7CE-41D1-ABFC-77D9A6B9DD8D}" type="slidenum">
              <a:rPr lang="en-US" altLang="en-US" sz="14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73</a:t>
            </a:fld>
            <a:endParaRPr lang="en-US" altLang="en-US" sz="1400" smtClean="0">
              <a:solidFill>
                <a:srgbClr val="000000"/>
              </a:solidFill>
            </a:endParaRPr>
          </a:p>
        </p:txBody>
      </p:sp>
      <p:sp>
        <p:nvSpPr>
          <p:cNvPr id="167944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21444E7-32E6-41EC-A95E-FB4FC667FA2E}" type="datetime1">
              <a:rPr lang="en-US" altLang="en-US" sz="14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3/23/2020</a:t>
            </a:fld>
            <a:endParaRPr lang="en-US" altLang="en-US" sz="14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445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Text Box 4"/>
          <p:cNvSpPr txBox="1">
            <a:spLocks noChangeArrowheads="1"/>
          </p:cNvSpPr>
          <p:nvPr/>
        </p:nvSpPr>
        <p:spPr bwMode="auto">
          <a:xfrm>
            <a:off x="1143000" y="533400"/>
            <a:ext cx="39227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cs typeface="Times New Roman" panose="02020603050405020304" pitchFamily="18" charset="0"/>
              </a:rPr>
              <a:t>Common characteristics</a:t>
            </a:r>
          </a:p>
        </p:txBody>
      </p:sp>
      <p:sp>
        <p:nvSpPr>
          <p:cNvPr id="168963" name="Text Box 5"/>
          <p:cNvSpPr txBox="1">
            <a:spLocks noChangeArrowheads="1"/>
          </p:cNvSpPr>
          <p:nvPr/>
        </p:nvSpPr>
        <p:spPr bwMode="auto">
          <a:xfrm>
            <a:off x="762000" y="1447800"/>
            <a:ext cx="7924800" cy="461963"/>
          </a:xfrm>
          <a:prstGeom prst="rect">
            <a:avLst/>
          </a:prstGeom>
          <a:noFill/>
          <a:ln w="28575" algn="ctr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/>
              <a:t>1.Typical fecal-oral life cycle</a:t>
            </a:r>
          </a:p>
        </p:txBody>
      </p:sp>
      <p:pic>
        <p:nvPicPr>
          <p:cNvPr id="168964" name="Picture 7" descr="fec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362200"/>
            <a:ext cx="79248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896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044B61A-9C53-442C-B899-053651E84174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74</a:t>
            </a:fld>
            <a:endParaRPr lang="en-US" altLang="en-US" sz="1400" smtClean="0"/>
          </a:p>
        </p:txBody>
      </p:sp>
      <p:sp>
        <p:nvSpPr>
          <p:cNvPr id="168966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9D41633-DC9B-4244-9A81-29D6A55D7C7F}" type="datetime1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3/23/2020</a:t>
            </a:fld>
            <a:endParaRPr lang="en-US" altLang="en-US" sz="1400" smtClean="0"/>
          </a:p>
        </p:txBody>
      </p:sp>
    </p:spTree>
    <p:extLst>
      <p:ext uri="{BB962C8B-B14F-4D97-AF65-F5344CB8AC3E}">
        <p14:creationId xmlns:p14="http://schemas.microsoft.com/office/powerpoint/2010/main" val="2828442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2. Fecal-Oral Transmission</a:t>
            </a:r>
            <a:br>
              <a:rPr lang="en-US" altLang="en-US" smtClean="0"/>
            </a:br>
            <a:endParaRPr lang="en-US" altLang="en-US" smtClean="0"/>
          </a:p>
        </p:txBody>
      </p:sp>
      <p:sp>
        <p:nvSpPr>
          <p:cNvPr id="1699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en-US" sz="2400" smtClean="0">
                <a:cs typeface="Times New Roman" panose="02020603050405020304" pitchFamily="18" charset="0"/>
              </a:rPr>
              <a:t>Zoonosis</a:t>
            </a:r>
          </a:p>
          <a:p>
            <a:pPr lvl="1">
              <a:spcBef>
                <a:spcPct val="0"/>
              </a:spcBef>
              <a:buFontTx/>
              <a:buChar char="•"/>
            </a:pPr>
            <a:r>
              <a:rPr lang="en-US" altLang="en-US" sz="2400" i="1" smtClean="0">
                <a:cs typeface="Times New Roman" panose="02020603050405020304" pitchFamily="18" charset="0"/>
              </a:rPr>
              <a:t>Entamoeba</a:t>
            </a:r>
            <a:r>
              <a:rPr lang="en-US" altLang="en-US" sz="2400" smtClean="0">
                <a:cs typeface="Times New Roman" panose="02020603050405020304" pitchFamily="18" charset="0"/>
              </a:rPr>
              <a:t> = no</a:t>
            </a:r>
          </a:p>
          <a:p>
            <a:pPr lvl="1">
              <a:spcBef>
                <a:spcPct val="0"/>
              </a:spcBef>
              <a:buFontTx/>
              <a:buChar char="•"/>
            </a:pPr>
            <a:r>
              <a:rPr lang="en-US" altLang="en-US" sz="2400" i="1" smtClean="0">
                <a:cs typeface="Times New Roman" panose="02020603050405020304" pitchFamily="18" charset="0"/>
              </a:rPr>
              <a:t>Cryptosporidium</a:t>
            </a:r>
            <a:r>
              <a:rPr lang="en-US" altLang="en-US" sz="2400" smtClean="0">
                <a:cs typeface="Times New Roman" panose="02020603050405020304" pitchFamily="18" charset="0"/>
              </a:rPr>
              <a:t> = yes</a:t>
            </a:r>
          </a:p>
          <a:p>
            <a:pPr lvl="1">
              <a:spcBef>
                <a:spcPct val="0"/>
              </a:spcBef>
              <a:buFontTx/>
              <a:buChar char="•"/>
            </a:pPr>
            <a:r>
              <a:rPr lang="en-US" altLang="en-US" sz="2400" i="1" smtClean="0">
                <a:cs typeface="Times New Roman" panose="02020603050405020304" pitchFamily="18" charset="0"/>
              </a:rPr>
              <a:t>Giardia</a:t>
            </a:r>
            <a:r>
              <a:rPr lang="en-US" altLang="en-US" sz="2400" smtClean="0">
                <a:cs typeface="Times New Roman" panose="02020603050405020304" pitchFamily="18" charset="0"/>
              </a:rPr>
              <a:t> = controversial</a:t>
            </a:r>
            <a:endParaRPr lang="en-US" altLang="en-US" sz="2400" b="1" smtClean="0"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2400" smtClean="0">
                <a:ea typeface="Tahoma" panose="020B0604030504040204" pitchFamily="34" charset="0"/>
                <a:cs typeface="Times New Roman" panose="02020603050405020304" pitchFamily="18" charset="0"/>
              </a:rPr>
              <a:t>Poor personal hygiene</a:t>
            </a:r>
          </a:p>
          <a:p>
            <a:pPr lvl="1">
              <a:buFontTx/>
              <a:buChar char="•"/>
            </a:pPr>
            <a:r>
              <a:rPr lang="en-US" altLang="en-US" sz="2400" smtClean="0">
                <a:ea typeface="Tahoma" panose="020B0604030504040204" pitchFamily="34" charset="0"/>
                <a:cs typeface="Times New Roman" panose="02020603050405020304" pitchFamily="18" charset="0"/>
              </a:rPr>
              <a:t>Food handlers</a:t>
            </a:r>
          </a:p>
          <a:p>
            <a:pPr lvl="1">
              <a:buFontTx/>
              <a:buChar char="•"/>
            </a:pPr>
            <a:r>
              <a:rPr lang="en-US" altLang="en-US" sz="2400" smtClean="0">
                <a:ea typeface="Tahoma" panose="020B0604030504040204" pitchFamily="34" charset="0"/>
                <a:cs typeface="Times New Roman" panose="02020603050405020304" pitchFamily="18" charset="0"/>
              </a:rPr>
              <a:t>Institutions</a:t>
            </a:r>
          </a:p>
          <a:p>
            <a:pPr lvl="1">
              <a:buFontTx/>
              <a:buChar char="•"/>
            </a:pPr>
            <a:r>
              <a:rPr lang="en-US" altLang="en-US" sz="2400" smtClean="0">
                <a:ea typeface="Tahoma" panose="020B0604030504040204" pitchFamily="34" charset="0"/>
                <a:cs typeface="Times New Roman" panose="02020603050405020304" pitchFamily="18" charset="0"/>
              </a:rPr>
              <a:t>Children in day care centers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z="1800" b="1" dirty="0" smtClean="0"/>
              <a:t>Factors intestinal protozoan transmission </a:t>
            </a:r>
          </a:p>
          <a:p>
            <a:pPr marL="342900" indent="-342900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en-US" sz="2400" dirty="0" smtClean="0">
                <a:cs typeface="Times New Roman" panose="02020603050405020304" pitchFamily="18" charset="0"/>
              </a:rPr>
              <a:t>Water-borne epidemics</a:t>
            </a:r>
            <a:endParaRPr lang="en-US" sz="2400" dirty="0">
              <a:cs typeface="Times New Roman" panose="02020603050405020304" pitchFamily="18" charset="0"/>
            </a:endParaRPr>
          </a:p>
          <a:p>
            <a:pPr marL="342900" indent="-342900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en-US" sz="2400" dirty="0">
                <a:cs typeface="Times New Roman" panose="02020603050405020304" pitchFamily="18" charset="0"/>
              </a:rPr>
              <a:t>Male homosexuality</a:t>
            </a:r>
          </a:p>
          <a:p>
            <a:pPr lvl="1">
              <a:spcBef>
                <a:spcPct val="0"/>
              </a:spcBef>
              <a:buFontTx/>
              <a:buChar char="•"/>
              <a:defRPr/>
            </a:pPr>
            <a:r>
              <a:rPr lang="en-US" sz="2400" dirty="0">
                <a:cs typeface="Times New Roman" panose="02020603050405020304" pitchFamily="18" charset="0"/>
              </a:rPr>
              <a:t>Oral-anal contact</a:t>
            </a:r>
          </a:p>
          <a:p>
            <a:pPr>
              <a:defRPr/>
            </a:pPr>
            <a:endParaRPr lang="en-US" sz="1800" b="1" dirty="0"/>
          </a:p>
        </p:txBody>
      </p:sp>
      <p:sp>
        <p:nvSpPr>
          <p:cNvPr id="16998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0B897DA-2702-426D-97FE-574B13C95FAB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75</a:t>
            </a:fld>
            <a:endParaRPr lang="en-US" altLang="en-US" sz="1400" smtClean="0"/>
          </a:p>
        </p:txBody>
      </p:sp>
      <p:sp>
        <p:nvSpPr>
          <p:cNvPr id="169990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1D55C5C-618C-46F1-AFDB-0C2E8ED3C49B}" type="datetime1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3/23/2020</a:t>
            </a:fld>
            <a:endParaRPr lang="en-US" altLang="en-US" sz="1400" smtClean="0"/>
          </a:p>
        </p:txBody>
      </p:sp>
    </p:spTree>
    <p:extLst>
      <p:ext uri="{BB962C8B-B14F-4D97-AF65-F5344CB8AC3E}">
        <p14:creationId xmlns:p14="http://schemas.microsoft.com/office/powerpoint/2010/main" val="2346403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305800" cy="838200"/>
          </a:xfrm>
        </p:spPr>
        <p:txBody>
          <a:bodyPr/>
          <a:lstStyle/>
          <a:p>
            <a:r>
              <a:rPr lang="en-US" altLang="en-US" sz="3200" smtClean="0"/>
              <a:t>Control/prevention</a:t>
            </a:r>
            <a:r>
              <a:rPr lang="en-US" altLang="en-US" sz="3200" smtClean="0">
                <a:latin typeface="Arial" panose="020B0604020202020204" pitchFamily="34" charset="0"/>
              </a:rPr>
              <a:t/>
            </a:r>
            <a:br>
              <a:rPr lang="en-US" altLang="en-US" sz="3200" smtClean="0">
                <a:latin typeface="Arial" panose="020B0604020202020204" pitchFamily="34" charset="0"/>
              </a:rPr>
            </a:br>
            <a:endParaRPr lang="en-US" altLang="en-US" sz="320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305800" cy="5257800"/>
          </a:xfrm>
        </p:spPr>
        <p:txBody>
          <a:bodyPr/>
          <a:lstStyle/>
          <a:p>
            <a:pPr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en-US" sz="2800" dirty="0" smtClean="0">
                <a:latin typeface="+mj-lt"/>
                <a:cs typeface="Tahoma" panose="020B0604030504040204" pitchFamily="34" charset="0"/>
              </a:rPr>
              <a:t>Improve personal hygiene</a:t>
            </a:r>
          </a:p>
          <a:p>
            <a:pPr lvl="1">
              <a:spcBef>
                <a:spcPct val="0"/>
              </a:spcBef>
              <a:buFontTx/>
              <a:buChar char="•"/>
              <a:defRPr/>
            </a:pPr>
            <a:r>
              <a:rPr lang="en-US" dirty="0">
                <a:latin typeface="+mj-lt"/>
                <a:cs typeface="Tahoma" panose="020B0604030504040204" pitchFamily="34" charset="0"/>
              </a:rPr>
              <a:t>Especially institutions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en-US" sz="2800" dirty="0" smtClean="0">
                <a:latin typeface="+mj-lt"/>
                <a:cs typeface="Tahoma" panose="020B0604030504040204" pitchFamily="34" charset="0"/>
              </a:rPr>
              <a:t>Treat asymptomatic carriers</a:t>
            </a:r>
          </a:p>
          <a:p>
            <a:pPr lvl="1">
              <a:spcBef>
                <a:spcPct val="0"/>
              </a:spcBef>
              <a:buFontTx/>
              <a:buChar char="•"/>
              <a:defRPr/>
            </a:pPr>
            <a:r>
              <a:rPr lang="en-US" dirty="0" err="1">
                <a:latin typeface="+mj-lt"/>
                <a:cs typeface="Tahoma" panose="020B0604030504040204" pitchFamily="34" charset="0"/>
              </a:rPr>
              <a:t>Eg</a:t>
            </a:r>
            <a:r>
              <a:rPr lang="en-US" dirty="0">
                <a:latin typeface="+mj-lt"/>
                <a:cs typeface="Tahoma" panose="020B0604030504040204" pitchFamily="34" charset="0"/>
              </a:rPr>
              <a:t>, family members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en-US" sz="2800" dirty="0" smtClean="0">
                <a:latin typeface="+mj-lt"/>
                <a:cs typeface="Tahoma" panose="020B0604030504040204" pitchFamily="34" charset="0"/>
              </a:rPr>
              <a:t>Health education</a:t>
            </a:r>
          </a:p>
          <a:p>
            <a:pPr lvl="1">
              <a:spcBef>
                <a:spcPct val="0"/>
              </a:spcBef>
              <a:buFontTx/>
              <a:buChar char="•"/>
              <a:defRPr/>
            </a:pPr>
            <a:r>
              <a:rPr lang="en-US" dirty="0">
                <a:latin typeface="+mj-lt"/>
                <a:cs typeface="Tahoma" panose="020B0604030504040204" pitchFamily="34" charset="0"/>
              </a:rPr>
              <a:t>Hand-washing</a:t>
            </a:r>
          </a:p>
          <a:p>
            <a:pPr lvl="1">
              <a:spcBef>
                <a:spcPct val="0"/>
              </a:spcBef>
              <a:buFontTx/>
              <a:buChar char="•"/>
              <a:defRPr/>
            </a:pPr>
            <a:r>
              <a:rPr lang="en-US" dirty="0">
                <a:latin typeface="+mj-lt"/>
                <a:cs typeface="Tahoma" panose="020B0604030504040204" pitchFamily="34" charset="0"/>
              </a:rPr>
              <a:t>Sanitation</a:t>
            </a:r>
          </a:p>
          <a:p>
            <a:pPr lvl="1">
              <a:spcBef>
                <a:spcPct val="0"/>
              </a:spcBef>
              <a:buFontTx/>
              <a:buChar char="•"/>
              <a:defRPr/>
            </a:pPr>
            <a:r>
              <a:rPr lang="en-US" dirty="0">
                <a:latin typeface="+mj-lt"/>
                <a:cs typeface="Tahoma" panose="020B0604030504040204" pitchFamily="34" charset="0"/>
              </a:rPr>
              <a:t>Food handling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en-US" sz="2400" dirty="0" smtClean="0">
                <a:latin typeface="+mj-lt"/>
                <a:cs typeface="Tahoma" panose="020B0604030504040204" pitchFamily="34" charset="0"/>
              </a:rPr>
              <a:t>Protect water supply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en-US" sz="2400" dirty="0" smtClean="0">
                <a:latin typeface="+mj-lt"/>
                <a:cs typeface="Tahoma" panose="020B0604030504040204" pitchFamily="34" charset="0"/>
              </a:rPr>
              <a:t>Treat water if questionable</a:t>
            </a:r>
          </a:p>
          <a:p>
            <a:pPr lvl="1">
              <a:spcBef>
                <a:spcPct val="0"/>
              </a:spcBef>
              <a:buFontTx/>
              <a:buChar char="•"/>
              <a:defRPr/>
            </a:pPr>
            <a:r>
              <a:rPr lang="en-US" sz="2400" dirty="0">
                <a:latin typeface="+mj-lt"/>
                <a:cs typeface="Tahoma" panose="020B0604030504040204" pitchFamily="34" charset="0"/>
              </a:rPr>
              <a:t>Boiling</a:t>
            </a:r>
          </a:p>
          <a:p>
            <a:pPr lvl="1">
              <a:spcBef>
                <a:spcPct val="0"/>
              </a:spcBef>
              <a:buFontTx/>
              <a:buChar char="•"/>
              <a:defRPr/>
            </a:pPr>
            <a:r>
              <a:rPr lang="en-US" sz="2400" dirty="0">
                <a:latin typeface="+mj-lt"/>
                <a:cs typeface="Tahoma" panose="020B0604030504040204" pitchFamily="34" charset="0"/>
              </a:rPr>
              <a:t>Iodine</a:t>
            </a:r>
          </a:p>
          <a:p>
            <a:pPr lvl="1">
              <a:spcBef>
                <a:spcPct val="0"/>
              </a:spcBef>
              <a:buFontTx/>
              <a:buChar char="•"/>
              <a:defRPr/>
            </a:pPr>
            <a:r>
              <a:rPr lang="en-US" sz="2400" dirty="0">
                <a:latin typeface="+mj-lt"/>
                <a:cs typeface="Tahoma" panose="020B0604030504040204" pitchFamily="34" charset="0"/>
              </a:rPr>
              <a:t>Not </a:t>
            </a:r>
            <a:r>
              <a:rPr lang="en-US" sz="2400" dirty="0" err="1">
                <a:latin typeface="+mj-lt"/>
                <a:cs typeface="Tahoma" panose="020B0604030504040204" pitchFamily="34" charset="0"/>
              </a:rPr>
              <a:t>chlorin</a:t>
            </a:r>
            <a:endParaRPr lang="en-US" sz="2400" dirty="0" smtClean="0">
              <a:latin typeface="+mj-lt"/>
              <a:cs typeface="Tahoma" panose="020B0604030504040204" pitchFamily="34" charset="0"/>
            </a:endParaRPr>
          </a:p>
          <a:p>
            <a:pPr>
              <a:defRPr/>
            </a:pPr>
            <a:endParaRPr lang="en-US" dirty="0"/>
          </a:p>
        </p:txBody>
      </p:sp>
      <p:sp>
        <p:nvSpPr>
          <p:cNvPr id="17101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B4A2498-3F80-49E5-B792-C0EF62929D20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76</a:t>
            </a:fld>
            <a:endParaRPr lang="en-US" altLang="en-US" sz="1400" smtClean="0"/>
          </a:p>
        </p:txBody>
      </p:sp>
      <p:sp>
        <p:nvSpPr>
          <p:cNvPr id="171013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D8DD12A-E747-4A25-BD91-A627424DBDC8}" type="datetime1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3/23/2020</a:t>
            </a:fld>
            <a:endParaRPr lang="en-US" altLang="en-US" sz="1400" smtClean="0"/>
          </a:p>
        </p:txBody>
      </p:sp>
    </p:spTree>
    <p:extLst>
      <p:ext uri="{BB962C8B-B14F-4D97-AF65-F5344CB8AC3E}">
        <p14:creationId xmlns:p14="http://schemas.microsoft.com/office/powerpoint/2010/main" val="3294610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305800" cy="685800"/>
          </a:xfrm>
        </p:spPr>
        <p:txBody>
          <a:bodyPr/>
          <a:lstStyle/>
          <a:p>
            <a:r>
              <a:rPr lang="en-US" altLang="en-US" smtClean="0"/>
              <a:t>Amoeba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14400"/>
            <a:ext cx="8153400" cy="5638800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u="sng" dirty="0" smtClean="0"/>
              <a:t>Introduction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en-US" sz="2400" dirty="0">
                <a:solidFill>
                  <a:srgbClr val="000000"/>
                </a:solidFill>
                <a:latin typeface="+mj-lt"/>
                <a:ea typeface="Tahoma" pitchFamily="34" charset="0"/>
                <a:cs typeface="Tahoma" pitchFamily="34" charset="0"/>
              </a:rPr>
              <a:t>Amoeba (plural amoebae)= </a:t>
            </a:r>
            <a:r>
              <a:rPr lang="en-US" sz="2400" dirty="0" err="1">
                <a:solidFill>
                  <a:srgbClr val="000000"/>
                </a:solidFill>
                <a:latin typeface="+mj-lt"/>
                <a:ea typeface="Tahoma" pitchFamily="34" charset="0"/>
                <a:cs typeface="Tahoma" pitchFamily="34" charset="0"/>
              </a:rPr>
              <a:t>P</a:t>
            </a:r>
            <a:r>
              <a:rPr lang="en-US" sz="2400" u="sng" dirty="0" err="1">
                <a:solidFill>
                  <a:srgbClr val="000000"/>
                </a:solidFill>
                <a:latin typeface="+mj-lt"/>
                <a:ea typeface="Tahoma" pitchFamily="34" charset="0"/>
                <a:cs typeface="Tahoma" pitchFamily="34" charset="0"/>
              </a:rPr>
              <a:t>rotists</a:t>
            </a:r>
            <a:r>
              <a:rPr lang="en-US" sz="2400" u="sng" dirty="0">
                <a:solidFill>
                  <a:srgbClr val="000000"/>
                </a:solidFill>
                <a:latin typeface="+mj-lt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+mj-lt"/>
                <a:ea typeface="Tahoma" pitchFamily="34" charset="0"/>
                <a:cs typeface="Tahoma" pitchFamily="34" charset="0"/>
              </a:rPr>
              <a:t>that moves by       </a:t>
            </a:r>
          </a:p>
          <a:p>
            <a:pPr marL="0" indent="0">
              <a:lnSpc>
                <a:spcPct val="150000"/>
              </a:lnSpc>
              <a:buFontTx/>
              <a:buNone/>
              <a:defRPr/>
            </a:pPr>
            <a:r>
              <a:rPr lang="en-US" sz="2400" dirty="0" smtClean="0">
                <a:solidFill>
                  <a:srgbClr val="000000"/>
                </a:solidFill>
                <a:latin typeface="+mj-lt"/>
                <a:ea typeface="Tahoma" pitchFamily="34" charset="0"/>
                <a:cs typeface="Tahoma" pitchFamily="34" charset="0"/>
              </a:rPr>
              <a:t>    </a:t>
            </a:r>
            <a:r>
              <a:rPr lang="en-US" sz="2400" dirty="0">
                <a:solidFill>
                  <a:srgbClr val="000000"/>
                </a:solidFill>
                <a:latin typeface="+mj-lt"/>
                <a:ea typeface="Tahoma" pitchFamily="34" charset="0"/>
                <a:cs typeface="Tahoma" pitchFamily="34" charset="0"/>
              </a:rPr>
              <a:t>means of pseudopods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en-US" sz="2400" dirty="0">
                <a:solidFill>
                  <a:srgbClr val="000000"/>
                </a:solidFill>
                <a:latin typeface="+mj-lt"/>
                <a:ea typeface="Tahoma" pitchFamily="34" charset="0"/>
                <a:cs typeface="Tahoma" pitchFamily="34" charset="0"/>
              </a:rPr>
              <a:t>Amoeba = Greek word </a:t>
            </a:r>
            <a:r>
              <a:rPr lang="en-US" sz="2400" dirty="0" err="1">
                <a:solidFill>
                  <a:srgbClr val="000000"/>
                </a:solidFill>
                <a:latin typeface="+mj-lt"/>
                <a:ea typeface="Tahoma" pitchFamily="34" charset="0"/>
                <a:cs typeface="Tahoma" pitchFamily="34" charset="0"/>
              </a:rPr>
              <a:t>amoibe</a:t>
            </a:r>
            <a:r>
              <a:rPr lang="en-US" sz="2400" dirty="0">
                <a:solidFill>
                  <a:srgbClr val="000000"/>
                </a:solidFill>
                <a:latin typeface="+mj-lt"/>
                <a:ea typeface="Tahoma" pitchFamily="34" charset="0"/>
                <a:cs typeface="Tahoma" pitchFamily="34" charset="0"/>
              </a:rPr>
              <a:t>, means change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en-US" sz="2400" dirty="0">
                <a:solidFill>
                  <a:srgbClr val="000000"/>
                </a:solidFill>
                <a:latin typeface="+mj-lt"/>
                <a:ea typeface="Tahoma" pitchFamily="34" charset="0"/>
                <a:cs typeface="Tahoma" pitchFamily="34" charset="0"/>
              </a:rPr>
              <a:t>Most Amoeba are </a:t>
            </a:r>
            <a:r>
              <a:rPr lang="en-US" sz="2400" dirty="0">
                <a:solidFill>
                  <a:srgbClr val="0000FF"/>
                </a:solidFill>
                <a:latin typeface="+mj-lt"/>
                <a:ea typeface="Tahoma" pitchFamily="34" charset="0"/>
                <a:cs typeface="Tahoma" pitchFamily="34" charset="0"/>
              </a:rPr>
              <a:t>free-living </a:t>
            </a:r>
            <a:r>
              <a:rPr lang="en-US" sz="2400" dirty="0">
                <a:solidFill>
                  <a:srgbClr val="000000"/>
                </a:solidFill>
                <a:latin typeface="+mj-lt"/>
                <a:ea typeface="Tahoma" pitchFamily="34" charset="0"/>
                <a:cs typeface="Tahoma" pitchFamily="34" charset="0"/>
              </a:rPr>
              <a:t>widely distributed mostly </a:t>
            </a:r>
            <a:r>
              <a:rPr 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  <a:ea typeface="Tahoma" pitchFamily="34" charset="0"/>
                <a:cs typeface="Tahoma" pitchFamily="34" charset="0"/>
              </a:rPr>
              <a:t>in </a:t>
            </a:r>
          </a:p>
          <a:p>
            <a:pPr marL="0" indent="0">
              <a:lnSpc>
                <a:spcPct val="150000"/>
              </a:lnSpc>
              <a:buFontTx/>
              <a:buNone/>
              <a:defRPr/>
            </a:pPr>
            <a:r>
              <a:rPr lang="en-US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  <a:ea typeface="Tahoma" pitchFamily="34" charset="0"/>
                <a:cs typeface="Tahoma" pitchFamily="34" charset="0"/>
              </a:rPr>
              <a:t>	-</a:t>
            </a:r>
            <a:r>
              <a:rPr lang="en-US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  <a:ea typeface="Tahoma" pitchFamily="34" charset="0"/>
                <a:cs typeface="Tahoma" pitchFamily="34" charset="0"/>
              </a:rPr>
              <a:t>aquatic </a:t>
            </a:r>
            <a:r>
              <a:rPr lang="en-US" sz="2400" dirty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  <a:ea typeface="Tahoma" pitchFamily="34" charset="0"/>
                <a:cs typeface="Tahoma" pitchFamily="34" charset="0"/>
              </a:rPr>
              <a:t>environment </a:t>
            </a:r>
            <a:r>
              <a:rPr lang="en-US" sz="2400" dirty="0" smtClean="0">
                <a:solidFill>
                  <a:srgbClr val="0000FF"/>
                </a:solidFill>
                <a:latin typeface="+mj-lt"/>
                <a:ea typeface="Tahoma" pitchFamily="34" charset="0"/>
                <a:cs typeface="Tahoma" pitchFamily="34" charset="0"/>
              </a:rPr>
              <a:t>  </a:t>
            </a:r>
          </a:p>
          <a:p>
            <a:pPr marL="0" indent="0">
              <a:lnSpc>
                <a:spcPct val="150000"/>
              </a:lnSpc>
              <a:buFontTx/>
              <a:buNone/>
              <a:defRPr/>
            </a:pPr>
            <a:r>
              <a:rPr lang="en-US" sz="2400" dirty="0">
                <a:solidFill>
                  <a:srgbClr val="0000FF"/>
                </a:solidFill>
                <a:latin typeface="+mj-lt"/>
                <a:ea typeface="Tahoma" pitchFamily="34" charset="0"/>
                <a:cs typeface="Tahoma" pitchFamily="34" charset="0"/>
              </a:rPr>
              <a:t>	</a:t>
            </a:r>
            <a:r>
              <a:rPr lang="en-US" sz="2400" dirty="0" smtClean="0">
                <a:solidFill>
                  <a:srgbClr val="0000FF"/>
                </a:solidFill>
                <a:latin typeface="+mj-lt"/>
                <a:ea typeface="Tahoma" pitchFamily="34" charset="0"/>
                <a:cs typeface="Tahoma" pitchFamily="34" charset="0"/>
              </a:rPr>
              <a:t>-fresh water, salt </a:t>
            </a:r>
            <a:r>
              <a:rPr lang="en-US" sz="2400" dirty="0">
                <a:solidFill>
                  <a:srgbClr val="0000FF"/>
                </a:solidFill>
                <a:latin typeface="+mj-lt"/>
                <a:ea typeface="Tahoma" pitchFamily="34" charset="0"/>
                <a:cs typeface="Tahoma" pitchFamily="34" charset="0"/>
              </a:rPr>
              <a:t>water, </a:t>
            </a:r>
            <a:r>
              <a:rPr lang="en-US" sz="2400" dirty="0" smtClean="0">
                <a:solidFill>
                  <a:srgbClr val="0000FF"/>
                </a:solidFill>
                <a:latin typeface="+mj-lt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+mj-lt"/>
                <a:ea typeface="Tahoma" pitchFamily="34" charset="0"/>
                <a:cs typeface="Tahoma" pitchFamily="34" charset="0"/>
              </a:rPr>
              <a:t>wet soil, </a:t>
            </a:r>
            <a:r>
              <a:rPr lang="en-US" sz="2400" dirty="0" smtClean="0">
                <a:solidFill>
                  <a:srgbClr val="0000FF"/>
                </a:solidFill>
                <a:latin typeface="+mj-lt"/>
                <a:ea typeface="Tahoma" pitchFamily="34" charset="0"/>
                <a:cs typeface="Tahoma" pitchFamily="34" charset="0"/>
              </a:rPr>
              <a:t>on </a:t>
            </a:r>
            <a:r>
              <a:rPr lang="en-US" sz="2400" dirty="0">
                <a:solidFill>
                  <a:srgbClr val="0000FF"/>
                </a:solidFill>
                <a:latin typeface="+mj-lt"/>
                <a:ea typeface="Tahoma" pitchFamily="34" charset="0"/>
                <a:cs typeface="Tahoma" pitchFamily="34" charset="0"/>
              </a:rPr>
              <a:t>water plants </a:t>
            </a:r>
            <a:endParaRPr lang="en-US" sz="2400" dirty="0" smtClean="0">
              <a:solidFill>
                <a:srgbClr val="0000FF"/>
              </a:solidFill>
              <a:latin typeface="+mj-lt"/>
              <a:ea typeface="Tahoma" pitchFamily="34" charset="0"/>
              <a:cs typeface="Tahoma" pitchFamily="34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en-US" sz="2400" dirty="0" smtClean="0">
                <a:latin typeface="+mj-lt"/>
                <a:ea typeface="Tahoma" pitchFamily="34" charset="0"/>
                <a:cs typeface="Tahoma" pitchFamily="34" charset="0"/>
              </a:rPr>
              <a:t>Few </a:t>
            </a:r>
            <a:r>
              <a:rPr lang="en-US" sz="2400" dirty="0">
                <a:latin typeface="+mj-lt"/>
                <a:ea typeface="Tahoma" pitchFamily="34" charset="0"/>
                <a:cs typeface="Tahoma" pitchFamily="34" charset="0"/>
              </a:rPr>
              <a:t>of the parasitic and free-living </a:t>
            </a:r>
            <a:r>
              <a:rPr lang="en-US" sz="2400" dirty="0" err="1">
                <a:latin typeface="+mj-lt"/>
                <a:ea typeface="Tahoma" pitchFamily="34" charset="0"/>
                <a:cs typeface="Tahoma" pitchFamily="34" charset="0"/>
              </a:rPr>
              <a:t>amebas</a:t>
            </a:r>
            <a:r>
              <a:rPr lang="en-US" sz="2400" dirty="0">
                <a:latin typeface="+mj-lt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smtClean="0">
                <a:latin typeface="+mj-lt"/>
                <a:ea typeface="Tahoma" pitchFamily="34" charset="0"/>
                <a:cs typeface="Tahoma" pitchFamily="34" charset="0"/>
              </a:rPr>
              <a:t>cause  human </a:t>
            </a:r>
            <a:r>
              <a:rPr lang="en-US" sz="2400" dirty="0">
                <a:latin typeface="+mj-lt"/>
                <a:ea typeface="Tahoma" pitchFamily="34" charset="0"/>
                <a:cs typeface="Tahoma" pitchFamily="34" charset="0"/>
              </a:rPr>
              <a:t>disease</a:t>
            </a:r>
          </a:p>
          <a:p>
            <a:pPr marL="0" indent="0">
              <a:buFontTx/>
              <a:buNone/>
              <a:defRPr/>
            </a:pPr>
            <a:r>
              <a:rPr lang="en-US" dirty="0" smtClean="0"/>
              <a:t> 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17203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ADE325C-20A8-40E9-9CA4-1A51EA626679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77</a:t>
            </a:fld>
            <a:endParaRPr lang="en-US" altLang="en-US" sz="1400" smtClean="0"/>
          </a:p>
        </p:txBody>
      </p:sp>
      <p:sp>
        <p:nvSpPr>
          <p:cNvPr id="172037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ADE6966-D845-40FF-A08B-2C27C7F762BC}" type="datetime1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3/23/2020</a:t>
            </a:fld>
            <a:endParaRPr lang="en-US" altLang="en-US" sz="1400" smtClean="0"/>
          </a:p>
        </p:txBody>
      </p:sp>
    </p:spTree>
    <p:extLst>
      <p:ext uri="{BB962C8B-B14F-4D97-AF65-F5344CB8AC3E}">
        <p14:creationId xmlns:p14="http://schemas.microsoft.com/office/powerpoint/2010/main" val="3511789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Title 1"/>
          <p:cNvSpPr>
            <a:spLocks noGrp="1"/>
          </p:cNvSpPr>
          <p:nvPr>
            <p:ph type="title"/>
          </p:nvPr>
        </p:nvSpPr>
        <p:spPr>
          <a:xfrm>
            <a:off x="419100" y="152400"/>
            <a:ext cx="8229600" cy="533400"/>
          </a:xfrm>
        </p:spPr>
        <p:txBody>
          <a:bodyPr/>
          <a:lstStyle/>
          <a:p>
            <a:pPr eaLnBrk="1" hangingPunct="1"/>
            <a:r>
              <a:rPr lang="en-US" altLang="en-US" sz="3200" smtClean="0">
                <a:solidFill>
                  <a:schemeClr val="tx1"/>
                </a:solidFill>
                <a:cs typeface="Tahoma" panose="020B0604030504040204" pitchFamily="34" charset="0"/>
              </a:rPr>
              <a:t>General characteristics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610600" cy="54102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defRPr/>
            </a:pPr>
            <a:r>
              <a:rPr lang="en-US" sz="2400" dirty="0" smtClean="0">
                <a:latin typeface="+mj-lt"/>
                <a:cs typeface="Tahoma" panose="020B0604030504040204" pitchFamily="34" charset="0"/>
              </a:rPr>
              <a:t>Locomotion and digestion</a:t>
            </a:r>
          </a:p>
          <a:p>
            <a:pPr lvl="1" eaLnBrk="1" hangingPunct="1">
              <a:lnSpc>
                <a:spcPct val="150000"/>
              </a:lnSpc>
              <a:defRPr/>
            </a:pPr>
            <a:r>
              <a:rPr lang="en-US" dirty="0" smtClean="0">
                <a:latin typeface="+mj-lt"/>
                <a:cs typeface="Tahoma" panose="020B0604030504040204" pitchFamily="34" charset="0"/>
              </a:rPr>
              <a:t>are accomplished by the use of the pseudopodia.</a:t>
            </a:r>
          </a:p>
          <a:p>
            <a:pPr lvl="1" eaLnBrk="1" hangingPunct="1">
              <a:lnSpc>
                <a:spcPct val="150000"/>
              </a:lnSpc>
              <a:spcBef>
                <a:spcPct val="0"/>
              </a:spcBef>
              <a:defRPr/>
            </a:pPr>
            <a:r>
              <a:rPr lang="en-US" dirty="0" smtClean="0">
                <a:latin typeface="+mj-lt"/>
                <a:cs typeface="Tahoma" panose="020B0604030504040204" pitchFamily="34" charset="0"/>
              </a:rPr>
              <a:t>Once the food substance is contained within the cell, the organism goes through the processes of enzymatically breaking down and absorbing the nutrients. </a:t>
            </a:r>
          </a:p>
          <a:p>
            <a:pPr lvl="1" eaLnBrk="1" hangingPunct="1">
              <a:lnSpc>
                <a:spcPct val="150000"/>
              </a:lnSpc>
              <a:defRPr/>
            </a:pPr>
            <a:r>
              <a:rPr lang="en-US" dirty="0" smtClean="0">
                <a:latin typeface="+mj-lt"/>
                <a:cs typeface="Tahoma" panose="020B0604030504040204" pitchFamily="34" charset="0"/>
              </a:rPr>
              <a:t>Egestion of unused residue is performed by the expulsion of the vacuole out of the cell</a:t>
            </a:r>
            <a:r>
              <a:rPr lang="en-US" sz="2400" dirty="0" smtClean="0">
                <a:latin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17306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AB64D18-BDD4-48A3-9A8B-90364B7FA1B7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78</a:t>
            </a:fld>
            <a:endParaRPr lang="en-US" altLang="en-US" sz="1400" smtClean="0"/>
          </a:p>
        </p:txBody>
      </p:sp>
      <p:sp>
        <p:nvSpPr>
          <p:cNvPr id="173061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74F2BA9-A8BE-42D3-8D8D-165D516EC576}" type="datetime1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3/23/2020</a:t>
            </a:fld>
            <a:endParaRPr lang="en-US" altLang="en-US" sz="1400" smtClean="0"/>
          </a:p>
        </p:txBody>
      </p:sp>
    </p:spTree>
    <p:extLst>
      <p:ext uri="{BB962C8B-B14F-4D97-AF65-F5344CB8AC3E}">
        <p14:creationId xmlns:p14="http://schemas.microsoft.com/office/powerpoint/2010/main" val="3890292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914400"/>
          </a:xfrm>
        </p:spPr>
        <p:txBody>
          <a:bodyPr/>
          <a:lstStyle/>
          <a:p>
            <a:pPr eaLnBrk="1" hangingPunct="1"/>
            <a:r>
              <a:rPr lang="en-US" altLang="en-US" sz="3200" smtClean="0">
                <a:solidFill>
                  <a:schemeClr val="tx1"/>
                </a:solidFill>
                <a:cs typeface="Tahoma" panose="020B0604030504040204" pitchFamily="34" charset="0"/>
              </a:rPr>
              <a:t>Respiration and reproduction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534400" cy="54102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en-US" sz="2400" dirty="0" smtClean="0">
                <a:latin typeface="+mj-lt"/>
                <a:cs typeface="Tahoma" panose="020B0604030504040204" pitchFamily="34" charset="0"/>
              </a:rPr>
              <a:t>Respiration is performed by simple </a:t>
            </a:r>
            <a:r>
              <a:rPr lang="en-US" sz="2400" b="1" dirty="0" smtClean="0">
                <a:latin typeface="+mj-lt"/>
                <a:cs typeface="Tahoma" panose="020B0604030504040204" pitchFamily="34" charset="0"/>
              </a:rPr>
              <a:t>absorption of dissolved oxygen</a:t>
            </a:r>
            <a:r>
              <a:rPr lang="en-US" sz="2400" dirty="0" smtClean="0">
                <a:latin typeface="+mj-lt"/>
                <a:cs typeface="Tahoma" panose="020B0604030504040204" pitchFamily="34" charset="0"/>
              </a:rPr>
              <a:t> from the liquid environment.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en-US" sz="2400" dirty="0" smtClean="0">
                <a:latin typeface="+mj-lt"/>
                <a:cs typeface="Tahoma" panose="020B0604030504040204" pitchFamily="34" charset="0"/>
              </a:rPr>
              <a:t>Excretion of gases and waste is performed by </a:t>
            </a:r>
            <a:r>
              <a:rPr lang="en-US" sz="2400" b="1" dirty="0" smtClean="0">
                <a:latin typeface="+mj-lt"/>
                <a:cs typeface="Tahoma" panose="020B0604030504040204" pitchFamily="34" charset="0"/>
              </a:rPr>
              <a:t>diffusion</a:t>
            </a:r>
            <a:r>
              <a:rPr lang="en-US" sz="2400" dirty="0" smtClean="0">
                <a:latin typeface="+mj-lt"/>
                <a:cs typeface="Tahoma" panose="020B0604030504040204" pitchFamily="34" charset="0"/>
              </a:rPr>
              <a:t> out of the organism through the </a:t>
            </a:r>
            <a:r>
              <a:rPr lang="en-US" sz="2400" b="1" dirty="0" smtClean="0">
                <a:latin typeface="+mj-lt"/>
                <a:cs typeface="Tahoma" panose="020B0604030504040204" pitchFamily="34" charset="0"/>
              </a:rPr>
              <a:t>cell membrane</a:t>
            </a:r>
            <a:r>
              <a:rPr lang="en-US" sz="2400" dirty="0" smtClean="0">
                <a:latin typeface="+mj-lt"/>
                <a:cs typeface="Tahoma" panose="020B0604030504040204" pitchFamily="34" charset="0"/>
              </a:rPr>
              <a:t>.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en-US" sz="2400" dirty="0" smtClean="0">
                <a:latin typeface="+mj-lt"/>
                <a:cs typeface="Tahoma" panose="020B0604030504040204" pitchFamily="34" charset="0"/>
              </a:rPr>
              <a:t>Liquid regulation inside the body is controlled by </a:t>
            </a:r>
            <a:r>
              <a:rPr lang="en-US" sz="2400" b="1" dirty="0" smtClean="0">
                <a:latin typeface="+mj-lt"/>
                <a:cs typeface="Tahoma" panose="020B0604030504040204" pitchFamily="34" charset="0"/>
              </a:rPr>
              <a:t>Contractile vacuoles</a:t>
            </a:r>
          </a:p>
          <a:p>
            <a:pPr lvl="1" eaLnBrk="1" hangingPunct="1">
              <a:lnSpc>
                <a:spcPct val="150000"/>
              </a:lnSpc>
              <a:spcBef>
                <a:spcPct val="0"/>
              </a:spcBef>
              <a:defRPr/>
            </a:pPr>
            <a:r>
              <a:rPr lang="en-US" sz="2400" dirty="0" smtClean="0">
                <a:latin typeface="+mj-lt"/>
                <a:cs typeface="Tahoma" panose="020B0604030504040204" pitchFamily="34" charset="0"/>
              </a:rPr>
              <a:t>serve as two-way pumps that control the </a:t>
            </a:r>
            <a:r>
              <a:rPr lang="en-US" sz="2400" b="1" dirty="0" err="1" smtClean="0">
                <a:latin typeface="+mj-lt"/>
                <a:cs typeface="Tahoma" panose="020B0604030504040204" pitchFamily="34" charset="0"/>
              </a:rPr>
              <a:t>hydrostasis</a:t>
            </a:r>
            <a:r>
              <a:rPr lang="en-US" sz="2400" dirty="0" smtClean="0">
                <a:latin typeface="+mj-lt"/>
                <a:cs typeface="Tahoma" panose="020B0604030504040204" pitchFamily="34" charset="0"/>
              </a:rPr>
              <a:t> between the organism and the environment.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en-US" sz="2400" dirty="0" smtClean="0">
                <a:latin typeface="+mj-lt"/>
                <a:cs typeface="Tahoma" panose="020B0604030504040204" pitchFamily="34" charset="0"/>
              </a:rPr>
              <a:t>These organisms reproduce through asexual reproduction consisting of </a:t>
            </a:r>
            <a:r>
              <a:rPr lang="en-US" sz="2400" b="1" dirty="0" smtClean="0">
                <a:latin typeface="+mj-lt"/>
                <a:cs typeface="Tahoma" panose="020B0604030504040204" pitchFamily="34" charset="0"/>
              </a:rPr>
              <a:t>simple cell division</a:t>
            </a:r>
            <a:r>
              <a:rPr lang="en-US" sz="2400" dirty="0" smtClean="0">
                <a:latin typeface="+mj-lt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17408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2D4C4F8-4193-4D43-A6B5-B92FFC3F0238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79</a:t>
            </a:fld>
            <a:endParaRPr lang="en-US" altLang="en-US" sz="1400" smtClean="0"/>
          </a:p>
        </p:txBody>
      </p:sp>
      <p:sp>
        <p:nvSpPr>
          <p:cNvPr id="174085" name="Date Placeholder 2"/>
          <p:cNvSpPr>
            <a:spLocks noGrp="1"/>
          </p:cNvSpPr>
          <p:nvPr>
            <p:ph type="dt" sz="quarter" idx="10"/>
          </p:nvPr>
        </p:nvSpPr>
        <p:spPr>
          <a:xfrm>
            <a:off x="381000" y="662940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BC53121-CF14-4BC1-B008-112B752131E5}" type="datetime1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3/23/2020</a:t>
            </a:fld>
            <a:endParaRPr lang="en-US" altLang="en-US" sz="1400" smtClean="0"/>
          </a:p>
        </p:txBody>
      </p:sp>
    </p:spTree>
    <p:extLst>
      <p:ext uri="{BB962C8B-B14F-4D97-AF65-F5344CB8AC3E}">
        <p14:creationId xmlns:p14="http://schemas.microsoft.com/office/powerpoint/2010/main" val="502661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685800"/>
          </a:xfrm>
        </p:spPr>
        <p:txBody>
          <a:bodyPr/>
          <a:lstStyle/>
          <a:p>
            <a:pPr eaLnBrk="1" hangingPunct="1"/>
            <a:r>
              <a:rPr lang="en-US" altLang="zh-CN" sz="2800" smtClean="0">
                <a:ea typeface="SimSun" panose="02010600030101010101" pitchFamily="2" charset="-122"/>
              </a:rPr>
              <a:t>Parasite and types of parasites </a:t>
            </a:r>
          </a:p>
        </p:txBody>
      </p:sp>
      <p:sp>
        <p:nvSpPr>
          <p:cNvPr id="2723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762000"/>
            <a:ext cx="8229600" cy="5791200"/>
          </a:xfrm>
        </p:spPr>
        <p:txBody>
          <a:bodyPr/>
          <a:lstStyle/>
          <a:p>
            <a:pPr algn="just" eaLnBrk="1" hangingPunct="1">
              <a:buFont typeface="Wingdings" pitchFamily="2" charset="2"/>
              <a:buNone/>
              <a:defRPr/>
            </a:pPr>
            <a:r>
              <a:rPr lang="en-US" altLang="zh-CN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Parasite:-</a:t>
            </a:r>
          </a:p>
          <a:p>
            <a:pPr algn="just" eaLnBrk="1" hangingPunct="1">
              <a:buFont typeface="Wingdings" pitchFamily="2" charset="2"/>
              <a:buChar char="Ø"/>
              <a:defRPr/>
            </a:pPr>
            <a:r>
              <a:rPr lang="en-US" sz="2400" dirty="0" smtClean="0"/>
              <a:t>are organisms that </a:t>
            </a:r>
            <a:r>
              <a:rPr lang="en-US" sz="2400" b="1" dirty="0" smtClean="0">
                <a:solidFill>
                  <a:srgbClr val="FF0000"/>
                </a:solidFill>
              </a:rPr>
              <a:t>live in </a:t>
            </a:r>
            <a:r>
              <a:rPr lang="en-US" sz="2400" dirty="0" smtClean="0"/>
              <a:t>or</a:t>
            </a:r>
            <a:r>
              <a:rPr lang="en-US" sz="2400" b="1" dirty="0" smtClean="0">
                <a:solidFill>
                  <a:srgbClr val="FF0000"/>
                </a:solidFill>
              </a:rPr>
              <a:t> on </a:t>
            </a:r>
            <a:r>
              <a:rPr lang="en-US" sz="2400" dirty="0" smtClean="0"/>
              <a:t>the body of another living being (host) and obtain shelter and nourishment from it.</a:t>
            </a:r>
          </a:p>
          <a:p>
            <a:pPr algn="just" eaLnBrk="1" hangingPunct="1">
              <a:buFont typeface="Wingdings" pitchFamily="2" charset="2"/>
              <a:buChar char="Ø"/>
              <a:defRPr/>
            </a:pPr>
            <a:r>
              <a:rPr lang="en-US" sz="2400" dirty="0" smtClean="0"/>
              <a:t>parasites spend all or parts of their life with host.</a:t>
            </a:r>
            <a:endParaRPr lang="en-US" altLang="zh-CN" sz="24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just" eaLnBrk="1" hangingPunct="1">
              <a:buFont typeface="Wingdings" pitchFamily="2" charset="2"/>
              <a:buChar char="Ø"/>
              <a:defRPr/>
            </a:pPr>
            <a:r>
              <a:rPr lang="en-US" altLang="zh-CN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In parasitism, parasite is the </a:t>
            </a:r>
            <a:r>
              <a:rPr lang="en-US" altLang="zh-CN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benefited</a:t>
            </a:r>
            <a:r>
              <a:rPr lang="en-US" altLang="zh-CN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zh-CN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partner</a:t>
            </a:r>
            <a:r>
              <a:rPr lang="en-US" altLang="zh-CN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. </a:t>
            </a:r>
          </a:p>
          <a:p>
            <a:pPr eaLnBrk="1" hangingPunct="1">
              <a:lnSpc>
                <a:spcPct val="150000"/>
              </a:lnSpc>
              <a:buFont typeface="Wingdings 2" pitchFamily="18" charset="2"/>
              <a:buNone/>
              <a:defRPr/>
            </a:pPr>
            <a:r>
              <a:rPr lang="en-US" sz="2400" dirty="0" smtClean="0">
                <a:ea typeface="宋体" pitchFamily="2" charset="-122"/>
              </a:rPr>
              <a:t>In another words</a:t>
            </a:r>
          </a:p>
          <a:p>
            <a:pPr lvl="1" eaLnBrk="1" hangingPunct="1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en-US" sz="2400" dirty="0" smtClean="0">
                <a:ea typeface="宋体" pitchFamily="2" charset="-122"/>
              </a:rPr>
              <a:t>A small organism (Parasite) has the potential to harm a larger organism (Host), and relies on said host for nutrients and shelter (a Niche).  </a:t>
            </a:r>
          </a:p>
          <a:p>
            <a:pPr lvl="1" eaLnBrk="1" hangingPunct="1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en-US" sz="2400" dirty="0" smtClean="0">
                <a:ea typeface="宋体" pitchFamily="2" charset="-122"/>
              </a:rPr>
              <a:t>The parasite generally has a much higher reproductive capability compared to its host.</a:t>
            </a:r>
          </a:p>
          <a:p>
            <a:pPr algn="just" eaLnBrk="1" hangingPunct="1">
              <a:buFont typeface="Wingdings" pitchFamily="2" charset="2"/>
              <a:buChar char="Ø"/>
              <a:defRPr/>
            </a:pPr>
            <a:endParaRPr lang="en-US" altLang="zh-CN" sz="24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Font typeface="Wingdings 2" pitchFamily="18" charset="2"/>
              <a:buNone/>
              <a:defRPr/>
            </a:pPr>
            <a:endParaRPr lang="en-US" altLang="zh-CN" sz="36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91140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0020E29-CF42-4263-9AAA-D5244F92ABC3}" type="slidenum">
              <a:rPr lang="en-US" altLang="en-US" sz="1200" smtClean="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200" smtClean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2660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28600"/>
            <a:ext cx="8610600" cy="62484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en-US" sz="2800" dirty="0" smtClean="0">
                <a:latin typeface="+mj-lt"/>
                <a:cs typeface="Tahoma" panose="020B0604030504040204" pitchFamily="34" charset="0"/>
              </a:rPr>
              <a:t>Amoeba has two forms(stage)</a:t>
            </a:r>
          </a:p>
          <a:p>
            <a:pPr marL="571500" indent="-571500" eaLnBrk="1" hangingPunct="1">
              <a:buFont typeface="+mj-lt"/>
              <a:buAutoNum type="romanUcPeriod"/>
              <a:defRPr/>
            </a:pPr>
            <a:r>
              <a:rPr lang="en-US" sz="2800" b="1" dirty="0" smtClean="0">
                <a:latin typeface="+mj-lt"/>
                <a:cs typeface="Tahoma" panose="020B0604030504040204" pitchFamily="34" charset="0"/>
              </a:rPr>
              <a:t>Trophozoite</a:t>
            </a:r>
            <a:endParaRPr lang="en-US" sz="2800" dirty="0" smtClean="0">
              <a:latin typeface="+mj-lt"/>
              <a:cs typeface="Tahoma" panose="020B0604030504040204" pitchFamily="34" charset="0"/>
            </a:endParaRPr>
          </a:p>
          <a:p>
            <a:pPr lvl="1" eaLnBrk="1" hangingPunct="1">
              <a:defRPr/>
            </a:pPr>
            <a:r>
              <a:rPr lang="en-US" dirty="0" smtClean="0">
                <a:latin typeface="+mj-lt"/>
                <a:cs typeface="Tahoma" panose="020B0604030504040204" pitchFamily="34" charset="0"/>
              </a:rPr>
              <a:t>Motile ,actively feeding stage </a:t>
            </a:r>
          </a:p>
          <a:p>
            <a:pPr marL="571500" indent="-571500" eaLnBrk="1" hangingPunct="1">
              <a:buFont typeface="+mj-lt"/>
              <a:buAutoNum type="romanUcPeriod"/>
              <a:defRPr/>
            </a:pPr>
            <a:r>
              <a:rPr lang="en-US" sz="2800" b="1" dirty="0" smtClean="0">
                <a:latin typeface="+mj-lt"/>
                <a:cs typeface="Tahoma" panose="020B0604030504040204" pitchFamily="34" charset="0"/>
              </a:rPr>
              <a:t>Cyst</a:t>
            </a:r>
            <a:endParaRPr lang="en-US" sz="2800" dirty="0" smtClean="0">
              <a:latin typeface="+mj-lt"/>
              <a:cs typeface="Tahoma" panose="020B0604030504040204" pitchFamily="34" charset="0"/>
            </a:endParaRPr>
          </a:p>
          <a:p>
            <a:pPr lvl="1" eaLnBrk="1" hangingPunct="1">
              <a:defRPr/>
            </a:pPr>
            <a:r>
              <a:rPr lang="en-US" dirty="0" smtClean="0">
                <a:latin typeface="+mj-lt"/>
                <a:cs typeface="Tahoma" panose="020B0604030504040204" pitchFamily="34" charset="0"/>
              </a:rPr>
              <a:t>Is the non-motile form, which is protected by a distinct membrane or a cyst wall. </a:t>
            </a:r>
          </a:p>
          <a:p>
            <a:pPr lvl="1" eaLnBrk="1" hangingPunct="1">
              <a:defRPr/>
            </a:pPr>
            <a:r>
              <a:rPr lang="en-US" dirty="0" smtClean="0">
                <a:latin typeface="+mj-lt"/>
                <a:cs typeface="Tahoma" panose="020B0604030504040204" pitchFamily="34" charset="0"/>
              </a:rPr>
              <a:t>This is the infective stage of most Amoeba</a:t>
            </a:r>
          </a:p>
          <a:p>
            <a:pPr lvl="2" eaLnBrk="1" hangingPunct="1">
              <a:defRPr/>
            </a:pPr>
            <a:r>
              <a:rPr lang="en-US" sz="2800" dirty="0" smtClean="0">
                <a:latin typeface="+mj-lt"/>
                <a:cs typeface="Tahoma" panose="020B0604030504040204" pitchFamily="34" charset="0"/>
              </a:rPr>
              <a:t>exception are </a:t>
            </a:r>
            <a:r>
              <a:rPr lang="en-US" sz="2800" dirty="0" err="1" smtClean="0">
                <a:latin typeface="+mj-lt"/>
                <a:cs typeface="Tahoma" panose="020B0604030504040204" pitchFamily="34" charset="0"/>
              </a:rPr>
              <a:t>Dientamoeba</a:t>
            </a:r>
            <a:r>
              <a:rPr lang="en-US" sz="2800" dirty="0" smtClean="0">
                <a:latin typeface="+mj-lt"/>
                <a:cs typeface="Tahoma" panose="020B0604030504040204" pitchFamily="34" charset="0"/>
              </a:rPr>
              <a:t> </a:t>
            </a:r>
            <a:r>
              <a:rPr lang="en-US" sz="2800" dirty="0" err="1" smtClean="0">
                <a:latin typeface="+mj-lt"/>
                <a:cs typeface="Tahoma" panose="020B0604030504040204" pitchFamily="34" charset="0"/>
              </a:rPr>
              <a:t>fragilis</a:t>
            </a:r>
            <a:r>
              <a:rPr lang="en-US" sz="2800" dirty="0" smtClean="0">
                <a:latin typeface="+mj-lt"/>
                <a:cs typeface="Tahoma" panose="020B0604030504040204" pitchFamily="34" charset="0"/>
              </a:rPr>
              <a:t> and </a:t>
            </a:r>
            <a:r>
              <a:rPr lang="en-US" sz="2800" dirty="0" err="1" smtClean="0">
                <a:latin typeface="+mj-lt"/>
                <a:cs typeface="Tahoma" panose="020B0604030504040204" pitchFamily="34" charset="0"/>
              </a:rPr>
              <a:t>Entamoeba</a:t>
            </a:r>
            <a:r>
              <a:rPr lang="en-US" sz="2800" dirty="0" smtClean="0">
                <a:latin typeface="+mj-lt"/>
                <a:cs typeface="Tahoma" panose="020B0604030504040204" pitchFamily="34" charset="0"/>
              </a:rPr>
              <a:t> </a:t>
            </a:r>
            <a:r>
              <a:rPr lang="en-US" sz="2800" dirty="0" err="1" smtClean="0">
                <a:latin typeface="+mj-lt"/>
                <a:cs typeface="Tahoma" panose="020B0604030504040204" pitchFamily="34" charset="0"/>
              </a:rPr>
              <a:t>gingivalis</a:t>
            </a:r>
            <a:endParaRPr lang="en-US" sz="2800" dirty="0" smtClean="0">
              <a:latin typeface="+mj-lt"/>
              <a:cs typeface="Tahoma" panose="020B0604030504040204" pitchFamily="34" charset="0"/>
            </a:endParaRPr>
          </a:p>
        </p:txBody>
      </p:sp>
      <p:sp>
        <p:nvSpPr>
          <p:cNvPr id="17510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6C0D4F2-FEF5-4745-8AEC-0A70FBCBE5F3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80</a:t>
            </a:fld>
            <a:endParaRPr lang="en-US" altLang="en-US" sz="1400" smtClean="0"/>
          </a:p>
        </p:txBody>
      </p:sp>
      <p:sp>
        <p:nvSpPr>
          <p:cNvPr id="175108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6F7A571-B209-429A-B9D8-F82DF0920563}" type="datetime1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3/23/2020</a:t>
            </a:fld>
            <a:endParaRPr lang="en-US" altLang="en-US" sz="1400" smtClean="0"/>
          </a:p>
        </p:txBody>
      </p:sp>
    </p:spTree>
    <p:extLst>
      <p:ext uri="{BB962C8B-B14F-4D97-AF65-F5344CB8AC3E}">
        <p14:creationId xmlns:p14="http://schemas.microsoft.com/office/powerpoint/2010/main" val="3836501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1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52600"/>
            <a:ext cx="9013825" cy="414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6131" name="Rectangle 3"/>
          <p:cNvSpPr>
            <a:spLocks noChangeArrowheads="1"/>
          </p:cNvSpPr>
          <p:nvPr/>
        </p:nvSpPr>
        <p:spPr bwMode="auto">
          <a:xfrm>
            <a:off x="533400" y="685800"/>
            <a:ext cx="8305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>
                <a:cs typeface="Times New Roman" panose="02020603050405020304" pitchFamily="18" charset="0"/>
              </a:rPr>
              <a:t>Basic structural and functional characteristics</a:t>
            </a:r>
            <a:endParaRPr lang="en-US" altLang="en-US" sz="2400" b="1">
              <a:latin typeface="Verdana" panose="020B0604030504040204" pitchFamily="34" charset="0"/>
            </a:endParaRPr>
          </a:p>
        </p:txBody>
      </p:sp>
      <p:sp>
        <p:nvSpPr>
          <p:cNvPr id="176132" name="Rectangle 3"/>
          <p:cNvSpPr>
            <a:spLocks noChangeArrowheads="1"/>
          </p:cNvSpPr>
          <p:nvPr/>
        </p:nvSpPr>
        <p:spPr bwMode="auto">
          <a:xfrm>
            <a:off x="6934200" y="1828800"/>
            <a:ext cx="22113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  <a:latin typeface="Verdana" panose="020B0604030504040204" pitchFamily="34" charset="0"/>
              </a:rPr>
              <a:t>Cell membrane </a:t>
            </a:r>
          </a:p>
        </p:txBody>
      </p:sp>
      <p:sp>
        <p:nvSpPr>
          <p:cNvPr id="17613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F8431E8-BBCB-4DBF-804E-29F025BE7FF8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81</a:t>
            </a:fld>
            <a:endParaRPr lang="en-US" altLang="en-US" sz="1400" smtClean="0"/>
          </a:p>
        </p:txBody>
      </p:sp>
      <p:sp>
        <p:nvSpPr>
          <p:cNvPr id="176134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AFB34E5-D050-4965-81ED-3B21687E2DC3}" type="datetime1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3/23/2020</a:t>
            </a:fld>
            <a:endParaRPr lang="en-US" altLang="en-US" sz="1400" smtClean="0"/>
          </a:p>
        </p:txBody>
      </p:sp>
    </p:spTree>
    <p:extLst>
      <p:ext uri="{BB962C8B-B14F-4D97-AF65-F5344CB8AC3E}">
        <p14:creationId xmlns:p14="http://schemas.microsoft.com/office/powerpoint/2010/main" val="1349753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1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8" y="1066800"/>
            <a:ext cx="7662862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71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5400"/>
            <a:ext cx="3505200" cy="152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715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BDD53DD-5B1E-4DBB-B2A9-9C26F833F2E0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82</a:t>
            </a:fld>
            <a:endParaRPr lang="en-US" altLang="en-US" sz="1400" smtClean="0"/>
          </a:p>
        </p:txBody>
      </p:sp>
      <p:sp>
        <p:nvSpPr>
          <p:cNvPr id="177157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8D32228-6874-4F87-9B81-A0ECF9FB1557}" type="datetime1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3/23/2020</a:t>
            </a:fld>
            <a:endParaRPr lang="en-US" altLang="en-US" sz="1400" smtClean="0"/>
          </a:p>
        </p:txBody>
      </p:sp>
    </p:spTree>
    <p:extLst>
      <p:ext uri="{BB962C8B-B14F-4D97-AF65-F5344CB8AC3E}">
        <p14:creationId xmlns:p14="http://schemas.microsoft.com/office/powerpoint/2010/main" val="2147256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457200"/>
            <a:ext cx="8229600" cy="6096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800" dirty="0" smtClean="0">
                <a:latin typeface="+mj-lt"/>
                <a:cs typeface="Tahoma" panose="020B0604030504040204" pitchFamily="34" charset="0"/>
              </a:rPr>
              <a:t>Pseudopod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dirty="0" smtClean="0">
                <a:latin typeface="+mj-lt"/>
                <a:cs typeface="Tahoma" panose="020B0604030504040204" pitchFamily="34" charset="0"/>
              </a:rPr>
              <a:t>Literally= false foot.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dirty="0" smtClean="0">
                <a:latin typeface="+mj-lt"/>
                <a:cs typeface="Tahoma" panose="020B0604030504040204" pitchFamily="34" charset="0"/>
              </a:rPr>
              <a:t>temporary cytoplasmic processes formed at the surface of the </a:t>
            </a:r>
            <a:r>
              <a:rPr lang="en-US" dirty="0" err="1" smtClean="0">
                <a:latin typeface="+mj-lt"/>
                <a:cs typeface="Tahoma" panose="020B0604030504040204" pitchFamily="34" charset="0"/>
              </a:rPr>
              <a:t>trophozoite</a:t>
            </a:r>
            <a:endParaRPr lang="en-US" dirty="0" smtClean="0">
              <a:latin typeface="+mj-lt"/>
              <a:cs typeface="Tahoma" panose="020B0604030504040204" pitchFamily="34" charset="0"/>
            </a:endParaRPr>
          </a:p>
          <a:p>
            <a:pPr eaLnBrk="1" hangingPunct="1">
              <a:defRPr/>
            </a:pPr>
            <a:r>
              <a:rPr lang="en-US" sz="2800" dirty="0" smtClean="0">
                <a:latin typeface="+mj-lt"/>
                <a:cs typeface="Tahoma" panose="020B0604030504040204" pitchFamily="34" charset="0"/>
              </a:rPr>
              <a:t>Ectoplasm</a:t>
            </a:r>
          </a:p>
          <a:p>
            <a:pPr lvl="1" eaLnBrk="1" hangingPunct="1">
              <a:defRPr/>
            </a:pPr>
            <a:r>
              <a:rPr lang="en-US" dirty="0" smtClean="0">
                <a:latin typeface="+mj-lt"/>
                <a:cs typeface="Tahoma" panose="020B0604030504040204" pitchFamily="34" charset="0"/>
              </a:rPr>
              <a:t>external hyaline portion of the cytoplasm which is generally visible in a moving </a:t>
            </a:r>
            <a:r>
              <a:rPr lang="en-US" dirty="0" err="1" smtClean="0">
                <a:latin typeface="+mj-lt"/>
                <a:cs typeface="Tahoma" panose="020B0604030504040204" pitchFamily="34" charset="0"/>
              </a:rPr>
              <a:t>trophozoite</a:t>
            </a:r>
            <a:endParaRPr lang="en-US" dirty="0" smtClean="0">
              <a:latin typeface="+mj-lt"/>
              <a:cs typeface="Tahoma" panose="020B0604030504040204" pitchFamily="34" charset="0"/>
            </a:endParaRPr>
          </a:p>
          <a:p>
            <a:pPr eaLnBrk="1" hangingPunct="1">
              <a:defRPr/>
            </a:pPr>
            <a:r>
              <a:rPr lang="en-US" sz="2800" dirty="0" smtClean="0">
                <a:latin typeface="+mj-lt"/>
                <a:cs typeface="Tahoma" panose="020B0604030504040204" pitchFamily="34" charset="0"/>
              </a:rPr>
              <a:t>Endoplasm</a:t>
            </a:r>
          </a:p>
          <a:p>
            <a:pPr lvl="1" eaLnBrk="1" hangingPunct="1">
              <a:defRPr/>
            </a:pPr>
            <a:r>
              <a:rPr lang="en-US" dirty="0" smtClean="0">
                <a:latin typeface="+mj-lt"/>
                <a:cs typeface="Tahoma" panose="020B0604030504040204" pitchFamily="34" charset="0"/>
              </a:rPr>
              <a:t>Is the internal granular portion of the cytoplasm which contains various food inclusions.</a:t>
            </a:r>
          </a:p>
          <a:p>
            <a:pPr eaLnBrk="1" hangingPunct="1">
              <a:defRPr/>
            </a:pPr>
            <a:endParaRPr lang="en-US" sz="2800" dirty="0" smtClean="0">
              <a:latin typeface="+mj-lt"/>
              <a:cs typeface="Tahoma" panose="020B0604030504040204" pitchFamily="34" charset="0"/>
            </a:endParaRPr>
          </a:p>
        </p:txBody>
      </p:sp>
      <p:sp>
        <p:nvSpPr>
          <p:cNvPr id="17817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B3D5EA7-CD86-4767-BD2C-2377649A468E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83</a:t>
            </a:fld>
            <a:endParaRPr lang="en-US" altLang="en-US" sz="1400" smtClean="0"/>
          </a:p>
        </p:txBody>
      </p:sp>
      <p:sp>
        <p:nvSpPr>
          <p:cNvPr id="178180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97C4A5F-FD4E-45E1-BFB3-71E041B40F0C}" type="datetime1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3/23/2020</a:t>
            </a:fld>
            <a:endParaRPr lang="en-US" altLang="en-US" sz="1400" smtClean="0"/>
          </a:p>
        </p:txBody>
      </p:sp>
    </p:spTree>
    <p:extLst>
      <p:ext uri="{BB962C8B-B14F-4D97-AF65-F5344CB8AC3E}">
        <p14:creationId xmlns:p14="http://schemas.microsoft.com/office/powerpoint/2010/main" val="215690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idx="1"/>
          </p:nvPr>
        </p:nvSpPr>
        <p:spPr>
          <a:xfrm>
            <a:off x="152400" y="228600"/>
            <a:ext cx="8686800" cy="66294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err="1" smtClean="0">
                <a:latin typeface="+mj-lt"/>
                <a:cs typeface="Tahoma" panose="020B0604030504040204" pitchFamily="34" charset="0"/>
              </a:rPr>
              <a:t>Chromatoid</a:t>
            </a:r>
            <a:r>
              <a:rPr lang="en-US" sz="2400" dirty="0" smtClean="0">
                <a:latin typeface="+mj-lt"/>
                <a:cs typeface="Tahoma" panose="020B0604030504040204" pitchFamily="34" charset="0"/>
              </a:rPr>
              <a:t> body</a:t>
            </a:r>
          </a:p>
          <a:p>
            <a:pPr lvl="1" eaLnBrk="1" hangingPunct="1">
              <a:defRPr/>
            </a:pPr>
            <a:r>
              <a:rPr lang="en-US" sz="2400" dirty="0" smtClean="0">
                <a:latin typeface="+mj-lt"/>
                <a:cs typeface="Tahoma" panose="020B0604030504040204" pitchFamily="34" charset="0"/>
              </a:rPr>
              <a:t>Is the RNA-protein complex which stains deeply with basic dyes but not with iodine. </a:t>
            </a:r>
          </a:p>
          <a:p>
            <a:pPr lvl="1" eaLnBrk="1" hangingPunct="1">
              <a:defRPr/>
            </a:pPr>
            <a:r>
              <a:rPr lang="en-US" sz="2400" dirty="0" smtClean="0">
                <a:latin typeface="+mj-lt"/>
                <a:cs typeface="Tahoma" panose="020B0604030504040204" pitchFamily="34" charset="0"/>
              </a:rPr>
              <a:t>It is found in the genus </a:t>
            </a:r>
            <a:r>
              <a:rPr lang="en-US" sz="2400" dirty="0" err="1" smtClean="0">
                <a:latin typeface="+mj-lt"/>
                <a:cs typeface="Tahoma" panose="020B0604030504040204" pitchFamily="34" charset="0"/>
              </a:rPr>
              <a:t>Entamoeba</a:t>
            </a:r>
            <a:endParaRPr lang="en-US" sz="2400" dirty="0" smtClean="0">
              <a:latin typeface="+mj-lt"/>
              <a:cs typeface="Tahoma" panose="020B0604030504040204" pitchFamily="34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 smtClean="0">
                <a:latin typeface="+mj-lt"/>
                <a:cs typeface="Tahoma" panose="020B0604030504040204" pitchFamily="34" charset="0"/>
              </a:rPr>
              <a:t>Glycogen vacuole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dirty="0" smtClean="0">
                <a:latin typeface="+mj-lt"/>
                <a:cs typeface="Tahoma" panose="020B0604030504040204" pitchFamily="34" charset="0"/>
              </a:rPr>
              <a:t>Is a glycogen reserve which stains deeply with iodine and is found mainly in the cysts.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 smtClean="0">
                <a:latin typeface="+mj-lt"/>
                <a:cs typeface="Tahoma" panose="020B0604030504040204" pitchFamily="34" charset="0"/>
              </a:rPr>
              <a:t>Food Vacuole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dirty="0" smtClean="0">
                <a:latin typeface="+mj-lt"/>
                <a:cs typeface="Tahoma" panose="020B0604030504040204" pitchFamily="34" charset="0"/>
              </a:rPr>
              <a:t>A membrane bound vesicle in the cytoplasm formed around an ingested food particle.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 smtClean="0">
                <a:latin typeface="+mj-lt"/>
                <a:cs typeface="Tahoma" panose="020B0604030504040204" pitchFamily="34" charset="0"/>
              </a:rPr>
              <a:t>Contractile vacuole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dirty="0" smtClean="0">
                <a:latin typeface="+mj-lt"/>
                <a:cs typeface="Tahoma" panose="020B0604030504040204" pitchFamily="34" charset="0"/>
              </a:rPr>
              <a:t>A membrane bound vesicle in the cytoplasm which collects and expels water from the cell. This is found in the free-living amoebae.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 smtClean="0">
                <a:latin typeface="+mj-lt"/>
                <a:cs typeface="Tahoma" panose="020B0604030504040204" pitchFamily="34" charset="0"/>
              </a:rPr>
              <a:t>Chromatin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dirty="0" smtClean="0">
                <a:latin typeface="+mj-lt"/>
                <a:cs typeface="Tahoma" panose="020B0604030504040204" pitchFamily="34" charset="0"/>
              </a:rPr>
              <a:t>Is the substances in the cell nucleus which stains with basic dyes.</a:t>
            </a:r>
          </a:p>
          <a:p>
            <a:pPr marL="457200" lvl="1" indent="0" eaLnBrk="1" hangingPunct="1">
              <a:lnSpc>
                <a:spcPct val="80000"/>
              </a:lnSpc>
              <a:buFontTx/>
              <a:buNone/>
              <a:defRPr/>
            </a:pPr>
            <a:endParaRPr lang="en-US" sz="2400" dirty="0" smtClean="0">
              <a:latin typeface="+mj-lt"/>
              <a:cs typeface="Tahoma" panose="020B0604030504040204" pitchFamily="34" charset="0"/>
            </a:endParaRPr>
          </a:p>
        </p:txBody>
      </p:sp>
      <p:sp>
        <p:nvSpPr>
          <p:cNvPr id="17920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2B03E83-3C12-4A1F-9370-E7F6264EF9B1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84</a:t>
            </a:fld>
            <a:endParaRPr lang="en-US" altLang="en-US" sz="1400" smtClean="0"/>
          </a:p>
        </p:txBody>
      </p:sp>
      <p:sp>
        <p:nvSpPr>
          <p:cNvPr id="179204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E6E94A2-ED2E-40BC-B214-7E28A54D38D2}" type="datetime1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3/23/2020</a:t>
            </a:fld>
            <a:endParaRPr lang="en-US" altLang="en-US" sz="1400" smtClean="0"/>
          </a:p>
        </p:txBody>
      </p:sp>
    </p:spTree>
    <p:extLst>
      <p:ext uri="{BB962C8B-B14F-4D97-AF65-F5344CB8AC3E}">
        <p14:creationId xmlns:p14="http://schemas.microsoft.com/office/powerpoint/2010/main" val="1340721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ontent Placeholder 2"/>
          <p:cNvSpPr>
            <a:spLocks noGrp="1"/>
          </p:cNvSpPr>
          <p:nvPr>
            <p:ph idx="1"/>
          </p:nvPr>
        </p:nvSpPr>
        <p:spPr>
          <a:xfrm>
            <a:off x="304800" y="228600"/>
            <a:ext cx="8458200" cy="6400800"/>
          </a:xfrm>
        </p:spPr>
        <p:txBody>
          <a:bodyPr/>
          <a:lstStyle/>
          <a:p>
            <a:pPr lvl="1" eaLnBrk="1" hangingPunct="1">
              <a:lnSpc>
                <a:spcPct val="80000"/>
              </a:lnSpc>
              <a:defRPr/>
            </a:pPr>
            <a:endParaRPr lang="en-US" sz="2400" dirty="0" smtClean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>
                <a:latin typeface="+mj-lt"/>
                <a:cs typeface="Tahoma" panose="020B0604030504040204" pitchFamily="34" charset="0"/>
              </a:rPr>
              <a:t>Pre-Cyst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>
                <a:latin typeface="+mj-lt"/>
                <a:cs typeface="Tahoma" panose="020B0604030504040204" pitchFamily="34" charset="0"/>
              </a:rPr>
              <a:t>Is the rounded form of </a:t>
            </a:r>
            <a:r>
              <a:rPr lang="en-US" dirty="0" err="1" smtClean="0">
                <a:latin typeface="+mj-lt"/>
                <a:cs typeface="Tahoma" panose="020B0604030504040204" pitchFamily="34" charset="0"/>
              </a:rPr>
              <a:t>trophozoite</a:t>
            </a:r>
            <a:r>
              <a:rPr lang="en-US" dirty="0" smtClean="0">
                <a:latin typeface="+mj-lt"/>
                <a:cs typeface="Tahoma" panose="020B0604030504040204" pitchFamily="34" charset="0"/>
              </a:rPr>
              <a:t> which precedes the cystic stage. It differs from the cyst in not having a cyst wall.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sz="2800" dirty="0" err="1" smtClean="0">
                <a:latin typeface="+mj-lt"/>
                <a:cs typeface="Tahoma" panose="020B0604030504040204" pitchFamily="34" charset="0"/>
              </a:rPr>
              <a:t>Excystation</a:t>
            </a:r>
            <a:endParaRPr lang="en-US" sz="2800" dirty="0" smtClean="0">
              <a:latin typeface="+mj-lt"/>
              <a:cs typeface="Tahoma" panose="020B0604030504040204" pitchFamily="34" charset="0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>
                <a:latin typeface="+mj-lt"/>
                <a:cs typeface="Tahoma" panose="020B0604030504040204" pitchFamily="34" charset="0"/>
              </a:rPr>
              <a:t>Is the process of emergence of the </a:t>
            </a:r>
            <a:r>
              <a:rPr lang="en-US" dirty="0" err="1" smtClean="0">
                <a:latin typeface="+mj-lt"/>
                <a:cs typeface="Tahoma" panose="020B0604030504040204" pitchFamily="34" charset="0"/>
              </a:rPr>
              <a:t>trophozoite</a:t>
            </a:r>
            <a:r>
              <a:rPr lang="en-US" dirty="0" smtClean="0">
                <a:latin typeface="+mj-lt"/>
                <a:cs typeface="Tahoma" panose="020B0604030504040204" pitchFamily="34" charset="0"/>
              </a:rPr>
              <a:t> from the cyst.</a:t>
            </a:r>
            <a:endParaRPr lang="en-US" b="1" dirty="0" smtClean="0">
              <a:latin typeface="+mj-lt"/>
              <a:cs typeface="Tahoma" panose="020B0604030504040204" pitchFamily="34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sz="2800" dirty="0" smtClean="0">
                <a:latin typeface="+mj-lt"/>
                <a:cs typeface="Tahoma" panose="020B0604030504040204" pitchFamily="34" charset="0"/>
              </a:rPr>
              <a:t>Encystation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>
                <a:latin typeface="+mj-lt"/>
                <a:cs typeface="Tahoma" panose="020B0604030504040204" pitchFamily="34" charset="0"/>
              </a:rPr>
              <a:t>Is the process of formation of the cyst from the </a:t>
            </a:r>
            <a:r>
              <a:rPr lang="en-US" dirty="0" err="1" smtClean="0">
                <a:latin typeface="+mj-lt"/>
                <a:cs typeface="Tahoma" panose="020B0604030504040204" pitchFamily="34" charset="0"/>
              </a:rPr>
              <a:t>trophozoite</a:t>
            </a:r>
            <a:r>
              <a:rPr lang="en-US" dirty="0" smtClean="0">
                <a:latin typeface="+mj-lt"/>
                <a:cs typeface="Tahoma" panose="020B0604030504040204" pitchFamily="34" charset="0"/>
              </a:rPr>
              <a:t>.</a:t>
            </a:r>
            <a:endParaRPr lang="en-US" b="1" dirty="0" smtClean="0">
              <a:latin typeface="+mj-lt"/>
              <a:cs typeface="Tahoma" panose="020B0604030504040204" pitchFamily="34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sz="2800" dirty="0" err="1" smtClean="0">
                <a:latin typeface="+mj-lt"/>
                <a:cs typeface="Tahoma" panose="020B0604030504040204" pitchFamily="34" charset="0"/>
              </a:rPr>
              <a:t>Metacyst</a:t>
            </a:r>
            <a:endParaRPr lang="en-US" sz="2800" dirty="0" smtClean="0">
              <a:latin typeface="+mj-lt"/>
              <a:cs typeface="Tahoma" panose="020B0604030504040204" pitchFamily="34" charset="0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>
                <a:latin typeface="+mj-lt"/>
                <a:cs typeface="Tahoma" panose="020B0604030504040204" pitchFamily="34" charset="0"/>
              </a:rPr>
              <a:t>Is the </a:t>
            </a:r>
            <a:r>
              <a:rPr lang="en-US" dirty="0" err="1" smtClean="0">
                <a:latin typeface="+mj-lt"/>
                <a:cs typeface="Tahoma" panose="020B0604030504040204" pitchFamily="34" charset="0"/>
              </a:rPr>
              <a:t>trophozoite</a:t>
            </a:r>
            <a:r>
              <a:rPr lang="en-US" dirty="0" smtClean="0">
                <a:latin typeface="+mj-lt"/>
                <a:cs typeface="Tahoma" panose="020B0604030504040204" pitchFamily="34" charset="0"/>
              </a:rPr>
              <a:t> which emerges from the cyst..</a:t>
            </a:r>
          </a:p>
          <a:p>
            <a:pPr marL="457200" lvl="1" indent="0" eaLnBrk="1" hangingPunct="1">
              <a:lnSpc>
                <a:spcPct val="90000"/>
              </a:lnSpc>
              <a:buFontTx/>
              <a:buNone/>
              <a:defRPr/>
            </a:pPr>
            <a:endParaRPr lang="en-US" b="1" dirty="0" smtClean="0">
              <a:latin typeface="+mj-lt"/>
              <a:cs typeface="Tahoma" panose="020B0604030504040204" pitchFamily="34" charset="0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n-US" sz="3600" dirty="0" smtClean="0">
              <a:latin typeface="+mj-lt"/>
              <a:cs typeface="Tahoma" panose="020B0604030504040204" pitchFamily="34" charset="0"/>
            </a:endParaRPr>
          </a:p>
        </p:txBody>
      </p:sp>
      <p:sp>
        <p:nvSpPr>
          <p:cNvPr id="18022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C9C4A46-B316-47A9-8FE2-97344B8745ED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85</a:t>
            </a:fld>
            <a:endParaRPr lang="en-US" altLang="en-US" sz="1400" smtClean="0"/>
          </a:p>
        </p:txBody>
      </p:sp>
      <p:sp>
        <p:nvSpPr>
          <p:cNvPr id="180228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D6F8FB2-3E21-41C8-B742-5F64A4D72004}" type="datetime1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3/23/2020</a:t>
            </a:fld>
            <a:endParaRPr lang="en-US" altLang="en-US" sz="1400" smtClean="0"/>
          </a:p>
        </p:txBody>
      </p:sp>
    </p:spTree>
    <p:extLst>
      <p:ext uri="{BB962C8B-B14F-4D97-AF65-F5344CB8AC3E}">
        <p14:creationId xmlns:p14="http://schemas.microsoft.com/office/powerpoint/2010/main" val="3153978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0" y="381000"/>
            <a:ext cx="2971800" cy="560388"/>
          </a:xfrm>
        </p:spPr>
        <p:txBody>
          <a:bodyPr/>
          <a:lstStyle/>
          <a:p>
            <a:pPr algn="l" eaLnBrk="1" hangingPunct="1"/>
            <a:r>
              <a:rPr lang="en-US" altLang="en-US" sz="3200" b="1" smtClean="0">
                <a:solidFill>
                  <a:schemeClr val="tx1"/>
                </a:solidFill>
                <a:cs typeface="Tahoma" panose="020B0604030504040204" pitchFamily="34" charset="0"/>
              </a:rPr>
              <a:t>Taxonomy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990600"/>
            <a:ext cx="7772400" cy="5715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>
                <a:latin typeface="+mj-lt"/>
                <a:cs typeface="Tahoma" panose="020B0604030504040204" pitchFamily="34" charset="0"/>
              </a:rPr>
              <a:t>Phylum </a:t>
            </a:r>
            <a:r>
              <a:rPr lang="en-US" sz="2800" dirty="0" err="1" smtClean="0">
                <a:latin typeface="+mj-lt"/>
                <a:cs typeface="Tahoma" panose="020B0604030504040204" pitchFamily="34" charset="0"/>
              </a:rPr>
              <a:t>Sarcomastigophora</a:t>
            </a:r>
            <a:endParaRPr lang="en-US" sz="2800" dirty="0" smtClean="0">
              <a:latin typeface="+mj-lt"/>
              <a:cs typeface="Tahoma" panose="020B0604030504040204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>
                <a:latin typeface="+mj-lt"/>
                <a:cs typeface="Tahoma" panose="020B0604030504040204" pitchFamily="34" charset="0"/>
              </a:rPr>
              <a:t> Sub-Phylum </a:t>
            </a:r>
            <a:r>
              <a:rPr lang="en-US" sz="2800" dirty="0" err="1" smtClean="0">
                <a:latin typeface="+mj-lt"/>
                <a:cs typeface="Tahoma" panose="020B0604030504040204" pitchFamily="34" charset="0"/>
              </a:rPr>
              <a:t>Sarcodina</a:t>
            </a:r>
            <a:endParaRPr lang="en-US" sz="2800" dirty="0" smtClean="0">
              <a:latin typeface="+mj-lt"/>
              <a:cs typeface="Tahoma" panose="020B0604030504040204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>
                <a:latin typeface="+mj-lt"/>
                <a:cs typeface="Tahoma" panose="020B0604030504040204" pitchFamily="34" charset="0"/>
              </a:rPr>
              <a:t> Class </a:t>
            </a:r>
            <a:r>
              <a:rPr lang="en-US" sz="2800" dirty="0" err="1" smtClean="0">
                <a:latin typeface="+mj-lt"/>
                <a:cs typeface="Tahoma" panose="020B0604030504040204" pitchFamily="34" charset="0"/>
              </a:rPr>
              <a:t>Lobosea</a:t>
            </a:r>
            <a:endParaRPr lang="en-US" sz="2800" dirty="0" smtClean="0">
              <a:latin typeface="+mj-lt"/>
              <a:cs typeface="Tahoma" panose="020B0604030504040204" pitchFamily="34" charset="0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>
                <a:latin typeface="+mj-lt"/>
                <a:cs typeface="Tahoma" panose="020B0604030504040204" pitchFamily="34" charset="0"/>
              </a:rPr>
              <a:t> </a:t>
            </a:r>
            <a:r>
              <a:rPr lang="en-US" u="sng" dirty="0" smtClean="0">
                <a:latin typeface="+mj-lt"/>
                <a:cs typeface="Tahoma" panose="020B0604030504040204" pitchFamily="34" charset="0"/>
              </a:rPr>
              <a:t>Order </a:t>
            </a:r>
            <a:r>
              <a:rPr lang="en-US" u="sng" dirty="0" err="1" smtClean="0">
                <a:latin typeface="+mj-lt"/>
                <a:cs typeface="Tahoma" panose="020B0604030504040204" pitchFamily="34" charset="0"/>
              </a:rPr>
              <a:t>Amoebida</a:t>
            </a:r>
            <a:endParaRPr lang="en-US" u="sng" dirty="0" smtClean="0">
              <a:latin typeface="+mj-lt"/>
              <a:cs typeface="Tahoma" panose="020B0604030504040204" pitchFamily="34" charset="0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>
                <a:latin typeface="+mj-lt"/>
                <a:cs typeface="Tahoma" panose="020B0604030504040204" pitchFamily="34" charset="0"/>
              </a:rPr>
              <a:t> Sub order </a:t>
            </a:r>
            <a:r>
              <a:rPr lang="en-US" dirty="0" err="1" smtClean="0">
                <a:latin typeface="+mj-lt"/>
                <a:cs typeface="Tahoma" panose="020B0604030504040204" pitchFamily="34" charset="0"/>
              </a:rPr>
              <a:t>Tubulina</a:t>
            </a:r>
            <a:endParaRPr lang="en-US" dirty="0" smtClean="0">
              <a:latin typeface="+mj-lt"/>
              <a:cs typeface="Tahoma" panose="020B0604030504040204" pitchFamily="34" charset="0"/>
            </a:endParaRP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2800" b="1" u="sng" dirty="0" smtClean="0">
                <a:latin typeface="+mj-lt"/>
                <a:cs typeface="Tahoma" panose="020B0604030504040204" pitchFamily="34" charset="0"/>
              </a:rPr>
              <a:t>Genera</a:t>
            </a:r>
            <a:r>
              <a:rPr lang="en-US" sz="2800" u="sng" dirty="0" smtClean="0">
                <a:latin typeface="+mj-lt"/>
                <a:cs typeface="Tahoma" panose="020B0604030504040204" pitchFamily="34" charset="0"/>
              </a:rPr>
              <a:t>:</a:t>
            </a:r>
            <a:r>
              <a:rPr lang="en-US" sz="2800" dirty="0" smtClean="0">
                <a:latin typeface="+mj-lt"/>
                <a:cs typeface="Tahoma" panose="020B0604030504040204" pitchFamily="34" charset="0"/>
              </a:rPr>
              <a:t> </a:t>
            </a:r>
            <a:r>
              <a:rPr lang="en-US" sz="2800" i="1" dirty="0" err="1" smtClean="0">
                <a:latin typeface="+mj-lt"/>
                <a:cs typeface="Tahoma" panose="020B0604030504040204" pitchFamily="34" charset="0"/>
              </a:rPr>
              <a:t>Entamoeba</a:t>
            </a:r>
            <a:r>
              <a:rPr lang="en-US" sz="2800" dirty="0" smtClean="0">
                <a:latin typeface="+mj-lt"/>
                <a:cs typeface="Tahoma" panose="020B0604030504040204" pitchFamily="34" charset="0"/>
              </a:rPr>
              <a:t>, </a:t>
            </a:r>
            <a:r>
              <a:rPr lang="en-US" sz="2800" i="1" dirty="0" err="1" smtClean="0">
                <a:latin typeface="+mj-lt"/>
                <a:cs typeface="Tahoma" panose="020B0604030504040204" pitchFamily="34" charset="0"/>
              </a:rPr>
              <a:t>Iodamoeba</a:t>
            </a:r>
            <a:r>
              <a:rPr lang="en-US" sz="2800" dirty="0" smtClean="0">
                <a:latin typeface="+mj-lt"/>
                <a:cs typeface="Tahoma" panose="020B0604030504040204" pitchFamily="34" charset="0"/>
              </a:rPr>
              <a:t>, </a:t>
            </a:r>
            <a:r>
              <a:rPr lang="en-US" sz="2800" i="1" dirty="0" err="1" smtClean="0">
                <a:latin typeface="+mj-lt"/>
                <a:cs typeface="Tahoma" panose="020B0604030504040204" pitchFamily="34" charset="0"/>
              </a:rPr>
              <a:t>Endolimax</a:t>
            </a:r>
            <a:r>
              <a:rPr lang="en-US" sz="2800" i="1" dirty="0" smtClean="0">
                <a:latin typeface="+mj-lt"/>
                <a:cs typeface="Tahoma" panose="020B0604030504040204" pitchFamily="34" charset="0"/>
              </a:rPr>
              <a:t>- parasitic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2800" dirty="0" smtClean="0">
                <a:latin typeface="+mj-lt"/>
                <a:cs typeface="Tahoma" panose="020B0604030504040204" pitchFamily="34" charset="0"/>
              </a:rPr>
              <a:t>Sub order </a:t>
            </a:r>
            <a:r>
              <a:rPr lang="en-US" sz="2800" dirty="0" err="1" smtClean="0">
                <a:latin typeface="+mj-lt"/>
                <a:cs typeface="Tahoma" panose="020B0604030504040204" pitchFamily="34" charset="0"/>
              </a:rPr>
              <a:t>Acanthopodina</a:t>
            </a:r>
            <a:endParaRPr lang="en-US" sz="2800" dirty="0" smtClean="0">
              <a:latin typeface="+mj-lt"/>
              <a:cs typeface="Tahoma" panose="020B0604030504040204" pitchFamily="34" charset="0"/>
            </a:endParaRP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2800" b="1" u="sng" dirty="0" smtClean="0">
                <a:latin typeface="+mj-lt"/>
                <a:cs typeface="Tahoma" panose="020B0604030504040204" pitchFamily="34" charset="0"/>
              </a:rPr>
              <a:t>Genera:</a:t>
            </a:r>
            <a:r>
              <a:rPr lang="en-US" sz="2800" dirty="0" smtClean="0">
                <a:latin typeface="+mj-lt"/>
                <a:cs typeface="Tahoma" panose="020B0604030504040204" pitchFamily="34" charset="0"/>
              </a:rPr>
              <a:t> </a:t>
            </a:r>
            <a:r>
              <a:rPr lang="en-US" sz="2800" i="1" dirty="0" err="1" smtClean="0">
                <a:latin typeface="+mj-lt"/>
                <a:cs typeface="Tahoma" panose="020B0604030504040204" pitchFamily="34" charset="0"/>
              </a:rPr>
              <a:t>Acanthamoeba</a:t>
            </a:r>
            <a:r>
              <a:rPr lang="en-US" sz="2800" i="1" dirty="0" smtClean="0">
                <a:latin typeface="+mj-lt"/>
                <a:cs typeface="Tahoma" panose="020B0604030504040204" pitchFamily="34" charset="0"/>
              </a:rPr>
              <a:t> - Free living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u="sng" dirty="0" smtClean="0">
                <a:latin typeface="+mj-lt"/>
                <a:cs typeface="Tahoma" panose="020B0604030504040204" pitchFamily="34" charset="0"/>
              </a:rPr>
              <a:t> Order </a:t>
            </a:r>
            <a:r>
              <a:rPr lang="en-US" u="sng" dirty="0" err="1" smtClean="0">
                <a:latin typeface="+mj-lt"/>
                <a:cs typeface="Tahoma" panose="020B0604030504040204" pitchFamily="34" charset="0"/>
              </a:rPr>
              <a:t>Schizopyrenida</a:t>
            </a:r>
            <a:endParaRPr lang="en-US" u="sng" dirty="0" smtClean="0">
              <a:latin typeface="+mj-lt"/>
              <a:cs typeface="Tahoma" panose="020B0604030504040204" pitchFamily="34" charset="0"/>
            </a:endParaRP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2800" b="1" u="sng" dirty="0" smtClean="0">
                <a:latin typeface="+mj-lt"/>
                <a:cs typeface="Tahoma" panose="020B0604030504040204" pitchFamily="34" charset="0"/>
              </a:rPr>
              <a:t>Genera</a:t>
            </a:r>
            <a:r>
              <a:rPr lang="en-US" sz="2800" dirty="0" smtClean="0">
                <a:latin typeface="+mj-lt"/>
                <a:cs typeface="Tahoma" panose="020B0604030504040204" pitchFamily="34" charset="0"/>
              </a:rPr>
              <a:t>: </a:t>
            </a:r>
            <a:r>
              <a:rPr lang="en-US" sz="2800" i="1" dirty="0" err="1" smtClean="0">
                <a:latin typeface="+mj-lt"/>
                <a:cs typeface="Tahoma" panose="020B0604030504040204" pitchFamily="34" charset="0"/>
              </a:rPr>
              <a:t>Naegleria</a:t>
            </a:r>
            <a:r>
              <a:rPr lang="en-US" sz="2800" i="1" dirty="0" smtClean="0">
                <a:latin typeface="+mj-lt"/>
                <a:cs typeface="Tahoma" panose="020B0604030504040204" pitchFamily="34" charset="0"/>
              </a:rPr>
              <a:t> - Free living</a:t>
            </a:r>
          </a:p>
        </p:txBody>
      </p:sp>
      <p:sp>
        <p:nvSpPr>
          <p:cNvPr id="18125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EF011E2-D508-45D4-BA02-E20A2BA015B8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86</a:t>
            </a:fld>
            <a:endParaRPr lang="en-US" altLang="en-US" sz="1400" smtClean="0"/>
          </a:p>
        </p:txBody>
      </p:sp>
      <p:sp>
        <p:nvSpPr>
          <p:cNvPr id="181253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4AB8D29-8E8C-4C94-A18C-A631D56E13D9}" type="datetime1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3/23/2020</a:t>
            </a:fld>
            <a:endParaRPr lang="en-US" altLang="en-US" sz="1400" smtClean="0"/>
          </a:p>
        </p:txBody>
      </p:sp>
    </p:spTree>
    <p:extLst>
      <p:ext uri="{BB962C8B-B14F-4D97-AF65-F5344CB8AC3E}">
        <p14:creationId xmlns:p14="http://schemas.microsoft.com/office/powerpoint/2010/main" val="2035432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Text Box 3"/>
          <p:cNvSpPr txBox="1">
            <a:spLocks noChangeArrowheads="1"/>
          </p:cNvSpPr>
          <p:nvPr/>
        </p:nvSpPr>
        <p:spPr bwMode="auto">
          <a:xfrm>
            <a:off x="685800" y="2514600"/>
            <a:ext cx="3575050" cy="378618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123825" indent="-12382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u="sng"/>
              <a:t>Parasitic Ameba</a:t>
            </a:r>
            <a:r>
              <a:rPr lang="en-US" altLang="en-US" sz="2400" b="1"/>
              <a:t>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/>
              <a:t>Intestinal</a:t>
            </a:r>
          </a:p>
          <a:p>
            <a:pPr>
              <a:spcBef>
                <a:spcPct val="0"/>
              </a:spcBef>
            </a:pPr>
            <a:r>
              <a:rPr lang="en-US" altLang="en-US" sz="2400" b="1" i="1"/>
              <a:t>Entamoeba histolytica</a:t>
            </a:r>
            <a:endParaRPr lang="en-US" altLang="en-US" sz="2400" b="1"/>
          </a:p>
          <a:p>
            <a:pPr>
              <a:spcBef>
                <a:spcPct val="0"/>
              </a:spcBef>
            </a:pPr>
            <a:r>
              <a:rPr lang="en-US" altLang="en-US" sz="2400" i="1"/>
              <a:t>Entamoeba dispar</a:t>
            </a:r>
            <a:endParaRPr lang="en-US" altLang="en-US" sz="2400"/>
          </a:p>
          <a:p>
            <a:pPr>
              <a:spcBef>
                <a:spcPct val="0"/>
              </a:spcBef>
            </a:pPr>
            <a:r>
              <a:rPr lang="en-US" altLang="en-US" sz="2400" i="1"/>
              <a:t>Entamoeba coli</a:t>
            </a:r>
            <a:endParaRPr lang="en-US" altLang="en-US" sz="2400"/>
          </a:p>
          <a:p>
            <a:pPr>
              <a:spcBef>
                <a:spcPct val="0"/>
              </a:spcBef>
            </a:pPr>
            <a:r>
              <a:rPr lang="en-US" altLang="en-US" sz="2400" i="1"/>
              <a:t>Entamoeba hartmanni</a:t>
            </a:r>
            <a:endParaRPr lang="en-US" altLang="en-US" sz="2400"/>
          </a:p>
          <a:p>
            <a:pPr>
              <a:spcBef>
                <a:spcPct val="0"/>
              </a:spcBef>
            </a:pPr>
            <a:r>
              <a:rPr lang="en-US" altLang="en-US" sz="2400" i="1"/>
              <a:t>Endolimax nana</a:t>
            </a:r>
            <a:endParaRPr lang="en-US" altLang="en-US" sz="2400"/>
          </a:p>
          <a:p>
            <a:pPr>
              <a:spcBef>
                <a:spcPct val="0"/>
              </a:spcBef>
            </a:pPr>
            <a:r>
              <a:rPr lang="en-US" altLang="en-US" sz="2400" i="1"/>
              <a:t>Iodamoeba bütschlii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/>
              <a:t> Mouth</a:t>
            </a:r>
          </a:p>
          <a:p>
            <a:pPr>
              <a:spcBef>
                <a:spcPct val="0"/>
              </a:spcBef>
            </a:pPr>
            <a:r>
              <a:rPr lang="en-US" altLang="en-US" sz="2400" b="1"/>
              <a:t> </a:t>
            </a:r>
            <a:r>
              <a:rPr lang="en-US" altLang="en-US" sz="2400"/>
              <a:t>E. gingivalis</a:t>
            </a:r>
            <a:endParaRPr lang="en-US" altLang="en-US" sz="1800" u="sng"/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4953000" y="2590800"/>
            <a:ext cx="3810000" cy="22161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/>
        </p:spPr>
        <p:txBody>
          <a:bodyPr>
            <a:spAutoFit/>
          </a:bodyPr>
          <a:lstStyle>
            <a:lvl1pPr marL="123825" indent="-12382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sz="2400" b="1" u="sng" dirty="0" smtClean="0">
                <a:latin typeface="+mn-lt"/>
              </a:rPr>
              <a:t>Free living Ameba</a:t>
            </a:r>
            <a:r>
              <a:rPr lang="en-US" sz="2400" b="1" dirty="0" smtClean="0">
                <a:latin typeface="+mn-lt"/>
              </a:rPr>
              <a:t>: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sz="2400" b="1" dirty="0" smtClean="0">
                <a:latin typeface="+mn-lt"/>
              </a:rPr>
              <a:t>Pathogenic</a:t>
            </a:r>
          </a:p>
          <a:p>
            <a:pPr>
              <a:spcBef>
                <a:spcPct val="0"/>
              </a:spcBef>
              <a:buFontTx/>
              <a:buChar char="•"/>
              <a:defRPr/>
            </a:pPr>
            <a:r>
              <a:rPr lang="en-US" sz="2400" b="1" i="1" dirty="0" err="1" smtClean="0">
                <a:latin typeface="+mn-lt"/>
              </a:rPr>
              <a:t>Naegleria</a:t>
            </a:r>
            <a:r>
              <a:rPr lang="en-US" sz="2400" b="1" i="1" dirty="0" smtClean="0">
                <a:latin typeface="+mn-lt"/>
              </a:rPr>
              <a:t> </a:t>
            </a:r>
            <a:r>
              <a:rPr lang="en-US" sz="2400" b="1" i="1" dirty="0" err="1" smtClean="0">
                <a:latin typeface="+mn-lt"/>
              </a:rPr>
              <a:t>fowleri</a:t>
            </a:r>
            <a:endParaRPr lang="en-US" sz="2400" b="1" i="1" dirty="0" smtClean="0">
              <a:latin typeface="+mn-lt"/>
            </a:endParaRPr>
          </a:p>
          <a:p>
            <a:pPr>
              <a:spcBef>
                <a:spcPct val="0"/>
              </a:spcBef>
              <a:buFontTx/>
              <a:buChar char="•"/>
              <a:defRPr/>
            </a:pPr>
            <a:r>
              <a:rPr lang="en-US" sz="2400" b="1" i="1" dirty="0" err="1" smtClean="0">
                <a:latin typeface="+mn-lt"/>
              </a:rPr>
              <a:t>Acanthamoeba</a:t>
            </a:r>
            <a:r>
              <a:rPr lang="en-US" sz="2400" b="1" i="1" dirty="0" smtClean="0">
                <a:latin typeface="+mn-lt"/>
              </a:rPr>
              <a:t> </a:t>
            </a:r>
            <a:r>
              <a:rPr lang="en-US" sz="2400" b="1" i="1" dirty="0" err="1" smtClean="0">
                <a:latin typeface="+mn-lt"/>
              </a:rPr>
              <a:t>spp</a:t>
            </a:r>
            <a:endParaRPr lang="en-US" sz="2400" b="1" i="1" dirty="0" smtClean="0">
              <a:latin typeface="+mn-lt"/>
            </a:endParaRPr>
          </a:p>
          <a:p>
            <a:pPr>
              <a:spcBef>
                <a:spcPct val="0"/>
              </a:spcBef>
              <a:buFontTx/>
              <a:buChar char="•"/>
              <a:defRPr/>
            </a:pPr>
            <a:r>
              <a:rPr lang="en-US" sz="2400" b="1" i="1" dirty="0" err="1" smtClean="0">
                <a:latin typeface="+mn-lt"/>
              </a:rPr>
              <a:t>Balmuthia</a:t>
            </a:r>
            <a:r>
              <a:rPr lang="en-US" sz="2400" b="1" i="1" dirty="0" smtClean="0">
                <a:latin typeface="+mn-lt"/>
              </a:rPr>
              <a:t> </a:t>
            </a:r>
            <a:r>
              <a:rPr lang="en-US" sz="2400" b="1" i="1" dirty="0" err="1" smtClean="0">
                <a:latin typeface="+mn-lt"/>
              </a:rPr>
              <a:t>Mandrilarias</a:t>
            </a:r>
            <a:endParaRPr lang="en-US" sz="2400" dirty="0" smtClean="0">
              <a:latin typeface="+mn-lt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endParaRPr lang="en-US" sz="1800" u="sng" dirty="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609600" y="990600"/>
            <a:ext cx="7772400" cy="609600"/>
          </a:xfrm>
          <a:prstGeom prst="rect">
            <a:avLst/>
          </a:prstGeom>
          <a:solidFill>
            <a:schemeClr val="accent1"/>
          </a:solidFill>
        </p:spPr>
        <p:txBody>
          <a:bodyPr/>
          <a:lstStyle/>
          <a:p>
            <a:pPr algn="ctr" eaLnBrk="1" hangingPunct="1">
              <a:defRPr/>
            </a:pPr>
            <a:r>
              <a:rPr lang="en-US" sz="44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The Amoeba</a:t>
            </a:r>
          </a:p>
        </p:txBody>
      </p:sp>
      <p:sp>
        <p:nvSpPr>
          <p:cNvPr id="182277" name="Down Arrow 7"/>
          <p:cNvSpPr>
            <a:spLocks noChangeArrowheads="1"/>
          </p:cNvSpPr>
          <p:nvPr/>
        </p:nvSpPr>
        <p:spPr bwMode="auto">
          <a:xfrm rot="2336488">
            <a:off x="3214688" y="1468438"/>
            <a:ext cx="484187" cy="1185862"/>
          </a:xfrm>
          <a:prstGeom prst="downArrow">
            <a:avLst>
              <a:gd name="adj1" fmla="val 50000"/>
              <a:gd name="adj2" fmla="val 50049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Verdana" panose="020B0604030504040204" pitchFamily="34" charset="0"/>
            </a:endParaRPr>
          </a:p>
        </p:txBody>
      </p:sp>
      <p:sp>
        <p:nvSpPr>
          <p:cNvPr id="182278" name="Down Arrow 8"/>
          <p:cNvSpPr>
            <a:spLocks noChangeArrowheads="1"/>
          </p:cNvSpPr>
          <p:nvPr/>
        </p:nvSpPr>
        <p:spPr bwMode="auto">
          <a:xfrm rot="-2321280">
            <a:off x="5641975" y="1473200"/>
            <a:ext cx="484188" cy="1154113"/>
          </a:xfrm>
          <a:prstGeom prst="downArrow">
            <a:avLst>
              <a:gd name="adj1" fmla="val 50000"/>
              <a:gd name="adj2" fmla="val 50023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Verdana" panose="020B0604030504040204" pitchFamily="34" charset="0"/>
            </a:endParaRPr>
          </a:p>
        </p:txBody>
      </p:sp>
      <p:sp>
        <p:nvSpPr>
          <p:cNvPr id="182279" name="Rectangle 7"/>
          <p:cNvSpPr>
            <a:spLocks noChangeArrowheads="1"/>
          </p:cNvSpPr>
          <p:nvPr/>
        </p:nvSpPr>
        <p:spPr bwMode="auto">
          <a:xfrm>
            <a:off x="457200" y="533400"/>
            <a:ext cx="6248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ahoma" panose="020B0604030504040204" pitchFamily="34" charset="0"/>
                <a:cs typeface="Tahoma" panose="020B0604030504040204" pitchFamily="34" charset="0"/>
              </a:rPr>
              <a:t>Classification…</a:t>
            </a:r>
            <a:r>
              <a:rPr lang="en-US" altLang="en-US" sz="2400">
                <a:latin typeface="Verdana" panose="020B0604030504040204" pitchFamily="34" charset="0"/>
              </a:rPr>
              <a:t>.</a:t>
            </a:r>
          </a:p>
        </p:txBody>
      </p:sp>
      <p:sp>
        <p:nvSpPr>
          <p:cNvPr id="18228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DFEC8C8-2ABE-4E76-BEB7-E17FF6D7F4C1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87</a:t>
            </a:fld>
            <a:endParaRPr lang="en-US" altLang="en-US" sz="1400" smtClean="0"/>
          </a:p>
        </p:txBody>
      </p:sp>
      <p:sp>
        <p:nvSpPr>
          <p:cNvPr id="182281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82C6D7E-C298-4A69-9BDC-EAC819EA6A4F}" type="datetime1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3/23/2020</a:t>
            </a:fld>
            <a:endParaRPr lang="en-US" altLang="en-US" sz="1400" smtClean="0"/>
          </a:p>
        </p:txBody>
      </p:sp>
    </p:spTree>
    <p:extLst>
      <p:ext uri="{BB962C8B-B14F-4D97-AF65-F5344CB8AC3E}">
        <p14:creationId xmlns:p14="http://schemas.microsoft.com/office/powerpoint/2010/main" val="1980971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762000"/>
          </a:xfrm>
        </p:spPr>
        <p:txBody>
          <a:bodyPr/>
          <a:lstStyle/>
          <a:p>
            <a:pPr eaLnBrk="1" hangingPunct="1"/>
            <a:r>
              <a:rPr lang="en-US" altLang="en-US" sz="3200" smtClean="0"/>
              <a:t>Classification….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685800" y="1143000"/>
            <a:ext cx="7772400" cy="4953000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dirty="0" smtClean="0"/>
              <a:t>1- </a:t>
            </a:r>
            <a:r>
              <a:rPr lang="en-US" sz="2800" dirty="0" smtClean="0">
                <a:latin typeface="+mj-lt"/>
                <a:cs typeface="Tahoma" panose="020B0604030504040204" pitchFamily="34" charset="0"/>
              </a:rPr>
              <a:t>pathogenic:</a:t>
            </a:r>
          </a:p>
          <a:p>
            <a:pPr lvl="1" eaLnBrk="1" hangingPunct="1">
              <a:defRPr/>
            </a:pPr>
            <a:r>
              <a:rPr lang="en-US" dirty="0" smtClean="0">
                <a:latin typeface="+mj-lt"/>
                <a:cs typeface="Tahoma" panose="020B0604030504040204" pitchFamily="34" charset="0"/>
              </a:rPr>
              <a:t>intestinal amoeba: E- </a:t>
            </a:r>
            <a:r>
              <a:rPr lang="en-US" dirty="0" err="1" smtClean="0">
                <a:latin typeface="+mj-lt"/>
                <a:cs typeface="Tahoma" panose="020B0604030504040204" pitchFamily="34" charset="0"/>
              </a:rPr>
              <a:t>histolytica</a:t>
            </a:r>
            <a:r>
              <a:rPr lang="en-US" dirty="0" smtClean="0">
                <a:latin typeface="+mj-lt"/>
                <a:cs typeface="Tahoma" panose="020B0604030504040204" pitchFamily="34" charset="0"/>
              </a:rPr>
              <a:t>.</a:t>
            </a:r>
          </a:p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sz="2800" dirty="0" smtClean="0">
                <a:latin typeface="+mj-lt"/>
                <a:cs typeface="Tahoma" panose="020B0604030504040204" pitchFamily="34" charset="0"/>
              </a:rPr>
              <a:t>2- non pathogenic:</a:t>
            </a:r>
          </a:p>
          <a:p>
            <a:pPr lvl="1" eaLnBrk="1" hangingPunct="1">
              <a:buFont typeface="Arial" panose="020B0604020202020204" pitchFamily="34" charset="0"/>
              <a:buNone/>
              <a:defRPr/>
            </a:pPr>
            <a:r>
              <a:rPr lang="en-US" dirty="0" smtClean="0">
                <a:latin typeface="+mj-lt"/>
                <a:cs typeface="Tahoma" panose="020B0604030504040204" pitchFamily="34" charset="0"/>
              </a:rPr>
              <a:t>►Mouth amoeba: E- </a:t>
            </a:r>
            <a:r>
              <a:rPr lang="en-US" dirty="0" err="1" smtClean="0">
                <a:latin typeface="+mj-lt"/>
                <a:cs typeface="Tahoma" panose="020B0604030504040204" pitchFamily="34" charset="0"/>
              </a:rPr>
              <a:t>gingivalis</a:t>
            </a:r>
            <a:endParaRPr lang="en-US" dirty="0" smtClean="0">
              <a:latin typeface="+mj-lt"/>
              <a:cs typeface="Tahoma" panose="020B0604030504040204" pitchFamily="34" charset="0"/>
            </a:endParaRPr>
          </a:p>
          <a:p>
            <a:pPr lvl="1" eaLnBrk="1" hangingPunct="1">
              <a:buFont typeface="Arial" panose="020B0604020202020204" pitchFamily="34" charset="0"/>
              <a:buNone/>
              <a:defRPr/>
            </a:pPr>
            <a:r>
              <a:rPr lang="en-US" dirty="0" smtClean="0">
                <a:latin typeface="+mj-lt"/>
                <a:cs typeface="Tahoma" panose="020B0604030504040204" pitchFamily="34" charset="0"/>
              </a:rPr>
              <a:t>►intestinal amoeba: E- coli, </a:t>
            </a:r>
            <a:r>
              <a:rPr lang="en-US" dirty="0" err="1" smtClean="0">
                <a:latin typeface="+mj-lt"/>
                <a:cs typeface="Tahoma" panose="020B0604030504040204" pitchFamily="34" charset="0"/>
              </a:rPr>
              <a:t>endolimax</a:t>
            </a:r>
            <a:r>
              <a:rPr lang="en-US" dirty="0" smtClean="0">
                <a:latin typeface="+mj-lt"/>
                <a:cs typeface="Tahoma" panose="020B0604030504040204" pitchFamily="34" charset="0"/>
              </a:rPr>
              <a:t> nana, </a:t>
            </a:r>
            <a:r>
              <a:rPr lang="en-US" dirty="0" err="1" smtClean="0">
                <a:latin typeface="+mj-lt"/>
                <a:cs typeface="Tahoma" panose="020B0604030504040204" pitchFamily="34" charset="0"/>
              </a:rPr>
              <a:t>iodamoeba</a:t>
            </a:r>
            <a:r>
              <a:rPr lang="en-US" dirty="0" smtClean="0">
                <a:latin typeface="+mj-lt"/>
                <a:cs typeface="Tahoma" panose="020B0604030504040204" pitchFamily="34" charset="0"/>
              </a:rPr>
              <a:t> </a:t>
            </a:r>
            <a:r>
              <a:rPr lang="en-US" dirty="0" err="1" smtClean="0">
                <a:latin typeface="+mj-lt"/>
                <a:cs typeface="Tahoma" panose="020B0604030504040204" pitchFamily="34" charset="0"/>
              </a:rPr>
              <a:t>butschlii</a:t>
            </a:r>
            <a:r>
              <a:rPr lang="en-US" dirty="0" smtClean="0">
                <a:latin typeface="+mj-lt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18330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0DBA2B2-8C16-4BAC-B0C8-ECEB7C3CE621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88</a:t>
            </a:fld>
            <a:endParaRPr lang="en-US" altLang="en-US" sz="1400" smtClean="0"/>
          </a:p>
        </p:txBody>
      </p:sp>
      <p:sp>
        <p:nvSpPr>
          <p:cNvPr id="183301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4030EB8-BDA0-4C7B-8D37-F7E18FAD0248}" type="datetime1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3/23/2020</a:t>
            </a:fld>
            <a:endParaRPr lang="en-US" altLang="en-US" sz="1400" smtClean="0"/>
          </a:p>
        </p:txBody>
      </p:sp>
    </p:spTree>
    <p:extLst>
      <p:ext uri="{BB962C8B-B14F-4D97-AF65-F5344CB8AC3E}">
        <p14:creationId xmlns:p14="http://schemas.microsoft.com/office/powerpoint/2010/main" val="3577824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33400"/>
            <a:ext cx="8229600" cy="609600"/>
          </a:xfrm>
        </p:spPr>
        <p:txBody>
          <a:bodyPr/>
          <a:lstStyle/>
          <a:p>
            <a:pPr eaLnBrk="1" hangingPunct="1"/>
            <a:r>
              <a:rPr lang="en-US" altLang="en-US" sz="3200" smtClean="0">
                <a:solidFill>
                  <a:schemeClr val="tx1"/>
                </a:solidFill>
                <a:cs typeface="Tahoma" panose="020B0604030504040204" pitchFamily="34" charset="0"/>
              </a:rPr>
              <a:t>Entamoeba histolytica</a:t>
            </a:r>
          </a:p>
        </p:txBody>
      </p:sp>
      <p:sp>
        <p:nvSpPr>
          <p:cNvPr id="27955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200400" y="1447800"/>
            <a:ext cx="5638800" cy="5105400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en-US" sz="2400" b="1" dirty="0" smtClean="0">
                <a:latin typeface="+mj-lt"/>
                <a:ea typeface="Tahoma" pitchFamily="34" charset="0"/>
                <a:cs typeface="Tahoma" pitchFamily="34" charset="0"/>
              </a:rPr>
              <a:t>History</a:t>
            </a:r>
          </a:p>
          <a:p>
            <a:pPr marL="457200" indent="-457200" eaLnBrk="1" fontAlgn="auto" hangingPunct="1">
              <a:lnSpc>
                <a:spcPct val="90000"/>
              </a:lnSpc>
              <a:spcAft>
                <a:spcPts val="0"/>
              </a:spcAft>
              <a:buFont typeface="Arial" charset="0"/>
              <a:buAutoNum type="arabicPeriod" startAt="1873"/>
              <a:defRPr/>
            </a:pPr>
            <a:r>
              <a:rPr lang="en-US" sz="2400" dirty="0" err="1" smtClean="0">
                <a:latin typeface="+mj-lt"/>
                <a:ea typeface="Tahoma" pitchFamily="34" charset="0"/>
                <a:cs typeface="Tahoma" pitchFamily="34" charset="0"/>
              </a:rPr>
              <a:t>Alexandrewitch</a:t>
            </a:r>
            <a:r>
              <a:rPr lang="en-US" sz="2400" dirty="0" smtClean="0">
                <a:latin typeface="+mj-lt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+mj-lt"/>
                <a:ea typeface="Tahoma" pitchFamily="34" charset="0"/>
                <a:cs typeface="Tahoma" pitchFamily="34" charset="0"/>
              </a:rPr>
              <a:t>Lösch</a:t>
            </a:r>
            <a:r>
              <a:rPr lang="en-US" sz="2400" dirty="0">
                <a:latin typeface="+mj-lt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smtClean="0">
                <a:latin typeface="+mj-lt"/>
                <a:ea typeface="Tahoma" pitchFamily="34" charset="0"/>
                <a:cs typeface="Tahoma" pitchFamily="34" charset="0"/>
              </a:rPr>
              <a:t> </a:t>
            </a:r>
          </a:p>
          <a:p>
            <a:pPr marL="457200" indent="-457200" eaLnBrk="1" fontAlgn="auto" hangingPunct="1">
              <a:lnSpc>
                <a:spcPct val="9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en-US" sz="2400" dirty="0" smtClean="0">
                <a:latin typeface="+mj-lt"/>
                <a:ea typeface="Tahoma" pitchFamily="34" charset="0"/>
                <a:cs typeface="Tahoma" pitchFamily="34" charset="0"/>
              </a:rPr>
              <a:t>        describes </a:t>
            </a:r>
            <a:r>
              <a:rPr lang="en-US" sz="2400" dirty="0">
                <a:latin typeface="+mj-lt"/>
                <a:ea typeface="Tahoma" pitchFamily="34" charset="0"/>
                <a:cs typeface="Tahoma" pitchFamily="34" charset="0"/>
              </a:rPr>
              <a:t>amoebae associated </a:t>
            </a:r>
            <a:endParaRPr lang="en-US" sz="2400" dirty="0" smtClean="0">
              <a:latin typeface="+mj-lt"/>
              <a:ea typeface="Tahoma" pitchFamily="34" charset="0"/>
              <a:cs typeface="Tahoma" pitchFamily="34" charset="0"/>
            </a:endParaRPr>
          </a:p>
          <a:p>
            <a:pPr marL="457200" indent="-457200" eaLnBrk="1" fontAlgn="auto" hangingPunct="1">
              <a:lnSpc>
                <a:spcPct val="9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en-US" sz="2400" dirty="0" smtClean="0">
                <a:latin typeface="+mj-lt"/>
                <a:ea typeface="Tahoma" pitchFamily="34" charset="0"/>
                <a:cs typeface="Tahoma" pitchFamily="34" charset="0"/>
              </a:rPr>
              <a:t>        with </a:t>
            </a:r>
            <a:r>
              <a:rPr lang="en-US" sz="2400" dirty="0">
                <a:latin typeface="+mj-lt"/>
                <a:ea typeface="Tahoma" pitchFamily="34" charset="0"/>
                <a:cs typeface="Tahoma" pitchFamily="34" charset="0"/>
              </a:rPr>
              <a:t>severe dysentery in a </a:t>
            </a:r>
            <a:r>
              <a:rPr lang="en-US" sz="2400" dirty="0" smtClean="0">
                <a:latin typeface="+mj-lt"/>
                <a:ea typeface="Tahoma" pitchFamily="34" charset="0"/>
                <a:cs typeface="Tahoma" pitchFamily="34" charset="0"/>
              </a:rPr>
              <a:t>patient</a:t>
            </a:r>
          </a:p>
          <a:p>
            <a:pPr marL="457200" indent="-457200" eaLnBrk="1" fontAlgn="auto" hangingPunct="1">
              <a:lnSpc>
                <a:spcPct val="90000"/>
              </a:lnSpc>
              <a:spcAft>
                <a:spcPts val="0"/>
              </a:spcAft>
              <a:buFont typeface="Arial" charset="0"/>
              <a:buNone/>
              <a:defRPr/>
            </a:pPr>
            <a:endParaRPr lang="en-US" sz="2400" dirty="0">
              <a:latin typeface="+mj-lt"/>
              <a:ea typeface="Tahoma" pitchFamily="34" charset="0"/>
              <a:cs typeface="Tahoma" pitchFamily="34" charset="0"/>
            </a:endParaRP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+mj-lt"/>
                <a:ea typeface="Tahoma" pitchFamily="34" charset="0"/>
                <a:cs typeface="Tahoma" pitchFamily="34" charset="0"/>
              </a:rPr>
              <a:t>He transferred amoebae to a dog by </a:t>
            </a:r>
            <a:r>
              <a:rPr lang="en-US" sz="2400" b="1" dirty="0">
                <a:latin typeface="+mj-lt"/>
                <a:ea typeface="Tahoma" pitchFamily="34" charset="0"/>
                <a:cs typeface="Tahoma" pitchFamily="34" charset="0"/>
              </a:rPr>
              <a:t>rectal injection</a:t>
            </a:r>
            <a:r>
              <a:rPr lang="en-US" sz="2400" dirty="0">
                <a:latin typeface="+mj-lt"/>
                <a:ea typeface="Tahoma" pitchFamily="34" charset="0"/>
                <a:cs typeface="Tahoma" pitchFamily="34" charset="0"/>
              </a:rPr>
              <a:t>, which became ill and showed ulceration of colon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+mj-lt"/>
                <a:ea typeface="Tahoma" pitchFamily="34" charset="0"/>
                <a:cs typeface="Tahoma" pitchFamily="34" charset="0"/>
              </a:rPr>
              <a:t>Patient who died  from infection showed similar ulcers upon autopsy</a:t>
            </a:r>
          </a:p>
        </p:txBody>
      </p:sp>
      <p:pic>
        <p:nvPicPr>
          <p:cNvPr id="184324" name="Picture 4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1447800"/>
            <a:ext cx="2874963" cy="4530725"/>
          </a:xfrm>
          <a:noFill/>
        </p:spPr>
      </p:pic>
      <p:sp>
        <p:nvSpPr>
          <p:cNvPr id="18432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DD44F03-31D8-4851-A449-E92C8EA1E297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89</a:t>
            </a:fld>
            <a:endParaRPr lang="en-US" altLang="en-US" sz="1400" smtClean="0"/>
          </a:p>
        </p:txBody>
      </p:sp>
      <p:sp>
        <p:nvSpPr>
          <p:cNvPr id="184326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96F31BA-6B0C-484C-919B-DC3102ACE5F2}" type="datetime1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3/23/2020</a:t>
            </a:fld>
            <a:endParaRPr lang="en-US" altLang="en-US" sz="1400" smtClean="0"/>
          </a:p>
        </p:txBody>
      </p:sp>
    </p:spTree>
    <p:extLst>
      <p:ext uri="{BB962C8B-B14F-4D97-AF65-F5344CB8AC3E}">
        <p14:creationId xmlns:p14="http://schemas.microsoft.com/office/powerpoint/2010/main" val="3909324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zh-CN" sz="3200" b="1" smtClean="0"/>
              <a:t>Parasites can be </a:t>
            </a:r>
          </a:p>
        </p:txBody>
      </p:sp>
      <p:sp>
        <p:nvSpPr>
          <p:cNvPr id="273411" name="Rectangle 3"/>
          <p:cNvSpPr>
            <a:spLocks noGrp="1" noChangeArrowheads="1"/>
          </p:cNvSpPr>
          <p:nvPr>
            <p:ph idx="1"/>
          </p:nvPr>
        </p:nvSpPr>
        <p:spPr>
          <a:xfrm>
            <a:off x="1752600" y="1600200"/>
            <a:ext cx="6248400" cy="4343400"/>
          </a:xfrm>
        </p:spPr>
        <p:txBody>
          <a:bodyPr rtlCol="0">
            <a:normAutofit fontScale="92500" lnSpcReduction="20000"/>
          </a:bodyPr>
          <a:lstStyle/>
          <a:p>
            <a:pPr algn="just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altLang="zh-CN" sz="2800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endoparasite                      </a:t>
            </a:r>
          </a:p>
          <a:p>
            <a:pPr algn="just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altLang="zh-CN" sz="2800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ectoparasite</a:t>
            </a:r>
          </a:p>
          <a:p>
            <a:pPr algn="just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altLang="zh-CN" sz="2800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temporary parasite</a:t>
            </a:r>
          </a:p>
          <a:p>
            <a:pPr algn="just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altLang="zh-CN" sz="2800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permanent parasite </a:t>
            </a:r>
          </a:p>
          <a:p>
            <a:pPr algn="just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altLang="zh-CN" sz="2800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obligatory parasite</a:t>
            </a:r>
          </a:p>
          <a:p>
            <a:pPr algn="just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altLang="zh-CN" sz="2800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facultative parasite</a:t>
            </a:r>
          </a:p>
          <a:p>
            <a:pPr algn="just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altLang="zh-CN" sz="2800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pathogenic parasite</a:t>
            </a:r>
          </a:p>
          <a:p>
            <a:pPr algn="just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altLang="zh-CN" sz="2800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opportunistic parasite………</a:t>
            </a:r>
          </a:p>
          <a:p>
            <a:pPr algn="just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altLang="zh-CN" sz="2800" b="1" dirty="0" smtClean="0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altLang="zh-CN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Read their difference and similarity???</a:t>
            </a:r>
          </a:p>
        </p:txBody>
      </p:sp>
    </p:spTree>
    <p:extLst>
      <p:ext uri="{BB962C8B-B14F-4D97-AF65-F5344CB8AC3E}">
        <p14:creationId xmlns:p14="http://schemas.microsoft.com/office/powerpoint/2010/main" val="8415302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</TotalTime>
  <Words>3353</Words>
  <Application>Microsoft Office PowerPoint</Application>
  <PresentationFormat>On-screen Show (4:3)</PresentationFormat>
  <Paragraphs>798</Paragraphs>
  <Slides>89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89</vt:i4>
      </vt:variant>
    </vt:vector>
  </HeadingPairs>
  <TitlesOfParts>
    <vt:vector size="114" baseType="lpstr">
      <vt:lpstr>SimSun</vt:lpstr>
      <vt:lpstr>SimSun</vt:lpstr>
      <vt:lpstr>Arial</vt:lpstr>
      <vt:lpstr>Calibri</vt:lpstr>
      <vt:lpstr>Comic Sans MS</vt:lpstr>
      <vt:lpstr>楷体_GB2312</vt:lpstr>
      <vt:lpstr>隶书</vt:lpstr>
      <vt:lpstr>Monotype Sorts</vt:lpstr>
      <vt:lpstr>Tahoma</vt:lpstr>
      <vt:lpstr>Times New Roman</vt:lpstr>
      <vt:lpstr>TimesNewRoman,Bold</vt:lpstr>
      <vt:lpstr>Times-Roman</vt:lpstr>
      <vt:lpstr>Verdana</vt:lpstr>
      <vt:lpstr>Wingdings</vt:lpstr>
      <vt:lpstr>Wingdings 2</vt:lpstr>
      <vt:lpstr>Default Design</vt:lpstr>
      <vt:lpstr>1_Default Design</vt:lpstr>
      <vt:lpstr>2_Office Theme</vt:lpstr>
      <vt:lpstr>1_Office Theme</vt:lpstr>
      <vt:lpstr>3_Office Theme</vt:lpstr>
      <vt:lpstr>5_Default Design</vt:lpstr>
      <vt:lpstr>3_Default Design</vt:lpstr>
      <vt:lpstr>4_Office Theme</vt:lpstr>
      <vt:lpstr>2_Default Design</vt:lpstr>
      <vt:lpstr>4_Default Design</vt:lpstr>
      <vt:lpstr>PowerPoint Presentation</vt:lpstr>
      <vt:lpstr>PowerPoint Presentation</vt:lpstr>
      <vt:lpstr>Parasites are our problems </vt:lpstr>
      <vt:lpstr>Symbiosis</vt:lpstr>
      <vt:lpstr>PowerPoint Presentation</vt:lpstr>
      <vt:lpstr>PowerPoint Presentation</vt:lpstr>
      <vt:lpstr>PowerPoint Presentation</vt:lpstr>
      <vt:lpstr>Parasite and types of parasites </vt:lpstr>
      <vt:lpstr>Parasites can be </vt:lpstr>
      <vt:lpstr>Hosts and types of hosts </vt:lpstr>
      <vt:lpstr>PowerPoint Presentation</vt:lpstr>
      <vt:lpstr>PowerPoint Presentation</vt:lpstr>
      <vt:lpstr>PowerPoint Presentation</vt:lpstr>
      <vt:lpstr>Lecture outcomes</vt:lpstr>
      <vt:lpstr>What are Protozoa?</vt:lpstr>
      <vt:lpstr>PowerPoint Presentation</vt:lpstr>
      <vt:lpstr>PowerPoint Presentation</vt:lpstr>
      <vt:lpstr>Ecological Niches in the Human Body:</vt:lpstr>
      <vt:lpstr>Importance of  protozoa</vt:lpstr>
      <vt:lpstr>PowerPoint Presentation</vt:lpstr>
      <vt:lpstr>Structure </vt:lpstr>
      <vt:lpstr>Cell membrane</vt:lpstr>
      <vt:lpstr>PowerPoint Presentation</vt:lpstr>
      <vt:lpstr>Other structure</vt:lpstr>
      <vt:lpstr>Other structure</vt:lpstr>
      <vt:lpstr>PowerPoint Presentation</vt:lpstr>
      <vt:lpstr>PowerPoint Presentation</vt:lpstr>
      <vt:lpstr>Protozoan Reproduction</vt:lpstr>
      <vt:lpstr>Protozoan Reproduction</vt:lpstr>
      <vt:lpstr>PowerPoint Presentation</vt:lpstr>
      <vt:lpstr>Protozoan Reproduction</vt:lpstr>
      <vt:lpstr>PowerPoint Presentation</vt:lpstr>
      <vt:lpstr>General Protozoan Reproduction</vt:lpstr>
      <vt:lpstr>Feeding mechanisms</vt:lpstr>
      <vt:lpstr>Feeding mechanisms</vt:lpstr>
      <vt:lpstr>Excretion mechanisms</vt:lpstr>
      <vt:lpstr>Respiration/Metabolism</vt:lpstr>
      <vt:lpstr>Protozoa life cycle stages/terms</vt:lpstr>
      <vt:lpstr>Protozoa life…</vt:lpstr>
      <vt:lpstr>Protozoa life cycle  Standard non-Sporozoan intestinal life cycle</vt:lpstr>
      <vt:lpstr>Encystation</vt:lpstr>
      <vt:lpstr>Conditions for encystment: </vt:lpstr>
      <vt:lpstr>Sporozoa life cycle stages/terms</vt:lpstr>
      <vt:lpstr>Sporozoa life cycle stages/terms</vt:lpstr>
      <vt:lpstr>Sporozoa life cycle stages/terms</vt:lpstr>
      <vt:lpstr>Why study life cycles?</vt:lpstr>
      <vt:lpstr>PowerPoint Presentation</vt:lpstr>
      <vt:lpstr>PowerPoint Presentation</vt:lpstr>
      <vt:lpstr>Taxonomic classification of protozoa</vt:lpstr>
      <vt:lpstr>PowerPoint Presentation</vt:lpstr>
      <vt:lpstr>PowerPoint Presentation</vt:lpstr>
      <vt:lpstr>PowerPoint Presentation</vt:lpstr>
      <vt:lpstr>PowerPoint Presentation</vt:lpstr>
      <vt:lpstr>IMPORTANT TERMS USED IN RELATION TO FLAGELLATES</vt:lpstr>
      <vt:lpstr>PowerPoint Presentation</vt:lpstr>
      <vt:lpstr>Giardia intestinalis</vt:lpstr>
      <vt:lpstr>Trichomonas</vt:lpstr>
      <vt:lpstr>PowerPoint Presentation</vt:lpstr>
      <vt:lpstr>Trypanosoma</vt:lpstr>
      <vt:lpstr>Leishmania</vt:lpstr>
      <vt:lpstr>PowerPoint Presentation</vt:lpstr>
      <vt:lpstr>PowerPoint Presentation</vt:lpstr>
      <vt:lpstr>PowerPoint Presentation</vt:lpstr>
      <vt:lpstr>Diversity</vt:lpstr>
      <vt:lpstr>Plasmodium</vt:lpstr>
      <vt:lpstr>Toxoplasma gondii (Toxoplasmosis)</vt:lpstr>
      <vt:lpstr>Ciliates (Phylum Ciliophora)</vt:lpstr>
      <vt:lpstr>PowerPoint Presentation</vt:lpstr>
      <vt:lpstr>Microsporans (Phylum Mycrospora)???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2. Fecal-Oral Transmission </vt:lpstr>
      <vt:lpstr>Control/prevention </vt:lpstr>
      <vt:lpstr>Amoeba </vt:lpstr>
      <vt:lpstr>General characteristics</vt:lpstr>
      <vt:lpstr>Respiration and reproduction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Taxonomy</vt:lpstr>
      <vt:lpstr>PowerPoint Presentation</vt:lpstr>
      <vt:lpstr>Classification….</vt:lpstr>
      <vt:lpstr>Entamoeba histolytica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Abtie</dc:creator>
  <cp:lastModifiedBy>Abtie</cp:lastModifiedBy>
  <cp:revision>2</cp:revision>
  <dcterms:created xsi:type="dcterms:W3CDTF">2020-03-23T06:20:00Z</dcterms:created>
  <dcterms:modified xsi:type="dcterms:W3CDTF">2020-03-23T06:30:30Z</dcterms:modified>
</cp:coreProperties>
</file>