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4431-EBDA-49B1-A085-849025228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8C7328-69FC-4F25-8824-910B2A21B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1C916-EAF7-4A9E-8D1A-AF68BE6AD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F4A7-D775-4933-B7B8-9946CC2A23C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916D2-E390-4B97-AEA8-959E27B73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E60B6-0220-4F74-9577-03D866E91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565D-940A-45F9-BF42-A130F4017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17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D0C55-3FBC-4717-B112-A3D4C1454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514C7A-A57F-4B44-95F8-611E15393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4D932-C873-4805-B043-DAD6B70D4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F4A7-D775-4933-B7B8-9946CC2A23C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E3C47-9BD3-4DBC-A134-C3565CAA0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B0ECF-1638-40CE-AC9D-CFC55E33C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565D-940A-45F9-BF42-A130F4017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2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A16F72-A3F5-4BFE-9103-C94973D63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88021B-67EF-4284-881F-22A837341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38FD3-F036-481A-B797-88090B347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F4A7-D775-4933-B7B8-9946CC2A23C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36CBE-CD72-4B01-946E-69DAC3F33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8E3F7-50E1-4118-82EB-3B1E3818A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565D-940A-45F9-BF42-A130F4017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6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5FE10-A828-41EE-8713-F63364B49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8B67F-B025-44EB-9717-724A9016E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F1A23-BB4B-48E0-AE73-B116C0782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F4A7-D775-4933-B7B8-9946CC2A23C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813D7-E138-4F4F-897C-C5CB7C0E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D8466-90B0-41D4-8F26-0E489BBB1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565D-940A-45F9-BF42-A130F4017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54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8C3D2-96FE-4C19-98A4-B58F45BD8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91CE4-1BC9-4CED-A9BD-0468754A1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D20CB-8C6E-4565-8D6B-A5080B721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F4A7-D775-4933-B7B8-9946CC2A23C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E38F2-3267-4B39-896F-BEB65259E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BC4ED-DFC8-4C50-8D13-5BD5704F5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565D-940A-45F9-BF42-A130F4017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6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D62B2-C035-4671-8D6A-C16BE5A24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1B3EE-7ACB-4A95-9AB0-C905665BE1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2A301C-C045-433F-A82F-02612BA6C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BED53D-7E8B-4F39-8469-025FBF91F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F4A7-D775-4933-B7B8-9946CC2A23C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914E28-32B9-49CB-A2C1-28A8ED1A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B9CBA1-4C44-4B15-B003-9EAC93E30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565D-940A-45F9-BF42-A130F4017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6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E30DC-2692-4DB2-86BB-9E40723C9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66C5F-D15D-4048-AC5E-18FDB171B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A372D-F0D5-49B8-9980-119BF5F4F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BA0274-95EF-49FF-A377-D97D837697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21B503-B559-40C5-996E-80E970A72A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A41DCE-EE08-4A2C-BAB3-A27F3051B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F4A7-D775-4933-B7B8-9946CC2A23C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0BDD7E-9790-4523-96FA-9482CE57A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BBC238-B71B-4E46-8D59-9A29F65DA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565D-940A-45F9-BF42-A130F4017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1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10D5E-DECF-4825-9DB6-B74AD22CE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AEB86A-018C-4618-8916-108735B73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F4A7-D775-4933-B7B8-9946CC2A23C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175B26-4F68-4BBC-8308-8D7AE7D1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1B4633-9875-424F-9CD2-58120E143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565D-940A-45F9-BF42-A130F4017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4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FD8527-A28B-4D6C-B53F-F633836D7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F4A7-D775-4933-B7B8-9946CC2A23C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E4A4F8-6F65-4E8B-B8A9-A2073F4C3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94F6E-F7E8-4BE0-B01A-C750F86E7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565D-940A-45F9-BF42-A130F4017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77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5B0AB-B773-4DF3-AED6-86EA48271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11861-1922-45F6-A252-677D9F35E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0D2D5D-163D-4CC8-B922-9C6834B0C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2DC2C-CC65-48B5-BC6A-E5EA486DE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F4A7-D775-4933-B7B8-9946CC2A23C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0F5050-E911-4778-882D-6DC42D604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D12FC-AB55-4916-A834-463DB5C9F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565D-940A-45F9-BF42-A130F4017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8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D0AEC-C4D3-45AD-8EA2-441C271CB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F496A1-3AA1-41BF-8D35-74AD482244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768DAC-C0D5-4AC3-B83B-D6AC4E9A4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5E9DDA-0CA0-40F1-BF49-E738D9D3C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F4A7-D775-4933-B7B8-9946CC2A23C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1AEC76-F32F-418F-8B77-E86C25740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70E6F2-2E6C-41FC-9DA8-13C036551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0565D-940A-45F9-BF42-A130F4017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3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A8B3AA-C867-4BB3-863E-A70E7059E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3950E-72C9-42D4-A3E5-1B8A8CA64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3C712-67C0-4909-849D-49D1392045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BF4A7-D775-4933-B7B8-9946CC2A23C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31A70-4363-4268-8CF2-2796725816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E64F6-5C79-46AE-9446-A266A3E07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0565D-940A-45F9-BF42-A130F4017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42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89394-71AA-4F34-97F0-74D1EF95F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6" y="106017"/>
            <a:ext cx="11463130" cy="675198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CHAPTER 6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WATERSHED MANAGEMENT PROJECT IMPACT ANALYSIS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6.1 Bio-physical impact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6.2 Socio-economic impact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 assignment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 in detail and take notes from hydrology and the management of watershed (Brooks et al 2013) chapter 15 starting from page 470 to end of the chapter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Sharda </a:t>
            </a:r>
            <a:r>
              <a:rPr lang="en-US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al, </a:t>
            </a: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2012. Indicators for assessing the impacts of watershed development programs in different regions of India, </a:t>
            </a:r>
            <a:r>
              <a:rPr lang="en-US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 journal of soil conservation</a:t>
            </a: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40(1), 1-12</a:t>
            </a:r>
          </a:p>
        </p:txBody>
      </p:sp>
    </p:spTree>
    <p:extLst>
      <p:ext uri="{BB962C8B-B14F-4D97-AF65-F5344CB8AC3E}">
        <p14:creationId xmlns:p14="http://schemas.microsoft.com/office/powerpoint/2010/main" val="3111571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74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8</cp:revision>
  <dcterms:created xsi:type="dcterms:W3CDTF">2018-06-01T00:55:15Z</dcterms:created>
  <dcterms:modified xsi:type="dcterms:W3CDTF">2019-04-19T08:12:47Z</dcterms:modified>
</cp:coreProperties>
</file>