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674" r:id="rId2"/>
    <p:sldId id="675" r:id="rId3"/>
    <p:sldId id="779" r:id="rId4"/>
    <p:sldId id="676" r:id="rId5"/>
    <p:sldId id="677" r:id="rId6"/>
    <p:sldId id="773" r:id="rId7"/>
    <p:sldId id="774" r:id="rId8"/>
    <p:sldId id="78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78683D-DF01-4763-9D89-636E7637E6F2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9E002-A80E-47D8-A90C-EDFD92CDE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045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871531" y="1196752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871531" y="292494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51DD1-3562-46D2-9175-E466B11A8339}" type="datetime2">
              <a:rPr lang="en-IN" smtClean="0"/>
              <a:pPr/>
              <a:t>Wednesday, 22 April 2020</a:t>
            </a:fld>
            <a:endParaRPr lang="en-IN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1C6F4-D92A-4511-824B-164ED8D41036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Oval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Oval 8"/>
          <p:cNvSpPr/>
          <p:nvPr/>
        </p:nvSpPr>
        <p:spPr>
          <a:xfrm>
            <a:off x="1542901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1761087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D4169-2B43-46E0-965A-FB74B411EBD1}" type="datetime2">
              <a:rPr lang="en-IN" smtClean="0"/>
              <a:pPr/>
              <a:t>Wednesday, 22 April 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1C6F4-D92A-4511-824B-164ED8D4103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35279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C115C-D3D7-45AB-B413-4C395914D9F9}" type="datetime2">
              <a:rPr lang="en-IN" smtClean="0"/>
              <a:pPr/>
              <a:t>Wednesday, 22 April 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1C6F4-D92A-4511-824B-164ED8D4103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6979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488" y="276970"/>
            <a:ext cx="10424096" cy="706090"/>
          </a:xfrm>
        </p:spPr>
        <p:txBody>
          <a:bodyPr>
            <a:normAutofit/>
          </a:bodyPr>
          <a:lstStyle>
            <a:lvl1pPr>
              <a:defRPr sz="2800"/>
            </a:lvl1pPr>
            <a:extLst/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7488" y="1196963"/>
            <a:ext cx="10369152" cy="4968552"/>
          </a:xfrm>
        </p:spPr>
        <p:txBody>
          <a:bodyPr/>
          <a:lstStyle>
            <a:lvl1pPr>
              <a:defRPr sz="2600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  <a:lvl2pPr>
              <a:defRPr sz="2400">
                <a:solidFill>
                  <a:srgbClr val="00B0F0"/>
                </a:solidFill>
              </a:defRPr>
            </a:lvl2pPr>
            <a:lvl3pPr>
              <a:defRPr sz="2200">
                <a:solidFill>
                  <a:srgbClr val="7030A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1" y="6472989"/>
            <a:ext cx="1371601" cy="385011"/>
          </a:xfrm>
        </p:spPr>
        <p:txBody>
          <a:bodyPr/>
          <a:lstStyle>
            <a:lvl1pPr>
              <a:defRPr sz="2200"/>
            </a:lvl1pPr>
          </a:lstStyle>
          <a:p>
            <a:r>
              <a:rPr lang="en-IN"/>
              <a:t>14-May-18</a:t>
            </a:r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1C6F4-D92A-4511-824B-164ED8D4103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43971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3853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FBDB0-3B5F-400F-9BD5-948CDC5A74FE}" type="datetime2">
              <a:rPr lang="en-IN" smtClean="0"/>
              <a:pPr/>
              <a:t>Wednesday, 22 April 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1C6F4-D92A-4511-824B-164ED8D41036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0" name="Rectangle 9"/>
          <p:cNvSpPr/>
          <p:nvPr/>
        </p:nvSpPr>
        <p:spPr bwMode="invGray">
          <a:xfrm>
            <a:off x="3048000" y="0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Oval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Oval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862082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FFFC-D547-44F8-847F-729009F00761}" type="datetime2">
              <a:rPr lang="en-IN" smtClean="0"/>
              <a:pPr/>
              <a:t>Wednesday, 22 April 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1C6F4-D92A-4511-824B-164ED8D4103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60824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4356D-FC7E-44B9-AB36-40FED1B458DE}" type="datetime2">
              <a:rPr lang="en-IN" smtClean="0"/>
              <a:pPr/>
              <a:t>Wednesday, 22 April 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1C6F4-D92A-4511-824B-164ED8D4103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92689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C4759-1340-462C-A6DB-13F241846653}" type="datetime2">
              <a:rPr lang="en-IN" smtClean="0"/>
              <a:pPr/>
              <a:t>Wednesday, 22 April 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1C6F4-D92A-4511-824B-164ED8D4103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82531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B90E-3BF1-4625-921E-25F9068B43DF}" type="datetime2">
              <a:rPr lang="en-IN" smtClean="0"/>
              <a:pPr/>
              <a:t>Wednesday, 22 April 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1C6F4-D92A-4511-824B-164ED8D41036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6" name="Rectangle 5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2344556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09B1B-E725-4C3A-9788-5506DEE736D4}" type="datetime2">
              <a:rPr lang="en-IN" smtClean="0"/>
              <a:pPr/>
              <a:t>Wednesday, 22 April 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1C6F4-D92A-4511-824B-164ED8D4103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07502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A5702-9871-4F19-9391-6E39985E4E55}" type="datetime2">
              <a:rPr lang="en-IN" smtClean="0"/>
              <a:pPr/>
              <a:t>Wednesday, 22 April 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1C6F4-D92A-4511-824B-164ED8D41036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Rectangle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marL="0" indent="0" algn="l" eaLnBrk="1" latinLnBrk="0" hangingPunct="1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8293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1087902" y="-815922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Oval 7"/>
          <p:cNvSpPr/>
          <p:nvPr/>
        </p:nvSpPr>
        <p:spPr>
          <a:xfrm>
            <a:off x="225089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Donut 10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ectangle 11"/>
          <p:cNvSpPr/>
          <p:nvPr/>
        </p:nvSpPr>
        <p:spPr>
          <a:xfrm>
            <a:off x="1327130" y="21102"/>
            <a:ext cx="1084150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1295467" y="6381750"/>
            <a:ext cx="3648405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6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21533439-986E-426E-83D4-297DB319ECEA}" type="datetime2">
              <a:rPr lang="en-IN" smtClean="0"/>
              <a:pPr/>
              <a:t>Wednesday, 22 April 2020</a:t>
            </a:fld>
            <a:endParaRPr lang="en-IN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6515727" y="63817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IN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0574714" y="6305550"/>
            <a:ext cx="1519751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400" b="1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0F71C6F4-D92A-4511-824B-164ED8D41036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5" name="Rectangle 14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3752339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" pitchFamily="2" charset="2"/>
        <a:buChar char="q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Wingdings" pitchFamily="2" charset="2"/>
        <a:buChar char="Ø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" pitchFamily="2" charset="2"/>
        <a:buChar char="ü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" pitchFamily="2" charset="2"/>
        <a:buChar char="§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Courier New" pitchFamily="49" charset="0"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3C37F-9ABB-45EB-8347-BF7C0E908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85B805-678F-430F-8884-01878EC44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987532-A818-4380-AA8A-87BE8C8A9FF6}" type="datetime2">
              <a:rPr kumimoji="0" lang="en-IN" sz="2200" b="0" i="0" u="none" strike="noStrike" kern="1200" cap="none" spc="0" normalizeH="0" baseline="0" noProof="0" smtClean="0">
                <a:ln>
                  <a:noFill/>
                </a:ln>
                <a:solidFill>
                  <a:srgbClr val="E7DEC9">
                    <a:shade val="50000"/>
                    <a:satMod val="200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Wednesday, 22 April 2020</a:t>
            </a:fld>
            <a:endParaRPr kumimoji="0" lang="en-IN" sz="2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44C047-7C84-484D-B1EA-26537F3BF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71C6F4-D92A-4511-824B-164ED8D41036}" type="slidenum">
              <a:rPr kumimoji="0" lang="en-IN" sz="1400" b="1" i="0" u="none" strike="noStrike" kern="1200" cap="none" spc="0" normalizeH="0" baseline="0" noProof="0" smtClean="0">
                <a:ln>
                  <a:noFill/>
                </a:ln>
                <a:solidFill>
                  <a:srgbClr val="E7DEC9">
                    <a:shade val="50000"/>
                    <a:satMod val="200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IN" sz="1400" b="1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BBE573-8F5B-4A1F-8ED0-5ACFA5F61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692" y="0"/>
            <a:ext cx="9403017" cy="638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184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E377B-F509-443E-A501-5B5CEF320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DED1D83-D042-4E74-8ACF-6EFC5E1F90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4625" y="0"/>
            <a:ext cx="9143999" cy="68580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B5387-E613-4B5A-A713-3FD7E9CD5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987532-A818-4380-AA8A-87BE8C8A9FF6}" type="datetime2">
              <a:rPr kumimoji="0" lang="en-IN" sz="2200" b="0" i="0" u="none" strike="noStrike" kern="1200" cap="none" spc="0" normalizeH="0" baseline="0" noProof="0" smtClean="0">
                <a:ln>
                  <a:noFill/>
                </a:ln>
                <a:solidFill>
                  <a:srgbClr val="E7DEC9">
                    <a:shade val="50000"/>
                    <a:satMod val="200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Wednesday, 22 April 2020</a:t>
            </a:fld>
            <a:endParaRPr kumimoji="0" lang="en-IN" sz="2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D79B2D-9C6E-405C-A919-FD4A2C31C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71C6F4-D92A-4511-824B-164ED8D41036}" type="slidenum">
              <a:rPr kumimoji="0" lang="en-IN" sz="1400" b="1" i="0" u="none" strike="noStrike" kern="1200" cap="none" spc="0" normalizeH="0" baseline="0" noProof="0" smtClean="0">
                <a:ln>
                  <a:noFill/>
                </a:ln>
                <a:solidFill>
                  <a:srgbClr val="E7DEC9">
                    <a:shade val="50000"/>
                    <a:satMod val="200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IN" sz="1400" b="1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551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91DBA-C3ED-4870-984E-E199B8686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E84B31F-0222-4F1A-A193-47DBCE67AA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0997" y="0"/>
            <a:ext cx="9143999" cy="68580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0CF385-7576-4DA9-8803-F83D76DFE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987532-A818-4380-AA8A-87BE8C8A9FF6}" type="datetime2">
              <a:rPr kumimoji="0" lang="en-IN" sz="2200" b="0" i="0" u="none" strike="noStrike" kern="1200" cap="none" spc="0" normalizeH="0" baseline="0" noProof="0" smtClean="0">
                <a:ln>
                  <a:noFill/>
                </a:ln>
                <a:solidFill>
                  <a:srgbClr val="E7DEC9">
                    <a:shade val="50000"/>
                    <a:satMod val="200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Wednesday, 22 April 2020</a:t>
            </a:fld>
            <a:endParaRPr kumimoji="0" lang="en-IN" sz="2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65CD11-1B2B-44D3-917C-2DC8BDA1E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71C6F4-D92A-4511-824B-164ED8D41036}" type="slidenum">
              <a:rPr kumimoji="0" lang="en-IN" sz="1400" b="1" i="0" u="none" strike="noStrike" kern="1200" cap="none" spc="0" normalizeH="0" baseline="0" noProof="0" smtClean="0">
                <a:ln>
                  <a:noFill/>
                </a:ln>
                <a:solidFill>
                  <a:srgbClr val="E7DEC9">
                    <a:shade val="50000"/>
                    <a:satMod val="200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IN" sz="1400" b="1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961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15556-7B3D-4425-9D34-3398C6C0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BB075-2BBD-4AAE-92B2-EB431E959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987532-A818-4380-AA8A-87BE8C8A9FF6}" type="datetime2">
              <a:rPr kumimoji="0" lang="en-IN" sz="2200" b="0" i="0" u="none" strike="noStrike" kern="1200" cap="none" spc="0" normalizeH="0" baseline="0" noProof="0" smtClean="0">
                <a:ln>
                  <a:noFill/>
                </a:ln>
                <a:solidFill>
                  <a:srgbClr val="E7DEC9">
                    <a:shade val="50000"/>
                    <a:satMod val="200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Wednesday, 22 April 2020</a:t>
            </a:fld>
            <a:endParaRPr kumimoji="0" lang="en-IN" sz="2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0F6281-E433-4AAA-89CD-C124C4DE1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71C6F4-D92A-4511-824B-164ED8D41036}" type="slidenum">
              <a:rPr kumimoji="0" lang="en-IN" sz="1400" b="1" i="0" u="none" strike="noStrike" kern="1200" cap="none" spc="0" normalizeH="0" baseline="0" noProof="0" smtClean="0">
                <a:ln>
                  <a:noFill/>
                </a:ln>
                <a:solidFill>
                  <a:srgbClr val="E7DEC9">
                    <a:shade val="50000"/>
                    <a:satMod val="200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IN" sz="1400" b="1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C998F5-F6CE-41D2-9E1E-2055B615F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349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A235A-5617-4F54-AA28-FD24D255D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240FC-5C90-47A3-B76F-C83A1EA71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987532-A818-4380-AA8A-87BE8C8A9FF6}" type="datetime2">
              <a:rPr kumimoji="0" lang="en-IN" sz="2200" b="0" i="0" u="none" strike="noStrike" kern="1200" cap="none" spc="0" normalizeH="0" baseline="0" noProof="0" smtClean="0">
                <a:ln>
                  <a:noFill/>
                </a:ln>
                <a:solidFill>
                  <a:srgbClr val="E7DEC9">
                    <a:shade val="50000"/>
                    <a:satMod val="200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Wednesday, 22 April 2020</a:t>
            </a:fld>
            <a:endParaRPr kumimoji="0" lang="en-IN" sz="2200" b="0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8D37A0-272A-4F09-B400-EDBBE1768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71C6F4-D92A-4511-824B-164ED8D41036}" type="slidenum">
              <a:rPr kumimoji="0" lang="en-IN" sz="1400" b="1" i="0" u="none" strike="noStrike" kern="1200" cap="none" spc="0" normalizeH="0" baseline="0" noProof="0" smtClean="0">
                <a:ln>
                  <a:noFill/>
                </a:ln>
                <a:solidFill>
                  <a:srgbClr val="E7DEC9">
                    <a:shade val="50000"/>
                    <a:satMod val="200000"/>
                  </a:srgb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IN" sz="1400" b="1" i="0" u="none" strike="noStrike" kern="1200" cap="none" spc="0" normalizeH="0" baseline="0" noProof="0">
              <a:ln>
                <a:noFill/>
              </a:ln>
              <a:solidFill>
                <a:srgbClr val="E7DEC9">
                  <a:shade val="50000"/>
                  <a:satMod val="200000"/>
                </a:srgb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A6F24B-13B0-470E-8D09-531AF91E2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188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46903-D8CA-4781-8005-D371C57A1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B3D487-51EF-4C9B-B14F-14F82E8D9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87532-A818-4380-AA8A-87BE8C8A9FF6}" type="datetime2">
              <a:rPr lang="en-IN" smtClean="0"/>
              <a:pPr/>
              <a:t>Wednesday, 22 April 2020</a:t>
            </a:fld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6FA87B-BF0A-4585-8A9E-CA1ACFB64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1C6F4-D92A-4511-824B-164ED8D41036}" type="slidenum">
              <a:rPr lang="en-IN" smtClean="0"/>
              <a:pPr/>
              <a:t>6</a:t>
            </a:fld>
            <a:endParaRPr lang="en-I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23ADD8-E8E9-448C-B705-E9FB8D9BB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528" y="-53829"/>
            <a:ext cx="9394305" cy="70457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D3F486-86F2-448F-B391-E63F54115F57}"/>
              </a:ext>
            </a:extLst>
          </p:cNvPr>
          <p:cNvSpPr txBox="1"/>
          <p:nvPr/>
        </p:nvSpPr>
        <p:spPr>
          <a:xfrm>
            <a:off x="10704512" y="1385455"/>
            <a:ext cx="1207072" cy="53553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7271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BD297-E7F3-4624-B3CD-F7BCDE4BF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4EAD0F2-625B-4C59-B810-549EEBA848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5987" y="0"/>
            <a:ext cx="9143999" cy="68580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2163A-28DA-415D-B335-8278EBE1D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87532-A818-4380-AA8A-87BE8C8A9FF6}" type="datetime2">
              <a:rPr lang="en-IN" smtClean="0"/>
              <a:pPr/>
              <a:t>Wednesday, 22 April 2020</a:t>
            </a:fld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542E26-60A8-4DBE-BFB6-D0CEA07BB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1C6F4-D92A-4511-824B-164ED8D41036}" type="slidenum">
              <a:rPr lang="en-IN" smtClean="0"/>
              <a:pPr/>
              <a:t>7</a:t>
            </a:fld>
            <a:endParaRPr lang="en-I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24E0A3-A039-4599-BB61-D99A1D10D969}"/>
              </a:ext>
            </a:extLst>
          </p:cNvPr>
          <p:cNvSpPr txBox="1"/>
          <p:nvPr/>
        </p:nvSpPr>
        <p:spPr>
          <a:xfrm>
            <a:off x="10704512" y="1385455"/>
            <a:ext cx="1207072" cy="53553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2110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DC33B-87E2-4B23-ACCD-9F7AF0FBA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638D95E-489D-4E88-9C0E-1DFAA43216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0977" y="0"/>
            <a:ext cx="9143999" cy="68580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31ACDD-2802-443C-A2D1-7D283291D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87532-A818-4380-AA8A-87BE8C8A9FF6}" type="datetime2">
              <a:rPr lang="en-IN" smtClean="0"/>
              <a:pPr/>
              <a:t>Wednesday, 22 April 2020</a:t>
            </a:fld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838868-F47F-47D4-B8C8-5687B6184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1C6F4-D92A-4511-824B-164ED8D41036}" type="slidenum">
              <a:rPr lang="en-IN" smtClean="0"/>
              <a:pPr/>
              <a:t>8</a:t>
            </a:fld>
            <a:endParaRPr lang="en-I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FE1043-A99E-4C11-801D-0941C20CE6BD}"/>
              </a:ext>
            </a:extLst>
          </p:cNvPr>
          <p:cNvSpPr txBox="1"/>
          <p:nvPr/>
        </p:nvSpPr>
        <p:spPr>
          <a:xfrm>
            <a:off x="10704512" y="1385455"/>
            <a:ext cx="1207072" cy="53553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07398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22</Words>
  <Application>Microsoft Office PowerPoint</Application>
  <PresentationFormat>Widescreen</PresentationFormat>
  <Paragraphs>73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Calibri</vt:lpstr>
      <vt:lpstr>Courier New</vt:lpstr>
      <vt:lpstr>Gill Sans MT</vt:lpstr>
      <vt:lpstr>Wingdings</vt:lpstr>
      <vt:lpstr>Wingdings 2</vt:lpstr>
      <vt:lpstr>Solstice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Physical conservation measures</dc:title>
  <dc:creator>Tadele Amdemariam</dc:creator>
  <cp:lastModifiedBy>Tadele Amdemariam</cp:lastModifiedBy>
  <cp:revision>13</cp:revision>
  <dcterms:created xsi:type="dcterms:W3CDTF">2020-04-22T14:19:05Z</dcterms:created>
  <dcterms:modified xsi:type="dcterms:W3CDTF">2020-04-22T17:24:44Z</dcterms:modified>
</cp:coreProperties>
</file>