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1"/>
  </p:notesMasterIdLst>
  <p:sldIdLst>
    <p:sldId id="296" r:id="rId2"/>
    <p:sldId id="314" r:id="rId3"/>
    <p:sldId id="304" r:id="rId4"/>
    <p:sldId id="305" r:id="rId5"/>
    <p:sldId id="315" r:id="rId6"/>
    <p:sldId id="300" r:id="rId7"/>
    <p:sldId id="302" r:id="rId8"/>
    <p:sldId id="316" r:id="rId9"/>
    <p:sldId id="260" r:id="rId10"/>
    <p:sldId id="317" r:id="rId11"/>
    <p:sldId id="258" r:id="rId12"/>
    <p:sldId id="319" r:id="rId13"/>
    <p:sldId id="321" r:id="rId14"/>
    <p:sldId id="322" r:id="rId15"/>
    <p:sldId id="287" r:id="rId16"/>
    <p:sldId id="320" r:id="rId17"/>
    <p:sldId id="289" r:id="rId18"/>
    <p:sldId id="306" r:id="rId19"/>
    <p:sldId id="307" r:id="rId20"/>
    <p:sldId id="308" r:id="rId21"/>
    <p:sldId id="309" r:id="rId22"/>
    <p:sldId id="263" r:id="rId23"/>
    <p:sldId id="264" r:id="rId24"/>
    <p:sldId id="265" r:id="rId25"/>
    <p:sldId id="266" r:id="rId26"/>
    <p:sldId id="267" r:id="rId27"/>
    <p:sldId id="269" r:id="rId28"/>
    <p:sldId id="310" r:id="rId29"/>
    <p:sldId id="313" r:id="rId30"/>
    <p:sldId id="311" r:id="rId31"/>
    <p:sldId id="274" r:id="rId32"/>
    <p:sldId id="275" r:id="rId33"/>
    <p:sldId id="276" r:id="rId34"/>
    <p:sldId id="277" r:id="rId35"/>
    <p:sldId id="278" r:id="rId36"/>
    <p:sldId id="323" r:id="rId37"/>
    <p:sldId id="324" r:id="rId38"/>
    <p:sldId id="326" r:id="rId39"/>
    <p:sldId id="280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132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2DA635-8CAA-45B7-8BF3-4675175A44C2}" type="datetimeFigureOut">
              <a:rPr lang="en-US" smtClean="0"/>
              <a:pPr/>
              <a:t>3/19/2020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1AE18D-BE2D-42F0-9BA9-A30D69B17D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70137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 txBox="1">
            <a:spLocks noGrp="1"/>
          </p:cNvSpPr>
          <p:nvPr>
            <p:ph type="dt" idx="10"/>
          </p:nvPr>
        </p:nvSpPr>
        <p:spPr>
          <a:xfrm>
            <a:off x="4143587" y="0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5248419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7351" y="4464028"/>
            <a:ext cx="6858000" cy="1641491"/>
          </a:xfrm>
        </p:spPr>
        <p:txBody>
          <a:bodyPr wrap="none" anchor="t">
            <a:normAutofit/>
          </a:bodyPr>
          <a:lstStyle>
            <a:lvl1pPr algn="r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7349" y="3694378"/>
            <a:ext cx="6858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891" indent="0" algn="ctr">
              <a:buNone/>
              <a:defRPr sz="1500"/>
            </a:lvl2pPr>
            <a:lvl3pPr marL="685783" indent="0" algn="ctr">
              <a:buNone/>
              <a:defRPr sz="1351"/>
            </a:lvl3pPr>
            <a:lvl4pPr marL="1028674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9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1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615133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4367160"/>
            <a:ext cx="7886700" cy="81935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9842" y="987427"/>
            <a:ext cx="7886700" cy="337973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891" indent="0">
              <a:buNone/>
              <a:defRPr sz="2100"/>
            </a:lvl2pPr>
            <a:lvl3pPr marL="685783" indent="0">
              <a:buNone/>
              <a:defRPr sz="1800"/>
            </a:lvl3pPr>
            <a:lvl4pPr marL="1028674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9" indent="0">
              <a:buNone/>
              <a:defRPr sz="1500"/>
            </a:lvl7pPr>
            <a:lvl8pPr marL="2400240" indent="0">
              <a:buNone/>
              <a:defRPr sz="1500"/>
            </a:lvl8pPr>
            <a:lvl9pPr marL="2743131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5186516"/>
            <a:ext cx="7885509" cy="682472"/>
          </a:xfrm>
        </p:spPr>
        <p:txBody>
          <a:bodyPr/>
          <a:lstStyle>
            <a:lvl1pPr marL="0" indent="0">
              <a:buNone/>
              <a:defRPr sz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891" indent="0">
              <a:buNone/>
              <a:defRPr sz="1051"/>
            </a:lvl2pPr>
            <a:lvl3pPr marL="685783" indent="0">
              <a:buNone/>
              <a:defRPr sz="900"/>
            </a:lvl3pPr>
            <a:lvl4pPr marL="1028674" indent="0">
              <a:buNone/>
              <a:defRPr sz="751"/>
            </a:lvl4pPr>
            <a:lvl5pPr marL="1371566" indent="0">
              <a:buNone/>
              <a:defRPr sz="751"/>
            </a:lvl5pPr>
            <a:lvl6pPr marL="1714457" indent="0">
              <a:buNone/>
              <a:defRPr sz="751"/>
            </a:lvl6pPr>
            <a:lvl7pPr marL="2057349" indent="0">
              <a:buNone/>
              <a:defRPr sz="751"/>
            </a:lvl7pPr>
            <a:lvl8pPr marL="2400240" indent="0">
              <a:buNone/>
              <a:defRPr sz="751"/>
            </a:lvl8pPr>
            <a:lvl9pPr marL="2743131" indent="0">
              <a:buNone/>
              <a:defRPr sz="75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4578995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365125"/>
            <a:ext cx="7886700" cy="3534344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4489399"/>
            <a:ext cx="7885509" cy="1501827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891" indent="0">
              <a:buNone/>
              <a:defRPr sz="1051"/>
            </a:lvl2pPr>
            <a:lvl3pPr marL="685783" indent="0">
              <a:buNone/>
              <a:defRPr sz="900"/>
            </a:lvl3pPr>
            <a:lvl4pPr marL="1028674" indent="0">
              <a:buNone/>
              <a:defRPr sz="751"/>
            </a:lvl4pPr>
            <a:lvl5pPr marL="1371566" indent="0">
              <a:buNone/>
              <a:defRPr sz="751"/>
            </a:lvl5pPr>
            <a:lvl6pPr marL="1714457" indent="0">
              <a:buNone/>
              <a:defRPr sz="751"/>
            </a:lvl6pPr>
            <a:lvl7pPr marL="2057349" indent="0">
              <a:buNone/>
              <a:defRPr sz="751"/>
            </a:lvl7pPr>
            <a:lvl8pPr marL="2400240" indent="0">
              <a:buNone/>
              <a:defRPr sz="751"/>
            </a:lvl8pPr>
            <a:lvl9pPr marL="2743131" indent="0">
              <a:buNone/>
              <a:defRPr sz="75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414605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365125"/>
            <a:ext cx="6977064" cy="2992904"/>
          </a:xfrm>
        </p:spPr>
        <p:txBody>
          <a:bodyPr anchor="ctr"/>
          <a:lstStyle>
            <a:lvl1pPr>
              <a:defRPr sz="33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051"/>
            </a:lvl1pPr>
            <a:lvl2pPr marL="342891" indent="0">
              <a:buNone/>
              <a:defRPr sz="1051"/>
            </a:lvl2pPr>
            <a:lvl3pPr marL="685783" indent="0">
              <a:buNone/>
              <a:defRPr sz="900"/>
            </a:lvl3pPr>
            <a:lvl4pPr marL="1028674" indent="0">
              <a:buNone/>
              <a:defRPr sz="751"/>
            </a:lvl4pPr>
            <a:lvl5pPr marL="1371566" indent="0">
              <a:buNone/>
              <a:defRPr sz="751"/>
            </a:lvl5pPr>
            <a:lvl6pPr marL="1714457" indent="0">
              <a:buNone/>
              <a:defRPr sz="751"/>
            </a:lvl6pPr>
            <a:lvl7pPr marL="2057349" indent="0">
              <a:buNone/>
              <a:defRPr sz="751"/>
            </a:lvl7pPr>
            <a:lvl8pPr marL="2400240" indent="0">
              <a:buNone/>
              <a:defRPr sz="751"/>
            </a:lvl8pPr>
            <a:lvl9pPr marL="2743131" indent="0">
              <a:buNone/>
              <a:defRPr sz="75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650" y="4501729"/>
            <a:ext cx="7884319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342891" indent="0">
              <a:buNone/>
              <a:defRPr sz="1051"/>
            </a:lvl2pPr>
            <a:lvl3pPr marL="685783" indent="0">
              <a:buNone/>
              <a:defRPr sz="900"/>
            </a:lvl3pPr>
            <a:lvl4pPr marL="1028674" indent="0">
              <a:buNone/>
              <a:defRPr sz="751"/>
            </a:lvl4pPr>
            <a:lvl5pPr marL="1371566" indent="0">
              <a:buNone/>
              <a:defRPr sz="751"/>
            </a:lvl5pPr>
            <a:lvl6pPr marL="1714457" indent="0">
              <a:buNone/>
              <a:defRPr sz="751"/>
            </a:lvl6pPr>
            <a:lvl7pPr marL="2057349" indent="0">
              <a:buNone/>
              <a:defRPr sz="751"/>
            </a:lvl7pPr>
            <a:lvl8pPr marL="2400240" indent="0">
              <a:buNone/>
              <a:defRPr sz="751"/>
            </a:lvl8pPr>
            <a:lvl9pPr marL="2743131" indent="0">
              <a:buNone/>
              <a:defRPr sz="75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33283" y="786824"/>
            <a:ext cx="457200" cy="584776"/>
          </a:xfrm>
          <a:prstGeom prst="rect">
            <a:avLst/>
          </a:prstGeom>
        </p:spPr>
        <p:txBody>
          <a:bodyPr vert="horz" lIns="68580" tIns="34291" rIns="68580" bIns="34291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28359" y="2743200"/>
            <a:ext cx="457200" cy="584776"/>
          </a:xfrm>
          <a:prstGeom prst="rect">
            <a:avLst/>
          </a:prstGeom>
        </p:spPr>
        <p:txBody>
          <a:bodyPr vert="horz" lIns="68580" tIns="34291" rIns="68580" bIns="34291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40485654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2326968"/>
            <a:ext cx="7886700" cy="2511835"/>
          </a:xfrm>
        </p:spPr>
        <p:txBody>
          <a:bodyPr anchor="b">
            <a:normAutofit/>
          </a:bodyPr>
          <a:lstStyle>
            <a:lvl1pPr>
              <a:defRPr sz="405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4850583"/>
            <a:ext cx="7885509" cy="1140644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891" indent="0">
              <a:buNone/>
              <a:defRPr sz="1051"/>
            </a:lvl2pPr>
            <a:lvl3pPr marL="685783" indent="0">
              <a:buNone/>
              <a:defRPr sz="900"/>
            </a:lvl3pPr>
            <a:lvl4pPr marL="1028674" indent="0">
              <a:buNone/>
              <a:defRPr sz="751"/>
            </a:lvl4pPr>
            <a:lvl5pPr marL="1371566" indent="0">
              <a:buNone/>
              <a:defRPr sz="751"/>
            </a:lvl5pPr>
            <a:lvl6pPr marL="1714457" indent="0">
              <a:buNone/>
              <a:defRPr sz="751"/>
            </a:lvl6pPr>
            <a:lvl7pPr marL="2057349" indent="0">
              <a:buNone/>
              <a:defRPr sz="751"/>
            </a:lvl7pPr>
            <a:lvl8pPr marL="2400240" indent="0">
              <a:buNone/>
              <a:defRPr sz="751"/>
            </a:lvl8pPr>
            <a:lvl9pPr marL="2743131" indent="0">
              <a:buNone/>
              <a:defRPr sz="75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2334457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28651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002962" y="1885951"/>
            <a:ext cx="2210151" cy="576263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891" indent="0">
              <a:buNone/>
              <a:defRPr sz="1500" b="1"/>
            </a:lvl2pPr>
            <a:lvl3pPr marL="685783" indent="0">
              <a:buNone/>
              <a:defRPr sz="1351" b="1"/>
            </a:lvl3pPr>
            <a:lvl4pPr marL="1028674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9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1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017600" y="2571749"/>
            <a:ext cx="2195513" cy="3589339"/>
          </a:xfrm>
        </p:spPr>
        <p:txBody>
          <a:bodyPr anchor="t">
            <a:normAutofit/>
          </a:bodyPr>
          <a:lstStyle>
            <a:lvl1pPr marL="0" indent="0">
              <a:buNone/>
              <a:defRPr sz="1051"/>
            </a:lvl1pPr>
            <a:lvl2pPr marL="342891" indent="0">
              <a:buNone/>
              <a:defRPr sz="900"/>
            </a:lvl2pPr>
            <a:lvl3pPr marL="685783" indent="0">
              <a:buNone/>
              <a:defRPr sz="751"/>
            </a:lvl3pPr>
            <a:lvl4pPr marL="1028674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9" indent="0">
              <a:buNone/>
              <a:defRPr sz="675"/>
            </a:lvl7pPr>
            <a:lvl8pPr marL="2400240" indent="0">
              <a:buNone/>
              <a:defRPr sz="675"/>
            </a:lvl8pPr>
            <a:lvl9pPr marL="2743131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40996" y="1885951"/>
            <a:ext cx="2202181" cy="576263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33081" y="2571749"/>
            <a:ext cx="2210096" cy="3589339"/>
          </a:xfrm>
        </p:spPr>
        <p:txBody>
          <a:bodyPr anchor="t">
            <a:normAutofit/>
          </a:bodyPr>
          <a:lstStyle>
            <a:lvl1pPr marL="0" indent="0">
              <a:buNone/>
              <a:defRPr sz="1051"/>
            </a:lvl1pPr>
            <a:lvl2pPr marL="342891" indent="0">
              <a:buNone/>
              <a:defRPr sz="900"/>
            </a:lvl2pPr>
            <a:lvl3pPr marL="685783" indent="0">
              <a:buNone/>
              <a:defRPr sz="751"/>
            </a:lvl3pPr>
            <a:lvl4pPr marL="1028674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9" indent="0">
              <a:buNone/>
              <a:defRPr sz="675"/>
            </a:lvl7pPr>
            <a:lvl8pPr marL="2400240" indent="0">
              <a:buNone/>
              <a:defRPr sz="675"/>
            </a:lvl8pPr>
            <a:lvl9pPr marL="2743131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71778" y="1885951"/>
            <a:ext cx="2199085" cy="576263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71778" y="2571749"/>
            <a:ext cx="2199085" cy="3589339"/>
          </a:xfrm>
        </p:spPr>
        <p:txBody>
          <a:bodyPr anchor="t">
            <a:normAutofit/>
          </a:bodyPr>
          <a:lstStyle>
            <a:lvl1pPr marL="0" indent="0">
              <a:buNone/>
              <a:defRPr sz="1051"/>
            </a:lvl1pPr>
            <a:lvl2pPr marL="342891" indent="0">
              <a:buNone/>
              <a:defRPr sz="900"/>
            </a:lvl2pPr>
            <a:lvl3pPr marL="685783" indent="0">
              <a:buNone/>
              <a:defRPr sz="751"/>
            </a:lvl3pPr>
            <a:lvl4pPr marL="1028674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9" indent="0">
              <a:buNone/>
              <a:defRPr sz="675"/>
            </a:lvl7pPr>
            <a:lvl8pPr marL="2400240" indent="0">
              <a:buNone/>
              <a:defRPr sz="675"/>
            </a:lvl8pPr>
            <a:lvl9pPr marL="2743131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7213315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28651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99065" y="4297505"/>
            <a:ext cx="2205039" cy="576263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891" indent="0">
              <a:buNone/>
              <a:defRPr sz="1500" b="1"/>
            </a:lvl2pPr>
            <a:lvl3pPr marL="685783" indent="0">
              <a:buNone/>
              <a:defRPr sz="1351" b="1"/>
            </a:lvl3pPr>
            <a:lvl4pPr marL="1028674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9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1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99065" y="2256355"/>
            <a:ext cx="2205039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891" indent="0">
              <a:buNone/>
              <a:defRPr sz="1200"/>
            </a:lvl2pPr>
            <a:lvl3pPr marL="685783" indent="0">
              <a:buNone/>
              <a:defRPr sz="1200"/>
            </a:lvl3pPr>
            <a:lvl4pPr marL="1028674" indent="0">
              <a:buNone/>
              <a:defRPr sz="1200"/>
            </a:lvl4pPr>
            <a:lvl5pPr marL="1371566" indent="0">
              <a:buNone/>
              <a:defRPr sz="1200"/>
            </a:lvl5pPr>
            <a:lvl6pPr marL="1714457" indent="0">
              <a:buNone/>
              <a:defRPr sz="1200"/>
            </a:lvl6pPr>
            <a:lvl7pPr marL="2057349" indent="0">
              <a:buNone/>
              <a:defRPr sz="1200"/>
            </a:lvl7pPr>
            <a:lvl8pPr marL="2400240" indent="0">
              <a:buNone/>
              <a:defRPr sz="1200"/>
            </a:lvl8pPr>
            <a:lvl9pPr marL="2743131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99065" y="4873766"/>
            <a:ext cx="2205039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1"/>
            </a:lvl1pPr>
            <a:lvl2pPr marL="342891" indent="0">
              <a:buNone/>
              <a:defRPr sz="900"/>
            </a:lvl2pPr>
            <a:lvl3pPr marL="685783" indent="0">
              <a:buNone/>
              <a:defRPr sz="751"/>
            </a:lvl3pPr>
            <a:lvl4pPr marL="1028674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9" indent="0">
              <a:buNone/>
              <a:defRPr sz="675"/>
            </a:lvl7pPr>
            <a:lvl8pPr marL="2400240" indent="0">
              <a:buNone/>
              <a:defRPr sz="675"/>
            </a:lvl8pPr>
            <a:lvl9pPr marL="2743131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26749" y="4297505"/>
            <a:ext cx="2197895" cy="576263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891" indent="0">
              <a:buNone/>
              <a:defRPr sz="1500" b="1"/>
            </a:lvl2pPr>
            <a:lvl3pPr marL="685783" indent="0">
              <a:buNone/>
              <a:defRPr sz="1351" b="1"/>
            </a:lvl3pPr>
            <a:lvl4pPr marL="1028674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9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1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256355"/>
            <a:ext cx="219789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891" indent="0">
              <a:buNone/>
              <a:defRPr sz="1200"/>
            </a:lvl2pPr>
            <a:lvl3pPr marL="685783" indent="0">
              <a:buNone/>
              <a:defRPr sz="1200"/>
            </a:lvl3pPr>
            <a:lvl4pPr marL="1028674" indent="0">
              <a:buNone/>
              <a:defRPr sz="1200"/>
            </a:lvl4pPr>
            <a:lvl5pPr marL="1371566" indent="0">
              <a:buNone/>
              <a:defRPr sz="1200"/>
            </a:lvl5pPr>
            <a:lvl6pPr marL="1714457" indent="0">
              <a:buNone/>
              <a:defRPr sz="1200"/>
            </a:lvl6pPr>
            <a:lvl7pPr marL="2057349" indent="0">
              <a:buNone/>
              <a:defRPr sz="1200"/>
            </a:lvl7pPr>
            <a:lvl8pPr marL="2400240" indent="0">
              <a:buNone/>
              <a:defRPr sz="1200"/>
            </a:lvl8pPr>
            <a:lvl9pPr marL="2743131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25734" y="4873764"/>
            <a:ext cx="2200805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1"/>
            </a:lvl1pPr>
            <a:lvl2pPr marL="342891" indent="0">
              <a:buNone/>
              <a:defRPr sz="900"/>
            </a:lvl2pPr>
            <a:lvl3pPr marL="685783" indent="0">
              <a:buNone/>
              <a:defRPr sz="751"/>
            </a:lvl3pPr>
            <a:lvl4pPr marL="1028674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9" indent="0">
              <a:buNone/>
              <a:defRPr sz="675"/>
            </a:lvl7pPr>
            <a:lvl8pPr marL="2400240" indent="0">
              <a:buNone/>
              <a:defRPr sz="675"/>
            </a:lvl8pPr>
            <a:lvl9pPr marL="2743131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53243" y="4297505"/>
            <a:ext cx="2199085" cy="576263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891" indent="0">
              <a:buNone/>
              <a:defRPr sz="1500" b="1"/>
            </a:lvl2pPr>
            <a:lvl3pPr marL="685783" indent="0">
              <a:buNone/>
              <a:defRPr sz="1351" b="1"/>
            </a:lvl3pPr>
            <a:lvl4pPr marL="1028674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9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1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53242" y="2256355"/>
            <a:ext cx="219908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891" indent="0">
              <a:buNone/>
              <a:defRPr sz="1200"/>
            </a:lvl2pPr>
            <a:lvl3pPr marL="685783" indent="0">
              <a:buNone/>
              <a:defRPr sz="1200"/>
            </a:lvl3pPr>
            <a:lvl4pPr marL="1028674" indent="0">
              <a:buNone/>
              <a:defRPr sz="1200"/>
            </a:lvl4pPr>
            <a:lvl5pPr marL="1371566" indent="0">
              <a:buNone/>
              <a:defRPr sz="1200"/>
            </a:lvl5pPr>
            <a:lvl6pPr marL="1714457" indent="0">
              <a:buNone/>
              <a:defRPr sz="1200"/>
            </a:lvl6pPr>
            <a:lvl7pPr marL="2057349" indent="0">
              <a:buNone/>
              <a:defRPr sz="1200"/>
            </a:lvl7pPr>
            <a:lvl8pPr marL="2400240" indent="0">
              <a:buNone/>
              <a:defRPr sz="1200"/>
            </a:lvl8pPr>
            <a:lvl9pPr marL="2743131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53149" y="4873763"/>
            <a:ext cx="2201999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1"/>
            </a:lvl1pPr>
            <a:lvl2pPr marL="342891" indent="0">
              <a:buNone/>
              <a:defRPr sz="900"/>
            </a:lvl2pPr>
            <a:lvl3pPr marL="685783" indent="0">
              <a:buNone/>
              <a:defRPr sz="751"/>
            </a:lvl3pPr>
            <a:lvl4pPr marL="1028674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9" indent="0">
              <a:buNone/>
              <a:defRPr sz="675"/>
            </a:lvl7pPr>
            <a:lvl8pPr marL="2400240" indent="0">
              <a:buNone/>
              <a:defRPr sz="675"/>
            </a:lvl8pPr>
            <a:lvl9pPr marL="2743131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5055147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414128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7"/>
            <a:ext cx="1971675" cy="581183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7"/>
            <a:ext cx="5800725" cy="581183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37665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47536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40899" y="4464028"/>
            <a:ext cx="6858000" cy="1641491"/>
          </a:xfrm>
        </p:spPr>
        <p:txBody>
          <a:bodyPr wrap="none" anchor="t">
            <a:normAutofit/>
          </a:bodyPr>
          <a:lstStyle>
            <a:lvl1pPr algn="l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40899" y="3693677"/>
            <a:ext cx="6858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891" indent="0" algn="ctr">
              <a:buNone/>
              <a:defRPr sz="1500"/>
            </a:lvl2pPr>
            <a:lvl3pPr marL="685783" indent="0" algn="ctr">
              <a:buNone/>
              <a:defRPr sz="1351"/>
            </a:lvl3pPr>
            <a:lvl4pPr marL="1028674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9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1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25179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0000" y="1825625"/>
            <a:ext cx="3768912" cy="435133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9881" y="1825625"/>
            <a:ext cx="3775471" cy="435133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23769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681163"/>
            <a:ext cx="3768912" cy="823912"/>
          </a:xfrm>
        </p:spPr>
        <p:txBody>
          <a:bodyPr anchor="b"/>
          <a:lstStyle>
            <a:lvl1pPr marL="0" indent="0">
              <a:buNone/>
              <a:defRPr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891" indent="0">
              <a:buNone/>
              <a:defRPr sz="1500" b="1"/>
            </a:lvl2pPr>
            <a:lvl3pPr marL="685783" indent="0">
              <a:buNone/>
              <a:defRPr sz="1351" b="1"/>
            </a:lvl3pPr>
            <a:lvl4pPr marL="1028674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9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1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00" y="2505077"/>
            <a:ext cx="3768912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39880" y="1681163"/>
            <a:ext cx="3776661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39880" y="2505077"/>
            <a:ext cx="377666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03724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64900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226120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9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1" cy="48736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1" y="2057402"/>
            <a:ext cx="2739019" cy="3811588"/>
          </a:xfrm>
        </p:spPr>
        <p:txBody>
          <a:bodyPr/>
          <a:lstStyle>
            <a:lvl1pPr marL="0" indent="0">
              <a:buNone/>
              <a:defRPr sz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891" indent="0">
              <a:buNone/>
              <a:defRPr sz="1051"/>
            </a:lvl2pPr>
            <a:lvl3pPr marL="685783" indent="0">
              <a:buNone/>
              <a:defRPr sz="900"/>
            </a:lvl3pPr>
            <a:lvl4pPr marL="1028674" indent="0">
              <a:buNone/>
              <a:defRPr sz="751"/>
            </a:lvl4pPr>
            <a:lvl5pPr marL="1371566" indent="0">
              <a:buNone/>
              <a:defRPr sz="751"/>
            </a:lvl5pPr>
            <a:lvl6pPr marL="1714457" indent="0">
              <a:buNone/>
              <a:defRPr sz="751"/>
            </a:lvl6pPr>
            <a:lvl7pPr marL="2057349" indent="0">
              <a:buNone/>
              <a:defRPr sz="751"/>
            </a:lvl7pPr>
            <a:lvl8pPr marL="2400240" indent="0">
              <a:buNone/>
              <a:defRPr sz="751"/>
            </a:lvl8pPr>
            <a:lvl9pPr marL="2743131" indent="0">
              <a:buNone/>
              <a:defRPr sz="75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185451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9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1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891" indent="0">
              <a:buNone/>
              <a:defRPr sz="2100"/>
            </a:lvl2pPr>
            <a:lvl3pPr marL="685783" indent="0">
              <a:buNone/>
              <a:defRPr sz="1800"/>
            </a:lvl3pPr>
            <a:lvl4pPr marL="1028674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9" indent="0">
              <a:buNone/>
              <a:defRPr sz="1500"/>
            </a:lvl7pPr>
            <a:lvl8pPr marL="2400240" indent="0">
              <a:buNone/>
              <a:defRPr sz="1500"/>
            </a:lvl8pPr>
            <a:lvl9pPr marL="2743131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1" y="2057402"/>
            <a:ext cx="2739019" cy="3811588"/>
          </a:xfrm>
        </p:spPr>
        <p:txBody>
          <a:bodyPr/>
          <a:lstStyle>
            <a:lvl1pPr marL="0" indent="0">
              <a:buNone/>
              <a:defRPr sz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891" indent="0">
              <a:buNone/>
              <a:defRPr sz="1051"/>
            </a:lvl2pPr>
            <a:lvl3pPr marL="685783" indent="0">
              <a:buNone/>
              <a:defRPr sz="900"/>
            </a:lvl3pPr>
            <a:lvl4pPr marL="1028674" indent="0">
              <a:buNone/>
              <a:defRPr sz="751"/>
            </a:lvl4pPr>
            <a:lvl5pPr marL="1371566" indent="0">
              <a:buNone/>
              <a:defRPr sz="751"/>
            </a:lvl5pPr>
            <a:lvl6pPr marL="1714457" indent="0">
              <a:buNone/>
              <a:defRPr sz="751"/>
            </a:lvl6pPr>
            <a:lvl7pPr marL="2057349" indent="0">
              <a:buNone/>
              <a:defRPr sz="751"/>
            </a:lvl7pPr>
            <a:lvl8pPr marL="2400240" indent="0">
              <a:buNone/>
              <a:defRPr sz="751"/>
            </a:lvl8pPr>
            <a:lvl9pPr marL="2743131" indent="0">
              <a:buNone/>
              <a:defRPr sz="75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4050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1" y="1825625"/>
            <a:ext cx="7675351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457951" y="6356353"/>
            <a:ext cx="20574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480138-3F58-4517-AA1F-40D16F1CB6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8557091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4051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1"/>
        </a:spcBef>
        <a:buFont typeface="Arial" panose="020B0604020202020204" pitchFamily="34" charset="0"/>
        <a:buChar char="•"/>
        <a:defRPr sz="21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51433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857229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200121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1885904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9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4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9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9"/>
          <p:cNvSpPr/>
          <p:nvPr/>
        </p:nvSpPr>
        <p:spPr>
          <a:xfrm>
            <a:off x="805218" y="2233748"/>
            <a:ext cx="7370298" cy="16160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/>
            <a:r>
              <a:rPr lang="en-US" sz="2800" b="1" dirty="0" err="1" smtClean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rPr>
              <a:t>የኮሮና</a:t>
            </a:r>
            <a:r>
              <a:rPr lang="en-US" sz="2800" b="1" dirty="0" smtClean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rPr>
              <a:t> </a:t>
            </a:r>
            <a:r>
              <a:rPr lang="en-US" sz="2800" b="1" dirty="0" err="1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rPr>
              <a:t>ቫይረስ</a:t>
            </a:r>
            <a:r>
              <a:rPr lang="en-US" sz="2800" b="1" dirty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rPr>
              <a:t> </a:t>
            </a:r>
            <a:r>
              <a:rPr lang="en-US" sz="2800" b="1" dirty="0" err="1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rPr>
              <a:t>የግንዛቤ</a:t>
            </a:r>
            <a:r>
              <a:rPr lang="en-US" sz="2800" b="1" dirty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rPr>
              <a:t> </a:t>
            </a:r>
            <a:r>
              <a:rPr lang="en-US" sz="2800" b="1" dirty="0" err="1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rPr>
              <a:t>ማስጨበጫ</a:t>
            </a:r>
            <a:r>
              <a:rPr lang="en-US" sz="2800" b="1" dirty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rPr>
              <a:t> </a:t>
            </a:r>
            <a:r>
              <a:rPr lang="en-US" sz="2800" b="1" dirty="0" err="1" smtClean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rPr>
              <a:t>ነጥቦች</a:t>
            </a:r>
            <a:r>
              <a:rPr lang="en-US" sz="2800" b="1" dirty="0" smtClean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  <a:sym typeface="Corbel"/>
              </a:rPr>
              <a:t> </a:t>
            </a:r>
            <a:endParaRPr sz="2800" b="1" dirty="0">
              <a:gradFill flip="none" rotWithShape="1">
                <a:gsLst>
                  <a:gs pos="15000">
                    <a:schemeClr val="tx2"/>
                  </a:gs>
                  <a:gs pos="73000">
                    <a:schemeClr val="tx2">
                      <a:lumMod val="60000"/>
                      <a:lumOff val="40000"/>
                    </a:schemeClr>
                  </a:gs>
                  <a:gs pos="0">
                    <a:schemeClr val="tx2">
                      <a:lumMod val="90000"/>
                      <a:lumOff val="10000"/>
                    </a:schemeClr>
                  </a:gs>
                  <a:gs pos="100000">
                    <a:schemeClr val="tx2">
                      <a:lumMod val="0"/>
                      <a:lumOff val="100000"/>
                    </a:schemeClr>
                  </a:gs>
                </a:gsLst>
                <a:lin ang="16200000" scaled="1"/>
                <a:tileRect/>
              </a:gradFill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1247" y="4305194"/>
            <a:ext cx="6858000" cy="2043355"/>
          </a:xfrm>
        </p:spPr>
        <p:txBody>
          <a:bodyPr>
            <a:normAutofit/>
          </a:bodyPr>
          <a:lstStyle/>
          <a:p>
            <a:pPr algn="l"/>
            <a:r>
              <a:rPr lang="en-US" sz="1400" dirty="0" smtClean="0"/>
              <a:t>       </a:t>
            </a:r>
            <a:br>
              <a:rPr lang="en-US" sz="1400" dirty="0" smtClean="0"/>
            </a:br>
            <a:r>
              <a:rPr lang="en-US" sz="4400" dirty="0" err="1" smtClean="0">
                <a:effectLst/>
              </a:rPr>
              <a:t>በዱቤ</a:t>
            </a:r>
            <a:r>
              <a:rPr lang="en-US" sz="4400" dirty="0" smtClean="0">
                <a:effectLst/>
              </a:rPr>
              <a:t> </a:t>
            </a:r>
            <a:r>
              <a:rPr lang="en-US" sz="4400" dirty="0" err="1">
                <a:effectLst/>
              </a:rPr>
              <a:t>ጃራ</a:t>
            </a:r>
            <a:r>
              <a:rPr lang="en-US" sz="4400" dirty="0">
                <a:effectLst/>
              </a:rPr>
              <a:t> (</a:t>
            </a:r>
            <a:r>
              <a:rPr lang="en-US" sz="4400" dirty="0" err="1">
                <a:effectLst/>
              </a:rPr>
              <a:t>ረዳት</a:t>
            </a:r>
            <a:r>
              <a:rPr lang="en-US" sz="4400" dirty="0">
                <a:effectLst/>
              </a:rPr>
              <a:t> </a:t>
            </a:r>
            <a:r>
              <a:rPr lang="en-US" sz="4400" dirty="0" err="1" smtClean="0">
                <a:effectLst/>
              </a:rPr>
              <a:t>ፕሮፌሰር</a:t>
            </a:r>
            <a:r>
              <a:rPr lang="en-US" sz="4400" dirty="0" smtClean="0">
                <a:effectLst/>
              </a:rPr>
              <a:t>)</a:t>
            </a:r>
            <a:r>
              <a:rPr lang="en-US" sz="4400" dirty="0">
                <a:effectLst/>
              </a:rPr>
              <a:t/>
            </a:r>
            <a:br>
              <a:rPr lang="en-US" sz="4400" dirty="0">
                <a:effectLst/>
              </a:rPr>
            </a:br>
            <a:r>
              <a:rPr lang="en-US" sz="1400" dirty="0" smtClean="0"/>
              <a:t>                                   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                                                                                                                        </a:t>
            </a:r>
            <a:r>
              <a:rPr lang="en-US" sz="2800" b="1" dirty="0" err="1" smtClean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ea typeface="+mn-ea"/>
                <a:cs typeface="+mn-cs"/>
              </a:rPr>
              <a:t>መጋቢት</a:t>
            </a:r>
            <a:r>
              <a:rPr lang="en-US" sz="2800" b="1" dirty="0" smtClean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ea typeface="+mn-ea"/>
                <a:cs typeface="+mn-cs"/>
              </a:rPr>
              <a:t>፣ 2012</a:t>
            </a:r>
            <a:br>
              <a:rPr lang="en-US" sz="2800" b="1" dirty="0" smtClean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ea typeface="+mn-ea"/>
                <a:cs typeface="+mn-cs"/>
              </a:rPr>
            </a:br>
            <a:r>
              <a:rPr lang="en-US" sz="2800" b="1" dirty="0" smtClean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ea typeface="+mn-ea"/>
                <a:cs typeface="+mn-cs"/>
              </a:rPr>
              <a:t>                                                                                               </a:t>
            </a:r>
            <a:r>
              <a:rPr lang="en-US" sz="2800" b="1" dirty="0" err="1" smtClean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ea typeface="+mn-ea"/>
                <a:cs typeface="+mn-cs"/>
              </a:rPr>
              <a:t>ደብረ</a:t>
            </a:r>
            <a:r>
              <a:rPr lang="en-US" sz="2800" b="1" dirty="0" smtClean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ea typeface="+mn-ea"/>
                <a:cs typeface="+mn-cs"/>
              </a:rPr>
              <a:t> </a:t>
            </a:r>
            <a:r>
              <a:rPr lang="en-US" sz="2800" b="1" dirty="0" err="1" smtClean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ea typeface="+mn-ea"/>
                <a:cs typeface="+mn-cs"/>
              </a:rPr>
              <a:t>ማርቆስ</a:t>
            </a:r>
            <a:r>
              <a:rPr lang="en-US" sz="2800" b="1" dirty="0" smtClean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ea typeface="+mn-ea"/>
                <a:cs typeface="+mn-cs"/>
              </a:rPr>
              <a:t>, </a:t>
            </a:r>
            <a:r>
              <a:rPr lang="en-US" sz="2800" b="1" dirty="0" err="1" smtClean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ea typeface="+mn-ea"/>
                <a:cs typeface="+mn-cs"/>
              </a:rPr>
              <a:t>ኢትዮጵያ</a:t>
            </a:r>
            <a:endParaRPr lang="en-US" sz="2800" b="1" dirty="0">
              <a:gradFill flip="none" rotWithShape="1">
                <a:gsLst>
                  <a:gs pos="15000">
                    <a:schemeClr val="tx2"/>
                  </a:gs>
                  <a:gs pos="73000">
                    <a:schemeClr val="tx2">
                      <a:lumMod val="60000"/>
                      <a:lumOff val="40000"/>
                    </a:schemeClr>
                  </a:gs>
                  <a:gs pos="0">
                    <a:schemeClr val="tx2">
                      <a:lumMod val="90000"/>
                      <a:lumOff val="10000"/>
                    </a:schemeClr>
                  </a:gs>
                  <a:gs pos="100000">
                    <a:schemeClr val="tx2">
                      <a:lumMod val="0"/>
                      <a:lumOff val="100000"/>
                    </a:schemeClr>
                  </a:gs>
                </a:gsLst>
                <a:lin ang="16200000" scaled="1"/>
                <a:tileRect/>
              </a:gradFill>
              <a:ea typeface="+mn-ea"/>
              <a:cs typeface="+mn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7516" y="600502"/>
            <a:ext cx="6858000" cy="1737749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 err="1"/>
              <a:t>ደብረ</a:t>
            </a:r>
            <a:r>
              <a:rPr lang="en-US" sz="2800" b="1" dirty="0"/>
              <a:t> </a:t>
            </a:r>
            <a:r>
              <a:rPr lang="en-US" sz="2800" b="1" dirty="0" err="1"/>
              <a:t>ማርቆስ</a:t>
            </a:r>
            <a:r>
              <a:rPr lang="en-US" sz="2800" b="1" dirty="0"/>
              <a:t> </a:t>
            </a:r>
            <a:r>
              <a:rPr lang="en-US" sz="2800" b="1" dirty="0" err="1"/>
              <a:t>ዩኒቨርሲቲ</a:t>
            </a:r>
            <a:endParaRPr lang="en-US" sz="2800" dirty="0"/>
          </a:p>
          <a:p>
            <a:pPr algn="ctr"/>
            <a:r>
              <a:rPr lang="en-US" sz="2800" b="1" dirty="0" err="1" smtClean="0"/>
              <a:t>ጤና</a:t>
            </a:r>
            <a:r>
              <a:rPr lang="en-US" sz="2800" b="1" dirty="0" smtClean="0"/>
              <a:t> </a:t>
            </a:r>
            <a:r>
              <a:rPr lang="en-US" sz="2800" b="1" dirty="0" err="1"/>
              <a:t>ሳይንስ</a:t>
            </a:r>
            <a:r>
              <a:rPr lang="en-US" sz="2800" b="1" dirty="0"/>
              <a:t> </a:t>
            </a:r>
            <a:r>
              <a:rPr lang="en-US" sz="2800" b="1" dirty="0" err="1" smtClean="0"/>
              <a:t>ኮሌጅ</a:t>
            </a:r>
            <a:endParaRPr lang="en-US" sz="2800" b="1" dirty="0" smtClean="0"/>
          </a:p>
          <a:p>
            <a:pPr algn="ctr"/>
            <a:r>
              <a:rPr lang="en-US" b="1" dirty="0" err="1"/>
              <a:t>የሕብረተሰብ</a:t>
            </a:r>
            <a:r>
              <a:rPr lang="en-US" b="1" dirty="0"/>
              <a:t> </a:t>
            </a:r>
            <a:r>
              <a:rPr lang="en-US" b="1" dirty="0" err="1"/>
              <a:t>ጤና</a:t>
            </a:r>
            <a:r>
              <a:rPr lang="en-US" b="1" dirty="0"/>
              <a:t> ት/ት </a:t>
            </a:r>
            <a:r>
              <a:rPr lang="en-US" b="1" dirty="0" err="1"/>
              <a:t>ክፍል</a:t>
            </a:r>
            <a:r>
              <a:rPr lang="en-US" b="1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19001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1" y="365125"/>
            <a:ext cx="7886700" cy="888909"/>
          </a:xfrm>
        </p:spPr>
        <p:txBody>
          <a:bodyPr>
            <a:normAutofit/>
          </a:bodyPr>
          <a:lstStyle/>
          <a:p>
            <a:r>
              <a:rPr lang="en-US" sz="3600" dirty="0" err="1"/>
              <a:t>የበሽታው</a:t>
            </a:r>
            <a:r>
              <a:rPr lang="en-US" sz="3600" dirty="0"/>
              <a:t> </a:t>
            </a:r>
            <a:r>
              <a:rPr lang="en-US" sz="3600" dirty="0" err="1"/>
              <a:t>ምልክቶች</a:t>
            </a:r>
            <a:r>
              <a:rPr lang="en-US" sz="3600" dirty="0"/>
              <a:t>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011" y="1423851"/>
            <a:ext cx="8373063" cy="4753114"/>
          </a:xfrm>
        </p:spPr>
        <p:txBody>
          <a:bodyPr>
            <a:noAutofit/>
          </a:bodyPr>
          <a:lstStyle/>
          <a:p>
            <a:r>
              <a:rPr lang="en-US" sz="3200" dirty="0" err="1"/>
              <a:t>የተወሰኑ</a:t>
            </a:r>
            <a:r>
              <a:rPr lang="en-US" sz="3200" dirty="0"/>
              <a:t> </a:t>
            </a:r>
            <a:r>
              <a:rPr lang="en-US" sz="3200" dirty="0" err="1"/>
              <a:t>ሰዎች</a:t>
            </a:r>
            <a:r>
              <a:rPr lang="en-US" sz="3200" dirty="0"/>
              <a:t> </a:t>
            </a:r>
            <a:r>
              <a:rPr lang="en-US" sz="3200" dirty="0" err="1"/>
              <a:t>በቫይረሱ</a:t>
            </a:r>
            <a:r>
              <a:rPr lang="en-US" sz="3200" dirty="0"/>
              <a:t> </a:t>
            </a:r>
            <a:r>
              <a:rPr lang="en-US" sz="3200" dirty="0" err="1"/>
              <a:t>ቢያዙም</a:t>
            </a:r>
            <a:r>
              <a:rPr lang="en-US" sz="3200" dirty="0"/>
              <a:t> </a:t>
            </a:r>
            <a:r>
              <a:rPr lang="en-US" sz="3200" dirty="0" err="1"/>
              <a:t>ምንም</a:t>
            </a:r>
            <a:r>
              <a:rPr lang="en-US" sz="3200" dirty="0"/>
              <a:t> </a:t>
            </a:r>
            <a:r>
              <a:rPr lang="en-US" sz="3200" dirty="0" err="1"/>
              <a:t>አይነት</a:t>
            </a:r>
            <a:r>
              <a:rPr lang="en-US" sz="3200" dirty="0"/>
              <a:t> </a:t>
            </a:r>
            <a:r>
              <a:rPr lang="en-US" sz="3200" dirty="0" err="1"/>
              <a:t>የበሽታ</a:t>
            </a:r>
            <a:r>
              <a:rPr lang="en-US" sz="3200" dirty="0"/>
              <a:t> </a:t>
            </a:r>
            <a:r>
              <a:rPr lang="en-US" sz="3200" dirty="0" err="1"/>
              <a:t>ምልክቶችና</a:t>
            </a:r>
            <a:r>
              <a:rPr lang="en-US" sz="3200" dirty="0"/>
              <a:t> </a:t>
            </a:r>
            <a:r>
              <a:rPr lang="en-US" sz="3200" dirty="0" err="1"/>
              <a:t>የህመም</a:t>
            </a:r>
            <a:r>
              <a:rPr lang="en-US" sz="3200" dirty="0"/>
              <a:t> </a:t>
            </a:r>
            <a:r>
              <a:rPr lang="en-US" sz="3200" dirty="0" err="1"/>
              <a:t>ስሜቶችን</a:t>
            </a:r>
            <a:r>
              <a:rPr lang="en-US" sz="3200" dirty="0"/>
              <a:t> </a:t>
            </a:r>
            <a:r>
              <a:rPr lang="en-US" sz="3200" dirty="0" err="1"/>
              <a:t>ላያሳዩ</a:t>
            </a:r>
            <a:r>
              <a:rPr lang="en-US" sz="3200" dirty="0"/>
              <a:t> </a:t>
            </a:r>
            <a:r>
              <a:rPr lang="en-US" sz="3200" dirty="0" err="1"/>
              <a:t>ይችላሉ</a:t>
            </a:r>
            <a:r>
              <a:rPr lang="en-US" sz="3200" dirty="0" smtClean="0"/>
              <a:t>፡፡</a:t>
            </a:r>
          </a:p>
          <a:p>
            <a:endParaRPr lang="en-US" sz="3200" dirty="0"/>
          </a:p>
          <a:p>
            <a:pPr lvl="0"/>
            <a:r>
              <a:rPr lang="en-US" sz="3200" dirty="0" err="1"/>
              <a:t>ነገር</a:t>
            </a:r>
            <a:r>
              <a:rPr lang="en-US" sz="3200" dirty="0"/>
              <a:t> </a:t>
            </a:r>
            <a:r>
              <a:rPr lang="en-US" sz="3200" dirty="0" err="1"/>
              <a:t>ግን</a:t>
            </a:r>
            <a:r>
              <a:rPr lang="en-US" sz="3200" dirty="0"/>
              <a:t> </a:t>
            </a:r>
            <a:r>
              <a:rPr lang="en-US" sz="3200" dirty="0" err="1"/>
              <a:t>ቫይረሱ</a:t>
            </a:r>
            <a:r>
              <a:rPr lang="en-US" sz="3200" dirty="0"/>
              <a:t> </a:t>
            </a:r>
            <a:r>
              <a:rPr lang="en-US" sz="3200" dirty="0" err="1"/>
              <a:t>ከተገኘባቸው</a:t>
            </a:r>
            <a:r>
              <a:rPr lang="en-US" sz="3200" dirty="0"/>
              <a:t> ከ6 </a:t>
            </a:r>
            <a:r>
              <a:rPr lang="en-US" sz="3200" dirty="0" err="1"/>
              <a:t>ሰዎች</a:t>
            </a:r>
            <a:r>
              <a:rPr lang="en-US" sz="3200" dirty="0"/>
              <a:t> </a:t>
            </a:r>
            <a:r>
              <a:rPr lang="en-US" sz="3200" dirty="0" err="1"/>
              <a:t>አንዱ</a:t>
            </a:r>
            <a:r>
              <a:rPr lang="en-US" sz="3200" dirty="0"/>
              <a:t> </a:t>
            </a:r>
            <a:r>
              <a:rPr lang="en-US" sz="3200" dirty="0" err="1"/>
              <a:t>ከፍተኛ</a:t>
            </a:r>
            <a:r>
              <a:rPr lang="en-US" sz="3200" dirty="0"/>
              <a:t> </a:t>
            </a:r>
            <a:r>
              <a:rPr lang="en-US" sz="3200" dirty="0" err="1"/>
              <a:t>የህመም</a:t>
            </a:r>
            <a:r>
              <a:rPr lang="en-US" sz="3200" dirty="0"/>
              <a:t> </a:t>
            </a:r>
            <a:r>
              <a:rPr lang="en-US" sz="3200" dirty="0" err="1"/>
              <a:t>ስሜትና</a:t>
            </a:r>
            <a:r>
              <a:rPr lang="en-US" sz="3200" dirty="0"/>
              <a:t> </a:t>
            </a:r>
            <a:r>
              <a:rPr lang="en-US" sz="3200" dirty="0" err="1"/>
              <a:t>የመተንፈስ</a:t>
            </a:r>
            <a:r>
              <a:rPr lang="en-US" sz="3200" dirty="0"/>
              <a:t>  </a:t>
            </a:r>
            <a:r>
              <a:rPr lang="en-US" sz="3200" dirty="0" err="1"/>
              <a:t>ችግር</a:t>
            </a:r>
            <a:r>
              <a:rPr lang="en-US" sz="3200" dirty="0"/>
              <a:t> </a:t>
            </a:r>
            <a:r>
              <a:rPr lang="en-US" sz="3200" dirty="0" err="1"/>
              <a:t>ይገጥማቿል</a:t>
            </a:r>
            <a:r>
              <a:rPr lang="en-US" sz="3200" dirty="0"/>
              <a:t>:: </a:t>
            </a:r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/>
          </a:p>
          <a:p>
            <a:endParaRPr lang="en-US" sz="3200" dirty="0" smtClean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2135920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1" y="365125"/>
            <a:ext cx="7886700" cy="888909"/>
          </a:xfrm>
        </p:spPr>
        <p:txBody>
          <a:bodyPr>
            <a:normAutofit/>
          </a:bodyPr>
          <a:lstStyle/>
          <a:p>
            <a:r>
              <a:rPr lang="en-US" sz="3600" dirty="0" err="1"/>
              <a:t>የበሽታው</a:t>
            </a:r>
            <a:r>
              <a:rPr lang="en-US" sz="3600" dirty="0"/>
              <a:t> </a:t>
            </a:r>
            <a:r>
              <a:rPr lang="en-US" sz="3600" dirty="0" err="1"/>
              <a:t>ምልክቶች</a:t>
            </a:r>
            <a:r>
              <a:rPr lang="en-US" sz="3600" dirty="0"/>
              <a:t>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011" y="1515291"/>
            <a:ext cx="8373063" cy="4661674"/>
          </a:xfrm>
        </p:spPr>
        <p:txBody>
          <a:bodyPr>
            <a:noAutofit/>
          </a:bodyPr>
          <a:lstStyle/>
          <a:p>
            <a:pPr lvl="0"/>
            <a:r>
              <a:rPr lang="en-US" sz="2800" dirty="0" err="1" smtClean="0"/>
              <a:t>በቫይረሱ</a:t>
            </a:r>
            <a:r>
              <a:rPr lang="en-US" sz="2800" dirty="0" smtClean="0"/>
              <a:t> </a:t>
            </a:r>
            <a:r>
              <a:rPr lang="en-US" sz="2800" dirty="0" err="1"/>
              <a:t>ከተያዙ</a:t>
            </a:r>
            <a:r>
              <a:rPr lang="en-US" sz="2800" dirty="0"/>
              <a:t> 80 </a:t>
            </a:r>
            <a:r>
              <a:rPr lang="en-US" sz="2800" dirty="0" err="1"/>
              <a:t>በመቶ</a:t>
            </a:r>
            <a:r>
              <a:rPr lang="en-US" sz="2800" dirty="0"/>
              <a:t> </a:t>
            </a:r>
            <a:r>
              <a:rPr lang="en-US" sz="2800" dirty="0" err="1"/>
              <a:t>ሰዎች</a:t>
            </a:r>
            <a:r>
              <a:rPr lang="en-US" sz="2800" dirty="0"/>
              <a:t> </a:t>
            </a:r>
            <a:r>
              <a:rPr lang="en-US" sz="2800" dirty="0" err="1"/>
              <a:t>ያለምንም</a:t>
            </a:r>
            <a:r>
              <a:rPr lang="en-US" sz="2800" dirty="0"/>
              <a:t> </a:t>
            </a:r>
            <a:r>
              <a:rPr lang="en-US" sz="2800" dirty="0" err="1"/>
              <a:t>የተለየ</a:t>
            </a:r>
            <a:r>
              <a:rPr lang="en-US" sz="2800" dirty="0"/>
              <a:t> </a:t>
            </a:r>
            <a:r>
              <a:rPr lang="en-US" sz="2800" dirty="0" err="1"/>
              <a:t>ህክምና</a:t>
            </a:r>
            <a:r>
              <a:rPr lang="en-US" sz="2800" dirty="0"/>
              <a:t> </a:t>
            </a:r>
            <a:r>
              <a:rPr lang="en-US" sz="2800" dirty="0" err="1"/>
              <a:t>ማገገም</a:t>
            </a:r>
            <a:r>
              <a:rPr lang="en-US" sz="2800" dirty="0"/>
              <a:t> </a:t>
            </a:r>
            <a:r>
              <a:rPr lang="en-US" sz="2800" dirty="0" err="1"/>
              <a:t>ይችላሉ</a:t>
            </a:r>
            <a:r>
              <a:rPr lang="en-US" sz="2800" dirty="0"/>
              <a:t>፡፡ </a:t>
            </a:r>
            <a:endParaRPr lang="en-US" sz="2800" dirty="0" smtClean="0"/>
          </a:p>
          <a:p>
            <a:pPr lvl="0"/>
            <a:endParaRPr lang="en-US" sz="2800" dirty="0"/>
          </a:p>
          <a:p>
            <a:pPr lvl="0"/>
            <a:r>
              <a:rPr lang="en-US" sz="2800" dirty="0" err="1">
                <a:solidFill>
                  <a:srgbClr val="00B050"/>
                </a:solidFill>
              </a:rPr>
              <a:t>ስለሆነም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 err="1">
                <a:solidFill>
                  <a:srgbClr val="00B050"/>
                </a:solidFill>
              </a:rPr>
              <a:t>ቫይረሱን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 err="1">
                <a:solidFill>
                  <a:srgbClr val="00B050"/>
                </a:solidFill>
              </a:rPr>
              <a:t>የተሻለ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 err="1">
                <a:solidFill>
                  <a:srgbClr val="00B050"/>
                </a:solidFill>
              </a:rPr>
              <a:t>ጥንቃቄ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 err="1">
                <a:solidFill>
                  <a:srgbClr val="00B050"/>
                </a:solidFill>
              </a:rPr>
              <a:t>በማድረግ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 err="1">
                <a:solidFill>
                  <a:srgbClr val="00B050"/>
                </a:solidFill>
              </a:rPr>
              <a:t>መከላከልም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 err="1">
                <a:solidFill>
                  <a:srgbClr val="00B050"/>
                </a:solidFill>
              </a:rPr>
              <a:t>ሆነ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 err="1">
                <a:solidFill>
                  <a:srgbClr val="00B050"/>
                </a:solidFill>
              </a:rPr>
              <a:t>ማጥፋት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 err="1">
                <a:solidFill>
                  <a:srgbClr val="00B050"/>
                </a:solidFill>
              </a:rPr>
              <a:t>ይቻላል</a:t>
            </a:r>
            <a:r>
              <a:rPr lang="en-US" sz="2800" dirty="0">
                <a:solidFill>
                  <a:srgbClr val="00B050"/>
                </a:solidFill>
              </a:rPr>
              <a:t>፡፡</a:t>
            </a:r>
          </a:p>
          <a:p>
            <a:endParaRPr lang="en-US" sz="2800" dirty="0" smtClean="0"/>
          </a:p>
          <a:p>
            <a:r>
              <a:rPr lang="en-US" sz="2800" dirty="0" err="1"/>
              <a:t>በተለይም</a:t>
            </a:r>
            <a:r>
              <a:rPr lang="en-US" sz="2800" dirty="0"/>
              <a:t>  </a:t>
            </a:r>
            <a:r>
              <a:rPr lang="en-US" sz="2800" dirty="0" err="1"/>
              <a:t>ችግሩ</a:t>
            </a:r>
            <a:r>
              <a:rPr lang="en-US" sz="2800" dirty="0"/>
              <a:t> </a:t>
            </a:r>
            <a:r>
              <a:rPr lang="en-US" sz="2800" dirty="0" err="1"/>
              <a:t>በሚከተሉት</a:t>
            </a:r>
            <a:r>
              <a:rPr lang="en-US" sz="2800" dirty="0"/>
              <a:t> </a:t>
            </a:r>
          </a:p>
          <a:p>
            <a:pPr lvl="1"/>
            <a:r>
              <a:rPr lang="en-US" sz="2500" dirty="0" err="1"/>
              <a:t>በአረጋውያን</a:t>
            </a:r>
            <a:endParaRPr lang="en-US" sz="2500" dirty="0"/>
          </a:p>
          <a:p>
            <a:pPr lvl="1"/>
            <a:r>
              <a:rPr lang="en-US" sz="2500" dirty="0" err="1"/>
              <a:t>ከፍተኛ</a:t>
            </a:r>
            <a:r>
              <a:rPr lang="en-US" sz="2500" dirty="0"/>
              <a:t> </a:t>
            </a:r>
            <a:r>
              <a:rPr lang="en-US" sz="2500" dirty="0" err="1"/>
              <a:t>የደም</a:t>
            </a:r>
            <a:r>
              <a:rPr lang="en-US" sz="2500" dirty="0"/>
              <a:t> </a:t>
            </a:r>
            <a:r>
              <a:rPr lang="en-US" sz="2500" dirty="0" err="1"/>
              <a:t>ግፍት</a:t>
            </a:r>
            <a:r>
              <a:rPr lang="en-US" sz="2500" dirty="0"/>
              <a:t> </a:t>
            </a:r>
            <a:r>
              <a:rPr lang="en-US" sz="2500" dirty="0" err="1"/>
              <a:t>ያለባቸው</a:t>
            </a:r>
            <a:endParaRPr lang="en-US" sz="2500" dirty="0"/>
          </a:p>
          <a:p>
            <a:pPr lvl="1"/>
            <a:r>
              <a:rPr lang="en-US" sz="2500" dirty="0" err="1"/>
              <a:t>በልብ</a:t>
            </a:r>
            <a:r>
              <a:rPr lang="en-US" sz="2500" dirty="0"/>
              <a:t> </a:t>
            </a:r>
            <a:r>
              <a:rPr lang="en-US" sz="2500" dirty="0" err="1"/>
              <a:t>ህመምተኞች</a:t>
            </a:r>
            <a:endParaRPr lang="en-US" sz="2500" dirty="0"/>
          </a:p>
          <a:p>
            <a:pPr lvl="1"/>
            <a:r>
              <a:rPr lang="en-US" sz="2500" dirty="0" err="1"/>
              <a:t>የስኳር</a:t>
            </a:r>
            <a:r>
              <a:rPr lang="en-US" sz="2500" dirty="0"/>
              <a:t> </a:t>
            </a:r>
            <a:r>
              <a:rPr lang="en-US" sz="2500" dirty="0" err="1"/>
              <a:t>በሽታ</a:t>
            </a:r>
            <a:r>
              <a:rPr lang="en-US" sz="2500" dirty="0"/>
              <a:t> </a:t>
            </a:r>
            <a:r>
              <a:rPr lang="en-US" sz="2500" dirty="0" err="1"/>
              <a:t>ያለባቸው</a:t>
            </a:r>
            <a:r>
              <a:rPr lang="en-US" sz="2500" dirty="0"/>
              <a:t> </a:t>
            </a:r>
            <a:r>
              <a:rPr lang="en-US" sz="2500" dirty="0" err="1"/>
              <a:t>ሰዎች</a:t>
            </a:r>
            <a:r>
              <a:rPr lang="en-US" sz="2500" dirty="0"/>
              <a:t> </a:t>
            </a:r>
            <a:r>
              <a:rPr lang="en-US" sz="2500" dirty="0" err="1"/>
              <a:t>ላይ</a:t>
            </a:r>
            <a:r>
              <a:rPr lang="en-US" sz="2500" dirty="0"/>
              <a:t> </a:t>
            </a:r>
            <a:r>
              <a:rPr lang="en-US" sz="2500" dirty="0" err="1"/>
              <a:t>የከፋ</a:t>
            </a:r>
            <a:r>
              <a:rPr lang="en-US" sz="2500" dirty="0"/>
              <a:t> </a:t>
            </a:r>
            <a:r>
              <a:rPr lang="en-US" sz="2500" dirty="0" err="1"/>
              <a:t>ይሆናል</a:t>
            </a:r>
            <a:endParaRPr lang="en-US" sz="25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3200" dirty="0" smtClean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2871628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8002003" cy="1032601"/>
          </a:xfrm>
        </p:spPr>
        <p:txBody>
          <a:bodyPr>
            <a:normAutofit/>
          </a:bodyPr>
          <a:lstStyle/>
          <a:p>
            <a:r>
              <a:rPr lang="en-US" sz="3600" dirty="0" err="1"/>
              <a:t>በተለይም</a:t>
            </a:r>
            <a:r>
              <a:rPr lang="en-US" sz="3600" dirty="0"/>
              <a:t>  </a:t>
            </a:r>
            <a:r>
              <a:rPr lang="en-US" sz="3600" dirty="0" err="1" smtClean="0"/>
              <a:t>ችግሩ</a:t>
            </a:r>
            <a:r>
              <a:rPr lang="en-US" sz="3600" dirty="0" smtClean="0"/>
              <a:t>…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010" y="1600702"/>
            <a:ext cx="8484669" cy="4695595"/>
          </a:xfrm>
        </p:spPr>
        <p:txBody>
          <a:bodyPr>
            <a:normAutofit/>
          </a:bodyPr>
          <a:lstStyle/>
          <a:p>
            <a:pPr lvl="1"/>
            <a:r>
              <a:rPr lang="en-AU" sz="3200" dirty="0" err="1"/>
              <a:t>በትላልቅ</a:t>
            </a:r>
            <a:r>
              <a:rPr lang="en-AU" sz="3200" dirty="0"/>
              <a:t> </a:t>
            </a:r>
            <a:r>
              <a:rPr lang="en-AU" sz="3200" dirty="0" err="1"/>
              <a:t>ተቋማት</a:t>
            </a:r>
            <a:r>
              <a:rPr lang="en-AU" sz="3200" dirty="0"/>
              <a:t> </a:t>
            </a:r>
            <a:r>
              <a:rPr lang="en-AU" sz="3200" dirty="0" err="1"/>
              <a:t>እና</a:t>
            </a:r>
            <a:r>
              <a:rPr lang="en-AU" sz="3200" dirty="0"/>
              <a:t> </a:t>
            </a:r>
            <a:r>
              <a:rPr lang="en-AU" sz="3200" dirty="0" err="1"/>
              <a:t>በጋራ</a:t>
            </a:r>
            <a:r>
              <a:rPr lang="en-AU" sz="3200" dirty="0"/>
              <a:t> </a:t>
            </a:r>
            <a:r>
              <a:rPr lang="en-AU" sz="3200" dirty="0" err="1"/>
              <a:t>ብዛት</a:t>
            </a:r>
            <a:r>
              <a:rPr lang="en-AU" sz="3200" dirty="0"/>
              <a:t> </a:t>
            </a:r>
            <a:r>
              <a:rPr lang="en-AU" sz="3200" dirty="0" err="1"/>
              <a:t>የሚኖሩ</a:t>
            </a:r>
            <a:r>
              <a:rPr lang="en-AU" sz="3200" dirty="0"/>
              <a:t> </a:t>
            </a:r>
            <a:r>
              <a:rPr lang="en-AU" sz="3200" dirty="0" err="1"/>
              <a:t>ሰዎች</a:t>
            </a:r>
            <a:r>
              <a:rPr lang="en-AU" sz="3200" dirty="0"/>
              <a:t> </a:t>
            </a:r>
            <a:r>
              <a:rPr lang="en-AU" sz="3200" dirty="0">
                <a:solidFill>
                  <a:srgbClr val="00B050"/>
                </a:solidFill>
              </a:rPr>
              <a:t>(</a:t>
            </a:r>
            <a:r>
              <a:rPr lang="en-AU" sz="3200" dirty="0" err="1">
                <a:solidFill>
                  <a:srgbClr val="00B050"/>
                </a:solidFill>
              </a:rPr>
              <a:t>ለምሳሌ</a:t>
            </a:r>
            <a:r>
              <a:rPr lang="en-AU" sz="3200" dirty="0">
                <a:solidFill>
                  <a:srgbClr val="00B050"/>
                </a:solidFill>
              </a:rPr>
              <a:t>፡- </a:t>
            </a:r>
            <a:r>
              <a:rPr lang="en-AU" sz="3200" dirty="0" err="1">
                <a:solidFill>
                  <a:srgbClr val="00B050"/>
                </a:solidFill>
              </a:rPr>
              <a:t>ዩኒቨርሲቲ</a:t>
            </a:r>
            <a:r>
              <a:rPr lang="en-AU" sz="3200" dirty="0">
                <a:solidFill>
                  <a:srgbClr val="00B050"/>
                </a:solidFill>
              </a:rPr>
              <a:t>፣ </a:t>
            </a:r>
            <a:r>
              <a:rPr lang="en-AU" sz="3200" dirty="0" err="1">
                <a:solidFill>
                  <a:srgbClr val="00B050"/>
                </a:solidFill>
              </a:rPr>
              <a:t>ትምህርት</a:t>
            </a:r>
            <a:r>
              <a:rPr lang="en-AU" sz="3200" dirty="0">
                <a:solidFill>
                  <a:srgbClr val="00B050"/>
                </a:solidFill>
              </a:rPr>
              <a:t> </a:t>
            </a:r>
            <a:r>
              <a:rPr lang="en-AU" sz="3200" dirty="0" err="1">
                <a:solidFill>
                  <a:srgbClr val="00B050"/>
                </a:solidFill>
              </a:rPr>
              <a:t>ቤቶች</a:t>
            </a:r>
            <a:r>
              <a:rPr lang="en-AU" sz="3200" dirty="0">
                <a:solidFill>
                  <a:srgbClr val="00B050"/>
                </a:solidFill>
              </a:rPr>
              <a:t> </a:t>
            </a:r>
            <a:r>
              <a:rPr lang="en-AU" sz="3200" dirty="0" err="1">
                <a:solidFill>
                  <a:srgbClr val="00B050"/>
                </a:solidFill>
              </a:rPr>
              <a:t>እና</a:t>
            </a:r>
            <a:r>
              <a:rPr lang="en-AU" sz="3200" dirty="0">
                <a:solidFill>
                  <a:srgbClr val="00B050"/>
                </a:solidFill>
              </a:rPr>
              <a:t> </a:t>
            </a:r>
            <a:r>
              <a:rPr lang="en-AU" sz="3200" dirty="0" err="1">
                <a:solidFill>
                  <a:srgbClr val="00B050"/>
                </a:solidFill>
              </a:rPr>
              <a:t>የመሳሰሉ</a:t>
            </a:r>
            <a:r>
              <a:rPr lang="en-AU" sz="3200" dirty="0">
                <a:solidFill>
                  <a:srgbClr val="00B050"/>
                </a:solidFill>
              </a:rPr>
              <a:t> </a:t>
            </a:r>
            <a:r>
              <a:rPr lang="en-AU" sz="3200" dirty="0" err="1">
                <a:solidFill>
                  <a:srgbClr val="00B050"/>
                </a:solidFill>
              </a:rPr>
              <a:t>ተቋማት</a:t>
            </a:r>
            <a:r>
              <a:rPr lang="en-AU" sz="3200" dirty="0">
                <a:solidFill>
                  <a:srgbClr val="00B050"/>
                </a:solidFill>
              </a:rPr>
              <a:t>) (people in group residential settings)</a:t>
            </a:r>
          </a:p>
          <a:p>
            <a:pPr lvl="1"/>
            <a:endParaRPr lang="en-US" sz="3200" dirty="0"/>
          </a:p>
          <a:p>
            <a:pPr lvl="1"/>
            <a:r>
              <a:rPr lang="en-AU" sz="3200" dirty="0" err="1"/>
              <a:t>የተፈጥሮ</a:t>
            </a:r>
            <a:r>
              <a:rPr lang="en-AU" sz="3200" dirty="0"/>
              <a:t> </a:t>
            </a:r>
            <a:r>
              <a:rPr lang="en-AU" sz="3200" dirty="0" err="1"/>
              <a:t>የሽታ</a:t>
            </a:r>
            <a:r>
              <a:rPr lang="en-AU" sz="3200" dirty="0"/>
              <a:t> </a:t>
            </a:r>
            <a:r>
              <a:rPr lang="en-AU" sz="3200" dirty="0" err="1"/>
              <a:t>መከላኪያ</a:t>
            </a:r>
            <a:r>
              <a:rPr lang="en-AU" sz="3200" dirty="0"/>
              <a:t> </a:t>
            </a:r>
            <a:r>
              <a:rPr lang="en-AU" sz="3200" dirty="0" err="1"/>
              <a:t>አቅም</a:t>
            </a:r>
            <a:r>
              <a:rPr lang="en-AU" sz="3200" dirty="0"/>
              <a:t> </a:t>
            </a:r>
            <a:r>
              <a:rPr lang="en-AU" sz="3200" dirty="0" err="1"/>
              <a:t>የተዳከመባቸው</a:t>
            </a:r>
            <a:r>
              <a:rPr lang="en-AU" sz="3200" dirty="0"/>
              <a:t> </a:t>
            </a:r>
            <a:r>
              <a:rPr lang="en-AU" sz="3200" dirty="0" err="1" smtClean="0"/>
              <a:t>ሰዎች</a:t>
            </a:r>
            <a:r>
              <a:rPr lang="en-US" sz="3200" dirty="0"/>
              <a:t> </a:t>
            </a:r>
            <a:r>
              <a:rPr lang="en-US" sz="2800" dirty="0" smtClean="0"/>
              <a:t>(</a:t>
            </a:r>
            <a:r>
              <a:rPr lang="en-AU" sz="2800" dirty="0"/>
              <a:t>people with compromised immune systems)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2922514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1" y="365126"/>
            <a:ext cx="7886700" cy="1084852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 err="1"/>
              <a:t>ሁሉም</a:t>
            </a:r>
            <a:r>
              <a:rPr lang="en-US" sz="2800" b="1" dirty="0"/>
              <a:t> </a:t>
            </a:r>
            <a:r>
              <a:rPr lang="en-US" sz="2800" b="1" dirty="0" err="1"/>
              <a:t>የጉንፋን</a:t>
            </a:r>
            <a:r>
              <a:rPr lang="en-US" sz="2800" b="1" dirty="0"/>
              <a:t> </a:t>
            </a:r>
            <a:r>
              <a:rPr lang="en-US" sz="2800" b="1" dirty="0" err="1"/>
              <a:t>ምልክቶች</a:t>
            </a:r>
            <a:r>
              <a:rPr lang="en-US" sz="2800" b="1" dirty="0"/>
              <a:t> </a:t>
            </a:r>
            <a:r>
              <a:rPr lang="en-US" sz="2800" b="1" dirty="0" err="1"/>
              <a:t>የኖቨል</a:t>
            </a:r>
            <a:r>
              <a:rPr lang="en-US" sz="2800" b="1" dirty="0"/>
              <a:t> </a:t>
            </a:r>
            <a:r>
              <a:rPr lang="en-US" sz="2800" b="1" dirty="0" err="1"/>
              <a:t>ኮሮና</a:t>
            </a:r>
            <a:r>
              <a:rPr lang="en-US" sz="2800" b="1" dirty="0"/>
              <a:t> </a:t>
            </a:r>
            <a:r>
              <a:rPr lang="en-US" sz="2800" b="1" dirty="0" err="1"/>
              <a:t>ቫይረስ</a:t>
            </a:r>
            <a:r>
              <a:rPr lang="en-US" sz="2800" b="1" dirty="0"/>
              <a:t> </a:t>
            </a:r>
            <a:r>
              <a:rPr lang="en-US" sz="2800" b="1" dirty="0" err="1"/>
              <a:t>ምልክቶች</a:t>
            </a:r>
            <a:r>
              <a:rPr lang="en-US" sz="2800" b="1" dirty="0"/>
              <a:t>  </a:t>
            </a:r>
            <a:r>
              <a:rPr lang="en-US" sz="2800" b="1" dirty="0" err="1"/>
              <a:t>ናቸው</a:t>
            </a:r>
            <a:r>
              <a:rPr lang="en-US" sz="2800" b="1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1" y="1668871"/>
            <a:ext cx="8241029" cy="4653552"/>
          </a:xfrm>
        </p:spPr>
        <p:txBody>
          <a:bodyPr>
            <a:noAutofit/>
          </a:bodyPr>
          <a:lstStyle/>
          <a:p>
            <a:r>
              <a:rPr lang="en-US" sz="3200" dirty="0" err="1" smtClean="0"/>
              <a:t>ቫይረሱ</a:t>
            </a:r>
            <a:r>
              <a:rPr lang="en-US" sz="3200" dirty="0" smtClean="0"/>
              <a:t> </a:t>
            </a:r>
            <a:r>
              <a:rPr lang="en-US" sz="3200" dirty="0" err="1"/>
              <a:t>የመተንፈሻ</a:t>
            </a:r>
            <a:r>
              <a:rPr lang="en-US" sz="3200" dirty="0"/>
              <a:t> </a:t>
            </a:r>
            <a:r>
              <a:rPr lang="en-US" sz="3200" dirty="0" err="1"/>
              <a:t>አካል</a:t>
            </a:r>
            <a:r>
              <a:rPr lang="en-US" sz="3200" dirty="0"/>
              <a:t> </a:t>
            </a:r>
            <a:r>
              <a:rPr lang="en-US" sz="3200" dirty="0" err="1"/>
              <a:t>የሚያጠቃ</a:t>
            </a:r>
            <a:r>
              <a:rPr lang="en-US" sz="3200" dirty="0"/>
              <a:t> </a:t>
            </a:r>
            <a:r>
              <a:rPr lang="en-US" sz="3200" dirty="0" err="1"/>
              <a:t>ከመሆኑም</a:t>
            </a:r>
            <a:r>
              <a:rPr lang="en-US" sz="3200" dirty="0"/>
              <a:t> </a:t>
            </a:r>
            <a:r>
              <a:rPr lang="en-US" sz="3200" dirty="0" err="1"/>
              <a:t>አንጻር</a:t>
            </a:r>
            <a:r>
              <a:rPr lang="en-US" sz="3200" dirty="0"/>
              <a:t> </a:t>
            </a:r>
            <a:r>
              <a:rPr lang="en-US" sz="3200" dirty="0" err="1"/>
              <a:t>ምልክቶቹ</a:t>
            </a:r>
            <a:r>
              <a:rPr lang="en-US" sz="3200" dirty="0"/>
              <a:t> </a:t>
            </a:r>
            <a:r>
              <a:rPr lang="en-US" sz="3200" dirty="0" err="1"/>
              <a:t>የጉንፋን</a:t>
            </a:r>
            <a:r>
              <a:rPr lang="en-US" sz="3200" dirty="0"/>
              <a:t> </a:t>
            </a:r>
            <a:r>
              <a:rPr lang="en-US" sz="3200" dirty="0" err="1"/>
              <a:t>አይነት</a:t>
            </a:r>
            <a:r>
              <a:rPr lang="en-US" sz="3200" dirty="0"/>
              <a:t> </a:t>
            </a:r>
            <a:r>
              <a:rPr lang="en-US" sz="3200" dirty="0" err="1"/>
              <a:t>ምልክቶች</a:t>
            </a:r>
            <a:r>
              <a:rPr lang="en-US" sz="3200" dirty="0"/>
              <a:t> </a:t>
            </a:r>
            <a:r>
              <a:rPr lang="en-US" sz="3200" dirty="0" err="1"/>
              <a:t>ማለትም</a:t>
            </a:r>
            <a:r>
              <a:rPr lang="en-US" sz="3200" dirty="0"/>
              <a:t> </a:t>
            </a:r>
            <a:endParaRPr lang="en-US" sz="3200" dirty="0" smtClean="0"/>
          </a:p>
          <a:p>
            <a:pPr lvl="1"/>
            <a:r>
              <a:rPr lang="en-US" sz="3200" dirty="0" err="1" smtClean="0">
                <a:solidFill>
                  <a:srgbClr val="00B050"/>
                </a:solidFill>
              </a:rPr>
              <a:t>ትኩሳት</a:t>
            </a:r>
            <a:r>
              <a:rPr lang="en-US" sz="3200" dirty="0">
                <a:solidFill>
                  <a:srgbClr val="00B050"/>
                </a:solidFill>
              </a:rPr>
              <a:t>፤ </a:t>
            </a:r>
            <a:r>
              <a:rPr lang="en-US" sz="3200" dirty="0" err="1">
                <a:solidFill>
                  <a:srgbClr val="00B050"/>
                </a:solidFill>
              </a:rPr>
              <a:t>ሳል</a:t>
            </a:r>
            <a:r>
              <a:rPr lang="en-US" sz="3200" dirty="0">
                <a:solidFill>
                  <a:srgbClr val="00B050"/>
                </a:solidFill>
              </a:rPr>
              <a:t>፤ </a:t>
            </a:r>
            <a:r>
              <a:rPr lang="en-US" sz="3200" dirty="0" err="1">
                <a:solidFill>
                  <a:srgbClr val="00B050"/>
                </a:solidFill>
              </a:rPr>
              <a:t>ቶሎ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ቶሎ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ከአፍንጫ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የሚወጣ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ፈሳሽ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መብዛት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ይገኝበታል</a:t>
            </a:r>
            <a:r>
              <a:rPr lang="en-US" sz="3200" dirty="0">
                <a:solidFill>
                  <a:srgbClr val="00B050"/>
                </a:solidFill>
              </a:rPr>
              <a:t>፡፡ </a:t>
            </a:r>
            <a:endParaRPr lang="en-US" sz="3200" dirty="0" smtClean="0">
              <a:solidFill>
                <a:srgbClr val="00B050"/>
              </a:solidFill>
            </a:endParaRPr>
          </a:p>
          <a:p>
            <a:pPr lvl="1"/>
            <a:endParaRPr lang="en-US" sz="2800" dirty="0" smtClean="0"/>
          </a:p>
          <a:p>
            <a:r>
              <a:rPr lang="en-US" sz="3200" dirty="0" err="1" smtClean="0"/>
              <a:t>ምንም</a:t>
            </a:r>
            <a:r>
              <a:rPr lang="en-US" sz="3200" dirty="0" smtClean="0"/>
              <a:t> </a:t>
            </a:r>
            <a:r>
              <a:rPr lang="en-US" sz="3200" dirty="0" err="1"/>
              <a:t>እንኳን</a:t>
            </a:r>
            <a:r>
              <a:rPr lang="en-US" sz="3200" dirty="0"/>
              <a:t> </a:t>
            </a:r>
            <a:r>
              <a:rPr lang="en-US" sz="3200" dirty="0" err="1"/>
              <a:t>የበሽታው</a:t>
            </a:r>
            <a:r>
              <a:rPr lang="en-US" sz="3200" dirty="0"/>
              <a:t> </a:t>
            </a:r>
            <a:r>
              <a:rPr lang="en-US" sz="3200" dirty="0" err="1"/>
              <a:t>ምልክት</a:t>
            </a:r>
            <a:r>
              <a:rPr lang="en-US" sz="3200" dirty="0"/>
              <a:t> </a:t>
            </a:r>
            <a:r>
              <a:rPr lang="en-US" sz="3200" dirty="0" err="1"/>
              <a:t>ከጉንፋን</a:t>
            </a:r>
            <a:r>
              <a:rPr lang="en-US" sz="3200" dirty="0"/>
              <a:t> </a:t>
            </a:r>
            <a:r>
              <a:rPr lang="en-US" sz="3200" dirty="0" err="1"/>
              <a:t>ምልክቶች</a:t>
            </a:r>
            <a:r>
              <a:rPr lang="en-US" sz="3200" dirty="0"/>
              <a:t> </a:t>
            </a:r>
            <a:r>
              <a:rPr lang="en-US" sz="3200" dirty="0" err="1"/>
              <a:t>ጋር</a:t>
            </a:r>
            <a:r>
              <a:rPr lang="en-US" sz="3200" dirty="0"/>
              <a:t> </a:t>
            </a:r>
            <a:r>
              <a:rPr lang="en-US" sz="3200" dirty="0" err="1"/>
              <a:t>ተመሳሳይነት</a:t>
            </a:r>
            <a:r>
              <a:rPr lang="en-US" sz="3200" dirty="0"/>
              <a:t> </a:t>
            </a:r>
            <a:r>
              <a:rPr lang="en-US" sz="3200" dirty="0" err="1"/>
              <a:t>ቢኖረውም</a:t>
            </a:r>
            <a:r>
              <a:rPr lang="en-US" sz="3200" dirty="0"/>
              <a:t> </a:t>
            </a:r>
            <a:r>
              <a:rPr lang="en-US" sz="3200" dirty="0" err="1" smtClean="0"/>
              <a:t>ሁሉም</a:t>
            </a:r>
            <a:r>
              <a:rPr lang="en-US" sz="3200" dirty="0" smtClean="0"/>
              <a:t> </a:t>
            </a:r>
            <a:r>
              <a:rPr lang="en-US" sz="3200" dirty="0" err="1"/>
              <a:t>ጉንፋን</a:t>
            </a:r>
            <a:r>
              <a:rPr lang="en-US" sz="3200" dirty="0"/>
              <a:t> </a:t>
            </a:r>
            <a:r>
              <a:rPr lang="en-US" sz="3200" dirty="0" err="1"/>
              <a:t>በኮሮና</a:t>
            </a:r>
            <a:r>
              <a:rPr lang="en-US" sz="3200" dirty="0"/>
              <a:t> </a:t>
            </a:r>
            <a:r>
              <a:rPr lang="en-US" sz="3200" dirty="0" err="1"/>
              <a:t>ቫይረስ</a:t>
            </a:r>
            <a:r>
              <a:rPr lang="en-US" sz="3200" dirty="0"/>
              <a:t> </a:t>
            </a:r>
            <a:r>
              <a:rPr lang="en-US" sz="3200" dirty="0" err="1"/>
              <a:t>ምክንት</a:t>
            </a:r>
            <a:r>
              <a:rPr lang="en-US" sz="3200" dirty="0"/>
              <a:t> </a:t>
            </a:r>
            <a:r>
              <a:rPr lang="en-US" sz="3200" dirty="0" err="1"/>
              <a:t>አመጣም</a:t>
            </a:r>
            <a:r>
              <a:rPr lang="en-US" sz="3200" dirty="0" smtClean="0"/>
              <a:t>፡፡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2110194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1" y="365126"/>
            <a:ext cx="7886700" cy="1084852"/>
          </a:xfrm>
        </p:spPr>
        <p:txBody>
          <a:bodyPr>
            <a:noAutofit/>
          </a:bodyPr>
          <a:lstStyle/>
          <a:p>
            <a:pPr algn="ctr"/>
            <a:r>
              <a:rPr lang="en-US" sz="3200" dirty="0" err="1"/>
              <a:t>ሁሉም</a:t>
            </a:r>
            <a:r>
              <a:rPr lang="en-US" sz="3200" dirty="0"/>
              <a:t> </a:t>
            </a:r>
            <a:r>
              <a:rPr lang="en-US" sz="3200" dirty="0" err="1"/>
              <a:t>የጉንፋን</a:t>
            </a:r>
            <a:r>
              <a:rPr lang="en-US" sz="3200" dirty="0"/>
              <a:t> </a:t>
            </a:r>
            <a:r>
              <a:rPr lang="en-US" sz="3200" dirty="0" err="1"/>
              <a:t>ምልክቶች</a:t>
            </a:r>
            <a:r>
              <a:rPr lang="en-US" sz="3200" dirty="0"/>
              <a:t> </a:t>
            </a:r>
            <a:r>
              <a:rPr lang="en-US" sz="3200" dirty="0" err="1" smtClean="0"/>
              <a:t>የኖ</a:t>
            </a:r>
            <a:r>
              <a:rPr lang="en-US" sz="3200" dirty="0" err="1"/>
              <a:t>ቨ</a:t>
            </a:r>
            <a:r>
              <a:rPr lang="en-US" sz="3200" dirty="0" err="1" smtClean="0"/>
              <a:t>ል</a:t>
            </a:r>
            <a:r>
              <a:rPr lang="en-US" sz="3200" dirty="0" smtClean="0"/>
              <a:t> </a:t>
            </a:r>
            <a:r>
              <a:rPr lang="en-US" sz="3200" dirty="0" err="1"/>
              <a:t>ኮሮና</a:t>
            </a:r>
            <a:r>
              <a:rPr lang="en-US" sz="3200" dirty="0"/>
              <a:t> </a:t>
            </a:r>
            <a:r>
              <a:rPr lang="en-US" sz="3200" dirty="0" err="1"/>
              <a:t>ቫይረስ</a:t>
            </a:r>
            <a:r>
              <a:rPr lang="en-US" sz="3200" dirty="0"/>
              <a:t> </a:t>
            </a:r>
            <a:r>
              <a:rPr lang="en-US" sz="3200" dirty="0" err="1"/>
              <a:t>ምልክቶች</a:t>
            </a:r>
            <a:r>
              <a:rPr lang="en-US" sz="3200" dirty="0"/>
              <a:t>  </a:t>
            </a:r>
            <a:r>
              <a:rPr lang="en-US" sz="3200" dirty="0" err="1"/>
              <a:t>ናቸው</a:t>
            </a:r>
            <a:r>
              <a:rPr lang="en-US" sz="3200" dirty="0" smtClean="0"/>
              <a:t>?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68871"/>
            <a:ext cx="8406063" cy="4940476"/>
          </a:xfrm>
        </p:spPr>
        <p:txBody>
          <a:bodyPr>
            <a:noAutofit/>
          </a:bodyPr>
          <a:lstStyle/>
          <a:p>
            <a:r>
              <a:rPr lang="en-US" sz="3200" dirty="0"/>
              <a:t> </a:t>
            </a:r>
            <a:r>
              <a:rPr lang="en-US" sz="3200" dirty="0" err="1" smtClean="0"/>
              <a:t>የቫይረሱ</a:t>
            </a:r>
            <a:r>
              <a:rPr lang="en-US" sz="3200" dirty="0" smtClean="0"/>
              <a:t> </a:t>
            </a:r>
            <a:r>
              <a:rPr lang="en-US" sz="3200" dirty="0" err="1" smtClean="0"/>
              <a:t>ምልክቶች</a:t>
            </a:r>
            <a:r>
              <a:rPr lang="en-US" sz="3200" dirty="0" smtClean="0"/>
              <a:t> </a:t>
            </a:r>
            <a:r>
              <a:rPr lang="en-US" sz="3200" dirty="0" err="1" smtClean="0"/>
              <a:t>ከጉንፋን</a:t>
            </a:r>
            <a:r>
              <a:rPr lang="en-US" sz="3200" dirty="0" smtClean="0"/>
              <a:t> </a:t>
            </a:r>
            <a:r>
              <a:rPr lang="en-US" sz="3200" dirty="0" err="1" smtClean="0"/>
              <a:t>ምልክቶች</a:t>
            </a:r>
            <a:r>
              <a:rPr lang="en-US" sz="3200" dirty="0" smtClean="0"/>
              <a:t> </a:t>
            </a:r>
            <a:r>
              <a:rPr lang="en-US" sz="3200" dirty="0" err="1" smtClean="0"/>
              <a:t>የሚለየው</a:t>
            </a:r>
            <a:r>
              <a:rPr lang="en-US" sz="3200" dirty="0" smtClean="0"/>
              <a:t> </a:t>
            </a:r>
          </a:p>
          <a:p>
            <a:endParaRPr lang="en-US" sz="3200" dirty="0" smtClean="0"/>
          </a:p>
          <a:p>
            <a:pPr lvl="1"/>
            <a:r>
              <a:rPr lang="en-US" sz="2800" dirty="0" err="1" smtClean="0"/>
              <a:t>የትንፋሽ</a:t>
            </a:r>
            <a:r>
              <a:rPr lang="en-US" sz="2800" dirty="0" smtClean="0"/>
              <a:t> </a:t>
            </a:r>
            <a:r>
              <a:rPr lang="en-US" sz="2800" dirty="0" err="1" smtClean="0"/>
              <a:t>መቆራረጥና</a:t>
            </a:r>
            <a:r>
              <a:rPr lang="en-US" sz="2800" dirty="0" smtClean="0"/>
              <a:t> </a:t>
            </a:r>
            <a:r>
              <a:rPr lang="en-US" sz="2800" dirty="0" err="1" smtClean="0"/>
              <a:t>የመተንፈሽ</a:t>
            </a:r>
            <a:r>
              <a:rPr lang="en-US" sz="2800" dirty="0" smtClean="0"/>
              <a:t> </a:t>
            </a:r>
            <a:r>
              <a:rPr lang="en-US" sz="2800" dirty="0" err="1" smtClean="0"/>
              <a:t>ችግር</a:t>
            </a:r>
            <a:r>
              <a:rPr lang="en-US" sz="2800" dirty="0" smtClean="0"/>
              <a:t> </a:t>
            </a:r>
            <a:r>
              <a:rPr lang="en-US" sz="2800" dirty="0" err="1" smtClean="0"/>
              <a:t>ምልክቶች</a:t>
            </a:r>
            <a:r>
              <a:rPr lang="en-US" sz="2800" dirty="0" smtClean="0"/>
              <a:t> </a:t>
            </a:r>
            <a:r>
              <a:rPr lang="en-US" sz="2800" dirty="0" err="1" smtClean="0"/>
              <a:t>በተጨማሪ</a:t>
            </a:r>
            <a:r>
              <a:rPr lang="en-US" sz="2800" dirty="0" smtClean="0"/>
              <a:t> </a:t>
            </a:r>
            <a:r>
              <a:rPr lang="en-US" sz="2800" dirty="0" err="1" smtClean="0"/>
              <a:t>መኖሩ</a:t>
            </a:r>
            <a:r>
              <a:rPr lang="en-US" sz="2800" dirty="0" smtClean="0"/>
              <a:t>  </a:t>
            </a:r>
          </a:p>
          <a:p>
            <a:pPr lvl="1"/>
            <a:endParaRPr lang="en-US" sz="2800" dirty="0" smtClean="0"/>
          </a:p>
          <a:p>
            <a:pPr lvl="1"/>
            <a:r>
              <a:rPr lang="en-US" sz="2800" dirty="0" err="1" smtClean="0"/>
              <a:t>የጉንፋን</a:t>
            </a:r>
            <a:r>
              <a:rPr lang="en-US" sz="2800" dirty="0" smtClean="0"/>
              <a:t> </a:t>
            </a:r>
            <a:r>
              <a:rPr lang="en-US" sz="2800" dirty="0" err="1" smtClean="0"/>
              <a:t>ምልክት</a:t>
            </a:r>
            <a:r>
              <a:rPr lang="en-US" sz="2800" dirty="0" smtClean="0"/>
              <a:t> </a:t>
            </a:r>
            <a:r>
              <a:rPr lang="en-US" sz="2800" dirty="0" err="1" smtClean="0"/>
              <a:t>ቶሎ</a:t>
            </a:r>
            <a:r>
              <a:rPr lang="en-US" sz="2800" dirty="0" smtClean="0"/>
              <a:t> </a:t>
            </a:r>
            <a:r>
              <a:rPr lang="en-US" sz="2800" dirty="0" err="1" smtClean="0"/>
              <a:t>የሚታይና</a:t>
            </a:r>
            <a:r>
              <a:rPr lang="en-US" sz="2800" dirty="0" smtClean="0"/>
              <a:t> </a:t>
            </a:r>
            <a:r>
              <a:rPr lang="en-US" sz="2800" dirty="0" err="1" smtClean="0"/>
              <a:t>በአጭር</a:t>
            </a:r>
            <a:r>
              <a:rPr lang="en-US" sz="2800" dirty="0" smtClean="0"/>
              <a:t> </a:t>
            </a:r>
            <a:r>
              <a:rPr lang="en-US" sz="2800" dirty="0" err="1" smtClean="0"/>
              <a:t>ቀናት</a:t>
            </a:r>
            <a:r>
              <a:rPr lang="en-US" sz="2800" dirty="0" smtClean="0"/>
              <a:t> </a:t>
            </a:r>
            <a:r>
              <a:rPr lang="en-US" sz="2800" dirty="0" err="1" smtClean="0"/>
              <a:t>ውስጥ</a:t>
            </a:r>
            <a:r>
              <a:rPr lang="en-US" sz="2800" dirty="0" smtClean="0"/>
              <a:t> </a:t>
            </a:r>
            <a:r>
              <a:rPr lang="en-US" sz="2800" dirty="0" err="1" smtClean="0"/>
              <a:t>የማገገም</a:t>
            </a:r>
            <a:r>
              <a:rPr lang="en-US" sz="2800" dirty="0" smtClean="0"/>
              <a:t> </a:t>
            </a:r>
            <a:r>
              <a:rPr lang="en-US" sz="2800" dirty="0" err="1" smtClean="0"/>
              <a:t>ሁኔታ</a:t>
            </a:r>
            <a:r>
              <a:rPr lang="en-US" sz="2800" dirty="0" smtClean="0"/>
              <a:t> </a:t>
            </a:r>
            <a:r>
              <a:rPr lang="en-US" sz="2800" dirty="0" err="1" smtClean="0"/>
              <a:t>ሲታይ</a:t>
            </a:r>
            <a:r>
              <a:rPr lang="en-US" sz="2800" dirty="0" smtClean="0"/>
              <a:t> </a:t>
            </a:r>
          </a:p>
          <a:p>
            <a:pPr lvl="1"/>
            <a:endParaRPr lang="en-US" sz="2800" dirty="0"/>
          </a:p>
          <a:p>
            <a:pPr lvl="1"/>
            <a:r>
              <a:rPr lang="en-US" sz="2800" dirty="0" err="1" smtClean="0"/>
              <a:t>የኮሮና</a:t>
            </a:r>
            <a:r>
              <a:rPr lang="en-US" sz="2800" dirty="0" smtClean="0"/>
              <a:t> </a:t>
            </a:r>
            <a:r>
              <a:rPr lang="en-US" sz="2800" dirty="0" err="1" smtClean="0"/>
              <a:t>ቫይረስ</a:t>
            </a:r>
            <a:r>
              <a:rPr lang="en-US" sz="2800" dirty="0" smtClean="0"/>
              <a:t> </a:t>
            </a:r>
            <a:r>
              <a:rPr lang="en-US" sz="2800" dirty="0" err="1" smtClean="0"/>
              <a:t>እየተባባሰ</a:t>
            </a:r>
            <a:r>
              <a:rPr lang="en-US" sz="2800" dirty="0" smtClean="0"/>
              <a:t> </a:t>
            </a:r>
            <a:r>
              <a:rPr lang="en-US" sz="2800" dirty="0" err="1" smtClean="0"/>
              <a:t>የሚሄ</a:t>
            </a:r>
            <a:r>
              <a:rPr lang="en-US" sz="2000" dirty="0" err="1" smtClean="0"/>
              <a:t>ድ</a:t>
            </a:r>
            <a:r>
              <a:rPr lang="en-US" sz="2800" dirty="0" smtClean="0"/>
              <a:t> </a:t>
            </a:r>
            <a:r>
              <a:rPr lang="en-US" sz="2800" dirty="0" err="1" smtClean="0"/>
              <a:t>ምልክቶችን</a:t>
            </a:r>
            <a:r>
              <a:rPr lang="en-US" sz="2800" dirty="0" smtClean="0"/>
              <a:t> </a:t>
            </a:r>
            <a:r>
              <a:rPr lang="en-US" sz="2800" dirty="0" err="1" smtClean="0"/>
              <a:t>ያሳያል</a:t>
            </a:r>
            <a:r>
              <a:rPr lang="en-US" sz="2800" dirty="0" smtClean="0"/>
              <a:t>፡፡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14437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40632"/>
            <a:ext cx="8274717" cy="641684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ቫይረሱ</a:t>
            </a:r>
            <a:r>
              <a:rPr lang="en-US" dirty="0"/>
              <a:t> </a:t>
            </a:r>
            <a:r>
              <a:rPr lang="en-US" dirty="0" err="1"/>
              <a:t>እንዴት</a:t>
            </a:r>
            <a:r>
              <a:rPr lang="en-US" dirty="0"/>
              <a:t> </a:t>
            </a:r>
            <a:r>
              <a:rPr lang="en-US" dirty="0" err="1"/>
              <a:t>ይተላለፋል</a:t>
            </a:r>
            <a:r>
              <a:rPr lang="en-AU" b="1" dirty="0"/>
              <a:t>?</a:t>
            </a: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sz="2700" dirty="0"/>
              <a:t>/</a:t>
            </a:r>
            <a:r>
              <a:rPr lang="en-US" sz="2700" dirty="0" err="1"/>
              <a:t>የመተላለፊያ</a:t>
            </a:r>
            <a:r>
              <a:rPr lang="en-US" sz="2700" dirty="0"/>
              <a:t> </a:t>
            </a:r>
            <a:r>
              <a:rPr lang="en-US" sz="2700" dirty="0" err="1"/>
              <a:t>መንገዶች</a:t>
            </a:r>
            <a:r>
              <a:rPr lang="en-US" sz="2700" dirty="0"/>
              <a:t>/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882316"/>
            <a:ext cx="9144000" cy="5975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27609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990" y="381167"/>
            <a:ext cx="7886700" cy="109470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/>
              <a:t>አንድ</a:t>
            </a:r>
            <a:r>
              <a:rPr lang="en-US" dirty="0"/>
              <a:t> </a:t>
            </a:r>
            <a:r>
              <a:rPr lang="en-US" dirty="0" err="1"/>
              <a:t>ሰው</a:t>
            </a:r>
            <a:r>
              <a:rPr lang="en-US" dirty="0"/>
              <a:t> </a:t>
            </a:r>
            <a:r>
              <a:rPr lang="en-US" dirty="0" err="1"/>
              <a:t>ለምን</a:t>
            </a:r>
            <a:r>
              <a:rPr lang="en-US" dirty="0"/>
              <a:t> </a:t>
            </a:r>
            <a:r>
              <a:rPr lang="en-US" dirty="0" err="1"/>
              <a:t>ያህል</a:t>
            </a:r>
            <a:r>
              <a:rPr lang="en-US" dirty="0"/>
              <a:t> </a:t>
            </a:r>
            <a:r>
              <a:rPr lang="en-US" dirty="0" err="1"/>
              <a:t>ቀናት</a:t>
            </a:r>
            <a:r>
              <a:rPr lang="en-US" dirty="0"/>
              <a:t> </a:t>
            </a:r>
            <a:r>
              <a:rPr lang="en-US" dirty="0" err="1"/>
              <a:t>ቫይረሱን</a:t>
            </a:r>
            <a:r>
              <a:rPr lang="en-US" dirty="0"/>
              <a:t> </a:t>
            </a:r>
            <a:r>
              <a:rPr lang="en-US" dirty="0" err="1"/>
              <a:t>ያስተላልፋል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6990" y="1809583"/>
            <a:ext cx="8390021" cy="435133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600" dirty="0" err="1"/>
              <a:t>በቫይረሱ</a:t>
            </a:r>
            <a:r>
              <a:rPr lang="en-US" sz="3600" dirty="0"/>
              <a:t> </a:t>
            </a:r>
            <a:r>
              <a:rPr lang="en-US" sz="3600" dirty="0" err="1"/>
              <a:t>የተያዘ</a:t>
            </a:r>
            <a:r>
              <a:rPr lang="en-US" sz="3600" dirty="0"/>
              <a:t> </a:t>
            </a:r>
            <a:r>
              <a:rPr lang="en-US" sz="3600" dirty="0" err="1"/>
              <a:t>ሰው</a:t>
            </a:r>
            <a:r>
              <a:rPr lang="en-US" sz="3600" dirty="0"/>
              <a:t> </a:t>
            </a:r>
            <a:r>
              <a:rPr lang="en-US" sz="3600" dirty="0" err="1"/>
              <a:t>የበሽታው</a:t>
            </a:r>
            <a:r>
              <a:rPr lang="en-US" sz="3600" dirty="0"/>
              <a:t> </a:t>
            </a:r>
            <a:r>
              <a:rPr lang="en-US" sz="3600" dirty="0" err="1"/>
              <a:t>ምልክቶች</a:t>
            </a:r>
            <a:r>
              <a:rPr lang="en-US" sz="3600" dirty="0"/>
              <a:t> </a:t>
            </a:r>
            <a:r>
              <a:rPr lang="en-US" sz="3600" dirty="0" err="1"/>
              <a:t>ከመታየታቸው</a:t>
            </a:r>
            <a:r>
              <a:rPr lang="en-US" sz="3600" dirty="0"/>
              <a:t> </a:t>
            </a:r>
            <a:r>
              <a:rPr lang="en-US" sz="3600" dirty="0" err="1"/>
              <a:t>በፍት</a:t>
            </a:r>
            <a:r>
              <a:rPr lang="en-US" sz="3600" dirty="0"/>
              <a:t> </a:t>
            </a:r>
            <a:r>
              <a:rPr lang="en-US" sz="3600" dirty="0" err="1"/>
              <a:t>እና</a:t>
            </a:r>
            <a:r>
              <a:rPr lang="en-US" sz="3600" dirty="0"/>
              <a:t> </a:t>
            </a:r>
            <a:r>
              <a:rPr lang="en-US" sz="3600" dirty="0" err="1"/>
              <a:t>ምልክቶቹ</a:t>
            </a:r>
            <a:r>
              <a:rPr lang="en-US" sz="3600" dirty="0"/>
              <a:t> </a:t>
            </a:r>
            <a:r>
              <a:rPr lang="en-US" sz="3600" dirty="0" err="1"/>
              <a:t>ልጠፉ</a:t>
            </a:r>
            <a:r>
              <a:rPr lang="en-US" sz="3600" dirty="0"/>
              <a:t> </a:t>
            </a:r>
            <a:r>
              <a:rPr lang="en-US" sz="3600" dirty="0" err="1"/>
              <a:t>አንድ</a:t>
            </a:r>
            <a:r>
              <a:rPr lang="en-US" sz="3600" dirty="0"/>
              <a:t> </a:t>
            </a:r>
            <a:r>
              <a:rPr lang="en-US" sz="3600" dirty="0" err="1"/>
              <a:t>ቀን</a:t>
            </a:r>
            <a:r>
              <a:rPr lang="en-US" sz="3600" dirty="0"/>
              <a:t> </a:t>
            </a:r>
            <a:r>
              <a:rPr lang="en-US" sz="3600" dirty="0" err="1"/>
              <a:t>እስክቀር</a:t>
            </a:r>
            <a:r>
              <a:rPr lang="en-US" sz="3600" dirty="0"/>
              <a:t> </a:t>
            </a:r>
            <a:r>
              <a:rPr lang="en-US" sz="3600" dirty="0" err="1"/>
              <a:t>ድረስ</a:t>
            </a:r>
            <a:r>
              <a:rPr lang="en-US" sz="3600" dirty="0"/>
              <a:t> </a:t>
            </a:r>
            <a:r>
              <a:rPr lang="en-US" sz="3600" dirty="0" err="1"/>
              <a:t>ሊያስተላልፉ</a:t>
            </a:r>
            <a:r>
              <a:rPr lang="en-US" sz="3600" dirty="0"/>
              <a:t> </a:t>
            </a:r>
            <a:r>
              <a:rPr lang="en-US" sz="3600" dirty="0" err="1"/>
              <a:t>ይችላሉ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xmlns="" val="2845838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1" y="365125"/>
            <a:ext cx="7886700" cy="1030538"/>
          </a:xfrm>
        </p:spPr>
        <p:txBody>
          <a:bodyPr>
            <a:normAutofit/>
          </a:bodyPr>
          <a:lstStyle/>
          <a:p>
            <a:pPr algn="ctr"/>
            <a:r>
              <a:rPr lang="en-US" sz="3200" dirty="0" err="1"/>
              <a:t>የኖቨል</a:t>
            </a:r>
            <a:r>
              <a:rPr lang="en-US" sz="3200" dirty="0"/>
              <a:t> </a:t>
            </a:r>
            <a:r>
              <a:rPr lang="en-US" sz="3200" dirty="0" err="1"/>
              <a:t>ኮሮና</a:t>
            </a:r>
            <a:r>
              <a:rPr lang="en-US" sz="3200" dirty="0"/>
              <a:t> </a:t>
            </a:r>
            <a:r>
              <a:rPr lang="en-US" sz="3200" dirty="0" err="1"/>
              <a:t>ቫይረስ</a:t>
            </a:r>
            <a:r>
              <a:rPr lang="en-US" sz="3200" dirty="0"/>
              <a:t> </a:t>
            </a:r>
            <a:r>
              <a:rPr lang="en-US" sz="3200" dirty="0" err="1"/>
              <a:t>ለምን</a:t>
            </a:r>
            <a:r>
              <a:rPr lang="en-US" sz="3200" dirty="0"/>
              <a:t> </a:t>
            </a:r>
            <a:r>
              <a:rPr lang="en-US" sz="3200" dirty="0" err="1"/>
              <a:t>ያህል</a:t>
            </a:r>
            <a:r>
              <a:rPr lang="en-US" sz="3200" dirty="0"/>
              <a:t> </a:t>
            </a:r>
            <a:r>
              <a:rPr lang="en-US" sz="3200" dirty="0" err="1"/>
              <a:t>ሰዓት</a:t>
            </a:r>
            <a:r>
              <a:rPr lang="en-US" sz="3200" dirty="0"/>
              <a:t> </a:t>
            </a:r>
            <a:r>
              <a:rPr lang="en-US" sz="3200" dirty="0" err="1"/>
              <a:t>ከሰው</a:t>
            </a:r>
            <a:r>
              <a:rPr lang="en-US" sz="3200" dirty="0"/>
              <a:t> </a:t>
            </a:r>
            <a:r>
              <a:rPr lang="en-US" sz="3200" dirty="0" err="1"/>
              <a:t>አካል</a:t>
            </a:r>
            <a:r>
              <a:rPr lang="en-US" sz="3200" dirty="0"/>
              <a:t> </a:t>
            </a:r>
            <a:r>
              <a:rPr lang="en-US" sz="3200" dirty="0" err="1"/>
              <a:t>ውጪ</a:t>
            </a:r>
            <a:r>
              <a:rPr lang="en-US" sz="3200" dirty="0"/>
              <a:t> </a:t>
            </a:r>
            <a:r>
              <a:rPr lang="en-US" sz="3200" dirty="0" err="1"/>
              <a:t>ይቆያል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3137" y="1588168"/>
            <a:ext cx="8566484" cy="4327539"/>
          </a:xfrm>
        </p:spPr>
        <p:txBody>
          <a:bodyPr>
            <a:normAutofit/>
          </a:bodyPr>
          <a:lstStyle/>
          <a:p>
            <a:r>
              <a:rPr lang="en-US" sz="3200" dirty="0" err="1"/>
              <a:t>ቫይረሱ</a:t>
            </a:r>
            <a:r>
              <a:rPr lang="en-US" sz="3200" dirty="0"/>
              <a:t> </a:t>
            </a:r>
            <a:r>
              <a:rPr lang="en-US" sz="3200" dirty="0" err="1"/>
              <a:t>ለምን</a:t>
            </a:r>
            <a:r>
              <a:rPr lang="en-US" sz="3200" dirty="0"/>
              <a:t> </a:t>
            </a:r>
            <a:r>
              <a:rPr lang="en-US" sz="3200" dirty="0" err="1"/>
              <a:t>ያህል</a:t>
            </a:r>
            <a:r>
              <a:rPr lang="en-US" sz="3200" dirty="0"/>
              <a:t> </a:t>
            </a:r>
            <a:r>
              <a:rPr lang="en-US" sz="3200" dirty="0" err="1"/>
              <a:t>ሰዓት</a:t>
            </a:r>
            <a:r>
              <a:rPr lang="en-US" sz="3200" dirty="0"/>
              <a:t> </a:t>
            </a:r>
            <a:r>
              <a:rPr lang="en-US" sz="3200" dirty="0" err="1"/>
              <a:t>ከሰውነት</a:t>
            </a:r>
            <a:r>
              <a:rPr lang="en-US" sz="3200" dirty="0"/>
              <a:t> </a:t>
            </a:r>
            <a:r>
              <a:rPr lang="en-US" sz="3200" dirty="0" err="1"/>
              <a:t>ውጪ</a:t>
            </a:r>
            <a:r>
              <a:rPr lang="en-US" sz="3200" dirty="0"/>
              <a:t> </a:t>
            </a:r>
            <a:r>
              <a:rPr lang="en-US" sz="3200" dirty="0" err="1"/>
              <a:t>እንደሚቆይ</a:t>
            </a:r>
            <a:r>
              <a:rPr lang="en-US" sz="3200" dirty="0"/>
              <a:t> </a:t>
            </a:r>
            <a:r>
              <a:rPr lang="en-US" sz="3200" dirty="0" err="1"/>
              <a:t>የተረጋገጠ</a:t>
            </a:r>
            <a:r>
              <a:rPr lang="en-US" sz="3200" dirty="0"/>
              <a:t> </a:t>
            </a:r>
            <a:r>
              <a:rPr lang="en-US" sz="3200" dirty="0" err="1"/>
              <a:t>መረጃ</a:t>
            </a:r>
            <a:r>
              <a:rPr lang="en-US" sz="3200" dirty="0"/>
              <a:t> </a:t>
            </a:r>
            <a:r>
              <a:rPr lang="en-US" sz="3200" dirty="0" err="1"/>
              <a:t>ባይኖርም</a:t>
            </a:r>
            <a:r>
              <a:rPr lang="en-US" sz="3200" dirty="0"/>
              <a:t> </a:t>
            </a:r>
            <a:r>
              <a:rPr lang="en-US" sz="3200" dirty="0" err="1"/>
              <a:t>እስካአሁን</a:t>
            </a:r>
            <a:r>
              <a:rPr lang="en-US" sz="3200" dirty="0"/>
              <a:t> </a:t>
            </a:r>
            <a:r>
              <a:rPr lang="en-US" sz="3200" dirty="0" err="1"/>
              <a:t>ባሉ</a:t>
            </a:r>
            <a:r>
              <a:rPr lang="en-US" sz="3200" dirty="0"/>
              <a:t> </a:t>
            </a:r>
            <a:r>
              <a:rPr lang="en-US" sz="3200" dirty="0" err="1"/>
              <a:t>ጥናቶች</a:t>
            </a:r>
            <a:r>
              <a:rPr lang="en-US" sz="3200" dirty="0"/>
              <a:t> </a:t>
            </a:r>
            <a:r>
              <a:rPr lang="en-US" sz="3200" dirty="0" err="1"/>
              <a:t>መሰረት</a:t>
            </a:r>
            <a:r>
              <a:rPr lang="en-US" sz="3200" dirty="0"/>
              <a:t> </a:t>
            </a:r>
            <a:r>
              <a:rPr lang="en-US" sz="3200" dirty="0" err="1"/>
              <a:t>ለጥቂት</a:t>
            </a:r>
            <a:r>
              <a:rPr lang="en-US" sz="3200" dirty="0"/>
              <a:t> </a:t>
            </a:r>
            <a:r>
              <a:rPr lang="en-US" sz="3200" dirty="0" err="1"/>
              <a:t>ሰአታት</a:t>
            </a:r>
            <a:r>
              <a:rPr lang="en-US" sz="3200" dirty="0"/>
              <a:t> </a:t>
            </a:r>
            <a:r>
              <a:rPr lang="en-US" sz="3200" dirty="0" err="1"/>
              <a:t>እነደሚቆይ</a:t>
            </a:r>
            <a:r>
              <a:rPr lang="en-US" sz="3200" dirty="0"/>
              <a:t> </a:t>
            </a:r>
            <a:r>
              <a:rPr lang="en-US" sz="3200" dirty="0" err="1"/>
              <a:t>ያሳያል</a:t>
            </a:r>
            <a:r>
              <a:rPr lang="en-US" sz="3200" dirty="0" smtClean="0"/>
              <a:t>፡፡</a:t>
            </a:r>
          </a:p>
          <a:p>
            <a:endParaRPr lang="en-US" sz="3200" dirty="0"/>
          </a:p>
          <a:p>
            <a:r>
              <a:rPr lang="en-US" sz="3200" dirty="0" err="1"/>
              <a:t>ነገር</a:t>
            </a:r>
            <a:r>
              <a:rPr lang="en-US" sz="3200" dirty="0"/>
              <a:t> </a:t>
            </a:r>
            <a:r>
              <a:rPr lang="en-US" sz="3200" dirty="0" err="1"/>
              <a:t>ግን</a:t>
            </a:r>
            <a:r>
              <a:rPr lang="en-US" sz="3200" dirty="0"/>
              <a:t> </a:t>
            </a:r>
            <a:r>
              <a:rPr lang="en-US" sz="3200" dirty="0" err="1"/>
              <a:t>ለእጅ</a:t>
            </a:r>
            <a:r>
              <a:rPr lang="en-US" sz="3200" dirty="0"/>
              <a:t> </a:t>
            </a:r>
            <a:r>
              <a:rPr lang="en-US" sz="3200" dirty="0" err="1"/>
              <a:t>ንጽህና</a:t>
            </a:r>
            <a:r>
              <a:rPr lang="en-US" sz="3200" dirty="0"/>
              <a:t> </a:t>
            </a:r>
            <a:r>
              <a:rPr lang="en-US" sz="3200" dirty="0" err="1"/>
              <a:t>መስጫ</a:t>
            </a:r>
            <a:r>
              <a:rPr lang="en-US" sz="3200" dirty="0"/>
              <a:t> </a:t>
            </a:r>
            <a:r>
              <a:rPr lang="en-US" sz="3200" dirty="0" err="1"/>
              <a:t>የሚዘጋጁ</a:t>
            </a:r>
            <a:r>
              <a:rPr lang="en-US" sz="3200" dirty="0"/>
              <a:t> </a:t>
            </a:r>
            <a:r>
              <a:rPr lang="en-US" sz="3200" dirty="0" err="1"/>
              <a:t>አልኮል</a:t>
            </a:r>
            <a:r>
              <a:rPr lang="en-US" sz="3200" dirty="0"/>
              <a:t> </a:t>
            </a:r>
            <a:r>
              <a:rPr lang="en-US" sz="3200" dirty="0" err="1"/>
              <a:t>ነክ</a:t>
            </a:r>
            <a:r>
              <a:rPr lang="en-US" sz="3200" dirty="0"/>
              <a:t> </a:t>
            </a:r>
            <a:r>
              <a:rPr lang="en-US" sz="3200" dirty="0" err="1"/>
              <a:t>የንጽህና</a:t>
            </a:r>
            <a:r>
              <a:rPr lang="en-US" sz="3200" dirty="0"/>
              <a:t> </a:t>
            </a:r>
            <a:r>
              <a:rPr lang="en-US" sz="3200" dirty="0" err="1"/>
              <a:t>መጠበቂዎችን</a:t>
            </a:r>
            <a:r>
              <a:rPr lang="en-US" sz="3200" dirty="0"/>
              <a:t> </a:t>
            </a:r>
            <a:r>
              <a:rPr lang="en-US" sz="3200" dirty="0" err="1"/>
              <a:t>በመጠቀም</a:t>
            </a:r>
            <a:r>
              <a:rPr lang="en-US" sz="3200" dirty="0"/>
              <a:t> </a:t>
            </a:r>
            <a:r>
              <a:rPr lang="en-US" sz="3200" dirty="0" err="1"/>
              <a:t>በቀላሉ</a:t>
            </a:r>
            <a:r>
              <a:rPr lang="en-US" sz="3200" dirty="0"/>
              <a:t> </a:t>
            </a:r>
            <a:r>
              <a:rPr lang="en-US" sz="3200" dirty="0" err="1"/>
              <a:t>ቫይረሱን</a:t>
            </a:r>
            <a:r>
              <a:rPr lang="en-US" sz="3200" dirty="0"/>
              <a:t> </a:t>
            </a:r>
            <a:r>
              <a:rPr lang="en-US" sz="3200" dirty="0" err="1"/>
              <a:t>ማስወገድ</a:t>
            </a:r>
            <a:r>
              <a:rPr lang="en-US" sz="3200" dirty="0"/>
              <a:t> </a:t>
            </a:r>
            <a:r>
              <a:rPr lang="en-US" sz="3200" dirty="0" err="1"/>
              <a:t>እና</a:t>
            </a:r>
            <a:r>
              <a:rPr lang="en-US" sz="3200" dirty="0"/>
              <a:t> </a:t>
            </a:r>
            <a:r>
              <a:rPr lang="en-US" sz="3200" dirty="0" err="1"/>
              <a:t>ሌላ</a:t>
            </a:r>
            <a:r>
              <a:rPr lang="en-US" sz="3200" dirty="0"/>
              <a:t> </a:t>
            </a:r>
            <a:r>
              <a:rPr lang="en-US" sz="3200" dirty="0" err="1"/>
              <a:t>ሰው</a:t>
            </a:r>
            <a:r>
              <a:rPr lang="en-US" sz="3200" dirty="0"/>
              <a:t> </a:t>
            </a:r>
            <a:r>
              <a:rPr lang="en-US" sz="3200" dirty="0" err="1"/>
              <a:t>ላይ</a:t>
            </a:r>
            <a:r>
              <a:rPr lang="en-US" sz="3200" dirty="0"/>
              <a:t> </a:t>
            </a:r>
            <a:r>
              <a:rPr lang="en-US" sz="3200" dirty="0" err="1"/>
              <a:t>ጉዳት</a:t>
            </a:r>
            <a:r>
              <a:rPr lang="en-US" sz="3200" dirty="0"/>
              <a:t> </a:t>
            </a:r>
            <a:r>
              <a:rPr lang="en-US" sz="3200" dirty="0" err="1"/>
              <a:t>እንዳያደርስ</a:t>
            </a:r>
            <a:r>
              <a:rPr lang="en-US" sz="3200" dirty="0"/>
              <a:t> </a:t>
            </a:r>
            <a:r>
              <a:rPr lang="en-US" sz="3200" dirty="0" err="1"/>
              <a:t>ማድረግ</a:t>
            </a:r>
            <a:r>
              <a:rPr lang="en-US" sz="3200" dirty="0"/>
              <a:t> </a:t>
            </a:r>
            <a:r>
              <a:rPr lang="en-US" sz="3200" dirty="0" err="1"/>
              <a:t>ይቻላል</a:t>
            </a:r>
            <a:r>
              <a:rPr lang="en-US" sz="3200" dirty="0"/>
              <a:t>፡፡</a:t>
            </a:r>
          </a:p>
          <a:p>
            <a:endParaRPr lang="en-US" sz="24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2884424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በሽታውን</a:t>
            </a:r>
            <a:r>
              <a:rPr lang="en-US" dirty="0"/>
              <a:t> </a:t>
            </a:r>
            <a:r>
              <a:rPr lang="en-US" dirty="0" err="1"/>
              <a:t>ለመከላከል</a:t>
            </a:r>
            <a:r>
              <a:rPr lang="en-US" dirty="0"/>
              <a:t> 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884" y="1690687"/>
            <a:ext cx="8614611" cy="4822407"/>
          </a:xfrm>
        </p:spPr>
        <p:txBody>
          <a:bodyPr>
            <a:noAutofit/>
          </a:bodyPr>
          <a:lstStyle/>
          <a:p>
            <a:r>
              <a:rPr lang="en-US" sz="2800" dirty="0" err="1" smtClean="0"/>
              <a:t>እጅን</a:t>
            </a:r>
            <a:r>
              <a:rPr lang="en-US" sz="2800" dirty="0" smtClean="0"/>
              <a:t> </a:t>
            </a:r>
            <a:r>
              <a:rPr lang="en-US" sz="2800" dirty="0" err="1"/>
              <a:t>በአልኮል</a:t>
            </a:r>
            <a:r>
              <a:rPr lang="en-US" sz="2800" dirty="0"/>
              <a:t> </a:t>
            </a:r>
            <a:r>
              <a:rPr lang="en-US" sz="2800" dirty="0" err="1"/>
              <a:t>የተዘጋጀ</a:t>
            </a:r>
            <a:r>
              <a:rPr lang="en-US" sz="2800" dirty="0"/>
              <a:t> </a:t>
            </a:r>
            <a:r>
              <a:rPr lang="en-US" sz="2800" dirty="0" err="1"/>
              <a:t>መታሻ</a:t>
            </a:r>
            <a:r>
              <a:rPr lang="en-US" sz="2800" dirty="0"/>
              <a:t> </a:t>
            </a:r>
            <a:r>
              <a:rPr lang="en-US" sz="2800" dirty="0" err="1"/>
              <a:t>ወይም</a:t>
            </a:r>
            <a:r>
              <a:rPr lang="en-US" sz="2800" dirty="0"/>
              <a:t> </a:t>
            </a:r>
            <a:r>
              <a:rPr lang="en-US" sz="2800" dirty="0" err="1"/>
              <a:t>በሳሙና</a:t>
            </a:r>
            <a:r>
              <a:rPr lang="en-US" sz="2800" dirty="0"/>
              <a:t> </a:t>
            </a:r>
            <a:r>
              <a:rPr lang="en-US" sz="2800" dirty="0" err="1"/>
              <a:t>አዘዉትረዉ</a:t>
            </a:r>
            <a:r>
              <a:rPr lang="en-US" sz="2800" dirty="0"/>
              <a:t> </a:t>
            </a:r>
            <a:r>
              <a:rPr lang="en-US" sz="2800" dirty="0" err="1"/>
              <a:t>መታጠብ</a:t>
            </a:r>
            <a:r>
              <a:rPr lang="en-US" sz="2800" dirty="0"/>
              <a:t> </a:t>
            </a:r>
            <a:endParaRPr lang="en-US" sz="2800" dirty="0" smtClean="0"/>
          </a:p>
          <a:p>
            <a:endParaRPr lang="en-US" sz="2800" dirty="0"/>
          </a:p>
          <a:p>
            <a:r>
              <a:rPr lang="en-US" sz="2800" dirty="0" err="1"/>
              <a:t>እጅን</a:t>
            </a:r>
            <a:r>
              <a:rPr lang="en-US" sz="2800" dirty="0"/>
              <a:t> </a:t>
            </a:r>
            <a:r>
              <a:rPr lang="en-US" sz="2800" dirty="0" err="1"/>
              <a:t>ሳይታጠቡ</a:t>
            </a:r>
            <a:r>
              <a:rPr lang="en-US" sz="2800" dirty="0"/>
              <a:t> </a:t>
            </a:r>
            <a:r>
              <a:rPr lang="en-US" sz="2800" dirty="0" err="1"/>
              <a:t>አይንን</a:t>
            </a:r>
            <a:r>
              <a:rPr lang="en-US" sz="2800" dirty="0"/>
              <a:t>፣ </a:t>
            </a:r>
            <a:r>
              <a:rPr lang="en-US" sz="2800" dirty="0" err="1"/>
              <a:t>አፍን</a:t>
            </a:r>
            <a:r>
              <a:rPr lang="en-US" sz="2800" dirty="0"/>
              <a:t> ና </a:t>
            </a:r>
            <a:r>
              <a:rPr lang="en-US" sz="2800" dirty="0" err="1"/>
              <a:t>አፍንጫን</a:t>
            </a:r>
            <a:r>
              <a:rPr lang="en-US" sz="2800" dirty="0"/>
              <a:t> </a:t>
            </a:r>
            <a:r>
              <a:rPr lang="en-US" sz="2800" dirty="0" err="1" smtClean="0"/>
              <a:t>አለመንካት</a:t>
            </a:r>
            <a:endParaRPr lang="en-US" sz="2800" dirty="0" smtClean="0"/>
          </a:p>
          <a:p>
            <a:endParaRPr lang="en-US" sz="2800" dirty="0"/>
          </a:p>
          <a:p>
            <a:r>
              <a:rPr lang="en-US" sz="2800" dirty="0" err="1" smtClean="0"/>
              <a:t>በሚያስልም</a:t>
            </a:r>
            <a:r>
              <a:rPr lang="en-US" sz="2800" dirty="0" smtClean="0"/>
              <a:t> </a:t>
            </a:r>
            <a:r>
              <a:rPr lang="en-US" sz="2800" dirty="0" err="1"/>
              <a:t>ሆነ</a:t>
            </a:r>
            <a:r>
              <a:rPr lang="en-US" sz="2800" dirty="0"/>
              <a:t> </a:t>
            </a:r>
            <a:r>
              <a:rPr lang="en-US" sz="2800" dirty="0" err="1"/>
              <a:t>በሚያስነጥስ</a:t>
            </a:r>
            <a:r>
              <a:rPr lang="en-US" sz="2800" dirty="0"/>
              <a:t> </a:t>
            </a:r>
            <a:r>
              <a:rPr lang="en-US" sz="2800" dirty="0" err="1"/>
              <a:t>ጊዜ</a:t>
            </a:r>
            <a:r>
              <a:rPr lang="en-US" sz="2800" dirty="0"/>
              <a:t> </a:t>
            </a:r>
            <a:r>
              <a:rPr lang="en-US" sz="2800" dirty="0" err="1"/>
              <a:t>አፍንና</a:t>
            </a:r>
            <a:r>
              <a:rPr lang="en-US" sz="2800" dirty="0"/>
              <a:t> </a:t>
            </a:r>
            <a:r>
              <a:rPr lang="en-US" sz="2800" dirty="0" err="1"/>
              <a:t>አፍንጫን</a:t>
            </a:r>
            <a:r>
              <a:rPr lang="en-US" sz="2800" dirty="0"/>
              <a:t> </a:t>
            </a:r>
            <a:r>
              <a:rPr lang="en-US" sz="2800" dirty="0" err="1"/>
              <a:t>በመሀረብ</a:t>
            </a:r>
            <a:r>
              <a:rPr lang="en-US" sz="2800" dirty="0"/>
              <a:t> </a:t>
            </a:r>
            <a:r>
              <a:rPr lang="en-US" sz="2800" dirty="0" err="1" smtClean="0"/>
              <a:t>ወይም</a:t>
            </a:r>
            <a:r>
              <a:rPr lang="en-US" sz="2800" dirty="0"/>
              <a:t> </a:t>
            </a:r>
            <a:r>
              <a:rPr lang="en-US" sz="2800" dirty="0" err="1" smtClean="0"/>
              <a:t>በሶፍት</a:t>
            </a:r>
            <a:r>
              <a:rPr lang="en-US" sz="2800" dirty="0" smtClean="0"/>
              <a:t> </a:t>
            </a:r>
            <a:r>
              <a:rPr lang="en-US" sz="2800" dirty="0" err="1"/>
              <a:t>ወይም</a:t>
            </a:r>
            <a:r>
              <a:rPr lang="en-US" sz="2800" dirty="0"/>
              <a:t> </a:t>
            </a:r>
            <a:r>
              <a:rPr lang="en-US" sz="2800" dirty="0" err="1" smtClean="0"/>
              <a:t>በክንድ</a:t>
            </a:r>
            <a:r>
              <a:rPr lang="en-US" sz="2800" dirty="0" smtClean="0"/>
              <a:t> </a:t>
            </a:r>
            <a:r>
              <a:rPr lang="en-US" sz="2800" dirty="0" err="1" smtClean="0"/>
              <a:t>መሸፈን</a:t>
            </a:r>
            <a:endParaRPr lang="en-US" sz="2800" dirty="0" smtClean="0"/>
          </a:p>
          <a:p>
            <a:endParaRPr lang="en-US" sz="2800" dirty="0"/>
          </a:p>
          <a:p>
            <a:r>
              <a:rPr lang="en-US" sz="2800" dirty="0" err="1" smtClean="0"/>
              <a:t>የተጠቀሙበትን</a:t>
            </a:r>
            <a:r>
              <a:rPr lang="en-US" sz="2800" dirty="0" smtClean="0"/>
              <a:t> </a:t>
            </a:r>
            <a:r>
              <a:rPr lang="en-US" sz="2800" dirty="0" err="1" smtClean="0"/>
              <a:t>ሶፍት</a:t>
            </a:r>
            <a:r>
              <a:rPr lang="en-US" sz="2800" dirty="0"/>
              <a:t>፣</a:t>
            </a:r>
            <a:r>
              <a:rPr lang="en-US" sz="2800" dirty="0" smtClean="0"/>
              <a:t> </a:t>
            </a:r>
            <a:r>
              <a:rPr lang="en-US" sz="2800" dirty="0" err="1"/>
              <a:t>ወረቀትና</a:t>
            </a:r>
            <a:r>
              <a:rPr lang="en-US" sz="2800" dirty="0"/>
              <a:t> </a:t>
            </a:r>
            <a:r>
              <a:rPr lang="en-US" sz="2800" dirty="0" err="1"/>
              <a:t>ተመሳሳይ</a:t>
            </a:r>
            <a:r>
              <a:rPr lang="en-US" sz="2800" dirty="0"/>
              <a:t> </a:t>
            </a:r>
            <a:r>
              <a:rPr lang="en-US" sz="2800" dirty="0" err="1"/>
              <a:t>ነገር</a:t>
            </a:r>
            <a:r>
              <a:rPr lang="en-US" sz="2800" dirty="0"/>
              <a:t> </a:t>
            </a:r>
            <a:r>
              <a:rPr lang="en-US" sz="2800" dirty="0" err="1"/>
              <a:t>ወዲያውኑ</a:t>
            </a:r>
            <a:r>
              <a:rPr lang="en-US" sz="2800" dirty="0"/>
              <a:t> </a:t>
            </a:r>
            <a:r>
              <a:rPr lang="en-US" sz="2800" dirty="0" err="1"/>
              <a:t>በሚከደን</a:t>
            </a:r>
            <a:r>
              <a:rPr lang="en-US" sz="2800" dirty="0"/>
              <a:t> </a:t>
            </a:r>
            <a:r>
              <a:rPr lang="en-US" sz="2800" dirty="0" err="1"/>
              <a:t>ቆሻሻ</a:t>
            </a:r>
            <a:r>
              <a:rPr lang="en-US" sz="2800" dirty="0"/>
              <a:t> </a:t>
            </a:r>
            <a:r>
              <a:rPr lang="en-US" sz="2800" dirty="0" err="1"/>
              <a:t>ማጠራቀሚያ</a:t>
            </a:r>
            <a:r>
              <a:rPr lang="en-US" sz="2800" dirty="0"/>
              <a:t> </a:t>
            </a:r>
            <a:r>
              <a:rPr lang="en-US" sz="2800" dirty="0" err="1"/>
              <a:t>ዉስጥ</a:t>
            </a:r>
            <a:r>
              <a:rPr lang="en-US" sz="2800" dirty="0"/>
              <a:t> </a:t>
            </a:r>
            <a:r>
              <a:rPr lang="en-US" sz="2800" dirty="0" err="1"/>
              <a:t>ይመጣል</a:t>
            </a:r>
            <a:r>
              <a:rPr lang="en-US" sz="2800" dirty="0"/>
              <a:t> </a:t>
            </a:r>
            <a:br>
              <a:rPr lang="en-US" sz="2800" dirty="0"/>
            </a:b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1836983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err="1"/>
              <a:t>በሽታውን</a:t>
            </a:r>
            <a:r>
              <a:rPr lang="en-US" sz="4000" dirty="0"/>
              <a:t> </a:t>
            </a:r>
            <a:r>
              <a:rPr lang="en-US" sz="4000" dirty="0" err="1" smtClean="0"/>
              <a:t>ለመከላከል</a:t>
            </a:r>
            <a:r>
              <a:rPr lang="en-US" sz="4000" dirty="0" smtClean="0"/>
              <a:t>…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8968" y="1825625"/>
            <a:ext cx="8486273" cy="4351339"/>
          </a:xfrm>
        </p:spPr>
        <p:txBody>
          <a:bodyPr>
            <a:noAutofit/>
          </a:bodyPr>
          <a:lstStyle/>
          <a:p>
            <a:r>
              <a:rPr lang="en-US" sz="3200" dirty="0" err="1" smtClean="0"/>
              <a:t>እጅን</a:t>
            </a:r>
            <a:r>
              <a:rPr lang="en-US" sz="3200" dirty="0" smtClean="0"/>
              <a:t> </a:t>
            </a:r>
            <a:r>
              <a:rPr lang="en-US" sz="3200" dirty="0" err="1"/>
              <a:t>እየደጋገሙ</a:t>
            </a:r>
            <a:r>
              <a:rPr lang="en-US" sz="3200" dirty="0"/>
              <a:t> </a:t>
            </a:r>
            <a:r>
              <a:rPr lang="en-US" sz="3200" dirty="0" err="1"/>
              <a:t>መታጠብ</a:t>
            </a:r>
            <a:r>
              <a:rPr lang="en-US" sz="3200" dirty="0"/>
              <a:t>( </a:t>
            </a:r>
            <a:r>
              <a:rPr lang="en-US" sz="3200" dirty="0" err="1"/>
              <a:t>ከምግብ</a:t>
            </a:r>
            <a:r>
              <a:rPr lang="en-US" sz="3200" dirty="0"/>
              <a:t> </a:t>
            </a:r>
            <a:r>
              <a:rPr lang="en-US" sz="3200" dirty="0" err="1"/>
              <a:t>በፊት</a:t>
            </a:r>
            <a:r>
              <a:rPr lang="en-US" sz="3200" dirty="0"/>
              <a:t>፣ </a:t>
            </a:r>
            <a:r>
              <a:rPr lang="en-US" sz="3200" dirty="0" err="1"/>
              <a:t>ከምግብ</a:t>
            </a:r>
            <a:r>
              <a:rPr lang="en-US" sz="3200" dirty="0"/>
              <a:t> </a:t>
            </a:r>
            <a:r>
              <a:rPr lang="en-US" sz="3200" dirty="0" err="1"/>
              <a:t>በኋላ</a:t>
            </a:r>
            <a:r>
              <a:rPr lang="en-US" sz="3200" dirty="0"/>
              <a:t>፣ </a:t>
            </a:r>
            <a:r>
              <a:rPr lang="en-US" sz="3200" dirty="0" err="1"/>
              <a:t>ከመኝታ</a:t>
            </a:r>
            <a:r>
              <a:rPr lang="en-US" sz="3200" dirty="0"/>
              <a:t> </a:t>
            </a:r>
            <a:r>
              <a:rPr lang="en-US" sz="3200" dirty="0" err="1"/>
              <a:t>በፊት</a:t>
            </a:r>
            <a:r>
              <a:rPr lang="en-US" sz="3200" dirty="0"/>
              <a:t>፣ </a:t>
            </a:r>
            <a:r>
              <a:rPr lang="en-US" sz="3200" dirty="0" err="1"/>
              <a:t>ከመኝታ</a:t>
            </a:r>
            <a:r>
              <a:rPr lang="en-US" sz="3200" dirty="0"/>
              <a:t> </a:t>
            </a:r>
            <a:r>
              <a:rPr lang="en-US" sz="3200" dirty="0" err="1"/>
              <a:t>በኋላ</a:t>
            </a:r>
            <a:r>
              <a:rPr lang="en-US" altLang="zh-CN" sz="3200" dirty="0" smtClean="0"/>
              <a:t>…</a:t>
            </a:r>
            <a:r>
              <a:rPr lang="en-US" sz="3200" dirty="0" smtClean="0"/>
              <a:t>)</a:t>
            </a:r>
          </a:p>
          <a:p>
            <a:pPr marL="0" indent="0">
              <a:buNone/>
            </a:pPr>
            <a:endParaRPr lang="en-US" sz="3200" dirty="0"/>
          </a:p>
          <a:p>
            <a:r>
              <a:rPr lang="en-US" sz="3200" dirty="0" err="1" smtClean="0"/>
              <a:t>የሚያስለው</a:t>
            </a:r>
            <a:r>
              <a:rPr lang="en-US" sz="3200" dirty="0" smtClean="0"/>
              <a:t> </a:t>
            </a:r>
            <a:r>
              <a:rPr lang="en-US" sz="3200" dirty="0" err="1"/>
              <a:t>ሰው</a:t>
            </a:r>
            <a:r>
              <a:rPr lang="en-US" sz="3200" dirty="0"/>
              <a:t> </a:t>
            </a:r>
            <a:r>
              <a:rPr lang="en-US" sz="3200" dirty="0" err="1"/>
              <a:t>ካየን</a:t>
            </a:r>
            <a:r>
              <a:rPr lang="en-US" sz="3200" dirty="0"/>
              <a:t> </a:t>
            </a:r>
            <a:r>
              <a:rPr lang="en-US" sz="3200" dirty="0" err="1"/>
              <a:t>አለምንም</a:t>
            </a:r>
            <a:r>
              <a:rPr lang="en-US" sz="3200" dirty="0"/>
              <a:t> </a:t>
            </a:r>
            <a:r>
              <a:rPr lang="en-US" sz="3200" dirty="0" err="1"/>
              <a:t>ይሉኝታ</a:t>
            </a:r>
            <a:r>
              <a:rPr lang="en-US" sz="3200" dirty="0"/>
              <a:t> </a:t>
            </a:r>
            <a:r>
              <a:rPr lang="en-US" sz="3200" dirty="0" err="1" smtClean="0"/>
              <a:t>መራቅ</a:t>
            </a:r>
            <a:endParaRPr lang="en-US" sz="3200" dirty="0" smtClean="0"/>
          </a:p>
          <a:p>
            <a:pPr marL="0" indent="0">
              <a:buNone/>
            </a:pPr>
            <a:endParaRPr lang="en-US" sz="3200" dirty="0"/>
          </a:p>
          <a:p>
            <a:r>
              <a:rPr lang="en-US" sz="3200" dirty="0" err="1" smtClean="0"/>
              <a:t>ብዙ</a:t>
            </a:r>
            <a:r>
              <a:rPr lang="en-US" sz="3200" dirty="0" smtClean="0"/>
              <a:t> </a:t>
            </a:r>
            <a:r>
              <a:rPr lang="en-US" sz="3200" dirty="0" err="1"/>
              <a:t>ፈሳሽ</a:t>
            </a:r>
            <a:r>
              <a:rPr lang="en-US" sz="3200" dirty="0"/>
              <a:t> </a:t>
            </a:r>
            <a:r>
              <a:rPr lang="en-US" sz="3200" dirty="0" err="1"/>
              <a:t>መጠጣት</a:t>
            </a:r>
            <a:r>
              <a:rPr lang="en-US" sz="3200" dirty="0"/>
              <a:t>፣ </a:t>
            </a:r>
            <a:r>
              <a:rPr lang="en-US" sz="3200" dirty="0" err="1"/>
              <a:t>በቂ</a:t>
            </a:r>
            <a:r>
              <a:rPr lang="en-US" sz="3200" dirty="0"/>
              <a:t> </a:t>
            </a:r>
            <a:r>
              <a:rPr lang="en-US" sz="3200" dirty="0" err="1"/>
              <a:t>እንቅልፍና</a:t>
            </a:r>
            <a:r>
              <a:rPr lang="en-US" sz="3200" dirty="0"/>
              <a:t> </a:t>
            </a:r>
            <a:r>
              <a:rPr lang="en-US" sz="3200" dirty="0" err="1"/>
              <a:t>እረፍት</a:t>
            </a:r>
            <a:r>
              <a:rPr lang="en-US" sz="3200" dirty="0"/>
              <a:t> </a:t>
            </a:r>
            <a:r>
              <a:rPr lang="en-US" sz="3200" dirty="0" err="1"/>
              <a:t>ማድረግ</a:t>
            </a:r>
            <a:endParaRPr lang="en-US" sz="32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438381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1" y="365126"/>
            <a:ext cx="7886700" cy="954224"/>
          </a:xfrm>
        </p:spPr>
        <p:txBody>
          <a:bodyPr/>
          <a:lstStyle/>
          <a:p>
            <a:r>
              <a:rPr lang="en-US" dirty="0" err="1" smtClean="0"/>
              <a:t>መግቢያ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1" y="1436915"/>
            <a:ext cx="7951302" cy="4740050"/>
          </a:xfrm>
        </p:spPr>
        <p:txBody>
          <a:bodyPr>
            <a:normAutofit/>
          </a:bodyPr>
          <a:lstStyle/>
          <a:p>
            <a:r>
              <a:rPr lang="en-US" sz="2400" dirty="0" err="1" smtClean="0"/>
              <a:t>የኮሮናቫይረስ</a:t>
            </a:r>
            <a:r>
              <a:rPr lang="en-US" sz="2400" dirty="0" smtClean="0"/>
              <a:t> </a:t>
            </a:r>
            <a:r>
              <a:rPr lang="en-US" sz="2400" dirty="0" err="1"/>
              <a:t>ኮሮናቨረዴ</a:t>
            </a:r>
            <a:r>
              <a:rPr lang="en-US" sz="2400" dirty="0"/>
              <a:t> </a:t>
            </a:r>
            <a:r>
              <a:rPr lang="en-US" sz="2400" dirty="0" err="1"/>
              <a:t>የሚባል</a:t>
            </a:r>
            <a:r>
              <a:rPr lang="en-US" sz="2400" dirty="0"/>
              <a:t> </a:t>
            </a:r>
            <a:r>
              <a:rPr lang="en-US" sz="2400" dirty="0" err="1"/>
              <a:t>ቤተሰብ</a:t>
            </a:r>
            <a:r>
              <a:rPr lang="en-US" sz="2400" dirty="0"/>
              <a:t> </a:t>
            </a:r>
            <a:r>
              <a:rPr lang="en-US" sz="2400" dirty="0" err="1"/>
              <a:t>ዉስጥ</a:t>
            </a:r>
            <a:r>
              <a:rPr lang="en-US" sz="2400" dirty="0"/>
              <a:t> </a:t>
            </a:r>
            <a:r>
              <a:rPr lang="en-US" sz="2400" dirty="0" err="1"/>
              <a:t>የሚካተቱ</a:t>
            </a:r>
            <a:r>
              <a:rPr lang="en-US" sz="2400" dirty="0"/>
              <a:t> </a:t>
            </a:r>
            <a:r>
              <a:rPr lang="en-US" sz="2400" dirty="0" err="1"/>
              <a:t>ናቸው</a:t>
            </a:r>
            <a:r>
              <a:rPr lang="en-US" sz="2400" dirty="0"/>
              <a:t>፡፡ 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err="1" smtClean="0"/>
              <a:t>እነዚህም</a:t>
            </a:r>
            <a:r>
              <a:rPr lang="en-US" sz="2400" dirty="0" smtClean="0"/>
              <a:t> </a:t>
            </a:r>
            <a:r>
              <a:rPr lang="en-US" sz="2400" dirty="0" err="1"/>
              <a:t>እንስሳትንና</a:t>
            </a:r>
            <a:r>
              <a:rPr lang="en-US" sz="2400" dirty="0"/>
              <a:t> </a:t>
            </a:r>
            <a:r>
              <a:rPr lang="en-US" sz="2400" dirty="0" err="1"/>
              <a:t>ሰዎችን</a:t>
            </a:r>
            <a:r>
              <a:rPr lang="en-US" sz="2400" dirty="0"/>
              <a:t> </a:t>
            </a:r>
            <a:r>
              <a:rPr lang="en-US" sz="2400" dirty="0" err="1"/>
              <a:t>ያጠቃሉ</a:t>
            </a:r>
            <a:r>
              <a:rPr lang="en-US" sz="2400" dirty="0"/>
              <a:t> </a:t>
            </a:r>
            <a:r>
              <a:rPr lang="en-US" sz="2400" dirty="0" err="1"/>
              <a:t>ወይም</a:t>
            </a:r>
            <a:r>
              <a:rPr lang="en-US" sz="2400" dirty="0"/>
              <a:t> </a:t>
            </a:r>
            <a:r>
              <a:rPr lang="en-US" sz="2400" dirty="0" err="1"/>
              <a:t>ያሳምማሉ</a:t>
            </a:r>
            <a:r>
              <a:rPr lang="en-US" sz="2400" dirty="0"/>
              <a:t>፡፡ 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 </a:t>
            </a:r>
            <a:r>
              <a:rPr lang="en-US" sz="2400" dirty="0" err="1"/>
              <a:t>ሰውን</a:t>
            </a:r>
            <a:r>
              <a:rPr lang="en-US" sz="2400" dirty="0"/>
              <a:t> </a:t>
            </a:r>
            <a:r>
              <a:rPr lang="en-US" sz="2400" dirty="0" err="1"/>
              <a:t>የሚያጠቃው</a:t>
            </a:r>
            <a:r>
              <a:rPr lang="en-US" sz="2400" dirty="0"/>
              <a:t> </a:t>
            </a:r>
            <a:r>
              <a:rPr lang="en-US" sz="2400" dirty="0" err="1"/>
              <a:t>ኮሮናቫይረስ</a:t>
            </a:r>
            <a:r>
              <a:rPr lang="en-US" sz="2400" dirty="0"/>
              <a:t> </a:t>
            </a:r>
            <a:r>
              <a:rPr lang="en-US" sz="2400" dirty="0" err="1"/>
              <a:t>ቀላል</a:t>
            </a:r>
            <a:r>
              <a:rPr lang="en-US" sz="2400" dirty="0"/>
              <a:t> </a:t>
            </a:r>
            <a:r>
              <a:rPr lang="en-US" sz="2400" dirty="0" err="1"/>
              <a:t>ከሆነ</a:t>
            </a:r>
            <a:r>
              <a:rPr lang="en-US" sz="2400" dirty="0"/>
              <a:t> </a:t>
            </a:r>
            <a:r>
              <a:rPr lang="en-US" sz="2400" dirty="0" err="1"/>
              <a:t>በሽታ</a:t>
            </a:r>
            <a:r>
              <a:rPr lang="en-US" sz="2400" dirty="0"/>
              <a:t> </a:t>
            </a:r>
            <a:r>
              <a:rPr lang="en-US" sz="2400" dirty="0" err="1"/>
              <a:t>ለምሳሌ</a:t>
            </a:r>
            <a:r>
              <a:rPr lang="en-US" sz="2400" dirty="0"/>
              <a:t> </a:t>
            </a:r>
            <a:r>
              <a:rPr lang="en-US" sz="2400" dirty="0" err="1"/>
              <a:t>እንደጉንፋን</a:t>
            </a:r>
            <a:r>
              <a:rPr lang="en-US" sz="2400" dirty="0"/>
              <a:t> </a:t>
            </a:r>
            <a:r>
              <a:rPr lang="en-US" sz="2400" dirty="0" err="1"/>
              <a:t>አይነት</a:t>
            </a:r>
            <a:r>
              <a:rPr lang="en-US" sz="2400" dirty="0"/>
              <a:t> </a:t>
            </a:r>
            <a:r>
              <a:rPr lang="en-US" sz="2400" dirty="0" err="1"/>
              <a:t>እስከ</a:t>
            </a:r>
            <a:r>
              <a:rPr lang="en-US" sz="2400" dirty="0"/>
              <a:t> </a:t>
            </a:r>
            <a:r>
              <a:rPr lang="en-US" sz="2400" dirty="0" err="1"/>
              <a:t>አደገኛ</a:t>
            </a:r>
            <a:r>
              <a:rPr lang="en-US" sz="2400" dirty="0"/>
              <a:t> </a:t>
            </a:r>
            <a:r>
              <a:rPr lang="en-US" sz="2400" dirty="0" err="1"/>
              <a:t>የሆነ</a:t>
            </a:r>
            <a:r>
              <a:rPr lang="en-US" sz="2400" dirty="0"/>
              <a:t> </a:t>
            </a:r>
            <a:r>
              <a:rPr lang="en-US" sz="2400" dirty="0" err="1"/>
              <a:t>ህመም</a:t>
            </a:r>
            <a:r>
              <a:rPr lang="en-US" sz="2400" dirty="0"/>
              <a:t> </a:t>
            </a:r>
            <a:r>
              <a:rPr lang="en-US" sz="2400" dirty="0" err="1"/>
              <a:t>ሊያመጣ</a:t>
            </a:r>
            <a:r>
              <a:rPr lang="en-US" sz="2400" dirty="0"/>
              <a:t> </a:t>
            </a:r>
            <a:r>
              <a:rPr lang="en-US" sz="2400" dirty="0" err="1"/>
              <a:t>የሚችል</a:t>
            </a:r>
            <a:r>
              <a:rPr lang="en-US" sz="2400" dirty="0"/>
              <a:t> </a:t>
            </a:r>
            <a:r>
              <a:rPr lang="en-US" sz="2400" dirty="0" err="1"/>
              <a:t>ቫይረስ</a:t>
            </a:r>
            <a:r>
              <a:rPr lang="en-US" sz="2400" dirty="0"/>
              <a:t> </a:t>
            </a:r>
            <a:r>
              <a:rPr lang="en-US" sz="2400" dirty="0" err="1"/>
              <a:t>ነው</a:t>
            </a:r>
            <a:r>
              <a:rPr lang="en-US" sz="2400" dirty="0"/>
              <a:t>፡፡ 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 </a:t>
            </a:r>
            <a:r>
              <a:rPr lang="en-US" sz="2400" dirty="0" err="1"/>
              <a:t>ጥቂት</a:t>
            </a:r>
            <a:r>
              <a:rPr lang="en-US" sz="2400" dirty="0"/>
              <a:t> </a:t>
            </a:r>
            <a:r>
              <a:rPr lang="en-US" sz="2400" dirty="0" err="1"/>
              <a:t>የኮሮኖቫይረስ</a:t>
            </a:r>
            <a:r>
              <a:rPr lang="en-US" sz="2400" dirty="0"/>
              <a:t> </a:t>
            </a:r>
            <a:r>
              <a:rPr lang="en-US" sz="2400" dirty="0" err="1"/>
              <a:t>ዝርያዎች</a:t>
            </a:r>
            <a:r>
              <a:rPr lang="en-US" sz="2400" dirty="0"/>
              <a:t> </a:t>
            </a:r>
            <a:r>
              <a:rPr lang="en-US" sz="2400" dirty="0" err="1"/>
              <a:t>በእንስሳት</a:t>
            </a:r>
            <a:r>
              <a:rPr lang="en-US" sz="2400" dirty="0"/>
              <a:t> </a:t>
            </a:r>
            <a:r>
              <a:rPr lang="en-US" sz="2400" dirty="0" err="1"/>
              <a:t>ላይ</a:t>
            </a:r>
            <a:r>
              <a:rPr lang="en-US" sz="2400" dirty="0"/>
              <a:t> </a:t>
            </a:r>
            <a:r>
              <a:rPr lang="en-US" sz="2400" dirty="0" err="1"/>
              <a:t>በሽታ</a:t>
            </a:r>
            <a:r>
              <a:rPr lang="en-US" sz="2400" dirty="0"/>
              <a:t> </a:t>
            </a:r>
            <a:r>
              <a:rPr lang="en-US" sz="2400" dirty="0" err="1"/>
              <a:t>የሚያመጡ</a:t>
            </a:r>
            <a:r>
              <a:rPr lang="en-US" sz="2400" dirty="0"/>
              <a:t> </a:t>
            </a:r>
            <a:r>
              <a:rPr lang="en-US" sz="2400" dirty="0" err="1"/>
              <a:t>ሰዎችንም</a:t>
            </a:r>
            <a:r>
              <a:rPr lang="en-US" sz="2400" dirty="0"/>
              <a:t> </a:t>
            </a:r>
            <a:r>
              <a:rPr lang="en-US" sz="2400" dirty="0" err="1"/>
              <a:t>የሚያጠቁ</a:t>
            </a:r>
            <a:r>
              <a:rPr lang="en-US" sz="2400" dirty="0"/>
              <a:t> </a:t>
            </a:r>
            <a:r>
              <a:rPr lang="en-US" sz="2400" dirty="0" err="1"/>
              <a:t>አሉ</a:t>
            </a:r>
            <a:r>
              <a:rPr lang="en-US" sz="2400" dirty="0"/>
              <a:t>፡፡ 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xmlns="" val="2495508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92562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60214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Image may contain: tex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3170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72644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00116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36884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22798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967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25195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17138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1"/>
            <a:ext cx="9144001" cy="6994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64893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 may contain: text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755488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age may contain: one or more people and text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91439" y="0"/>
            <a:ext cx="923544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776796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1" y="365125"/>
            <a:ext cx="7886700" cy="823595"/>
          </a:xfrm>
        </p:spPr>
        <p:txBody>
          <a:bodyPr>
            <a:normAutofit/>
          </a:bodyPr>
          <a:lstStyle/>
          <a:p>
            <a:r>
              <a:rPr lang="en-US" dirty="0" err="1" smtClean="0"/>
              <a:t>መግቢያ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5577" y="1436914"/>
            <a:ext cx="8255726" cy="4402183"/>
          </a:xfrm>
        </p:spPr>
        <p:txBody>
          <a:bodyPr>
            <a:normAutofit/>
          </a:bodyPr>
          <a:lstStyle/>
          <a:p>
            <a:r>
              <a:rPr lang="en-US" sz="3200" dirty="0" err="1" smtClean="0"/>
              <a:t>ኮሮና</a:t>
            </a:r>
            <a:r>
              <a:rPr lang="en-US" sz="3200" dirty="0" smtClean="0"/>
              <a:t> </a:t>
            </a:r>
            <a:r>
              <a:rPr lang="en-US" sz="3200" dirty="0" err="1"/>
              <a:t>ቫይረስ</a:t>
            </a:r>
            <a:r>
              <a:rPr lang="en-US" sz="3200" dirty="0"/>
              <a:t> በ እ.ኤ.አ.1960 </a:t>
            </a:r>
            <a:r>
              <a:rPr lang="en-US" sz="3200" dirty="0" err="1"/>
              <a:t>ተገኘ</a:t>
            </a:r>
            <a:r>
              <a:rPr lang="en-US" sz="3200" dirty="0"/>
              <a:t> </a:t>
            </a:r>
          </a:p>
          <a:p>
            <a:pPr lvl="1"/>
            <a:r>
              <a:rPr lang="en-US" sz="2400" dirty="0"/>
              <a:t>Severe Acute Respiratory Syndrome (</a:t>
            </a:r>
            <a:r>
              <a:rPr lang="en-US" sz="2400" dirty="0" smtClean="0"/>
              <a:t>SARS)</a:t>
            </a:r>
            <a:r>
              <a:rPr lang="en-US" sz="2800" dirty="0" smtClean="0"/>
              <a:t>-2003</a:t>
            </a:r>
          </a:p>
          <a:p>
            <a:pPr lvl="1"/>
            <a:r>
              <a:rPr lang="en-US" sz="2400" dirty="0" smtClean="0"/>
              <a:t>Middle </a:t>
            </a:r>
            <a:r>
              <a:rPr lang="en-US" sz="2400" dirty="0"/>
              <a:t>East Respiratory Syndrome (MERS</a:t>
            </a:r>
            <a:r>
              <a:rPr lang="en-US" sz="2400" dirty="0" smtClean="0"/>
              <a:t>)- </a:t>
            </a:r>
            <a:r>
              <a:rPr lang="en-US" sz="2400" dirty="0"/>
              <a:t>2012</a:t>
            </a:r>
            <a:r>
              <a:rPr lang="en-US" sz="2400" dirty="0" smtClean="0"/>
              <a:t> </a:t>
            </a:r>
            <a:r>
              <a:rPr lang="en-US" sz="2800" dirty="0" smtClean="0"/>
              <a:t> </a:t>
            </a:r>
            <a:r>
              <a:rPr lang="en-US" sz="2800" dirty="0" err="1"/>
              <a:t>ወረርሽኞች</a:t>
            </a:r>
            <a:r>
              <a:rPr lang="en-US" sz="2800" dirty="0"/>
              <a:t> </a:t>
            </a:r>
            <a:r>
              <a:rPr lang="en-US" sz="2800" dirty="0" smtClean="0"/>
              <a:t>፣ </a:t>
            </a:r>
            <a:r>
              <a:rPr lang="en-US" sz="2800" dirty="0" err="1" smtClean="0"/>
              <a:t>ተከስተው</a:t>
            </a:r>
            <a:r>
              <a:rPr lang="en-US" sz="2800" dirty="0" smtClean="0"/>
              <a:t> </a:t>
            </a:r>
            <a:r>
              <a:rPr lang="en-US" sz="2800" dirty="0" err="1" smtClean="0"/>
              <a:t>ነበር</a:t>
            </a:r>
            <a:endParaRPr lang="en-US" sz="2800" dirty="0" smtClean="0"/>
          </a:p>
          <a:p>
            <a:pPr lvl="1"/>
            <a:endParaRPr lang="en-US" sz="2800" dirty="0"/>
          </a:p>
          <a:p>
            <a:r>
              <a:rPr lang="en-US" sz="3200" dirty="0" smtClean="0"/>
              <a:t>COVID-19 </a:t>
            </a:r>
            <a:r>
              <a:rPr lang="en-US" sz="3200" dirty="0" err="1"/>
              <a:t>ታህሳስ</a:t>
            </a:r>
            <a:r>
              <a:rPr lang="en-US" sz="3200" dirty="0"/>
              <a:t> 21 </a:t>
            </a:r>
            <a:r>
              <a:rPr lang="en-US" sz="3200" dirty="0" err="1" smtClean="0"/>
              <a:t>በቻይና</a:t>
            </a:r>
            <a:r>
              <a:rPr lang="en-US" sz="3200" dirty="0" smtClean="0"/>
              <a:t> </a:t>
            </a:r>
            <a:r>
              <a:rPr lang="en-US" sz="3200" dirty="0" err="1"/>
              <a:t>ዉሃን</a:t>
            </a:r>
            <a:r>
              <a:rPr lang="en-US" sz="3200" dirty="0"/>
              <a:t> </a:t>
            </a:r>
            <a:r>
              <a:rPr lang="en-US" sz="3200" dirty="0" err="1"/>
              <a:t>ግዛት</a:t>
            </a:r>
            <a:r>
              <a:rPr lang="en-US" sz="3200" dirty="0"/>
              <a:t> </a:t>
            </a:r>
            <a:r>
              <a:rPr lang="en-US" sz="3200" dirty="0" err="1"/>
              <a:t>የተገኘ</a:t>
            </a:r>
            <a:r>
              <a:rPr lang="en-US" sz="3200" dirty="0"/>
              <a:t> </a:t>
            </a:r>
            <a:r>
              <a:rPr lang="en-US" sz="3200" dirty="0" err="1"/>
              <a:t>የቫይረሱ</a:t>
            </a:r>
            <a:r>
              <a:rPr lang="en-US" sz="3200" dirty="0"/>
              <a:t> </a:t>
            </a:r>
            <a:r>
              <a:rPr lang="en-US" sz="3200" dirty="0" err="1"/>
              <a:t>ዝርያ</a:t>
            </a:r>
            <a:r>
              <a:rPr lang="en-US" sz="3200" dirty="0"/>
              <a:t> </a:t>
            </a:r>
            <a:r>
              <a:rPr lang="en-US" sz="3200" dirty="0" err="1"/>
              <a:t>ሲሆነ</a:t>
            </a:r>
            <a:r>
              <a:rPr lang="en-US" sz="3200" dirty="0"/>
              <a:t> </a:t>
            </a:r>
          </a:p>
          <a:p>
            <a:pPr lvl="1"/>
            <a:r>
              <a:rPr lang="en-US" sz="2400" dirty="0" err="1" smtClean="0"/>
              <a:t>ቫይረሱም</a:t>
            </a:r>
            <a:r>
              <a:rPr lang="en-US" sz="2400" dirty="0" smtClean="0"/>
              <a:t> </a:t>
            </a:r>
            <a:r>
              <a:rPr lang="en-US" sz="2400" dirty="0" err="1"/>
              <a:t>ሆነ</a:t>
            </a:r>
            <a:r>
              <a:rPr lang="en-US" sz="2400" dirty="0"/>
              <a:t> </a:t>
            </a:r>
            <a:r>
              <a:rPr lang="en-US" sz="2400" dirty="0" err="1"/>
              <a:t>ቫይረሱ</a:t>
            </a:r>
            <a:r>
              <a:rPr lang="en-US" sz="2400" dirty="0"/>
              <a:t> </a:t>
            </a:r>
            <a:r>
              <a:rPr lang="en-US" sz="2400" dirty="0" err="1"/>
              <a:t>የሚያመጣ</a:t>
            </a:r>
            <a:r>
              <a:rPr lang="en-US" sz="2400" dirty="0"/>
              <a:t> </a:t>
            </a:r>
            <a:r>
              <a:rPr lang="en-US" sz="2400" dirty="0" err="1"/>
              <a:t>በሽታ</a:t>
            </a:r>
            <a:r>
              <a:rPr lang="en-US" sz="2400" dirty="0"/>
              <a:t> </a:t>
            </a:r>
            <a:r>
              <a:rPr lang="en-US" sz="2400" dirty="0" err="1"/>
              <a:t>እንደወረርሽኝ</a:t>
            </a:r>
            <a:r>
              <a:rPr lang="en-US" sz="2400" dirty="0"/>
              <a:t> </a:t>
            </a:r>
            <a:r>
              <a:rPr lang="en-US" sz="2400" dirty="0" err="1"/>
              <a:t>ከመከሰቱ</a:t>
            </a:r>
            <a:r>
              <a:rPr lang="en-US" sz="2400" dirty="0"/>
              <a:t> </a:t>
            </a:r>
            <a:r>
              <a:rPr lang="en-US" sz="2400" dirty="0" err="1"/>
              <a:t>በፍት</a:t>
            </a:r>
            <a:r>
              <a:rPr lang="en-US" sz="2400" dirty="0"/>
              <a:t> </a:t>
            </a:r>
            <a:r>
              <a:rPr lang="en-US" sz="2400" dirty="0" err="1"/>
              <a:t>አይታወቅም</a:t>
            </a:r>
            <a:r>
              <a:rPr lang="en-US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4224984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 may contain: text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682673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1" y="220750"/>
            <a:ext cx="7886700" cy="625412"/>
          </a:xfrm>
        </p:spPr>
        <p:txBody>
          <a:bodyPr>
            <a:normAutofit fontScale="90000"/>
          </a:bodyPr>
          <a:lstStyle/>
          <a:p>
            <a:r>
              <a:rPr lang="en-US" sz="4800" dirty="0" smtClean="0"/>
              <a:t>Travel safety </a:t>
            </a:r>
            <a:endParaRPr lang="en-US" sz="4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846162"/>
            <a:ext cx="9144000" cy="601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99832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987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03962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65475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1838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24687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err="1" smtClean="0"/>
              <a:t>በአጠቃላይ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383" y="1690688"/>
            <a:ext cx="8686800" cy="4351339"/>
          </a:xfrm>
        </p:spPr>
        <p:txBody>
          <a:bodyPr>
            <a:noAutofit/>
          </a:bodyPr>
          <a:lstStyle/>
          <a:p>
            <a:r>
              <a:rPr lang="en-US" sz="2800" dirty="0" err="1"/>
              <a:t>ሳል</a:t>
            </a:r>
            <a:r>
              <a:rPr lang="en-US" sz="2800" dirty="0"/>
              <a:t> </a:t>
            </a:r>
            <a:r>
              <a:rPr lang="en-US" sz="2800" dirty="0" err="1"/>
              <a:t>ወይም</a:t>
            </a:r>
            <a:r>
              <a:rPr lang="en-US" sz="2800" dirty="0"/>
              <a:t> </a:t>
            </a:r>
            <a:r>
              <a:rPr lang="en-US" sz="2800" dirty="0" err="1"/>
              <a:t>ትኩሳት</a:t>
            </a:r>
            <a:r>
              <a:rPr lang="en-US" sz="2800" dirty="0"/>
              <a:t> </a:t>
            </a:r>
            <a:r>
              <a:rPr lang="en-US" sz="2800" dirty="0" err="1"/>
              <a:t>ካለው</a:t>
            </a:r>
            <a:r>
              <a:rPr lang="en-US" sz="2800" dirty="0"/>
              <a:t> </a:t>
            </a:r>
            <a:r>
              <a:rPr lang="en-US" sz="2800" dirty="0" err="1"/>
              <a:t>ግለሰብ</a:t>
            </a:r>
            <a:r>
              <a:rPr lang="en-US" sz="2800" dirty="0"/>
              <a:t> </a:t>
            </a:r>
            <a:r>
              <a:rPr lang="en-US" sz="2800" dirty="0" err="1"/>
              <a:t>ቢያንስ</a:t>
            </a:r>
            <a:r>
              <a:rPr lang="en-US" sz="2800" dirty="0"/>
              <a:t> </a:t>
            </a:r>
            <a:r>
              <a:rPr lang="en-US" sz="2800" dirty="0" err="1"/>
              <a:t>ሁለት</a:t>
            </a:r>
            <a:r>
              <a:rPr lang="en-US" sz="2800" dirty="0"/>
              <a:t> </a:t>
            </a:r>
            <a:r>
              <a:rPr lang="en-US" sz="2800" dirty="0" err="1"/>
              <a:t>የአዋቂ</a:t>
            </a:r>
            <a:r>
              <a:rPr lang="en-US" sz="2800" dirty="0"/>
              <a:t> </a:t>
            </a:r>
            <a:r>
              <a:rPr lang="en-US" sz="2800" dirty="0" err="1"/>
              <a:t>እርምጃ</a:t>
            </a:r>
            <a:r>
              <a:rPr lang="en-US" sz="2800" dirty="0"/>
              <a:t> </a:t>
            </a:r>
            <a:r>
              <a:rPr lang="en-US" sz="2800" dirty="0" err="1"/>
              <a:t>ርቀት</a:t>
            </a:r>
            <a:r>
              <a:rPr lang="en-US" sz="2800" dirty="0"/>
              <a:t> </a:t>
            </a:r>
            <a:r>
              <a:rPr lang="en-US" sz="2800" dirty="0" err="1"/>
              <a:t>ያህል</a:t>
            </a:r>
            <a:r>
              <a:rPr lang="en-US" sz="2800" dirty="0"/>
              <a:t> </a:t>
            </a:r>
            <a:r>
              <a:rPr lang="en-US" sz="2800" dirty="0" err="1" smtClean="0"/>
              <a:t>መራቅ</a:t>
            </a:r>
            <a:endParaRPr lang="en-US" sz="2800" dirty="0" smtClean="0"/>
          </a:p>
          <a:p>
            <a:endParaRPr lang="en-US" sz="2800" dirty="0"/>
          </a:p>
          <a:p>
            <a:r>
              <a:rPr lang="en-US" sz="2800" dirty="0" err="1" smtClean="0"/>
              <a:t>እጅዎን</a:t>
            </a:r>
            <a:r>
              <a:rPr lang="en-US" sz="2800" dirty="0" smtClean="0"/>
              <a:t> </a:t>
            </a:r>
            <a:r>
              <a:rPr lang="en-US" sz="2800" dirty="0" err="1"/>
              <a:t>በአግባቡ</a:t>
            </a:r>
            <a:r>
              <a:rPr lang="en-US" sz="2800" dirty="0"/>
              <a:t> </a:t>
            </a:r>
            <a:r>
              <a:rPr lang="en-US" sz="2800" dirty="0" err="1"/>
              <a:t>ሳይታጠቡ</a:t>
            </a:r>
            <a:r>
              <a:rPr lang="en-US" sz="2800" dirty="0"/>
              <a:t> </a:t>
            </a:r>
            <a:r>
              <a:rPr lang="en-US" sz="2800" dirty="0" err="1"/>
              <a:t>አይንና</a:t>
            </a:r>
            <a:r>
              <a:rPr lang="en-US" sz="2800" dirty="0"/>
              <a:t> </a:t>
            </a:r>
            <a:r>
              <a:rPr lang="en-US" sz="2800" dirty="0" err="1"/>
              <a:t>አፍንጫዎን</a:t>
            </a:r>
            <a:r>
              <a:rPr lang="en-US" sz="2800" dirty="0"/>
              <a:t> </a:t>
            </a:r>
            <a:r>
              <a:rPr lang="en-US" sz="2800" dirty="0" err="1" smtClean="0"/>
              <a:t>አይንኩ</a:t>
            </a:r>
            <a:endParaRPr lang="en-US" sz="2800" dirty="0" smtClean="0"/>
          </a:p>
          <a:p>
            <a:endParaRPr lang="en-US" sz="2800" dirty="0"/>
          </a:p>
          <a:p>
            <a:r>
              <a:rPr lang="en-US" sz="2800" dirty="0" err="1" smtClean="0"/>
              <a:t>ከሰዎችጋር</a:t>
            </a:r>
            <a:r>
              <a:rPr lang="en-US" sz="2800" dirty="0" smtClean="0"/>
              <a:t> </a:t>
            </a:r>
            <a:r>
              <a:rPr lang="en-US" sz="2800" dirty="0" err="1" smtClean="0"/>
              <a:t>አይጨባበጡ</a:t>
            </a:r>
            <a:endParaRPr lang="en-US" sz="2800" dirty="0" smtClean="0"/>
          </a:p>
          <a:p>
            <a:endParaRPr lang="en-US" sz="2800" dirty="0"/>
          </a:p>
          <a:p>
            <a:r>
              <a:rPr lang="en-US" sz="2800" dirty="0" err="1" smtClean="0"/>
              <a:t>እጅን</a:t>
            </a:r>
            <a:r>
              <a:rPr lang="en-US" sz="2800" dirty="0" smtClean="0"/>
              <a:t> </a:t>
            </a:r>
            <a:r>
              <a:rPr lang="en-US" sz="2800" dirty="0" err="1"/>
              <a:t>በንጹህ</a:t>
            </a:r>
            <a:r>
              <a:rPr lang="en-US" sz="2800" dirty="0"/>
              <a:t> </a:t>
            </a:r>
            <a:r>
              <a:rPr lang="en-US" sz="2800" dirty="0" err="1"/>
              <a:t>ውሃና</a:t>
            </a:r>
            <a:r>
              <a:rPr lang="en-US" sz="2800" dirty="0"/>
              <a:t> </a:t>
            </a:r>
            <a:r>
              <a:rPr lang="en-US" sz="2800" dirty="0" err="1"/>
              <a:t>ሳሙና</a:t>
            </a:r>
            <a:r>
              <a:rPr lang="en-US" sz="2800" dirty="0"/>
              <a:t> </a:t>
            </a:r>
            <a:r>
              <a:rPr lang="en-US" sz="2800" dirty="0" err="1"/>
              <a:t>አዘውትረው</a:t>
            </a:r>
            <a:r>
              <a:rPr lang="en-US" sz="2800" dirty="0"/>
              <a:t> </a:t>
            </a:r>
            <a:r>
              <a:rPr lang="en-US" sz="2800" dirty="0" err="1" smtClean="0"/>
              <a:t>ይታጠቡ</a:t>
            </a:r>
            <a:endParaRPr lang="en-US" sz="2800" dirty="0"/>
          </a:p>
          <a:p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180585167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err="1" smtClean="0"/>
              <a:t>በአጠቃላይ</a:t>
            </a:r>
            <a:r>
              <a:rPr lang="en-US" sz="5400" dirty="0" smtClean="0"/>
              <a:t>…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0262" y="1690689"/>
            <a:ext cx="8556171" cy="4486276"/>
          </a:xfrm>
        </p:spPr>
        <p:txBody>
          <a:bodyPr>
            <a:noAutofit/>
          </a:bodyPr>
          <a:lstStyle/>
          <a:p>
            <a:r>
              <a:rPr lang="en-US" sz="2800" dirty="0" err="1" smtClean="0"/>
              <a:t>ሰዎች</a:t>
            </a:r>
            <a:r>
              <a:rPr lang="en-US" sz="2800" dirty="0" smtClean="0"/>
              <a:t> </a:t>
            </a:r>
            <a:r>
              <a:rPr lang="en-US" sz="2800" dirty="0" err="1"/>
              <a:t>ወደ</a:t>
            </a:r>
            <a:r>
              <a:rPr lang="en-US" sz="2800" dirty="0"/>
              <a:t> </a:t>
            </a:r>
            <a:r>
              <a:rPr lang="en-US" sz="2800" dirty="0" err="1"/>
              <a:t>በሚበዙባቸው</a:t>
            </a:r>
            <a:r>
              <a:rPr lang="en-US" sz="2800" dirty="0"/>
              <a:t> </a:t>
            </a:r>
            <a:r>
              <a:rPr lang="en-US" sz="2800" dirty="0" err="1"/>
              <a:t>ቦታዎች</a:t>
            </a:r>
            <a:r>
              <a:rPr lang="en-US" sz="2800" dirty="0"/>
              <a:t> </a:t>
            </a:r>
            <a:r>
              <a:rPr lang="en-US" sz="2800" dirty="0" err="1"/>
              <a:t>በተለይም</a:t>
            </a:r>
            <a:r>
              <a:rPr lang="en-US" sz="2800" dirty="0"/>
              <a:t> </a:t>
            </a:r>
            <a:r>
              <a:rPr lang="en-US" sz="2800" dirty="0" err="1"/>
              <a:t>የህመም</a:t>
            </a:r>
            <a:r>
              <a:rPr lang="en-US" sz="2800" dirty="0"/>
              <a:t> </a:t>
            </a:r>
            <a:r>
              <a:rPr lang="en-US" sz="2800" dirty="0" err="1"/>
              <a:t>ስሜት</a:t>
            </a:r>
            <a:r>
              <a:rPr lang="en-US" sz="2800" dirty="0"/>
              <a:t> </a:t>
            </a:r>
            <a:r>
              <a:rPr lang="en-US" sz="2800" dirty="0" err="1"/>
              <a:t>ካልዎት</a:t>
            </a:r>
            <a:r>
              <a:rPr lang="en-US" sz="2800" dirty="0"/>
              <a:t> </a:t>
            </a:r>
            <a:r>
              <a:rPr lang="en-US" sz="2800" dirty="0" err="1" smtClean="0"/>
              <a:t>አይሂዱ</a:t>
            </a:r>
            <a:endParaRPr lang="en-US" sz="2800" dirty="0" smtClean="0"/>
          </a:p>
          <a:p>
            <a:endParaRPr lang="en-US" sz="2800" dirty="0"/>
          </a:p>
          <a:p>
            <a:r>
              <a:rPr lang="en-US" sz="2800" dirty="0" err="1" smtClean="0"/>
              <a:t>በሚያነጥሱበት</a:t>
            </a:r>
            <a:r>
              <a:rPr lang="en-US" sz="2800" dirty="0" smtClean="0"/>
              <a:t> </a:t>
            </a:r>
            <a:r>
              <a:rPr lang="en-US" sz="2800" dirty="0" err="1"/>
              <a:t>እና</a:t>
            </a:r>
            <a:r>
              <a:rPr lang="en-US" sz="2800" dirty="0"/>
              <a:t> </a:t>
            </a:r>
            <a:r>
              <a:rPr lang="en-US" sz="2800" dirty="0" err="1"/>
              <a:t>በሚያስሉበት</a:t>
            </a:r>
            <a:r>
              <a:rPr lang="en-US" sz="2800" dirty="0"/>
              <a:t> </a:t>
            </a:r>
            <a:r>
              <a:rPr lang="en-US" sz="2800" dirty="0" err="1"/>
              <a:t>ጊዜ</a:t>
            </a:r>
            <a:r>
              <a:rPr lang="en-US" sz="2800" dirty="0"/>
              <a:t> </a:t>
            </a:r>
            <a:r>
              <a:rPr lang="en-US" sz="2800" dirty="0" err="1"/>
              <a:t>አፍና</a:t>
            </a:r>
            <a:r>
              <a:rPr lang="en-US" sz="2800" dirty="0"/>
              <a:t> </a:t>
            </a:r>
            <a:r>
              <a:rPr lang="en-US" sz="2800" dirty="0" err="1"/>
              <a:t>አፍንጫዎን</a:t>
            </a:r>
            <a:r>
              <a:rPr lang="en-US" sz="2800" dirty="0"/>
              <a:t> </a:t>
            </a:r>
            <a:r>
              <a:rPr lang="en-US" sz="2800" dirty="0" err="1"/>
              <a:t>በሶፍት</a:t>
            </a:r>
            <a:r>
              <a:rPr lang="en-US" sz="2800" dirty="0"/>
              <a:t> </a:t>
            </a:r>
            <a:r>
              <a:rPr lang="en-US" sz="2800" dirty="0" err="1"/>
              <a:t>ወይም</a:t>
            </a:r>
            <a:r>
              <a:rPr lang="en-US" sz="2800" dirty="0"/>
              <a:t> </a:t>
            </a:r>
            <a:r>
              <a:rPr lang="en-US" sz="2800" dirty="0" err="1"/>
              <a:t>ክርንዎን</a:t>
            </a:r>
            <a:r>
              <a:rPr lang="en-US" sz="2800" dirty="0"/>
              <a:t> </a:t>
            </a:r>
            <a:r>
              <a:rPr lang="en-US" sz="2800" dirty="0" err="1"/>
              <a:t>አጥፈው</a:t>
            </a:r>
            <a:r>
              <a:rPr lang="en-US" sz="2800" dirty="0"/>
              <a:t> </a:t>
            </a:r>
            <a:r>
              <a:rPr lang="en-US" sz="2800" dirty="0" err="1"/>
              <a:t>በመጠቀም</a:t>
            </a:r>
            <a:r>
              <a:rPr lang="en-US" sz="2800" dirty="0"/>
              <a:t> </a:t>
            </a:r>
            <a:r>
              <a:rPr lang="en-US" sz="2800" dirty="0" err="1"/>
              <a:t>ወደ</a:t>
            </a:r>
            <a:r>
              <a:rPr lang="en-US" sz="2800" dirty="0"/>
              <a:t> </a:t>
            </a:r>
            <a:r>
              <a:rPr lang="en-US" sz="2800" dirty="0" err="1"/>
              <a:t>ሌሎች</a:t>
            </a:r>
            <a:r>
              <a:rPr lang="en-US" sz="2800" dirty="0"/>
              <a:t> </a:t>
            </a:r>
            <a:r>
              <a:rPr lang="en-US" sz="2800" dirty="0" err="1" smtClean="0"/>
              <a:t>እንዳያስተላልፉ</a:t>
            </a:r>
            <a:r>
              <a:rPr lang="en-US" sz="2800" dirty="0" smtClean="0"/>
              <a:t> </a:t>
            </a:r>
            <a:r>
              <a:rPr lang="en-US" sz="2800" dirty="0" err="1"/>
              <a:t>ይጠንቀቁ</a:t>
            </a:r>
            <a:r>
              <a:rPr lang="en-US" sz="2800" dirty="0"/>
              <a:t>፣ </a:t>
            </a:r>
            <a:r>
              <a:rPr lang="en-US" sz="2800" dirty="0" err="1"/>
              <a:t>የተጠቀሙበትን</a:t>
            </a:r>
            <a:r>
              <a:rPr lang="en-US" sz="2800" dirty="0"/>
              <a:t> </a:t>
            </a:r>
            <a:r>
              <a:rPr lang="en-US" sz="2800" dirty="0" err="1"/>
              <a:t>ሶፍትና</a:t>
            </a:r>
            <a:r>
              <a:rPr lang="en-US" sz="2800" dirty="0"/>
              <a:t> </a:t>
            </a:r>
            <a:r>
              <a:rPr lang="en-US" sz="2800" dirty="0" err="1"/>
              <a:t>ተመሳሳይ</a:t>
            </a:r>
            <a:r>
              <a:rPr lang="en-US" sz="2800" dirty="0"/>
              <a:t> </a:t>
            </a:r>
            <a:r>
              <a:rPr lang="en-US" sz="2800" dirty="0" err="1"/>
              <a:t>ነገሮች</a:t>
            </a:r>
            <a:r>
              <a:rPr lang="en-US" sz="2800" dirty="0"/>
              <a:t> </a:t>
            </a:r>
            <a:r>
              <a:rPr lang="en-US" sz="2800" dirty="0" err="1"/>
              <a:t>በቆሻሻ</a:t>
            </a:r>
            <a:r>
              <a:rPr lang="en-US" sz="2800" dirty="0"/>
              <a:t> </a:t>
            </a:r>
            <a:r>
              <a:rPr lang="en-US" sz="2800" dirty="0" err="1"/>
              <a:t>ክዳን</a:t>
            </a:r>
            <a:r>
              <a:rPr lang="en-US" sz="2800" dirty="0"/>
              <a:t> </a:t>
            </a:r>
            <a:r>
              <a:rPr lang="en-US" sz="2800" dirty="0" err="1"/>
              <a:t>ባላቸው</a:t>
            </a:r>
            <a:r>
              <a:rPr lang="en-US" sz="2800" dirty="0"/>
              <a:t> </a:t>
            </a:r>
            <a:r>
              <a:rPr lang="en-US" sz="2800" dirty="0" err="1"/>
              <a:t>ማጠራቀሚያ</a:t>
            </a:r>
            <a:r>
              <a:rPr lang="en-US" sz="2800" dirty="0"/>
              <a:t> </a:t>
            </a:r>
            <a:r>
              <a:rPr lang="en-US" sz="2800" dirty="0" err="1" smtClean="0"/>
              <a:t>ያስወግዱ</a:t>
            </a:r>
            <a:endParaRPr lang="en-US" sz="2800" dirty="0"/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349581797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err="1" smtClean="0"/>
              <a:t>በአጠቃላይ</a:t>
            </a:r>
            <a:r>
              <a:rPr lang="en-US" sz="5400" dirty="0" smtClean="0"/>
              <a:t>…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0263" y="1690689"/>
            <a:ext cx="8386354" cy="4486276"/>
          </a:xfrm>
        </p:spPr>
        <p:txBody>
          <a:bodyPr>
            <a:noAutofit/>
          </a:bodyPr>
          <a:lstStyle/>
          <a:p>
            <a:r>
              <a:rPr lang="en-US" sz="2800" dirty="0" err="1" smtClean="0"/>
              <a:t>በስራ</a:t>
            </a:r>
            <a:r>
              <a:rPr lang="en-US" sz="2800" dirty="0" smtClean="0"/>
              <a:t> </a:t>
            </a:r>
            <a:r>
              <a:rPr lang="en-US" sz="2800" dirty="0" err="1"/>
              <a:t>ቦታ፣በትራንስፖርት</a:t>
            </a:r>
            <a:r>
              <a:rPr lang="en-US" sz="2800" dirty="0"/>
              <a:t> </a:t>
            </a:r>
            <a:r>
              <a:rPr lang="en-US" sz="2800" dirty="0" err="1"/>
              <a:t>እና</a:t>
            </a:r>
            <a:r>
              <a:rPr lang="en-US" sz="2800" dirty="0"/>
              <a:t> </a:t>
            </a:r>
            <a:r>
              <a:rPr lang="en-US" sz="2800" dirty="0" err="1"/>
              <a:t>መኖሪያ</a:t>
            </a:r>
            <a:r>
              <a:rPr lang="en-US" sz="2800" dirty="0"/>
              <a:t> </a:t>
            </a:r>
            <a:r>
              <a:rPr lang="en-US" sz="2800" dirty="0" err="1"/>
              <a:t>ወይም</a:t>
            </a:r>
            <a:r>
              <a:rPr lang="en-US" sz="2800" dirty="0"/>
              <a:t> </a:t>
            </a:r>
            <a:r>
              <a:rPr lang="en-US" sz="2800" dirty="0" err="1"/>
              <a:t>የመኝታ</a:t>
            </a:r>
            <a:r>
              <a:rPr lang="en-US" sz="2800" dirty="0"/>
              <a:t> </a:t>
            </a:r>
            <a:r>
              <a:rPr lang="en-US" sz="2800" dirty="0" err="1"/>
              <a:t>ክፍል</a:t>
            </a:r>
            <a:r>
              <a:rPr lang="en-US" sz="2800" dirty="0"/>
              <a:t> </a:t>
            </a:r>
            <a:r>
              <a:rPr lang="en-US" sz="2800" dirty="0" err="1"/>
              <a:t>መስኮት</a:t>
            </a:r>
            <a:r>
              <a:rPr lang="en-US" sz="2800" dirty="0"/>
              <a:t> </a:t>
            </a:r>
            <a:r>
              <a:rPr lang="en-US" sz="2800" dirty="0" err="1"/>
              <a:t>በመክፈት</a:t>
            </a:r>
            <a:r>
              <a:rPr lang="en-US" sz="2800" dirty="0"/>
              <a:t> </a:t>
            </a:r>
            <a:r>
              <a:rPr lang="en-US" sz="2800" dirty="0" err="1"/>
              <a:t>በቂ</a:t>
            </a:r>
            <a:r>
              <a:rPr lang="en-US" sz="2800" dirty="0"/>
              <a:t> </a:t>
            </a:r>
            <a:r>
              <a:rPr lang="en-US" sz="2800" dirty="0" err="1"/>
              <a:t>አየር</a:t>
            </a:r>
            <a:r>
              <a:rPr lang="en-US" sz="2800" dirty="0"/>
              <a:t> </a:t>
            </a:r>
            <a:r>
              <a:rPr lang="en-US" sz="2800" dirty="0" err="1"/>
              <a:t>እንዲኖር</a:t>
            </a:r>
            <a:r>
              <a:rPr lang="en-US" sz="2800" dirty="0"/>
              <a:t> </a:t>
            </a:r>
            <a:r>
              <a:rPr lang="en-US" sz="2800" dirty="0" err="1" smtClean="0"/>
              <a:t>ያድርጉ</a:t>
            </a:r>
            <a:endParaRPr lang="en-US" sz="2800" dirty="0" smtClean="0"/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 err="1" smtClean="0"/>
              <a:t>መረጃዎችን</a:t>
            </a:r>
            <a:r>
              <a:rPr lang="en-US" sz="2800" dirty="0" smtClean="0"/>
              <a:t> </a:t>
            </a:r>
            <a:r>
              <a:rPr lang="en-US" sz="2800" dirty="0" err="1"/>
              <a:t>ከአስተማማኝ</a:t>
            </a:r>
            <a:r>
              <a:rPr lang="en-US" sz="2800" dirty="0"/>
              <a:t> </a:t>
            </a:r>
            <a:r>
              <a:rPr lang="en-US" sz="2800" dirty="0" err="1"/>
              <a:t>ምንጮች</a:t>
            </a:r>
            <a:r>
              <a:rPr lang="en-US" sz="2800" dirty="0"/>
              <a:t> </a:t>
            </a:r>
            <a:r>
              <a:rPr lang="en-US" sz="2800" dirty="0" err="1"/>
              <a:t>ብቻ</a:t>
            </a:r>
            <a:r>
              <a:rPr lang="en-US" sz="2800" dirty="0"/>
              <a:t> </a:t>
            </a:r>
            <a:r>
              <a:rPr lang="en-US" sz="2800" dirty="0" err="1"/>
              <a:t>በመቀበል</a:t>
            </a:r>
            <a:r>
              <a:rPr lang="en-US" sz="2800" dirty="0"/>
              <a:t>፣ </a:t>
            </a:r>
            <a:r>
              <a:rPr lang="en-US" sz="2800" dirty="0" err="1"/>
              <a:t>የተሳሳቱ</a:t>
            </a:r>
            <a:r>
              <a:rPr lang="en-US" sz="2800" dirty="0"/>
              <a:t> </a:t>
            </a:r>
            <a:r>
              <a:rPr lang="en-US" sz="2800" dirty="0" err="1"/>
              <a:t>መረጃዎች</a:t>
            </a:r>
            <a:r>
              <a:rPr lang="en-US" sz="2800" dirty="0"/>
              <a:t> </a:t>
            </a:r>
            <a:r>
              <a:rPr lang="en-US" sz="2800" dirty="0" err="1"/>
              <a:t>የሚያስከትሉትን</a:t>
            </a:r>
            <a:r>
              <a:rPr lang="en-US" sz="2800" dirty="0"/>
              <a:t> </a:t>
            </a:r>
            <a:r>
              <a:rPr lang="en-US" sz="2800" dirty="0" err="1"/>
              <a:t>መደናገር</a:t>
            </a:r>
            <a:r>
              <a:rPr lang="en-US" sz="2800" dirty="0"/>
              <a:t> </a:t>
            </a:r>
            <a:r>
              <a:rPr lang="en-US" sz="2800" dirty="0" err="1"/>
              <a:t>እና</a:t>
            </a:r>
            <a:r>
              <a:rPr lang="en-US" sz="2800" dirty="0"/>
              <a:t> </a:t>
            </a:r>
            <a:r>
              <a:rPr lang="en-US" sz="2800" dirty="0" err="1"/>
              <a:t>ፍርሀት</a:t>
            </a:r>
            <a:r>
              <a:rPr lang="en-US" sz="2800" dirty="0"/>
              <a:t> </a:t>
            </a:r>
            <a:r>
              <a:rPr lang="en-US" sz="2800" dirty="0" err="1"/>
              <a:t>ይከላከሉ</a:t>
            </a:r>
            <a:r>
              <a:rPr lang="en-US" sz="2800" dirty="0"/>
              <a:t>!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339874695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Image may contain: tex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09891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1" y="365126"/>
            <a:ext cx="7886700" cy="888908"/>
          </a:xfrm>
        </p:spPr>
        <p:txBody>
          <a:bodyPr/>
          <a:lstStyle/>
          <a:p>
            <a:r>
              <a:rPr lang="en-US" dirty="0" err="1"/>
              <a:t>ኮሮና</a:t>
            </a:r>
            <a:r>
              <a:rPr lang="en-US" dirty="0"/>
              <a:t> </a:t>
            </a:r>
            <a:r>
              <a:rPr lang="en-US" dirty="0" err="1"/>
              <a:t>ቫይረስ</a:t>
            </a:r>
            <a:r>
              <a:rPr lang="en-US" dirty="0"/>
              <a:t> </a:t>
            </a:r>
            <a:r>
              <a:rPr lang="en-US" dirty="0" err="1"/>
              <a:t>ለምን</a:t>
            </a:r>
            <a:r>
              <a:rPr lang="en-US" dirty="0"/>
              <a:t> </a:t>
            </a:r>
            <a:r>
              <a:rPr lang="en-US" dirty="0" err="1"/>
              <a:t>አሳሳቢ</a:t>
            </a:r>
            <a:r>
              <a:rPr lang="en-US" dirty="0"/>
              <a:t> </a:t>
            </a:r>
            <a:r>
              <a:rPr lang="en-US" dirty="0" err="1" smtClean="0"/>
              <a:t>ሆነ</a:t>
            </a:r>
            <a:r>
              <a:rPr lang="en-US" dirty="0" smtClean="0"/>
              <a:t>?</a:t>
            </a:r>
            <a:r>
              <a:rPr lang="en-US" dirty="0"/>
              <a:t> 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0001" y="1463041"/>
            <a:ext cx="8081930" cy="4713924"/>
          </a:xfrm>
        </p:spPr>
        <p:txBody>
          <a:bodyPr>
            <a:normAutofit/>
          </a:bodyPr>
          <a:lstStyle/>
          <a:p>
            <a:r>
              <a:rPr lang="en-US" sz="2800" dirty="0" err="1" smtClean="0"/>
              <a:t>ከዚህ</a:t>
            </a:r>
            <a:r>
              <a:rPr lang="en-US" sz="2800" dirty="0" smtClean="0"/>
              <a:t> </a:t>
            </a:r>
            <a:r>
              <a:rPr lang="en-US" sz="2800" dirty="0" err="1"/>
              <a:t>በፊት</a:t>
            </a:r>
            <a:r>
              <a:rPr lang="en-US" sz="2800" dirty="0"/>
              <a:t> </a:t>
            </a:r>
            <a:r>
              <a:rPr lang="en-US" sz="2800" dirty="0" err="1"/>
              <a:t>ሰዉን</a:t>
            </a:r>
            <a:r>
              <a:rPr lang="en-US" sz="2800" dirty="0"/>
              <a:t> </a:t>
            </a:r>
            <a:r>
              <a:rPr lang="en-US" sz="2800" dirty="0" err="1"/>
              <a:t>ይዞ</a:t>
            </a:r>
            <a:r>
              <a:rPr lang="en-US" sz="2800" dirty="0"/>
              <a:t> </a:t>
            </a:r>
            <a:r>
              <a:rPr lang="en-US" sz="2800" dirty="0" err="1"/>
              <a:t>ስለማያዉቅ</a:t>
            </a:r>
            <a:r>
              <a:rPr lang="en-US" sz="2800" dirty="0"/>
              <a:t> </a:t>
            </a:r>
            <a:r>
              <a:rPr lang="en-US" sz="2800" dirty="0" err="1"/>
              <a:t>ሰዎች</a:t>
            </a:r>
            <a:r>
              <a:rPr lang="en-US" sz="2800" dirty="0"/>
              <a:t> </a:t>
            </a:r>
            <a:r>
              <a:rPr lang="en-US" sz="2800" dirty="0" err="1"/>
              <a:t>በተፈጥሮ</a:t>
            </a:r>
            <a:r>
              <a:rPr lang="en-US" sz="2800" dirty="0"/>
              <a:t> </a:t>
            </a:r>
            <a:r>
              <a:rPr lang="en-US" sz="2800" dirty="0" err="1"/>
              <a:t>የሚያዳብሩበት</a:t>
            </a:r>
            <a:r>
              <a:rPr lang="en-US" sz="2800" dirty="0"/>
              <a:t> </a:t>
            </a:r>
            <a:r>
              <a:rPr lang="en-US" sz="2800" dirty="0" err="1"/>
              <a:t>መከላከያ</a:t>
            </a:r>
            <a:r>
              <a:rPr lang="en-US" sz="2800" dirty="0"/>
              <a:t> </a:t>
            </a:r>
            <a:r>
              <a:rPr lang="en-US" sz="2800" dirty="0" err="1"/>
              <a:t>ስለሌላቸዉ</a:t>
            </a:r>
            <a:r>
              <a:rPr lang="en-US" sz="2800" dirty="0"/>
              <a:t> </a:t>
            </a:r>
            <a:endParaRPr lang="en-US" sz="2800" dirty="0" smtClean="0"/>
          </a:p>
          <a:p>
            <a:endParaRPr lang="en-US" sz="2800" dirty="0"/>
          </a:p>
          <a:p>
            <a:r>
              <a:rPr lang="en-US" sz="2800" dirty="0" err="1" smtClean="0"/>
              <a:t>የከፋ</a:t>
            </a:r>
            <a:r>
              <a:rPr lang="en-US" sz="2800" dirty="0" smtClean="0"/>
              <a:t> </a:t>
            </a:r>
            <a:r>
              <a:rPr lang="en-US" sz="2800" dirty="0" err="1"/>
              <a:t>ደረጃ</a:t>
            </a:r>
            <a:r>
              <a:rPr lang="en-US" sz="2800" dirty="0"/>
              <a:t> </a:t>
            </a:r>
            <a:r>
              <a:rPr lang="en-US" sz="2800" dirty="0" err="1"/>
              <a:t>ከደረሰ</a:t>
            </a:r>
            <a:r>
              <a:rPr lang="en-US" sz="2800" dirty="0"/>
              <a:t> </a:t>
            </a:r>
            <a:r>
              <a:rPr lang="en-US" sz="2800" dirty="0" err="1"/>
              <a:t>ሞት</a:t>
            </a:r>
            <a:r>
              <a:rPr lang="en-US" sz="2800" dirty="0"/>
              <a:t> </a:t>
            </a:r>
            <a:r>
              <a:rPr lang="en-US" sz="2800" dirty="0" err="1"/>
              <a:t>የሚያስከትል</a:t>
            </a:r>
            <a:r>
              <a:rPr lang="en-US" sz="2800" dirty="0"/>
              <a:t> </a:t>
            </a:r>
            <a:r>
              <a:rPr lang="en-US" sz="2800" dirty="0" err="1"/>
              <a:t>በመሆኑ</a:t>
            </a:r>
            <a:endParaRPr lang="en-US" sz="2800" dirty="0"/>
          </a:p>
          <a:p>
            <a:endParaRPr lang="en-US" sz="2800" dirty="0"/>
          </a:p>
          <a:p>
            <a:r>
              <a:rPr lang="en-US" sz="2800" dirty="0" err="1" smtClean="0"/>
              <a:t>ክትባት</a:t>
            </a:r>
            <a:r>
              <a:rPr lang="en-US" sz="2800" dirty="0" smtClean="0"/>
              <a:t> </a:t>
            </a:r>
            <a:r>
              <a:rPr lang="en-US" sz="2800" dirty="0" err="1" smtClean="0"/>
              <a:t>ስለሌለዉ</a:t>
            </a:r>
            <a:endParaRPr lang="en-US" sz="2800" dirty="0"/>
          </a:p>
          <a:p>
            <a:endParaRPr lang="en-US" sz="2800" dirty="0"/>
          </a:p>
          <a:p>
            <a:r>
              <a:rPr lang="en-US" sz="2800" dirty="0" err="1" smtClean="0"/>
              <a:t>ምልክቶችን</a:t>
            </a:r>
            <a:r>
              <a:rPr lang="en-US" sz="2800" dirty="0" smtClean="0"/>
              <a:t> </a:t>
            </a:r>
            <a:r>
              <a:rPr lang="en-US" sz="2800" dirty="0" err="1"/>
              <a:t>ማስታገስ</a:t>
            </a:r>
            <a:r>
              <a:rPr lang="en-US" sz="2800" dirty="0"/>
              <a:t> </a:t>
            </a:r>
            <a:r>
              <a:rPr lang="en-US" sz="2800" dirty="0" err="1"/>
              <a:t>እንጂ</a:t>
            </a:r>
            <a:r>
              <a:rPr lang="en-US" sz="2800" dirty="0"/>
              <a:t> </a:t>
            </a:r>
            <a:r>
              <a:rPr lang="en-US" sz="2800" dirty="0" err="1"/>
              <a:t>እስካሁን</a:t>
            </a:r>
            <a:r>
              <a:rPr lang="en-US" sz="2800" dirty="0"/>
              <a:t> </a:t>
            </a:r>
            <a:r>
              <a:rPr lang="en-US" sz="2800" dirty="0" err="1"/>
              <a:t>ምንም</a:t>
            </a:r>
            <a:r>
              <a:rPr lang="en-US" sz="2800" dirty="0"/>
              <a:t> </a:t>
            </a:r>
            <a:r>
              <a:rPr lang="en-US" sz="2800" dirty="0" err="1"/>
              <a:t>መዲሃኒት</a:t>
            </a:r>
            <a:r>
              <a:rPr lang="en-US" sz="2800" dirty="0"/>
              <a:t> </a:t>
            </a:r>
            <a:r>
              <a:rPr lang="en-US" sz="2800" dirty="0" err="1" smtClean="0"/>
              <a:t>የሌለ</a:t>
            </a:r>
            <a:r>
              <a:rPr lang="en-US" sz="2800" dirty="0"/>
              <a:t> </a:t>
            </a:r>
            <a:r>
              <a:rPr lang="en-US" sz="2800" dirty="0" err="1" smtClean="0"/>
              <a:t>በመሆኑ</a:t>
            </a:r>
            <a:endParaRPr lang="en-US" sz="2800" dirty="0"/>
          </a:p>
          <a:p>
            <a:r>
              <a:rPr lang="en-US" sz="2800" b="1" dirty="0" err="1" smtClean="0">
                <a:solidFill>
                  <a:srgbClr val="00B050"/>
                </a:solidFill>
              </a:rPr>
              <a:t>በጣም</a:t>
            </a:r>
            <a:r>
              <a:rPr lang="en-US" sz="2800" b="1" dirty="0" smtClean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በፍጥነት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ስለሚተላለፍ</a:t>
            </a:r>
            <a:r>
              <a:rPr lang="en-US" sz="2800" b="1" dirty="0" smtClean="0">
                <a:solidFill>
                  <a:srgbClr val="00B050"/>
                </a:solidFill>
              </a:rPr>
              <a:t> </a:t>
            </a:r>
            <a:endParaRPr lang="en-US" sz="2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9765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1" y="365126"/>
            <a:ext cx="7886700" cy="875845"/>
          </a:xfrm>
        </p:spPr>
        <p:txBody>
          <a:bodyPr/>
          <a:lstStyle/>
          <a:p>
            <a:r>
              <a:rPr lang="en-US" dirty="0" err="1"/>
              <a:t>ኮሮና</a:t>
            </a:r>
            <a:r>
              <a:rPr lang="en-US" dirty="0"/>
              <a:t> </a:t>
            </a:r>
            <a:r>
              <a:rPr lang="en-US" dirty="0" err="1"/>
              <a:t>ቫይረስ</a:t>
            </a:r>
            <a:r>
              <a:rPr lang="en-US" dirty="0"/>
              <a:t> </a:t>
            </a:r>
            <a:r>
              <a:rPr lang="en-US" dirty="0" err="1"/>
              <a:t>ለምን</a:t>
            </a:r>
            <a:r>
              <a:rPr lang="en-US" dirty="0"/>
              <a:t> </a:t>
            </a:r>
            <a:r>
              <a:rPr lang="en-US" dirty="0" err="1"/>
              <a:t>አሳሳቢ</a:t>
            </a:r>
            <a:r>
              <a:rPr lang="en-US" dirty="0"/>
              <a:t> </a:t>
            </a:r>
            <a:r>
              <a:rPr lang="en-US" dirty="0" err="1" smtClean="0"/>
              <a:t>ሆነ</a:t>
            </a:r>
            <a:r>
              <a:rPr lang="en-US" dirty="0" smtClean="0"/>
              <a:t>? </a:t>
            </a:r>
            <a:r>
              <a:rPr lang="en-US" dirty="0"/>
              <a:t> 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1" y="1463041"/>
            <a:ext cx="8306343" cy="4713924"/>
          </a:xfrm>
        </p:spPr>
        <p:txBody>
          <a:bodyPr>
            <a:normAutofit/>
          </a:bodyPr>
          <a:lstStyle/>
          <a:p>
            <a:pPr lvl="0"/>
            <a:r>
              <a:rPr lang="en-US" sz="2800" dirty="0" err="1"/>
              <a:t>የበሽታ</a:t>
            </a:r>
            <a:r>
              <a:rPr lang="en-US" sz="2800" dirty="0"/>
              <a:t> </a:t>
            </a:r>
            <a:r>
              <a:rPr lang="en-US" sz="2800" dirty="0" err="1"/>
              <a:t>ስርጭት</a:t>
            </a:r>
            <a:r>
              <a:rPr lang="en-US" sz="2800" dirty="0"/>
              <a:t> </a:t>
            </a:r>
            <a:r>
              <a:rPr lang="en-US" sz="2800" dirty="0" err="1"/>
              <a:t>መጤን</a:t>
            </a:r>
            <a:r>
              <a:rPr lang="en-US" sz="2800" dirty="0"/>
              <a:t> </a:t>
            </a:r>
            <a:r>
              <a:rPr lang="en-US" sz="2800" dirty="0" err="1"/>
              <a:t>ስንመለከት</a:t>
            </a:r>
            <a:r>
              <a:rPr lang="en-US" sz="2800" dirty="0"/>
              <a:t> </a:t>
            </a:r>
            <a:r>
              <a:rPr lang="en-US" sz="2800" dirty="0" err="1"/>
              <a:t>እስከ</a:t>
            </a:r>
            <a:r>
              <a:rPr lang="en-US" sz="2800" dirty="0"/>
              <a:t> </a:t>
            </a:r>
            <a:r>
              <a:rPr lang="en-US" sz="2800" dirty="0" err="1"/>
              <a:t>ዛሬ</a:t>
            </a:r>
            <a:r>
              <a:rPr lang="en-US" sz="2800" dirty="0"/>
              <a:t> </a:t>
            </a:r>
            <a:r>
              <a:rPr lang="en-US" sz="2800" dirty="0" err="1"/>
              <a:t>ብቻ</a:t>
            </a:r>
            <a:r>
              <a:rPr lang="en-US" sz="2800" dirty="0"/>
              <a:t> </a:t>
            </a:r>
            <a:r>
              <a:rPr lang="en-US" sz="2800" dirty="0" err="1" smtClean="0"/>
              <a:t>በአለማችን</a:t>
            </a:r>
            <a:endParaRPr lang="en-US" sz="2800" dirty="0" smtClean="0"/>
          </a:p>
          <a:p>
            <a:pPr lvl="1"/>
            <a:r>
              <a:rPr lang="en-US" sz="3600" dirty="0"/>
              <a:t>183,325 </a:t>
            </a:r>
            <a:r>
              <a:rPr lang="en-US" sz="3200" dirty="0" err="1"/>
              <a:t>ስዎች</a:t>
            </a:r>
            <a:r>
              <a:rPr lang="en-US" sz="3200" dirty="0"/>
              <a:t> </a:t>
            </a:r>
            <a:r>
              <a:rPr lang="en-US" sz="3200" dirty="0" err="1"/>
              <a:t>በቫይሱ</a:t>
            </a:r>
            <a:r>
              <a:rPr lang="en-US" sz="3200" dirty="0"/>
              <a:t> </a:t>
            </a:r>
            <a:r>
              <a:rPr lang="en-US" sz="3200" dirty="0" err="1"/>
              <a:t>ተይዟል</a:t>
            </a:r>
            <a:endParaRPr lang="en-US" sz="3200" dirty="0"/>
          </a:p>
          <a:p>
            <a:pPr lvl="1"/>
            <a:r>
              <a:rPr lang="en-US" sz="3600" dirty="0"/>
              <a:t>7,177 </a:t>
            </a:r>
            <a:r>
              <a:rPr lang="en-US" sz="3200" dirty="0" err="1"/>
              <a:t>ስዎች</a:t>
            </a:r>
            <a:r>
              <a:rPr lang="en-US" sz="3200" dirty="0"/>
              <a:t> </a:t>
            </a:r>
            <a:r>
              <a:rPr lang="en-US" sz="3200" dirty="0" err="1"/>
              <a:t>ሞቷል</a:t>
            </a:r>
            <a:endParaRPr lang="en-US" sz="3200" dirty="0"/>
          </a:p>
          <a:p>
            <a:pPr lvl="1"/>
            <a:r>
              <a:rPr lang="en-US" sz="3600" dirty="0"/>
              <a:t>79,908 </a:t>
            </a:r>
            <a:r>
              <a:rPr lang="en-US" sz="3200" dirty="0" err="1"/>
              <a:t>ከበሽታው</a:t>
            </a:r>
            <a:r>
              <a:rPr lang="en-US" sz="3200" dirty="0"/>
              <a:t> </a:t>
            </a:r>
            <a:r>
              <a:rPr lang="en-US" sz="3200" dirty="0" err="1"/>
              <a:t>ማገገም</a:t>
            </a:r>
            <a:r>
              <a:rPr lang="en-US" sz="3200" dirty="0"/>
              <a:t> </a:t>
            </a:r>
            <a:r>
              <a:rPr lang="en-US" sz="3200" dirty="0" err="1"/>
              <a:t>ችሏል</a:t>
            </a:r>
            <a:endParaRPr lang="en-US" sz="3200" dirty="0"/>
          </a:p>
          <a:p>
            <a:r>
              <a:rPr lang="en-US" sz="3600" dirty="0" err="1"/>
              <a:t>በሀገራችን</a:t>
            </a:r>
            <a:r>
              <a:rPr lang="en-US" sz="3600" dirty="0"/>
              <a:t> </a:t>
            </a:r>
            <a:r>
              <a:rPr lang="en-US" sz="3600" dirty="0" err="1"/>
              <a:t>ኢትዮጵያ</a:t>
            </a:r>
            <a:endParaRPr lang="en-US" sz="3600" dirty="0"/>
          </a:p>
          <a:p>
            <a:pPr lvl="1"/>
            <a:r>
              <a:rPr lang="en-US" sz="3600" dirty="0"/>
              <a:t>5 </a:t>
            </a:r>
            <a:r>
              <a:rPr lang="en-US" sz="3600" dirty="0" err="1"/>
              <a:t>ስዎች</a:t>
            </a:r>
            <a:r>
              <a:rPr lang="en-US" sz="3600" dirty="0"/>
              <a:t> </a:t>
            </a:r>
            <a:r>
              <a:rPr lang="en-US" sz="3600" dirty="0" err="1"/>
              <a:t>በቫይሱ</a:t>
            </a:r>
            <a:r>
              <a:rPr lang="en-US" sz="3600" dirty="0"/>
              <a:t> </a:t>
            </a:r>
            <a:r>
              <a:rPr lang="en-US" sz="3600" dirty="0" err="1"/>
              <a:t>ተይዟል</a:t>
            </a:r>
            <a:r>
              <a:rPr lang="en-US" sz="3600" dirty="0"/>
              <a:t>::</a:t>
            </a:r>
          </a:p>
          <a:p>
            <a:pPr lvl="1"/>
            <a:r>
              <a:rPr lang="en-US" sz="3600" dirty="0" smtClean="0"/>
              <a:t>ከ992 </a:t>
            </a:r>
            <a:r>
              <a:rPr lang="en-US" sz="3600" dirty="0" err="1"/>
              <a:t>ሰዎች</a:t>
            </a:r>
            <a:r>
              <a:rPr lang="en-US" sz="3600" dirty="0"/>
              <a:t> </a:t>
            </a:r>
            <a:r>
              <a:rPr lang="en-US" sz="3600" dirty="0" err="1"/>
              <a:t>በላይ</a:t>
            </a:r>
            <a:r>
              <a:rPr lang="en-US" sz="3600" dirty="0"/>
              <a:t> </a:t>
            </a:r>
            <a:r>
              <a:rPr lang="en-US" sz="3600" dirty="0" err="1"/>
              <a:t>ተጠርጥረዋል</a:t>
            </a:r>
            <a:r>
              <a:rPr lang="en-US" sz="3600" dirty="0"/>
              <a:t>::</a:t>
            </a:r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xmlns="" val="1340166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1" y="665571"/>
            <a:ext cx="7209063" cy="781287"/>
          </a:xfrm>
        </p:spPr>
        <p:txBody>
          <a:bodyPr/>
          <a:lstStyle/>
          <a:p>
            <a:r>
              <a:rPr lang="en-US" dirty="0" err="1"/>
              <a:t>የተጋላጭነት</a:t>
            </a:r>
            <a:r>
              <a:rPr lang="en-US" dirty="0"/>
              <a:t> (</a:t>
            </a:r>
            <a:r>
              <a:rPr lang="en-US" dirty="0" err="1"/>
              <a:t>ማን</a:t>
            </a:r>
            <a:r>
              <a:rPr lang="en-US" dirty="0"/>
              <a:t> </a:t>
            </a:r>
            <a:r>
              <a:rPr lang="en-US" dirty="0" err="1"/>
              <a:t>ነው</a:t>
            </a:r>
            <a:r>
              <a:rPr lang="en-US" dirty="0"/>
              <a:t> </a:t>
            </a:r>
            <a:r>
              <a:rPr lang="en-US" dirty="0" err="1" smtClean="0"/>
              <a:t>ተጋላጭ</a:t>
            </a:r>
            <a:r>
              <a:rPr lang="en-US" dirty="0" smtClean="0"/>
              <a:t>?)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1" y="1593668"/>
            <a:ext cx="8092268" cy="4588767"/>
          </a:xfrm>
        </p:spPr>
        <p:txBody>
          <a:bodyPr>
            <a:noAutofit/>
          </a:bodyPr>
          <a:lstStyle/>
          <a:p>
            <a:endParaRPr lang="en-US" sz="3200" dirty="0" smtClean="0"/>
          </a:p>
          <a:p>
            <a:r>
              <a:rPr lang="en-US" sz="3200" b="1" dirty="0" err="1" smtClean="0"/>
              <a:t>ቻይና</a:t>
            </a:r>
            <a:r>
              <a:rPr lang="en-US" sz="3200" dirty="0" err="1" smtClean="0"/>
              <a:t>-በጣም</a:t>
            </a:r>
            <a:r>
              <a:rPr lang="en-US" sz="3200" dirty="0" smtClean="0"/>
              <a:t> </a:t>
            </a:r>
            <a:r>
              <a:rPr lang="en-US" sz="3200" dirty="0" err="1" smtClean="0"/>
              <a:t>ከፍተኛ</a:t>
            </a:r>
            <a:endParaRPr lang="en-US" sz="3200" dirty="0" smtClean="0"/>
          </a:p>
          <a:p>
            <a:endParaRPr lang="en-US" sz="3200" dirty="0"/>
          </a:p>
          <a:p>
            <a:r>
              <a:rPr lang="en-US" sz="3200" b="1" dirty="0" err="1"/>
              <a:t>በዙሪያዋ</a:t>
            </a:r>
            <a:r>
              <a:rPr lang="en-US" sz="3200" b="1" dirty="0"/>
              <a:t> (Regional Level)</a:t>
            </a:r>
            <a:r>
              <a:rPr lang="en-US" sz="3200" dirty="0"/>
              <a:t>- </a:t>
            </a:r>
            <a:r>
              <a:rPr lang="en-US" sz="3200" dirty="0" err="1" smtClean="0"/>
              <a:t>በጣም</a:t>
            </a:r>
            <a:r>
              <a:rPr lang="en-US" sz="3200" dirty="0" smtClean="0"/>
              <a:t> </a:t>
            </a:r>
            <a:r>
              <a:rPr lang="en-US" sz="3200" dirty="0" err="1" smtClean="0"/>
              <a:t>ከፍተኛ</a:t>
            </a:r>
            <a:endParaRPr lang="en-US" sz="3200" dirty="0" smtClean="0"/>
          </a:p>
          <a:p>
            <a:endParaRPr lang="en-US" sz="3200" dirty="0"/>
          </a:p>
          <a:p>
            <a:r>
              <a:rPr lang="en-US" sz="3200" b="1" dirty="0" err="1"/>
              <a:t>በአለም</a:t>
            </a:r>
            <a:r>
              <a:rPr lang="en-US" sz="3200" b="1" dirty="0"/>
              <a:t> </a:t>
            </a:r>
            <a:r>
              <a:rPr lang="en-US" sz="3200" b="1" dirty="0" err="1" smtClean="0"/>
              <a:t>ደረጃ</a:t>
            </a:r>
            <a:r>
              <a:rPr lang="en-US" sz="3200" dirty="0" smtClean="0"/>
              <a:t>- </a:t>
            </a:r>
            <a:r>
              <a:rPr lang="en-US" sz="3200" dirty="0" err="1"/>
              <a:t>በጣም</a:t>
            </a:r>
            <a:r>
              <a:rPr lang="en-US" sz="3200" dirty="0"/>
              <a:t> </a:t>
            </a:r>
            <a:r>
              <a:rPr lang="en-US" sz="3200" dirty="0" err="1"/>
              <a:t>ከፍተኛ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3162342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1" y="365126"/>
            <a:ext cx="7886700" cy="901972"/>
          </a:xfrm>
        </p:spPr>
        <p:txBody>
          <a:bodyPr/>
          <a:lstStyle/>
          <a:p>
            <a:r>
              <a:rPr lang="en-US" dirty="0" err="1" smtClean="0"/>
              <a:t>የበሽታው</a:t>
            </a:r>
            <a:r>
              <a:rPr lang="en-US" dirty="0" smtClean="0"/>
              <a:t> </a:t>
            </a:r>
            <a:r>
              <a:rPr lang="en-US" dirty="0" err="1" smtClean="0"/>
              <a:t>ምልክቶች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985" y="1162594"/>
            <a:ext cx="7964366" cy="54864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 smtClean="0"/>
              <a:t>ትኩሳት</a:t>
            </a:r>
            <a:r>
              <a:rPr lang="en-US" sz="2800" dirty="0" smtClean="0"/>
              <a:t>/fever/</a:t>
            </a:r>
            <a:endParaRPr lang="en-US" sz="2800" dirty="0"/>
          </a:p>
          <a:p>
            <a:pPr>
              <a:lnSpc>
                <a:spcPct val="150000"/>
              </a:lnSpc>
            </a:pPr>
            <a:r>
              <a:rPr lang="en-US" sz="2800" dirty="0" err="1" smtClean="0"/>
              <a:t>ሳል</a:t>
            </a:r>
            <a:r>
              <a:rPr lang="en-US" sz="2800" dirty="0" smtClean="0"/>
              <a:t>/dry cough/</a:t>
            </a:r>
            <a:endParaRPr lang="en-US" sz="2800" dirty="0"/>
          </a:p>
          <a:p>
            <a:pPr>
              <a:lnSpc>
                <a:spcPct val="150000"/>
              </a:lnSpc>
            </a:pPr>
            <a:r>
              <a:rPr lang="en-US" sz="2800" dirty="0" err="1" smtClean="0"/>
              <a:t>የትንፋሽ</a:t>
            </a:r>
            <a:r>
              <a:rPr lang="en-US" sz="2800" dirty="0" smtClean="0"/>
              <a:t> </a:t>
            </a:r>
            <a:r>
              <a:rPr lang="en-US" sz="2800" dirty="0" err="1" smtClean="0"/>
              <a:t>መቆራረጥ-ለመተንፈስ</a:t>
            </a:r>
            <a:r>
              <a:rPr lang="en-US" sz="2800" dirty="0" smtClean="0"/>
              <a:t> </a:t>
            </a:r>
            <a:r>
              <a:rPr lang="en-US" sz="2800" dirty="0" err="1"/>
              <a:t>መቸገር</a:t>
            </a:r>
            <a:r>
              <a:rPr lang="en-US" sz="2800" dirty="0"/>
              <a:t>- </a:t>
            </a:r>
            <a:r>
              <a:rPr lang="en-US" sz="2800" dirty="0" smtClean="0"/>
              <a:t>/breathing difficulty/ </a:t>
            </a:r>
          </a:p>
          <a:p>
            <a:pPr>
              <a:lnSpc>
                <a:spcPct val="150000"/>
              </a:lnSpc>
            </a:pPr>
            <a:r>
              <a:rPr lang="en-US" sz="2800" dirty="0" err="1" smtClean="0"/>
              <a:t>የአፍንጫ</a:t>
            </a:r>
            <a:r>
              <a:rPr lang="en-US" sz="2800" dirty="0" smtClean="0"/>
              <a:t> </a:t>
            </a:r>
            <a:r>
              <a:rPr lang="en-US" sz="2800" dirty="0" err="1" smtClean="0"/>
              <a:t>ፈሳሽ</a:t>
            </a:r>
            <a:r>
              <a:rPr lang="en-US" sz="2800" dirty="0" smtClean="0"/>
              <a:t> </a:t>
            </a:r>
            <a:r>
              <a:rPr lang="en-US" sz="2800" dirty="0" err="1" smtClean="0"/>
              <a:t>መብዛት</a:t>
            </a:r>
            <a:r>
              <a:rPr lang="en-US" sz="2800" dirty="0" smtClean="0"/>
              <a:t>/runny nose/</a:t>
            </a:r>
          </a:p>
          <a:p>
            <a:pPr>
              <a:lnSpc>
                <a:spcPct val="150000"/>
              </a:lnSpc>
            </a:pPr>
            <a:r>
              <a:rPr lang="en-US" sz="2800" dirty="0" err="1"/>
              <a:t>ከፍተኛ</a:t>
            </a:r>
            <a:r>
              <a:rPr lang="en-US" sz="2800" dirty="0"/>
              <a:t> </a:t>
            </a:r>
            <a:r>
              <a:rPr lang="en-US" sz="2800" dirty="0" err="1"/>
              <a:t>የህመም</a:t>
            </a:r>
            <a:r>
              <a:rPr lang="en-US" sz="2800" dirty="0"/>
              <a:t> </a:t>
            </a:r>
            <a:r>
              <a:rPr lang="en-US" sz="2800" dirty="0" err="1"/>
              <a:t>ስሜት</a:t>
            </a:r>
            <a:r>
              <a:rPr lang="en-US" sz="2800" dirty="0"/>
              <a:t> /aches and pains/</a:t>
            </a:r>
          </a:p>
          <a:p>
            <a:pPr>
              <a:lnSpc>
                <a:spcPct val="150000"/>
              </a:lnSpc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xmlns="" val="4150861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1" y="365126"/>
            <a:ext cx="7886700" cy="836658"/>
          </a:xfrm>
        </p:spPr>
        <p:txBody>
          <a:bodyPr/>
          <a:lstStyle/>
          <a:p>
            <a:r>
              <a:rPr lang="en-US" dirty="0" err="1" smtClean="0"/>
              <a:t>የበሽታው</a:t>
            </a:r>
            <a:r>
              <a:rPr lang="en-US" dirty="0" smtClean="0"/>
              <a:t> </a:t>
            </a:r>
            <a:r>
              <a:rPr lang="en-US" dirty="0" err="1" smtClean="0"/>
              <a:t>ምልክቶች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985" y="1201783"/>
            <a:ext cx="7964366" cy="493599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3200" dirty="0" err="1" smtClean="0"/>
              <a:t>የጎሮሮ</a:t>
            </a:r>
            <a:r>
              <a:rPr lang="en-US" sz="3200" dirty="0" smtClean="0"/>
              <a:t> </a:t>
            </a:r>
            <a:r>
              <a:rPr lang="en-US" sz="3200" dirty="0" err="1"/>
              <a:t>ቁስለት</a:t>
            </a:r>
            <a:r>
              <a:rPr lang="en-US" sz="3200" dirty="0"/>
              <a:t>/sore throat</a:t>
            </a:r>
            <a:r>
              <a:rPr lang="en-US" sz="3200" dirty="0" smtClean="0"/>
              <a:t>/</a:t>
            </a:r>
          </a:p>
          <a:p>
            <a:pPr>
              <a:lnSpc>
                <a:spcPct val="150000"/>
              </a:lnSpc>
            </a:pPr>
            <a:r>
              <a:rPr lang="en-US" sz="3200" dirty="0" err="1" smtClean="0"/>
              <a:t>ድካም</a:t>
            </a:r>
            <a:r>
              <a:rPr lang="en-US" sz="3200" dirty="0" smtClean="0"/>
              <a:t> /</a:t>
            </a:r>
            <a:r>
              <a:rPr lang="en-US" sz="3200" dirty="0" smtClean="0">
                <a:solidFill>
                  <a:srgbClr val="00B050"/>
                </a:solidFill>
              </a:rPr>
              <a:t>Tiredness/</a:t>
            </a:r>
            <a:endParaRPr lang="en-US" sz="3200" dirty="0" smtClean="0"/>
          </a:p>
          <a:p>
            <a:pPr>
              <a:lnSpc>
                <a:spcPct val="150000"/>
              </a:lnSpc>
            </a:pPr>
            <a:r>
              <a:rPr lang="en-US" sz="3200" dirty="0" err="1" smtClean="0"/>
              <a:t>አልፎ</a:t>
            </a:r>
            <a:r>
              <a:rPr lang="en-US" sz="3200" dirty="0" smtClean="0"/>
              <a:t> </a:t>
            </a:r>
            <a:r>
              <a:rPr lang="en-US" sz="3200" dirty="0" err="1"/>
              <a:t>አልፎ</a:t>
            </a:r>
            <a:r>
              <a:rPr lang="en-US" sz="3200" dirty="0"/>
              <a:t> </a:t>
            </a:r>
            <a:r>
              <a:rPr lang="en-US" sz="3200" dirty="0" err="1" smtClean="0"/>
              <a:t>ማስቀመጥ</a:t>
            </a:r>
            <a:r>
              <a:rPr lang="en-US" sz="3200" dirty="0" smtClean="0"/>
              <a:t>/Diarrhea/</a:t>
            </a:r>
            <a:endParaRPr lang="en-US" sz="3200" dirty="0"/>
          </a:p>
          <a:p>
            <a:pPr>
              <a:lnSpc>
                <a:spcPct val="150000"/>
              </a:lnSpc>
            </a:pPr>
            <a:r>
              <a:rPr lang="en-US" sz="3200" dirty="0" err="1"/>
              <a:t>በሽታው</a:t>
            </a:r>
            <a:r>
              <a:rPr lang="en-US" sz="3200" dirty="0"/>
              <a:t> </a:t>
            </a:r>
            <a:r>
              <a:rPr lang="en-US" sz="3200" dirty="0" err="1"/>
              <a:t>እየተባባሰ</a:t>
            </a:r>
            <a:r>
              <a:rPr lang="en-US" sz="3200" dirty="0"/>
              <a:t> </a:t>
            </a:r>
            <a:r>
              <a:rPr lang="en-US" sz="3200" dirty="0" err="1"/>
              <a:t>ሲሄድም</a:t>
            </a:r>
            <a:r>
              <a:rPr lang="en-US" sz="3200" dirty="0"/>
              <a:t>፡- </a:t>
            </a:r>
            <a:br>
              <a:rPr lang="en-US" sz="3200" dirty="0"/>
            </a:br>
            <a:r>
              <a:rPr lang="en-US" sz="3200" dirty="0"/>
              <a:t>• </a:t>
            </a:r>
            <a:r>
              <a:rPr lang="en-US" sz="3200" dirty="0" err="1"/>
              <a:t>የሳምባ</a:t>
            </a:r>
            <a:r>
              <a:rPr lang="en-US" sz="3200" dirty="0"/>
              <a:t> </a:t>
            </a:r>
            <a:r>
              <a:rPr lang="en-US" sz="3200" dirty="0" err="1"/>
              <a:t>ምች</a:t>
            </a:r>
            <a:r>
              <a:rPr lang="en-US" sz="3200" dirty="0"/>
              <a:t> 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• </a:t>
            </a:r>
            <a:r>
              <a:rPr lang="en-US" sz="3200" dirty="0" err="1"/>
              <a:t>የኩላሊት</a:t>
            </a:r>
            <a:r>
              <a:rPr lang="en-US" sz="3200" dirty="0"/>
              <a:t> </a:t>
            </a:r>
            <a:r>
              <a:rPr lang="en-US" sz="3200" dirty="0" err="1"/>
              <a:t>ስራ</a:t>
            </a:r>
            <a:r>
              <a:rPr lang="en-US" sz="3200" dirty="0"/>
              <a:t> </a:t>
            </a:r>
            <a:r>
              <a:rPr lang="en-US" sz="3200" dirty="0" err="1"/>
              <a:t>ማቆምና</a:t>
            </a:r>
            <a:r>
              <a:rPr lang="en-US" sz="3200" dirty="0"/>
              <a:t> </a:t>
            </a:r>
            <a:r>
              <a:rPr lang="en-US" sz="3200" dirty="0" err="1"/>
              <a:t>ሞት</a:t>
            </a:r>
            <a:r>
              <a:rPr lang="en-US" sz="3200" dirty="0"/>
              <a:t> </a:t>
            </a:r>
            <a:r>
              <a:rPr lang="en-US" sz="3200" dirty="0" err="1"/>
              <a:t>ያስከትላል</a:t>
            </a:r>
            <a:r>
              <a:rPr lang="en-US" sz="3200" dirty="0" smtClean="0"/>
              <a:t>፡፡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2509015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8" name="Picture 4" descr="No photo description available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0629" y="195942"/>
            <a:ext cx="8791302" cy="6662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59339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GINGER Powerpoint Template (002) [Read-Only]" id="{E058B9ED-12D6-44F5-B15F-346C13E123CC}" vid="{191F2B78-9F40-403E-B251-1D91B205E12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Seminar  1-Introduction to R programming</Template>
  <TotalTime>570</TotalTime>
  <Words>547</Words>
  <Application>Microsoft Office PowerPoint</Application>
  <PresentationFormat>On-screen Show (4:3)</PresentationFormat>
  <Paragraphs>131</Paragraphs>
  <Slides>39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Depth</vt:lpstr>
      <vt:lpstr>        በዱቤ ጃራ (ረዳት ፕሮፌሰር)                                                                                                                                                              መጋቢት፣ 2012                                                                                                ደብረ ማርቆስ, ኢትዮጵያ</vt:lpstr>
      <vt:lpstr>መግቢያ</vt:lpstr>
      <vt:lpstr>መግቢያ…</vt:lpstr>
      <vt:lpstr>ኮሮና ቫይረስ ለምን አሳሳቢ ሆነ? </vt:lpstr>
      <vt:lpstr>ኮሮና ቫይረስ ለምን አሳሳቢ ሆነ?  </vt:lpstr>
      <vt:lpstr>የተጋላጭነት (ማን ነው ተጋላጭ?)</vt:lpstr>
      <vt:lpstr>የበሽታው ምልክቶች</vt:lpstr>
      <vt:lpstr>የበሽታው ምልክቶች…</vt:lpstr>
      <vt:lpstr>Slide 9</vt:lpstr>
      <vt:lpstr>የበሽታው ምልክቶች…</vt:lpstr>
      <vt:lpstr>የበሽታው ምልክቶች…</vt:lpstr>
      <vt:lpstr>በተለይም  ችግሩ…</vt:lpstr>
      <vt:lpstr>ሁሉም የጉንፋን ምልክቶች የኖቨል ኮሮና ቫይረስ ምልክቶች  ናቸው?</vt:lpstr>
      <vt:lpstr>ሁሉም የጉንፋን ምልክቶች የኖቨል ኮሮና ቫይረስ ምልክቶች  ናቸው?</vt:lpstr>
      <vt:lpstr>ቫይረሱ እንዴት ይተላለፋል?  /የመተላለፊያ መንገዶች/</vt:lpstr>
      <vt:lpstr>አንድ ሰው ለምን ያህል ቀናት ቫይረሱን ያስተላልፋል?</vt:lpstr>
      <vt:lpstr>የኖቨል ኮሮና ቫይረስ ለምን ያህል ሰዓት ከሰው አካል ውጪ ይቆያል</vt:lpstr>
      <vt:lpstr>በሽታውን ለመከላከል </vt:lpstr>
      <vt:lpstr>በሽታውን ለመከላከል…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Travel safety </vt:lpstr>
      <vt:lpstr>Slide 32</vt:lpstr>
      <vt:lpstr>Slide 33</vt:lpstr>
      <vt:lpstr>Slide 34</vt:lpstr>
      <vt:lpstr>Slide 35</vt:lpstr>
      <vt:lpstr>በአጠቃላይ</vt:lpstr>
      <vt:lpstr>በአጠቃላይ…</vt:lpstr>
      <vt:lpstr>በአጠቃላይ…</vt:lpstr>
      <vt:lpstr>Slide 39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user</cp:lastModifiedBy>
  <cp:revision>53</cp:revision>
  <dcterms:created xsi:type="dcterms:W3CDTF">2020-03-07T13:28:53Z</dcterms:created>
  <dcterms:modified xsi:type="dcterms:W3CDTF">2020-03-19T07:50:04Z</dcterms:modified>
</cp:coreProperties>
</file>